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vml" ContentType="application/vnd.openxmlformats-officedocument.vmlDrawing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ppt/slides/slide2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2.xml" ContentType="application/vnd.openxmlformats-officedocument.presentationml.slide+xml"/>
  <Override PartName="/ppt/slides/slide31.xml" ContentType="application/vnd.openxmlformats-officedocument.presentationml.slide+xml"/>
  <Override PartName="/ppt/slides/slide30.xml" ContentType="application/vnd.openxmlformats-officedocument.presentationml.slide+xml"/>
  <Override PartName="/ppt/slides/slide29.xml" ContentType="application/vnd.openxmlformats-officedocument.presentationml.slide+xml"/>
  <Override PartName="/ppt/slides/slide28.xml" ContentType="application/vnd.openxmlformats-officedocument.presentationml.slide+xml"/>
  <Override PartName="/ppt/slides/slide27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47.xml" ContentType="application/vnd.openxmlformats-officedocument.presentationml.slide+xml"/>
  <Override PartName="/ppt/slides/slide46.xml" ContentType="application/vnd.openxmlformats-officedocument.presentationml.slide+xml"/>
  <Override PartName="/ppt/slides/slide45.xml" ContentType="application/vnd.openxmlformats-officedocument.presentationml.slide+xml"/>
  <Override PartName="/ppt/slides/slide44.xml" ContentType="application/vnd.openxmlformats-officedocument.presentationml.slide+xml"/>
  <Override PartName="/ppt/slides/slide43.xml" ContentType="application/vnd.openxmlformats-officedocument.presentationml.slide+xml"/>
  <Override PartName="/ppt/slides/slide42.xml" ContentType="application/vnd.openxmlformats-officedocument.presentationml.slide+xml"/>
  <Override PartName="/ppt/slides/slide41.xml" ContentType="application/vnd.openxmlformats-officedocument.presentationml.slide+xml"/>
  <Override PartName="/ppt/slides/slide23.xml" ContentType="application/vnd.openxmlformats-officedocument.presentationml.slide+xml"/>
  <Override PartName="/ppt/slides/slide26.xml" ContentType="application/vnd.openxmlformats-officedocument.presentationml.slide+xml"/>
  <Override PartName="/ppt/slides/slide25.xml" ContentType="application/vnd.openxmlformats-officedocument.presentationml.slide+xml"/>
  <Override PartName="/ppt/slides/slide24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12.xml" ContentType="application/vnd.openxmlformats-officedocument.presentationml.slide+xml"/>
  <Override PartName="/ppt/slides/slide11.xml" ContentType="application/vnd.openxmlformats-officedocument.presentationml.slide+xml"/>
  <Override PartName="/ppt/slides/slide10.xml" ContentType="application/vnd.openxmlformats-officedocument.presentationml.slid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slides/slide40.xml" ContentType="application/vnd.openxmlformats-officedocument.presentationml.slide+xml"/>
  <Override PartName="/ppt/slides/slide51.xml" ContentType="application/vnd.openxmlformats-officedocument.presentationml.slide+xml"/>
  <Override PartName="/ppt/slides/slide68.xml" ContentType="application/vnd.openxmlformats-officedocument.presentationml.slide+xml"/>
  <Override PartName="/ppt/slides/slide67.xml" ContentType="application/vnd.openxmlformats-officedocument.presentationml.slide+xml"/>
  <Override PartName="/ppt/slides/slide66.xml" ContentType="application/vnd.openxmlformats-officedocument.presentationml.slide+xml"/>
  <Override PartName="/ppt/slides/slide65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64.xml" ContentType="application/vnd.openxmlformats-officedocument.presentationml.slide+xml"/>
  <Override PartName="/ppt/slides/slide50.xml" ContentType="application/vnd.openxmlformats-officedocument.presentationml.slide+xml"/>
  <Override PartName="/ppt/slides/slide62.xml" ContentType="application/vnd.openxmlformats-officedocument.presentationml.slide+xml"/>
  <Override PartName="/ppt/slides/slide55.xml" ContentType="application/vnd.openxmlformats-officedocument.presentationml.slide+xml"/>
  <Override PartName="/ppt/slides/slide54.xml" ContentType="application/vnd.openxmlformats-officedocument.presentationml.slide+xml"/>
  <Override PartName="/ppt/slides/slide53.xml" ContentType="application/vnd.openxmlformats-officedocument.presentationml.slide+xml"/>
  <Override PartName="/ppt/slides/slide52.xml" ContentType="application/vnd.openxmlformats-officedocument.presentationml.slide+xml"/>
  <Override PartName="/ppt/slides/slide56.xml" ContentType="application/vnd.openxmlformats-officedocument.presentationml.slide+xml"/>
  <Override PartName="/ppt/slides/slide63.xml" ContentType="application/vnd.openxmlformats-officedocument.presentationml.slide+xml"/>
  <Override PartName="/ppt/slides/slide59.xml" ContentType="application/vnd.openxmlformats-officedocument.presentationml.slide+xml"/>
  <Override PartName="/ppt/slides/slide57.xml" ContentType="application/vnd.openxmlformats-officedocument.presentationml.slide+xml"/>
  <Override PartName="/ppt/slides/slide60.xml" ContentType="application/vnd.openxmlformats-officedocument.presentationml.slide+xml"/>
  <Override PartName="/ppt/slides/slide58.xml" ContentType="application/vnd.openxmlformats-officedocument.presentationml.slide+xml"/>
  <Override PartName="/ppt/slides/slide61.xml" ContentType="application/vnd.openxmlformats-officedocument.presentationml.slide+xml"/>
  <Override PartName="/ppt/notesSlides/notesSlide3.xml" ContentType="application/vnd.openxmlformats-officedocument.presentationml.notesSlide+xml"/>
  <Override PartName="/ppt/slideLayouts/slideLayout14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2.xml" ContentType="application/vnd.openxmlformats-officedocument.presentationml.slideLayout+xml"/>
  <Override PartName="/ppt/notesSlides/notesSlide1.xml" ContentType="application/vnd.openxmlformats-officedocument.presentationml.notesSlide+xml"/>
  <Override PartName="/ppt/slideLayouts/slideLayout15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1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notesMasters/notesMaster1.xml" ContentType="application/vnd.openxmlformats-officedocument.presentationml.notesMaster+xml"/>
  <Override PartName="/ppt/theme/theme2.xml" ContentType="application/vnd.openxmlformats-officedocument.theme+xml"/>
  <Override PartName="/ppt/theme/theme1.xml" ContentType="application/vnd.openxmlformats-officedocument.theme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tags/tag11.xml" ContentType="application/vnd.openxmlformats-officedocument.presentationml.tags+xml"/>
  <Override PartName="/ppt/tags/tag1.xml" ContentType="application/vnd.openxmlformats-officedocument.presentationml.tags+xml"/>
  <Override PartName="/ppt/tags/tag6.xml" ContentType="application/vnd.openxmlformats-officedocument.presentationml.tags+xml"/>
  <Override PartName="/ppt/tags/tag5.xml" ContentType="application/vnd.openxmlformats-officedocument.presentationml.tags+xml"/>
  <Override PartName="/ppt/tags/tag7.xml" ContentType="application/vnd.openxmlformats-officedocument.presentationml.tags+xml"/>
  <Override PartName="/ppt/tags/tag10.xml" ContentType="application/vnd.openxmlformats-officedocument.presentationml.tags+xml"/>
  <Override PartName="/docProps/app.xml" ContentType="application/vnd.openxmlformats-officedocument.extended-properties+xml"/>
  <Override PartName="/docProps/core.xml" ContentType="application/vnd.openxmlformats-package.core-properties+xml"/>
  <Override PartName="/ppt/tags/tag9.xml" ContentType="application/vnd.openxmlformats-officedocument.presentationml.tags+xml"/>
  <Override PartName="/ppt/tags/tag13.xml" ContentType="application/vnd.openxmlformats-officedocument.presentationml.tags+xml"/>
  <Override PartName="/ppt/tags/tag8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12.xml" ContentType="application/vnd.openxmlformats-officedocument.presentationml.tags+xml"/>
  <Override PartName="/ppt/tags/tag4.xml" ContentType="application/vnd.openxmlformats-officedocument.presentationml.tags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6"/>
  </p:notesMasterIdLst>
  <p:sldIdLst>
    <p:sldId id="480" r:id="rId2"/>
    <p:sldId id="303" r:id="rId3"/>
    <p:sldId id="313" r:id="rId4"/>
    <p:sldId id="852" r:id="rId5"/>
    <p:sldId id="853" r:id="rId6"/>
    <p:sldId id="854" r:id="rId7"/>
    <p:sldId id="855" r:id="rId8"/>
    <p:sldId id="856" r:id="rId9"/>
    <p:sldId id="857" r:id="rId10"/>
    <p:sldId id="858" r:id="rId11"/>
    <p:sldId id="859" r:id="rId12"/>
    <p:sldId id="860" r:id="rId13"/>
    <p:sldId id="861" r:id="rId14"/>
    <p:sldId id="863" r:id="rId15"/>
    <p:sldId id="864" r:id="rId16"/>
    <p:sldId id="865" r:id="rId17"/>
    <p:sldId id="866" r:id="rId18"/>
    <p:sldId id="867" r:id="rId19"/>
    <p:sldId id="702" r:id="rId20"/>
    <p:sldId id="868" r:id="rId21"/>
    <p:sldId id="869" r:id="rId22"/>
    <p:sldId id="870" r:id="rId23"/>
    <p:sldId id="871" r:id="rId24"/>
    <p:sldId id="872" r:id="rId25"/>
    <p:sldId id="873" r:id="rId26"/>
    <p:sldId id="874" r:id="rId27"/>
    <p:sldId id="875" r:id="rId28"/>
    <p:sldId id="876" r:id="rId29"/>
    <p:sldId id="877" r:id="rId30"/>
    <p:sldId id="878" r:id="rId31"/>
    <p:sldId id="879" r:id="rId32"/>
    <p:sldId id="880" r:id="rId33"/>
    <p:sldId id="881" r:id="rId34"/>
    <p:sldId id="882" r:id="rId35"/>
    <p:sldId id="883" r:id="rId36"/>
    <p:sldId id="884" r:id="rId37"/>
    <p:sldId id="885" r:id="rId38"/>
    <p:sldId id="886" r:id="rId39"/>
    <p:sldId id="904" r:id="rId40"/>
    <p:sldId id="905" r:id="rId41"/>
    <p:sldId id="906" r:id="rId42"/>
    <p:sldId id="907" r:id="rId43"/>
    <p:sldId id="887" r:id="rId44"/>
    <p:sldId id="888" r:id="rId45"/>
    <p:sldId id="908" r:id="rId46"/>
    <p:sldId id="909" r:id="rId47"/>
    <p:sldId id="889" r:id="rId48"/>
    <p:sldId id="890" r:id="rId49"/>
    <p:sldId id="910" r:id="rId50"/>
    <p:sldId id="911" r:id="rId51"/>
    <p:sldId id="891" r:id="rId52"/>
    <p:sldId id="892" r:id="rId53"/>
    <p:sldId id="912" r:id="rId54"/>
    <p:sldId id="913" r:id="rId55"/>
    <p:sldId id="893" r:id="rId56"/>
    <p:sldId id="894" r:id="rId57"/>
    <p:sldId id="895" r:id="rId58"/>
    <p:sldId id="896" r:id="rId59"/>
    <p:sldId id="897" r:id="rId60"/>
    <p:sldId id="851" r:id="rId61"/>
    <p:sldId id="920" r:id="rId62"/>
    <p:sldId id="898" r:id="rId63"/>
    <p:sldId id="919" r:id="rId64"/>
    <p:sldId id="899" r:id="rId65"/>
    <p:sldId id="918" r:id="rId66"/>
    <p:sldId id="900" r:id="rId67"/>
    <p:sldId id="917" r:id="rId68"/>
    <p:sldId id="901" r:id="rId69"/>
    <p:sldId id="916" r:id="rId70"/>
    <p:sldId id="902" r:id="rId71"/>
    <p:sldId id="915" r:id="rId72"/>
    <p:sldId id="903" r:id="rId73"/>
    <p:sldId id="914" r:id="rId74"/>
    <p:sldId id="349" r:id="rId7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480"/>
            <p14:sldId id="303"/>
            <p14:sldId id="313"/>
            <p14:sldId id="852"/>
            <p14:sldId id="853"/>
            <p14:sldId id="854"/>
            <p14:sldId id="855"/>
            <p14:sldId id="856"/>
            <p14:sldId id="857"/>
            <p14:sldId id="858"/>
            <p14:sldId id="859"/>
            <p14:sldId id="860"/>
            <p14:sldId id="861"/>
            <p14:sldId id="863"/>
            <p14:sldId id="864"/>
            <p14:sldId id="865"/>
            <p14:sldId id="866"/>
            <p14:sldId id="867"/>
            <p14:sldId id="702"/>
            <p14:sldId id="868"/>
            <p14:sldId id="869"/>
            <p14:sldId id="870"/>
            <p14:sldId id="871"/>
            <p14:sldId id="872"/>
            <p14:sldId id="873"/>
            <p14:sldId id="874"/>
            <p14:sldId id="875"/>
            <p14:sldId id="876"/>
            <p14:sldId id="877"/>
            <p14:sldId id="878"/>
            <p14:sldId id="879"/>
            <p14:sldId id="880"/>
            <p14:sldId id="881"/>
            <p14:sldId id="882"/>
            <p14:sldId id="883"/>
            <p14:sldId id="884"/>
            <p14:sldId id="885"/>
            <p14:sldId id="886"/>
            <p14:sldId id="904"/>
            <p14:sldId id="905"/>
            <p14:sldId id="906"/>
            <p14:sldId id="907"/>
            <p14:sldId id="887"/>
            <p14:sldId id="888"/>
            <p14:sldId id="908"/>
            <p14:sldId id="909"/>
            <p14:sldId id="889"/>
            <p14:sldId id="890"/>
            <p14:sldId id="910"/>
            <p14:sldId id="911"/>
            <p14:sldId id="891"/>
            <p14:sldId id="892"/>
            <p14:sldId id="912"/>
            <p14:sldId id="913"/>
            <p14:sldId id="893"/>
            <p14:sldId id="894"/>
            <p14:sldId id="895"/>
            <p14:sldId id="896"/>
            <p14:sldId id="897"/>
            <p14:sldId id="851"/>
            <p14:sldId id="920"/>
            <p14:sldId id="898"/>
            <p14:sldId id="919"/>
            <p14:sldId id="899"/>
            <p14:sldId id="918"/>
            <p14:sldId id="900"/>
            <p14:sldId id="917"/>
            <p14:sldId id="901"/>
            <p14:sldId id="916"/>
            <p14:sldId id="902"/>
            <p14:sldId id="915"/>
            <p14:sldId id="903"/>
            <p14:sldId id="914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  <a:srgbClr val="669BBC"/>
    <a:srgbClr val="2D3956"/>
    <a:srgbClr val="8E5A6D"/>
    <a:srgbClr val="FAC748"/>
    <a:srgbClr val="852F4A"/>
    <a:srgbClr val="FFFFFF"/>
    <a:srgbClr val="4472C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38" autoAdjust="0"/>
  </p:normalViewPr>
  <p:slideViewPr>
    <p:cSldViewPr snapToGrid="0">
      <p:cViewPr>
        <p:scale>
          <a:sx n="70" d="100"/>
          <a:sy n="70" d="100"/>
        </p:scale>
        <p:origin x="2118" y="91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16" Type="http://schemas.openxmlformats.org/officeDocument/2006/relationships/slide" Target="slides/slide15.xml"/><Relationship Id="rId11" Type="http://schemas.openxmlformats.org/officeDocument/2006/relationships/slide" Target="slides/slide10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74" Type="http://schemas.openxmlformats.org/officeDocument/2006/relationships/slide" Target="slides/slide73.xml"/><Relationship Id="rId79" Type="http://schemas.openxmlformats.org/officeDocument/2006/relationships/theme" Target="theme/theme1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82" Type="http://schemas.openxmlformats.org/officeDocument/2006/relationships/customXml" Target="../customXml/item2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presProps" Target="pres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ableStyles" Target="tableStyle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83" Type="http://schemas.openxmlformats.org/officeDocument/2006/relationships/customXml" Target="../customXml/item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viewProps" Target="viewProps.xml"/><Relationship Id="rId81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6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29" Type="http://schemas.openxmlformats.org/officeDocument/2006/relationships/slide" Target="slides/slide28.xml"/><Relationship Id="rId24" Type="http://schemas.openxmlformats.org/officeDocument/2006/relationships/slide" Target="slides/slide23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66" Type="http://schemas.openxmlformats.org/officeDocument/2006/relationships/slide" Target="slides/slide65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8.wmf"/></Relationships>
</file>

<file path=ppt/drawings/_rels/vmlDrawing2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.wmf"/><Relationship Id="rId1" Type="http://schemas.openxmlformats.org/officeDocument/2006/relationships/image" Target="../media/image9.wmf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1.wmf"/></Relationships>
</file>

<file path=ppt/drawings/_rels/vmlDrawing4.vml.rels><?xml version="1.0" encoding="UTF-8" standalone="yes"?>
<Relationships xmlns="http://schemas.openxmlformats.org/package/2006/relationships"><Relationship Id="rId2" Type="http://schemas.openxmlformats.org/officeDocument/2006/relationships/image" Target="../media/image13.wmf"/><Relationship Id="rId1" Type="http://schemas.openxmlformats.org/officeDocument/2006/relationships/image" Target="../media/image12.wmf"/></Relationships>
</file>

<file path=ppt/drawings/_rels/vmlDrawing5.v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image" Target="../media/image15.wmf"/><Relationship Id="rId1" Type="http://schemas.openxmlformats.org/officeDocument/2006/relationships/image" Target="../media/image14.wmf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7.wmf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8.wmf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9.wmf"/></Relationships>
</file>

<file path=ppt/drawings/_rels/vmlDrawing9.vml.rels><?xml version="1.0" encoding="UTF-8" standalone="yes"?>
<Relationships xmlns="http://schemas.openxmlformats.org/package/2006/relationships"><Relationship Id="rId2" Type="http://schemas.openxmlformats.org/officeDocument/2006/relationships/image" Target="../media/image20.wmf"/><Relationship Id="rId1" Type="http://schemas.openxmlformats.org/officeDocument/2006/relationships/image" Target="../media/image18.wmf"/></Relationships>
</file>

<file path=ppt/drawings/_rels/vmlDrawing10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11.vml.rels><?xml version="1.0" encoding="UTF-8" standalone="yes"?>
<Relationships xmlns="http://schemas.openxmlformats.org/package/2006/relationships"><Relationship Id="rId2" Type="http://schemas.openxmlformats.org/officeDocument/2006/relationships/image" Target="../media/image22.wmf"/><Relationship Id="rId1" Type="http://schemas.openxmlformats.org/officeDocument/2006/relationships/image" Target="../media/image21.wmf"/></Relationships>
</file>

<file path=ppt/drawings/_rels/vmlDrawing12.vml.rels><?xml version="1.0" encoding="UTF-8" standalone="yes"?>
<Relationships xmlns="http://schemas.openxmlformats.org/package/2006/relationships"><Relationship Id="rId2" Type="http://schemas.openxmlformats.org/officeDocument/2006/relationships/image" Target="../media/image24.wmf"/><Relationship Id="rId1" Type="http://schemas.openxmlformats.org/officeDocument/2006/relationships/image" Target="../media/image23.wmf"/></Relationships>
</file>

<file path=ppt/drawings/_rels/vmlDrawing13.vml.rels><?xml version="1.0" encoding="UTF-8" standalone="yes"?>
<Relationships xmlns="http://schemas.openxmlformats.org/package/2006/relationships"><Relationship Id="rId2" Type="http://schemas.openxmlformats.org/officeDocument/2006/relationships/image" Target="../media/image26.wmf"/><Relationship Id="rId1" Type="http://schemas.openxmlformats.org/officeDocument/2006/relationships/image" Target="../media/image25.wmf"/></Relationships>
</file>

<file path=ppt/drawings/_rels/vmlDrawing14.vml.rels><?xml version="1.0" encoding="UTF-8" standalone="yes"?>
<Relationships xmlns="http://schemas.openxmlformats.org/package/2006/relationships"><Relationship Id="rId3" Type="http://schemas.openxmlformats.org/officeDocument/2006/relationships/image" Target="../media/image29.wmf"/><Relationship Id="rId2" Type="http://schemas.openxmlformats.org/officeDocument/2006/relationships/image" Target="../media/image28.wmf"/><Relationship Id="rId1" Type="http://schemas.openxmlformats.org/officeDocument/2006/relationships/image" Target="../media/image27.wmf"/></Relationships>
</file>

<file path=ppt/drawings/_rels/vmlDrawing15.vml.rels><?xml version="1.0" encoding="UTF-8" standalone="yes"?>
<Relationships xmlns="http://schemas.openxmlformats.org/package/2006/relationships"><Relationship Id="rId3" Type="http://schemas.openxmlformats.org/officeDocument/2006/relationships/image" Target="../media/image32.wmf"/><Relationship Id="rId2" Type="http://schemas.openxmlformats.org/officeDocument/2006/relationships/image" Target="../media/image31.wmf"/><Relationship Id="rId1" Type="http://schemas.openxmlformats.org/officeDocument/2006/relationships/image" Target="../media/image30.wmf"/></Relationships>
</file>

<file path=ppt/drawings/_rels/vmlDrawing16.vml.rels><?xml version="1.0" encoding="UTF-8" standalone="yes"?>
<Relationships xmlns="http://schemas.openxmlformats.org/package/2006/relationships"><Relationship Id="rId2" Type="http://schemas.openxmlformats.org/officeDocument/2006/relationships/image" Target="../media/image34.wmf"/><Relationship Id="rId1" Type="http://schemas.openxmlformats.org/officeDocument/2006/relationships/image" Target="../media/image33.wmf"/></Relationships>
</file>

<file path=ppt/drawings/_rels/vmlDrawing17.vml.rels><?xml version="1.0" encoding="UTF-8" standalone="yes"?>
<Relationships xmlns="http://schemas.openxmlformats.org/package/2006/relationships"><Relationship Id="rId1" Type="http://schemas.openxmlformats.org/officeDocument/2006/relationships/image" Target="../media/image35.wmf"/></Relationships>
</file>

<file path=ppt/drawings/_rels/vmlDrawing18.vml.rels><?xml version="1.0" encoding="UTF-8" standalone="yes"?>
<Relationships xmlns="http://schemas.openxmlformats.org/package/2006/relationships"><Relationship Id="rId1" Type="http://schemas.openxmlformats.org/officeDocument/2006/relationships/image" Target="../media/image36.wmf"/></Relationships>
</file>

<file path=ppt/drawings/_rels/vmlDrawing19.vml.rels><?xml version="1.0" encoding="UTF-8" standalone="yes"?>
<Relationships xmlns="http://schemas.openxmlformats.org/package/2006/relationships"><Relationship Id="rId1" Type="http://schemas.openxmlformats.org/officeDocument/2006/relationships/image" Target="../media/image38.wmf"/></Relationships>
</file>

<file path=ppt/drawings/_rels/vmlDrawing20.vml.rels><?xml version="1.0" encoding="UTF-8" standalone="yes"?>
<Relationships xmlns="http://schemas.openxmlformats.org/package/2006/relationships"><Relationship Id="rId3" Type="http://schemas.openxmlformats.org/officeDocument/2006/relationships/image" Target="../media/image40.wmf"/><Relationship Id="rId2" Type="http://schemas.openxmlformats.org/officeDocument/2006/relationships/image" Target="../media/image39.wmf"/><Relationship Id="rId1" Type="http://schemas.openxmlformats.org/officeDocument/2006/relationships/image" Target="../media/image38.wmf"/></Relationships>
</file>

<file path=ppt/drawings/_rels/vmlDrawing21.vml.rels><?xml version="1.0" encoding="UTF-8" standalone="yes"?>
<Relationships xmlns="http://schemas.openxmlformats.org/package/2006/relationships"><Relationship Id="rId3" Type="http://schemas.openxmlformats.org/officeDocument/2006/relationships/image" Target="../media/image43.wmf"/><Relationship Id="rId2" Type="http://schemas.openxmlformats.org/officeDocument/2006/relationships/image" Target="../media/image42.wmf"/><Relationship Id="rId1" Type="http://schemas.openxmlformats.org/officeDocument/2006/relationships/image" Target="../media/image41.wmf"/><Relationship Id="rId4" Type="http://schemas.openxmlformats.org/officeDocument/2006/relationships/image" Target="../media/image44.wmf"/></Relationships>
</file>

<file path=ppt/drawings/_rels/vmlDrawing22.vml.rels><?xml version="1.0" encoding="UTF-8" standalone="yes"?>
<Relationships xmlns="http://schemas.openxmlformats.org/package/2006/relationships"><Relationship Id="rId1" Type="http://schemas.openxmlformats.org/officeDocument/2006/relationships/image" Target="../media/image45.wmf"/></Relationships>
</file>

<file path=ppt/drawings/_rels/vmlDrawing23.vml.rels><?xml version="1.0" encoding="UTF-8" standalone="yes"?>
<Relationships xmlns="http://schemas.openxmlformats.org/package/2006/relationships"><Relationship Id="rId3" Type="http://schemas.openxmlformats.org/officeDocument/2006/relationships/image" Target="../media/image47.wmf"/><Relationship Id="rId2" Type="http://schemas.openxmlformats.org/officeDocument/2006/relationships/image" Target="../media/image46.wmf"/><Relationship Id="rId1" Type="http://schemas.openxmlformats.org/officeDocument/2006/relationships/image" Target="../media/image45.wmf"/></Relationships>
</file>

<file path=ppt/drawings/_rels/vmlDrawing24.vml.rels><?xml version="1.0" encoding="UTF-8" standalone="yes"?>
<Relationships xmlns="http://schemas.openxmlformats.org/package/2006/relationships"><Relationship Id="rId1" Type="http://schemas.openxmlformats.org/officeDocument/2006/relationships/image" Target="../media/image48.wmf"/></Relationships>
</file>

<file path=ppt/drawings/_rels/vmlDrawing25.vml.rels><?xml version="1.0" encoding="UTF-8" standalone="yes"?>
<Relationships xmlns="http://schemas.openxmlformats.org/package/2006/relationships"><Relationship Id="rId2" Type="http://schemas.openxmlformats.org/officeDocument/2006/relationships/image" Target="../media/image51.wmf"/><Relationship Id="rId1" Type="http://schemas.openxmlformats.org/officeDocument/2006/relationships/image" Target="../media/image50.wmf"/></Relationships>
</file>

<file path=ppt/drawings/_rels/vmlDrawing26.vml.rels><?xml version="1.0" encoding="UTF-8" standalone="yes"?>
<Relationships xmlns="http://schemas.openxmlformats.org/package/2006/relationships"><Relationship Id="rId2" Type="http://schemas.openxmlformats.org/officeDocument/2006/relationships/image" Target="../media/image54.wmf"/><Relationship Id="rId1" Type="http://schemas.openxmlformats.org/officeDocument/2006/relationships/image" Target="../media/image53.wmf"/></Relationships>
</file>

<file path=ppt/drawings/_rels/vmlDrawing27.vml.rels><?xml version="1.0" encoding="UTF-8" standalone="yes"?>
<Relationships xmlns="http://schemas.openxmlformats.org/package/2006/relationships"><Relationship Id="rId2" Type="http://schemas.openxmlformats.org/officeDocument/2006/relationships/image" Target="../media/image57.wmf"/><Relationship Id="rId1" Type="http://schemas.openxmlformats.org/officeDocument/2006/relationships/image" Target="../media/image56.wmf"/></Relationships>
</file>

<file path=ppt/drawings/_rels/vmlDrawing28.vml.rels><?xml version="1.0" encoding="UTF-8" standalone="yes"?>
<Relationships xmlns="http://schemas.openxmlformats.org/package/2006/relationships"><Relationship Id="rId1" Type="http://schemas.openxmlformats.org/officeDocument/2006/relationships/image" Target="../media/image59.wmf"/></Relationships>
</file>

<file path=ppt/drawings/_rels/vmlDrawing29.vml.rels><?xml version="1.0" encoding="UTF-8" standalone="yes"?>
<Relationships xmlns="http://schemas.openxmlformats.org/package/2006/relationships"><Relationship Id="rId1" Type="http://schemas.openxmlformats.org/officeDocument/2006/relationships/image" Target="../media/image60.wmf"/></Relationships>
</file>

<file path=ppt/drawings/_rels/vmlDrawing30.vml.rels><?xml version="1.0" encoding="UTF-8" standalone="yes"?>
<Relationships xmlns="http://schemas.openxmlformats.org/package/2006/relationships"><Relationship Id="rId1" Type="http://schemas.openxmlformats.org/officeDocument/2006/relationships/image" Target="../media/image61.wmf"/></Relationships>
</file>

<file path=ppt/drawings/_rels/vmlDrawing31.vml.rels><?xml version="1.0" encoding="UTF-8" standalone="yes"?>
<Relationships xmlns="http://schemas.openxmlformats.org/package/2006/relationships"><Relationship Id="rId1" Type="http://schemas.openxmlformats.org/officeDocument/2006/relationships/image" Target="../media/image62.wmf"/></Relationships>
</file>

<file path=ppt/drawings/_rels/vmlDrawing32.vml.rels><?xml version="1.0" encoding="UTF-8" standalone="yes"?>
<Relationships xmlns="http://schemas.openxmlformats.org/package/2006/relationships"><Relationship Id="rId1" Type="http://schemas.openxmlformats.org/officeDocument/2006/relationships/image" Target="../media/image63.wmf"/></Relationships>
</file>

<file path=ppt/drawings/_rels/vmlDrawing33.vml.rels><?xml version="1.0" encoding="UTF-8" standalone="yes"?>
<Relationships xmlns="http://schemas.openxmlformats.org/package/2006/relationships"><Relationship Id="rId1" Type="http://schemas.openxmlformats.org/officeDocument/2006/relationships/image" Target="../media/image65.wmf"/></Relationships>
</file>

<file path=ppt/drawings/_rels/vmlDrawing3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6.wmf"/></Relationships>
</file>

<file path=ppt/drawings/_rels/vmlDrawing35.vml.rels><?xml version="1.0" encoding="UTF-8" standalone="yes"?>
<Relationships xmlns="http://schemas.openxmlformats.org/package/2006/relationships"><Relationship Id="rId1" Type="http://schemas.openxmlformats.org/officeDocument/2006/relationships/image" Target="../media/image67.wmf"/></Relationships>
</file>

<file path=ppt/drawings/_rels/vmlDrawing36.vml.rels><?xml version="1.0" encoding="UTF-8" standalone="yes"?>
<Relationships xmlns="http://schemas.openxmlformats.org/package/2006/relationships"><Relationship Id="rId1" Type="http://schemas.openxmlformats.org/officeDocument/2006/relationships/image" Target="../media/image69.wmf"/></Relationships>
</file>

<file path=ppt/drawings/_rels/vmlDrawing37.vml.rels><?xml version="1.0" encoding="UTF-8" standalone="yes"?>
<Relationships xmlns="http://schemas.openxmlformats.org/package/2006/relationships"><Relationship Id="rId1" Type="http://schemas.openxmlformats.org/officeDocument/2006/relationships/image" Target="../media/image70.wmf"/></Relationships>
</file>

<file path=ppt/drawings/_rels/vmlDrawing38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wmf"/><Relationship Id="rId1" Type="http://schemas.openxmlformats.org/officeDocument/2006/relationships/image" Target="../media/image71.wmf"/></Relationships>
</file>

<file path=ppt/drawings/_rels/vmlDrawing39.vml.rels><?xml version="1.0" encoding="UTF-8" standalone="yes"?>
<Relationships xmlns="http://schemas.openxmlformats.org/package/2006/relationships"><Relationship Id="rId2" Type="http://schemas.openxmlformats.org/officeDocument/2006/relationships/image" Target="../media/image72.wmf"/><Relationship Id="rId1" Type="http://schemas.openxmlformats.org/officeDocument/2006/relationships/image" Target="../media/image74.wmf"/></Relationships>
</file>

<file path=ppt/drawings/_rels/vmlDrawing40.vml.rels><?xml version="1.0" encoding="UTF-8" standalone="yes"?>
<Relationships xmlns="http://schemas.openxmlformats.org/package/2006/relationships"><Relationship Id="rId1" Type="http://schemas.openxmlformats.org/officeDocument/2006/relationships/image" Target="../media/image75.wmf"/></Relationships>
</file>

<file path=ppt/drawings/_rels/vmlDrawing41.vml.rels><?xml version="1.0" encoding="UTF-8" standalone="yes"?>
<Relationships xmlns="http://schemas.openxmlformats.org/package/2006/relationships"><Relationship Id="rId2" Type="http://schemas.openxmlformats.org/officeDocument/2006/relationships/image" Target="../media/image77.wmf"/><Relationship Id="rId1" Type="http://schemas.openxmlformats.org/officeDocument/2006/relationships/image" Target="../media/image76.wmf"/></Relationships>
</file>

<file path=ppt/drawings/_rels/vmlDrawing42.vml.rels><?xml version="1.0" encoding="UTF-8" standalone="yes"?>
<Relationships xmlns="http://schemas.openxmlformats.org/package/2006/relationships"><Relationship Id="rId1" Type="http://schemas.openxmlformats.org/officeDocument/2006/relationships/image" Target="../media/image82.wmf"/></Relationships>
</file>

<file path=ppt/drawings/_rels/vmlDrawing43.vml.rels><?xml version="1.0" encoding="UTF-8" standalone="yes"?>
<Relationships xmlns="http://schemas.openxmlformats.org/package/2006/relationships"><Relationship Id="rId3" Type="http://schemas.openxmlformats.org/officeDocument/2006/relationships/image" Target="../media/image84.wmf"/><Relationship Id="rId2" Type="http://schemas.openxmlformats.org/officeDocument/2006/relationships/image" Target="../media/image83.wmf"/><Relationship Id="rId1" Type="http://schemas.openxmlformats.org/officeDocument/2006/relationships/image" Target="../media/image82.wmf"/><Relationship Id="rId4" Type="http://schemas.openxmlformats.org/officeDocument/2006/relationships/image" Target="../media/image85.wmf"/></Relationships>
</file>

<file path=ppt/drawings/_rels/vmlDrawing44.vml.rels><?xml version="1.0" encoding="UTF-8" standalone="yes"?>
<Relationships xmlns="http://schemas.openxmlformats.org/package/2006/relationships"><Relationship Id="rId1" Type="http://schemas.openxmlformats.org/officeDocument/2006/relationships/image" Target="../media/image86.wmf"/></Relationships>
</file>

<file path=ppt/drawings/_rels/vmlDrawing45.vml.rels><?xml version="1.0" encoding="UTF-8" standalone="yes"?>
<Relationships xmlns="http://schemas.openxmlformats.org/package/2006/relationships"><Relationship Id="rId3" Type="http://schemas.openxmlformats.org/officeDocument/2006/relationships/image" Target="../media/image89.wmf"/><Relationship Id="rId2" Type="http://schemas.openxmlformats.org/officeDocument/2006/relationships/image" Target="../media/image88.wmf"/><Relationship Id="rId1" Type="http://schemas.openxmlformats.org/officeDocument/2006/relationships/image" Target="../media/image87.wmf"/><Relationship Id="rId4" Type="http://schemas.openxmlformats.org/officeDocument/2006/relationships/image" Target="../media/image90.wmf"/></Relationships>
</file>

<file path=ppt/drawings/_rels/vmlDrawing46.vml.rels><?xml version="1.0" encoding="UTF-8" standalone="yes"?>
<Relationships xmlns="http://schemas.openxmlformats.org/package/2006/relationships"><Relationship Id="rId1" Type="http://schemas.openxmlformats.org/officeDocument/2006/relationships/image" Target="../media/image41.wmf"/></Relationships>
</file>

<file path=ppt/drawings/_rels/vmlDrawing47.vml.rels><?xml version="1.0" encoding="UTF-8" standalone="yes"?>
<Relationships xmlns="http://schemas.openxmlformats.org/package/2006/relationships"><Relationship Id="rId3" Type="http://schemas.openxmlformats.org/officeDocument/2006/relationships/image" Target="../media/image93.wmf"/><Relationship Id="rId2" Type="http://schemas.openxmlformats.org/officeDocument/2006/relationships/image" Target="../media/image92.wmf"/><Relationship Id="rId1" Type="http://schemas.openxmlformats.org/officeDocument/2006/relationships/image" Target="../media/image91.wmf"/></Relationships>
</file>

<file path=ppt/drawings/_rels/vmlDrawing48.vml.rels><?xml version="1.0" encoding="UTF-8" standalone="yes"?>
<Relationships xmlns="http://schemas.openxmlformats.org/package/2006/relationships"><Relationship Id="rId1" Type="http://schemas.openxmlformats.org/officeDocument/2006/relationships/image" Target="../media/image94.wmf"/></Relationships>
</file>

<file path=ppt/drawings/_rels/vmlDrawing49.vml.rels><?xml version="1.0" encoding="UTF-8" standalone="yes"?>
<Relationships xmlns="http://schemas.openxmlformats.org/package/2006/relationships"><Relationship Id="rId3" Type="http://schemas.openxmlformats.org/officeDocument/2006/relationships/image" Target="../media/image96.wmf"/><Relationship Id="rId2" Type="http://schemas.openxmlformats.org/officeDocument/2006/relationships/image" Target="../media/image95.wmf"/><Relationship Id="rId1" Type="http://schemas.openxmlformats.org/officeDocument/2006/relationships/image" Target="../media/image94.wmf"/></Relationships>
</file>

<file path=ppt/drawings/_rels/vmlDrawing50.vml.rels><?xml version="1.0" encoding="UTF-8" standalone="yes"?>
<Relationships xmlns="http://schemas.openxmlformats.org/package/2006/relationships"><Relationship Id="rId2" Type="http://schemas.openxmlformats.org/officeDocument/2006/relationships/image" Target="../media/image98.wmf"/><Relationship Id="rId1" Type="http://schemas.openxmlformats.org/officeDocument/2006/relationships/image" Target="../media/image97.wmf"/></Relationships>
</file>

<file path=ppt/drawings/_rels/vmlDrawing51.vml.rels><?xml version="1.0" encoding="UTF-8" standalone="yes"?>
<Relationships xmlns="http://schemas.openxmlformats.org/package/2006/relationships"><Relationship Id="rId3" Type="http://schemas.openxmlformats.org/officeDocument/2006/relationships/image" Target="../media/image99.wmf"/><Relationship Id="rId2" Type="http://schemas.openxmlformats.org/officeDocument/2006/relationships/image" Target="../media/image98.wmf"/><Relationship Id="rId1" Type="http://schemas.openxmlformats.org/officeDocument/2006/relationships/image" Target="../media/image97.wmf"/><Relationship Id="rId4" Type="http://schemas.openxmlformats.org/officeDocument/2006/relationships/image" Target="../media/image100.wmf"/></Relationships>
</file>

<file path=ppt/drawings/_rels/vmlDrawing5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1.wmf"/></Relationships>
</file>

<file path=ppt/drawings/_rels/vmlDrawing53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2.wmf"/><Relationship Id="rId1" Type="http://schemas.openxmlformats.org/officeDocument/2006/relationships/image" Target="../media/image101.wmf"/></Relationships>
</file>

<file path=ppt/drawings/_rels/vmlDrawing5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03.wmf"/></Relationships>
</file>

<file path=ppt/drawings/_rels/vmlDrawing55.vml.rels><?xml version="1.0" encoding="UTF-8" standalone="yes"?>
<Relationships xmlns="http://schemas.openxmlformats.org/package/2006/relationships"><Relationship Id="rId2" Type="http://schemas.openxmlformats.org/officeDocument/2006/relationships/image" Target="../media/image104.wmf"/><Relationship Id="rId1" Type="http://schemas.openxmlformats.org/officeDocument/2006/relationships/image" Target="../media/image103.w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91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3563025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5741542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551640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5D95098-09E1-C4E1-F131-563DA7A2910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1DB6B52-1098-3A61-90F1-ED7F8C19F6F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CA7B7F2-C594-2226-10C3-8AC3C8D666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567B6F-AABD-ABF2-1716-8CA10C09EE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A7F058B-4E26-075C-3DA4-A864D221D4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131141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8C59ED8-839F-740F-5380-EB20BD607CD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5DBA814-F4FF-953C-65F6-7755FFA224F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F5B59B-14BB-0F36-FA1D-86F9E28D77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45EDB51-73D6-A3E4-04E1-FA0E4D318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6E15A03-D852-FE42-22A2-986BA6AFDD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204737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AF0B5-6A1B-819F-8BDB-8723AD6F80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D59A6B-040C-D231-73AA-94BF982AB52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81F9F7B-C72F-8488-63C2-893D10A718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97D509D-91A2-39D0-0202-9348AED744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A98602-767F-9F7F-3A34-40E803A3BD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872526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D49C40-2B03-A723-1A25-72E120ED2D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CC05F17-3155-8F58-9417-872859F01BC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0A6FADA-9339-2718-AE06-345636476CB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C7B5477-D6C1-D0EF-360E-AAF1F8F26BA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EE8FCE8-EE63-38DE-2FCA-4EA8F13B84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E2D33A2-7BEA-C0F6-8DC4-5841AF8D50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968912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B6B58D-F759-624C-F4B5-076FD713366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E3D4E-050C-4BD6-B7EB-39F9E2DE1CC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280C419-BB65-0AE7-334A-03DB570FB6C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05432BE-90AA-3340-26A3-24C2C60ED46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0972C4A7-BEA2-2193-0159-41A66555323C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82EDC5C-9D31-77DA-AB6E-212A67AE98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2F1C937-530C-BE6A-062C-EAEB60924AA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965C7C-2F3A-7C73-65EE-071EA3B57E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7010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1AF804-BA6F-7137-4401-2ABEE47663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5E1951F-F9DF-2D36-66CD-0ADE1A8E8A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B067CA20-9E1C-BEF8-F7E6-B3C4C995857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C61B1B8-1D1F-02F4-C933-47FC32EC2AB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93133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F7FE2AC4-08F1-175E-50F9-B90ABA9113B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CEAEA4DB-632D-D9D1-3D14-B1B180E010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EB715F8A-1D92-41F1-20A4-7DCD4E8AAA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776312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AF15944-338D-38CB-1B4E-769DD7BE21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D1760F-940D-CAB5-053A-5873FA1D8F0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43F859B-EC99-D3C1-C197-1297F988533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78B70CE-2216-EDAB-7EA9-CCE161AC49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E7F4EBE-FF18-55EE-6B98-05B25C8FC2C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4F5F087-5F13-6A44-1590-C7C340B94C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9547006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5AAD5A4-F7CC-0324-C194-023F89C76D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E06BFFB0-F5DC-8580-5C03-1E026A3F9479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09C9C8D9-5BE1-6BCB-A317-EB9D0B08ED9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473CEC4-4BC0-D998-48CD-C0E75413B0F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205997B-9DB4-C221-C9C3-2CC6584C97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8972CE3-5F1C-8C5A-3A36-9FA4D8498D4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5669209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4DD1990-0403-E7BD-DC37-9AFB471B60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1792BEF8-6FCF-04D0-BF56-B13A28622E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2E6B7518-7F38-0E9F-31BE-48CF51807FF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499AE5E-BECF-D8F0-0176-F5D6F6177AA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C169AFA-75A4-D04B-AD01-2B44BABE31A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0604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5253B29-BA54-390A-6D3D-817CE947730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33E21C0-5144-CF89-6AE0-510711E0981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E99442B-8870-38B1-A26D-CE928268F2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1037066-A86D-748B-99F7-904DF1C0EE0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D951710-EE2B-4532-5DDE-8ED9C5A6682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778946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>
            <a:extLst>
              <a:ext uri="{FF2B5EF4-FFF2-40B4-BE49-F238E27FC236}">
                <a16:creationId xmlns:a16="http://schemas.microsoft.com/office/drawing/2014/main" id="{EA7BAD81-B37C-4E58-A969-A361C2B6AA3B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0"/>
            <a:ext cx="12192000" cy="6858000"/>
          </a:xfrm>
          <a:custGeom>
            <a:avLst/>
            <a:gdLst>
              <a:gd name="connsiteX0" fmla="*/ 0 w 8118764"/>
              <a:gd name="connsiteY0" fmla="*/ 0 h 2521527"/>
              <a:gd name="connsiteX1" fmla="*/ 8118764 w 8118764"/>
              <a:gd name="connsiteY1" fmla="*/ 0 h 2521527"/>
              <a:gd name="connsiteX2" fmla="*/ 8118764 w 8118764"/>
              <a:gd name="connsiteY2" fmla="*/ 2521527 h 2521527"/>
              <a:gd name="connsiteX3" fmla="*/ 0 w 8118764"/>
              <a:gd name="connsiteY3" fmla="*/ 2521527 h 25215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8118764" h="2521527">
                <a:moveTo>
                  <a:pt x="0" y="0"/>
                </a:moveTo>
                <a:lnTo>
                  <a:pt x="8118764" y="0"/>
                </a:lnTo>
                <a:lnTo>
                  <a:pt x="8118764" y="2521527"/>
                </a:lnTo>
                <a:lnTo>
                  <a:pt x="0" y="2521527"/>
                </a:lnTo>
                <a:close/>
              </a:path>
            </a:pathLst>
          </a:custGeom>
        </p:spPr>
        <p:txBody>
          <a:bodyPr wrap="square">
            <a:noAutofit/>
          </a:bodyPr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424060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>
            <a:extLst>
              <a:ext uri="{FF2B5EF4-FFF2-40B4-BE49-F238E27FC236}">
                <a16:creationId xmlns:a16="http://schemas.microsoft.com/office/drawing/2014/main" id="{A728A220-9096-471D-8E9D-3A0DD26FAEC5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32789615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FC9C52C9-E1A1-4DAC-AD31-A7ADAED4AB8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4301885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3">
            <a:extLst>
              <a:ext uri="{FF2B5EF4-FFF2-40B4-BE49-F238E27FC236}">
                <a16:creationId xmlns:a16="http://schemas.microsoft.com/office/drawing/2014/main" id="{4D87B024-DF46-4DF2-934F-975B0169D37C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  <a:ln w="127000">
            <a:gradFill>
              <a:gsLst>
                <a:gs pos="1000">
                  <a:schemeClr val="bg1"/>
                </a:gs>
                <a:gs pos="100000">
                  <a:srgbClr val="F5F5F5"/>
                </a:gs>
              </a:gsLst>
              <a:lin ang="5400000" scaled="1"/>
            </a:gradFill>
            <a:miter lim="800000"/>
          </a:ln>
          <a:effectLst/>
        </p:spPr>
        <p:txBody>
          <a:bodyPr/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13788980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>
            <a:extLst>
              <a:ext uri="{FF2B5EF4-FFF2-40B4-BE49-F238E27FC236}">
                <a16:creationId xmlns:a16="http://schemas.microsoft.com/office/drawing/2014/main" id="{94057321-887A-4B9F-AE60-CB2705D39324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/>
          </a:p>
        </p:txBody>
      </p:sp>
    </p:spTree>
    <p:extLst>
      <p:ext uri="{BB962C8B-B14F-4D97-AF65-F5344CB8AC3E}">
        <p14:creationId xmlns:p14="http://schemas.microsoft.com/office/powerpoint/2010/main" val="290528348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8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B1271F50-F801-DAB9-DC83-4E0CB52B6E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5570735-514D-409D-F8D8-891193ADB18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59101CE-4C3C-27B3-84CC-50ABDD6C31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5/5/2026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1C52485-947C-CA79-AEAE-42689D9B9C2F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18052FD-3283-6346-20D0-32F2F0297C58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9298891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2" r:id="rId13"/>
    <p:sldLayoutId id="2147483665" r:id="rId14"/>
    <p:sldLayoutId id="2147483666" r:id="rId15"/>
    <p:sldLayoutId id="2147483667" r:id="rId16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3.pn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8.wmf"/><Relationship Id="rId4" Type="http://schemas.openxmlformats.org/officeDocument/2006/relationships/oleObject" Target="../embeddings/oleObject1.bin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9.wmf"/><Relationship Id="rId4" Type="http://schemas.openxmlformats.org/officeDocument/2006/relationships/oleObject" Target="../embeddings/oleObject2.bin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.vml"/><Relationship Id="rId5" Type="http://schemas.openxmlformats.org/officeDocument/2006/relationships/image" Target="../media/image11.wmf"/><Relationship Id="rId4" Type="http://schemas.openxmlformats.org/officeDocument/2006/relationships/oleObject" Target="../embeddings/oleObject4.bin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.vml"/><Relationship Id="rId6" Type="http://schemas.openxmlformats.org/officeDocument/2006/relationships/oleObject" Target="../embeddings/oleObject6.bin"/><Relationship Id="rId5" Type="http://schemas.openxmlformats.org/officeDocument/2006/relationships/image" Target="../media/image12.wmf"/><Relationship Id="rId4" Type="http://schemas.openxmlformats.org/officeDocument/2006/relationships/oleObject" Target="../embeddings/oleObject5.bin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5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8.bin"/><Relationship Id="rId2" Type="http://schemas.openxmlformats.org/officeDocument/2006/relationships/tags" Target="../tags/tag1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4.wmf"/><Relationship Id="rId5" Type="http://schemas.openxmlformats.org/officeDocument/2006/relationships/oleObject" Target="../embeddings/oleObject7.bin"/><Relationship Id="rId10" Type="http://schemas.openxmlformats.org/officeDocument/2006/relationships/image" Target="../media/image16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9.bin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6.vml"/><Relationship Id="rId5" Type="http://schemas.openxmlformats.org/officeDocument/2006/relationships/image" Target="../media/image17.wmf"/><Relationship Id="rId4" Type="http://schemas.openxmlformats.org/officeDocument/2006/relationships/oleObject" Target="../embeddings/oleObject10.bin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2.xml"/><Relationship Id="rId1" Type="http://schemas.openxmlformats.org/officeDocument/2006/relationships/vmlDrawing" Target="../drawings/vmlDrawing7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1.bin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3.xml"/><Relationship Id="rId1" Type="http://schemas.openxmlformats.org/officeDocument/2006/relationships/vmlDrawing" Target="../drawings/vmlDrawing8.vml"/><Relationship Id="rId6" Type="http://schemas.openxmlformats.org/officeDocument/2006/relationships/image" Target="../media/image19.wmf"/><Relationship Id="rId5" Type="http://schemas.openxmlformats.org/officeDocument/2006/relationships/oleObject" Target="../embeddings/oleObject12.bin"/><Relationship Id="rId4" Type="http://schemas.openxmlformats.org/officeDocument/2006/relationships/image" Target="../media/image3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4.bin"/><Relationship Id="rId2" Type="http://schemas.openxmlformats.org/officeDocument/2006/relationships/tags" Target="../tags/tag4.xml"/><Relationship Id="rId1" Type="http://schemas.openxmlformats.org/officeDocument/2006/relationships/vmlDrawing" Target="../drawings/vmlDrawing9.vml"/><Relationship Id="rId6" Type="http://schemas.openxmlformats.org/officeDocument/2006/relationships/image" Target="../media/image18.wmf"/><Relationship Id="rId5" Type="http://schemas.openxmlformats.org/officeDocument/2006/relationships/oleObject" Target="../embeddings/oleObject13.bin"/><Relationship Id="rId4" Type="http://schemas.openxmlformats.org/officeDocument/2006/relationships/image" Target="../media/image3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6.bin"/><Relationship Id="rId2" Type="http://schemas.openxmlformats.org/officeDocument/2006/relationships/tags" Target="../tags/tag5.xml"/><Relationship Id="rId1" Type="http://schemas.openxmlformats.org/officeDocument/2006/relationships/vmlDrawing" Target="../drawings/vmlDrawing10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3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6.bin"/><Relationship Id="rId2" Type="http://schemas.openxmlformats.org/officeDocument/2006/relationships/tags" Target="../tags/tag6.xml"/><Relationship Id="rId1" Type="http://schemas.openxmlformats.org/officeDocument/2006/relationships/vmlDrawing" Target="../drawings/vmlDrawing11.vml"/><Relationship Id="rId6" Type="http://schemas.openxmlformats.org/officeDocument/2006/relationships/image" Target="../media/image21.wmf"/><Relationship Id="rId5" Type="http://schemas.openxmlformats.org/officeDocument/2006/relationships/oleObject" Target="../embeddings/oleObject15.bin"/><Relationship Id="rId4" Type="http://schemas.openxmlformats.org/officeDocument/2006/relationships/image" Target="../media/image3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18.bin"/><Relationship Id="rId2" Type="http://schemas.openxmlformats.org/officeDocument/2006/relationships/tags" Target="../tags/tag7.xml"/><Relationship Id="rId1" Type="http://schemas.openxmlformats.org/officeDocument/2006/relationships/vmlDrawing" Target="../drawings/vmlDrawing12.vml"/><Relationship Id="rId6" Type="http://schemas.openxmlformats.org/officeDocument/2006/relationships/image" Target="../media/image23.wmf"/><Relationship Id="rId5" Type="http://schemas.openxmlformats.org/officeDocument/2006/relationships/oleObject" Target="../embeddings/oleObject17.bin"/><Relationship Id="rId4" Type="http://schemas.openxmlformats.org/officeDocument/2006/relationships/image" Target="../media/image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2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3.vml"/><Relationship Id="rId6" Type="http://schemas.openxmlformats.org/officeDocument/2006/relationships/oleObject" Target="../embeddings/oleObject20.bin"/><Relationship Id="rId5" Type="http://schemas.openxmlformats.org/officeDocument/2006/relationships/image" Target="../media/image25.wmf"/><Relationship Id="rId4" Type="http://schemas.openxmlformats.org/officeDocument/2006/relationships/oleObject" Target="../embeddings/oleObject19.bin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2.bin"/><Relationship Id="rId2" Type="http://schemas.openxmlformats.org/officeDocument/2006/relationships/tags" Target="../tags/tag8.xml"/><Relationship Id="rId1" Type="http://schemas.openxmlformats.org/officeDocument/2006/relationships/vmlDrawing" Target="../drawings/vmlDrawing14.vml"/><Relationship Id="rId6" Type="http://schemas.openxmlformats.org/officeDocument/2006/relationships/image" Target="../media/image27.wmf"/><Relationship Id="rId5" Type="http://schemas.openxmlformats.org/officeDocument/2006/relationships/oleObject" Target="../embeddings/oleObject21.bin"/><Relationship Id="rId10" Type="http://schemas.openxmlformats.org/officeDocument/2006/relationships/image" Target="../media/image29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3.bin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1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25.bin"/><Relationship Id="rId2" Type="http://schemas.openxmlformats.org/officeDocument/2006/relationships/tags" Target="../tags/tag9.xml"/><Relationship Id="rId1" Type="http://schemas.openxmlformats.org/officeDocument/2006/relationships/vmlDrawing" Target="../drawings/vmlDrawing15.vml"/><Relationship Id="rId6" Type="http://schemas.openxmlformats.org/officeDocument/2006/relationships/image" Target="../media/image30.wmf"/><Relationship Id="rId5" Type="http://schemas.openxmlformats.org/officeDocument/2006/relationships/oleObject" Target="../embeddings/oleObject24.bin"/><Relationship Id="rId10" Type="http://schemas.openxmlformats.org/officeDocument/2006/relationships/image" Target="../media/image32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26.bin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3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6.vml"/><Relationship Id="rId6" Type="http://schemas.openxmlformats.org/officeDocument/2006/relationships/oleObject" Target="../embeddings/oleObject28.bin"/><Relationship Id="rId5" Type="http://schemas.openxmlformats.org/officeDocument/2006/relationships/image" Target="../media/image33.wmf"/><Relationship Id="rId4" Type="http://schemas.openxmlformats.org/officeDocument/2006/relationships/oleObject" Target="../embeddings/oleObject27.bin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7.vml"/><Relationship Id="rId5" Type="http://schemas.openxmlformats.org/officeDocument/2006/relationships/image" Target="../media/image35.wmf"/><Relationship Id="rId4" Type="http://schemas.openxmlformats.org/officeDocument/2006/relationships/oleObject" Target="../embeddings/oleObject29.bin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8.vml"/><Relationship Id="rId5" Type="http://schemas.openxmlformats.org/officeDocument/2006/relationships/image" Target="../media/image36.wmf"/><Relationship Id="rId4" Type="http://schemas.openxmlformats.org/officeDocument/2006/relationships/oleObject" Target="../embeddings/oleObject30.bin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19.vml"/><Relationship Id="rId5" Type="http://schemas.openxmlformats.org/officeDocument/2006/relationships/image" Target="../media/image38.wmf"/><Relationship Id="rId4" Type="http://schemas.openxmlformats.org/officeDocument/2006/relationships/oleObject" Target="../embeddings/oleObject31.bin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33.bin"/><Relationship Id="rId2" Type="http://schemas.openxmlformats.org/officeDocument/2006/relationships/tags" Target="../tags/tag10.xml"/><Relationship Id="rId1" Type="http://schemas.openxmlformats.org/officeDocument/2006/relationships/vmlDrawing" Target="../drawings/vmlDrawing20.vml"/><Relationship Id="rId6" Type="http://schemas.openxmlformats.org/officeDocument/2006/relationships/image" Target="../media/image38.wmf"/><Relationship Id="rId5" Type="http://schemas.openxmlformats.org/officeDocument/2006/relationships/oleObject" Target="../embeddings/oleObject32.bin"/><Relationship Id="rId10" Type="http://schemas.openxmlformats.org/officeDocument/2006/relationships/image" Target="../media/image40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34.bin"/></Relationships>
</file>

<file path=ppt/slides/_rels/slide28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36.bin"/><Relationship Id="rId12" Type="http://schemas.openxmlformats.org/officeDocument/2006/relationships/image" Target="../media/image44.wmf"/><Relationship Id="rId2" Type="http://schemas.openxmlformats.org/officeDocument/2006/relationships/tags" Target="../tags/tag11.xml"/><Relationship Id="rId1" Type="http://schemas.openxmlformats.org/officeDocument/2006/relationships/vmlDrawing" Target="../drawings/vmlDrawing21.vml"/><Relationship Id="rId6" Type="http://schemas.openxmlformats.org/officeDocument/2006/relationships/image" Target="../media/image41.wmf"/><Relationship Id="rId11" Type="http://schemas.openxmlformats.org/officeDocument/2006/relationships/oleObject" Target="../embeddings/oleObject38.bin"/><Relationship Id="rId5" Type="http://schemas.openxmlformats.org/officeDocument/2006/relationships/oleObject" Target="../embeddings/oleObject35.bin"/><Relationship Id="rId10" Type="http://schemas.openxmlformats.org/officeDocument/2006/relationships/image" Target="../media/image43.wmf"/><Relationship Id="rId4" Type="http://schemas.openxmlformats.org/officeDocument/2006/relationships/image" Target="../media/image3.png"/><Relationship Id="rId9" Type="http://schemas.openxmlformats.org/officeDocument/2006/relationships/oleObject" Target="../embeddings/oleObject37.bin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2.vml"/><Relationship Id="rId5" Type="http://schemas.openxmlformats.org/officeDocument/2006/relationships/image" Target="../media/image45.wmf"/><Relationship Id="rId4" Type="http://schemas.openxmlformats.org/officeDocument/2006/relationships/oleObject" Target="../embeddings/oleObject39.bin"/></Relationships>
</file>

<file path=ppt/slides/_rels/slide30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42.bin"/><Relationship Id="rId3" Type="http://schemas.openxmlformats.org/officeDocument/2006/relationships/image" Target="../media/image3.png"/><Relationship Id="rId7" Type="http://schemas.openxmlformats.org/officeDocument/2006/relationships/image" Target="../media/image46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3.vml"/><Relationship Id="rId6" Type="http://schemas.openxmlformats.org/officeDocument/2006/relationships/oleObject" Target="../embeddings/oleObject41.bin"/><Relationship Id="rId5" Type="http://schemas.openxmlformats.org/officeDocument/2006/relationships/image" Target="../media/image45.wmf"/><Relationship Id="rId4" Type="http://schemas.openxmlformats.org/officeDocument/2006/relationships/oleObject" Target="../embeddings/oleObject40.bin"/><Relationship Id="rId9" Type="http://schemas.openxmlformats.org/officeDocument/2006/relationships/image" Target="../media/image47.w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5.xml"/><Relationship Id="rId2" Type="http://schemas.openxmlformats.org/officeDocument/2006/relationships/tags" Target="../tags/tag12.xml"/><Relationship Id="rId1" Type="http://schemas.openxmlformats.org/officeDocument/2006/relationships/vmlDrawing" Target="../drawings/vmlDrawing24.vml"/><Relationship Id="rId6" Type="http://schemas.openxmlformats.org/officeDocument/2006/relationships/image" Target="../media/image48.wmf"/><Relationship Id="rId5" Type="http://schemas.openxmlformats.org/officeDocument/2006/relationships/oleObject" Target="../embeddings/oleObject43.bin"/><Relationship Id="rId4" Type="http://schemas.openxmlformats.org/officeDocument/2006/relationships/image" Target="../media/image3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1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5.vml"/><Relationship Id="rId6" Type="http://schemas.openxmlformats.org/officeDocument/2006/relationships/oleObject" Target="../embeddings/oleObject45.bin"/><Relationship Id="rId5" Type="http://schemas.openxmlformats.org/officeDocument/2006/relationships/image" Target="../media/image50.wmf"/><Relationship Id="rId4" Type="http://schemas.openxmlformats.org/officeDocument/2006/relationships/oleObject" Target="../embeddings/oleObject44.bin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5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6.vml"/><Relationship Id="rId6" Type="http://schemas.openxmlformats.org/officeDocument/2006/relationships/oleObject" Target="../embeddings/oleObject47.bin"/><Relationship Id="rId5" Type="http://schemas.openxmlformats.org/officeDocument/2006/relationships/image" Target="../media/image53.wmf"/><Relationship Id="rId4" Type="http://schemas.openxmlformats.org/officeDocument/2006/relationships/oleObject" Target="../embeddings/oleObject46.bin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wmf"/><Relationship Id="rId3" Type="http://schemas.openxmlformats.org/officeDocument/2006/relationships/slideLayout" Target="../slideLayouts/slideLayout15.xml"/><Relationship Id="rId7" Type="http://schemas.openxmlformats.org/officeDocument/2006/relationships/oleObject" Target="../embeddings/oleObject49.bin"/><Relationship Id="rId2" Type="http://schemas.openxmlformats.org/officeDocument/2006/relationships/tags" Target="../tags/tag13.xml"/><Relationship Id="rId1" Type="http://schemas.openxmlformats.org/officeDocument/2006/relationships/vmlDrawing" Target="../drawings/vmlDrawing27.vml"/><Relationship Id="rId6" Type="http://schemas.openxmlformats.org/officeDocument/2006/relationships/image" Target="../media/image56.wmf"/><Relationship Id="rId5" Type="http://schemas.openxmlformats.org/officeDocument/2006/relationships/oleObject" Target="../embeddings/oleObject48.bin"/><Relationship Id="rId4" Type="http://schemas.openxmlformats.org/officeDocument/2006/relationships/image" Target="../media/image3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8.vml"/><Relationship Id="rId5" Type="http://schemas.openxmlformats.org/officeDocument/2006/relationships/image" Target="../media/image59.wmf"/><Relationship Id="rId4" Type="http://schemas.openxmlformats.org/officeDocument/2006/relationships/oleObject" Target="../embeddings/oleObject50.bin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29.vml"/><Relationship Id="rId5" Type="http://schemas.openxmlformats.org/officeDocument/2006/relationships/image" Target="../media/image60.wmf"/><Relationship Id="rId4" Type="http://schemas.openxmlformats.org/officeDocument/2006/relationships/oleObject" Target="../embeddings/oleObject51.bin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0.vml"/><Relationship Id="rId5" Type="http://schemas.openxmlformats.org/officeDocument/2006/relationships/image" Target="../media/image61.wmf"/><Relationship Id="rId4" Type="http://schemas.openxmlformats.org/officeDocument/2006/relationships/oleObject" Target="../embeddings/oleObject52.bin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1.vml"/><Relationship Id="rId5" Type="http://schemas.openxmlformats.org/officeDocument/2006/relationships/image" Target="../media/image62.wmf"/><Relationship Id="rId4" Type="http://schemas.openxmlformats.org/officeDocument/2006/relationships/oleObject" Target="../embeddings/oleObject53.bin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2.vml"/><Relationship Id="rId5" Type="http://schemas.openxmlformats.org/officeDocument/2006/relationships/image" Target="../media/image63.wmf"/><Relationship Id="rId4" Type="http://schemas.openxmlformats.org/officeDocument/2006/relationships/oleObject" Target="../embeddings/oleObject54.bin"/></Relationships>
</file>

<file path=ppt/slides/_rels/slide4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3.vml"/><Relationship Id="rId5" Type="http://schemas.openxmlformats.org/officeDocument/2006/relationships/image" Target="../media/image65.wmf"/><Relationship Id="rId4" Type="http://schemas.openxmlformats.org/officeDocument/2006/relationships/oleObject" Target="../embeddings/oleObject55.bin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4.vml"/><Relationship Id="rId5" Type="http://schemas.openxmlformats.org/officeDocument/2006/relationships/image" Target="../media/image66.wmf"/><Relationship Id="rId4" Type="http://schemas.openxmlformats.org/officeDocument/2006/relationships/oleObject" Target="../embeddings/oleObject56.bin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5.vml"/><Relationship Id="rId5" Type="http://schemas.openxmlformats.org/officeDocument/2006/relationships/image" Target="../media/image67.wmf"/><Relationship Id="rId4" Type="http://schemas.openxmlformats.org/officeDocument/2006/relationships/oleObject" Target="../embeddings/oleObject57.bin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4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6.vml"/><Relationship Id="rId5" Type="http://schemas.openxmlformats.org/officeDocument/2006/relationships/image" Target="../media/image69.wmf"/><Relationship Id="rId4" Type="http://schemas.openxmlformats.org/officeDocument/2006/relationships/oleObject" Target="../embeddings/oleObject58.bin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7.vml"/><Relationship Id="rId5" Type="http://schemas.openxmlformats.org/officeDocument/2006/relationships/image" Target="../media/image70.wmf"/><Relationship Id="rId4" Type="http://schemas.openxmlformats.org/officeDocument/2006/relationships/oleObject" Target="../embeddings/oleObject59.bin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8.vml"/><Relationship Id="rId6" Type="http://schemas.openxmlformats.org/officeDocument/2006/relationships/oleObject" Target="../embeddings/oleObject61.bin"/><Relationship Id="rId5" Type="http://schemas.openxmlformats.org/officeDocument/2006/relationships/image" Target="../media/image71.wmf"/><Relationship Id="rId4" Type="http://schemas.openxmlformats.org/officeDocument/2006/relationships/oleObject" Target="../embeddings/oleObject60.bin"/></Relationships>
</file>

<file path=ppt/slides/_rels/slide5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39.vml"/><Relationship Id="rId6" Type="http://schemas.openxmlformats.org/officeDocument/2006/relationships/oleObject" Target="../embeddings/oleObject61.bin"/><Relationship Id="rId5" Type="http://schemas.openxmlformats.org/officeDocument/2006/relationships/image" Target="../media/image74.wmf"/><Relationship Id="rId4" Type="http://schemas.openxmlformats.org/officeDocument/2006/relationships/oleObject" Target="../embeddings/oleObject62.bin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0.vml"/><Relationship Id="rId5" Type="http://schemas.openxmlformats.org/officeDocument/2006/relationships/image" Target="../media/image75.wmf"/><Relationship Id="rId4" Type="http://schemas.openxmlformats.org/officeDocument/2006/relationships/oleObject" Target="../embeddings/oleObject63.bin"/></Relationships>
</file>

<file path=ppt/slides/_rels/slide5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77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1.vml"/><Relationship Id="rId6" Type="http://schemas.openxmlformats.org/officeDocument/2006/relationships/oleObject" Target="../embeddings/oleObject65.bin"/><Relationship Id="rId5" Type="http://schemas.openxmlformats.org/officeDocument/2006/relationships/image" Target="../media/image76.wmf"/><Relationship Id="rId4" Type="http://schemas.openxmlformats.org/officeDocument/2006/relationships/oleObject" Target="../embeddings/oleObject64.bin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8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9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0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1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5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2.vml"/><Relationship Id="rId5" Type="http://schemas.openxmlformats.org/officeDocument/2006/relationships/image" Target="../media/image82.wmf"/><Relationship Id="rId4" Type="http://schemas.openxmlformats.org/officeDocument/2006/relationships/oleObject" Target="../embeddings/oleObject66.bin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69.bin"/><Relationship Id="rId3" Type="http://schemas.openxmlformats.org/officeDocument/2006/relationships/image" Target="../media/image3.png"/><Relationship Id="rId7" Type="http://schemas.openxmlformats.org/officeDocument/2006/relationships/image" Target="../media/image83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3.vml"/><Relationship Id="rId6" Type="http://schemas.openxmlformats.org/officeDocument/2006/relationships/oleObject" Target="../embeddings/oleObject68.bin"/><Relationship Id="rId11" Type="http://schemas.openxmlformats.org/officeDocument/2006/relationships/image" Target="../media/image85.wmf"/><Relationship Id="rId5" Type="http://schemas.openxmlformats.org/officeDocument/2006/relationships/image" Target="../media/image82.wmf"/><Relationship Id="rId10" Type="http://schemas.openxmlformats.org/officeDocument/2006/relationships/oleObject" Target="../embeddings/oleObject70.bin"/><Relationship Id="rId4" Type="http://schemas.openxmlformats.org/officeDocument/2006/relationships/oleObject" Target="../embeddings/oleObject67.bin"/><Relationship Id="rId9" Type="http://schemas.openxmlformats.org/officeDocument/2006/relationships/image" Target="../media/image84.wmf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4.vml"/><Relationship Id="rId5" Type="http://schemas.openxmlformats.org/officeDocument/2006/relationships/image" Target="../media/image86.wmf"/><Relationship Id="rId4" Type="http://schemas.openxmlformats.org/officeDocument/2006/relationships/oleObject" Target="../embeddings/oleObject71.bin"/></Relationships>
</file>

<file path=ppt/slides/_rels/slide63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4.bin"/><Relationship Id="rId3" Type="http://schemas.openxmlformats.org/officeDocument/2006/relationships/image" Target="../media/image3.png"/><Relationship Id="rId7" Type="http://schemas.openxmlformats.org/officeDocument/2006/relationships/image" Target="../media/image8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5.vml"/><Relationship Id="rId6" Type="http://schemas.openxmlformats.org/officeDocument/2006/relationships/oleObject" Target="../embeddings/oleObject73.bin"/><Relationship Id="rId11" Type="http://schemas.openxmlformats.org/officeDocument/2006/relationships/image" Target="../media/image90.wmf"/><Relationship Id="rId5" Type="http://schemas.openxmlformats.org/officeDocument/2006/relationships/image" Target="../media/image87.wmf"/><Relationship Id="rId10" Type="http://schemas.openxmlformats.org/officeDocument/2006/relationships/oleObject" Target="../embeddings/oleObject75.bin"/><Relationship Id="rId4" Type="http://schemas.openxmlformats.org/officeDocument/2006/relationships/oleObject" Target="../embeddings/oleObject72.bin"/><Relationship Id="rId9" Type="http://schemas.openxmlformats.org/officeDocument/2006/relationships/image" Target="../media/image89.wmf"/></Relationships>
</file>

<file path=ppt/slides/_rels/slide6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6.vml"/><Relationship Id="rId5" Type="http://schemas.openxmlformats.org/officeDocument/2006/relationships/image" Target="../media/image41.wmf"/><Relationship Id="rId4" Type="http://schemas.openxmlformats.org/officeDocument/2006/relationships/oleObject" Target="../embeddings/oleObject76.bin"/></Relationships>
</file>

<file path=ppt/slides/_rels/slide65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79.bin"/><Relationship Id="rId3" Type="http://schemas.openxmlformats.org/officeDocument/2006/relationships/image" Target="../media/image3.png"/><Relationship Id="rId7" Type="http://schemas.openxmlformats.org/officeDocument/2006/relationships/image" Target="../media/image9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7.vml"/><Relationship Id="rId6" Type="http://schemas.openxmlformats.org/officeDocument/2006/relationships/oleObject" Target="../embeddings/oleObject78.bin"/><Relationship Id="rId5" Type="http://schemas.openxmlformats.org/officeDocument/2006/relationships/image" Target="../media/image91.wmf"/><Relationship Id="rId4" Type="http://schemas.openxmlformats.org/officeDocument/2006/relationships/oleObject" Target="../embeddings/oleObject77.bin"/><Relationship Id="rId9" Type="http://schemas.openxmlformats.org/officeDocument/2006/relationships/image" Target="../media/image93.wmf"/></Relationships>
</file>

<file path=ppt/slides/_rels/slide6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8.vml"/><Relationship Id="rId5" Type="http://schemas.openxmlformats.org/officeDocument/2006/relationships/image" Target="../media/image94.wmf"/><Relationship Id="rId4" Type="http://schemas.openxmlformats.org/officeDocument/2006/relationships/oleObject" Target="../embeddings/oleObject80.bin"/></Relationships>
</file>

<file path=ppt/slides/_rels/slide67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3.bin"/><Relationship Id="rId3" Type="http://schemas.openxmlformats.org/officeDocument/2006/relationships/image" Target="../media/image3.png"/><Relationship Id="rId7" Type="http://schemas.openxmlformats.org/officeDocument/2006/relationships/image" Target="../media/image95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49.vml"/><Relationship Id="rId6" Type="http://schemas.openxmlformats.org/officeDocument/2006/relationships/oleObject" Target="../embeddings/oleObject82.bin"/><Relationship Id="rId5" Type="http://schemas.openxmlformats.org/officeDocument/2006/relationships/image" Target="../media/image94.wmf"/><Relationship Id="rId4" Type="http://schemas.openxmlformats.org/officeDocument/2006/relationships/oleObject" Target="../embeddings/oleObject81.bin"/><Relationship Id="rId9" Type="http://schemas.openxmlformats.org/officeDocument/2006/relationships/image" Target="../media/image96.wmf"/></Relationships>
</file>

<file path=ppt/slides/_rels/slide6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9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0.vml"/><Relationship Id="rId6" Type="http://schemas.openxmlformats.org/officeDocument/2006/relationships/oleObject" Target="../embeddings/oleObject85.bin"/><Relationship Id="rId5" Type="http://schemas.openxmlformats.org/officeDocument/2006/relationships/image" Target="../media/image97.wmf"/><Relationship Id="rId4" Type="http://schemas.openxmlformats.org/officeDocument/2006/relationships/oleObject" Target="../embeddings/oleObject84.bin"/></Relationships>
</file>

<file path=ppt/slides/_rels/slide69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88.bin"/><Relationship Id="rId3" Type="http://schemas.openxmlformats.org/officeDocument/2006/relationships/image" Target="../media/image3.png"/><Relationship Id="rId7" Type="http://schemas.openxmlformats.org/officeDocument/2006/relationships/image" Target="../media/image98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1.vml"/><Relationship Id="rId6" Type="http://schemas.openxmlformats.org/officeDocument/2006/relationships/oleObject" Target="../embeddings/oleObject87.bin"/><Relationship Id="rId11" Type="http://schemas.openxmlformats.org/officeDocument/2006/relationships/image" Target="../media/image100.wmf"/><Relationship Id="rId5" Type="http://schemas.openxmlformats.org/officeDocument/2006/relationships/image" Target="../media/image97.wmf"/><Relationship Id="rId10" Type="http://schemas.openxmlformats.org/officeDocument/2006/relationships/oleObject" Target="../embeddings/oleObject89.bin"/><Relationship Id="rId4" Type="http://schemas.openxmlformats.org/officeDocument/2006/relationships/oleObject" Target="../embeddings/oleObject86.bin"/><Relationship Id="rId9" Type="http://schemas.openxmlformats.org/officeDocument/2006/relationships/image" Target="../media/image99.wmf"/></Relationships>
</file>

<file path=ppt/slides/_rels/slide7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2.vml"/><Relationship Id="rId5" Type="http://schemas.openxmlformats.org/officeDocument/2006/relationships/image" Target="../media/image101.wmf"/><Relationship Id="rId4" Type="http://schemas.openxmlformats.org/officeDocument/2006/relationships/oleObject" Target="../embeddings/oleObject90.bin"/></Relationships>
</file>

<file path=ppt/slides/_rels/slide7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2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3.vml"/><Relationship Id="rId6" Type="http://schemas.openxmlformats.org/officeDocument/2006/relationships/oleObject" Target="../embeddings/oleObject92.bin"/><Relationship Id="rId5" Type="http://schemas.openxmlformats.org/officeDocument/2006/relationships/image" Target="../media/image101.wmf"/><Relationship Id="rId4" Type="http://schemas.openxmlformats.org/officeDocument/2006/relationships/oleObject" Target="../embeddings/oleObject91.bin"/></Relationships>
</file>

<file path=ppt/slides/_rels/slide7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4.vml"/><Relationship Id="rId5" Type="http://schemas.openxmlformats.org/officeDocument/2006/relationships/image" Target="../media/image103.wmf"/><Relationship Id="rId4" Type="http://schemas.openxmlformats.org/officeDocument/2006/relationships/oleObject" Target="../embeddings/oleObject93.bin"/></Relationships>
</file>

<file path=ppt/slides/_rels/slide7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7" Type="http://schemas.openxmlformats.org/officeDocument/2006/relationships/image" Target="../media/image104.wmf"/><Relationship Id="rId2" Type="http://schemas.openxmlformats.org/officeDocument/2006/relationships/slideLayout" Target="../slideLayouts/slideLayout15.xml"/><Relationship Id="rId1" Type="http://schemas.openxmlformats.org/officeDocument/2006/relationships/vmlDrawing" Target="../drawings/vmlDrawing55.vml"/><Relationship Id="rId6" Type="http://schemas.openxmlformats.org/officeDocument/2006/relationships/oleObject" Target="../embeddings/oleObject95.bin"/><Relationship Id="rId5" Type="http://schemas.openxmlformats.org/officeDocument/2006/relationships/image" Target="../media/image103.wmf"/><Relationship Id="rId4" Type="http://schemas.openxmlformats.org/officeDocument/2006/relationships/oleObject" Target="../embeddings/oleObject94.bin"/></Relationships>
</file>

<file path=ppt/slides/_rels/slide7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6.png"/><Relationship Id="rId7" Type="http://schemas.openxmlformats.org/officeDocument/2006/relationships/image" Target="../media/image3.png"/><Relationship Id="rId2" Type="http://schemas.openxmlformats.org/officeDocument/2006/relationships/image" Target="../media/image105.jpeg"/><Relationship Id="rId1" Type="http://schemas.openxmlformats.org/officeDocument/2006/relationships/slideLayout" Target="../slideLayouts/slideLayout16.xml"/><Relationship Id="rId6" Type="http://schemas.openxmlformats.org/officeDocument/2006/relationships/image" Target="../media/image13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Oval 17">
            <a:extLst>
              <a:ext uri="{FF2B5EF4-FFF2-40B4-BE49-F238E27FC236}">
                <a16:creationId xmlns:a16="http://schemas.microsoft.com/office/drawing/2014/main" id="{3DCC2A7E-4E6F-BB97-13D0-0AA6AB2F93D5}"/>
              </a:ext>
            </a:extLst>
          </p:cNvPr>
          <p:cNvSpPr/>
          <p:nvPr/>
        </p:nvSpPr>
        <p:spPr>
          <a:xfrm>
            <a:off x="6054429" y="-720725"/>
            <a:ext cx="7782357" cy="7578725"/>
          </a:xfrm>
          <a:prstGeom prst="ellipse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1BBD67B8-DB49-942C-018D-7F74C671F260}"/>
              </a:ext>
            </a:extLst>
          </p:cNvPr>
          <p:cNvSpPr txBox="1"/>
          <p:nvPr/>
        </p:nvSpPr>
        <p:spPr>
          <a:xfrm>
            <a:off x="1105196" y="379439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Prepared by Dr. Alfaisal Hasan</a:t>
            </a:r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16E4CC76-2D0D-6204-3FBC-B0856D8E8836}"/>
              </a:ext>
            </a:extLst>
          </p:cNvPr>
          <p:cNvSpPr txBox="1"/>
          <p:nvPr/>
        </p:nvSpPr>
        <p:spPr>
          <a:xfrm>
            <a:off x="493966" y="2337115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4" name="Rectangle: Rounded Corners 33">
            <a:extLst>
              <a:ext uri="{FF2B5EF4-FFF2-40B4-BE49-F238E27FC236}">
                <a16:creationId xmlns:a16="http://schemas.microsoft.com/office/drawing/2014/main" id="{15C30772-0DD8-7BE1-E943-20DE696CFBEA}"/>
              </a:ext>
            </a:extLst>
          </p:cNvPr>
          <p:cNvSpPr/>
          <p:nvPr/>
        </p:nvSpPr>
        <p:spPr>
          <a:xfrm>
            <a:off x="194617" y="6015708"/>
            <a:ext cx="3516608" cy="529167"/>
          </a:xfrm>
          <a:prstGeom prst="round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8</a:t>
            </a:r>
            <a:endParaRPr lang="en-US" sz="28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id="{FA59789B-D841-DB76-25B9-1348B202C2B5}"/>
              </a:ext>
            </a:extLst>
          </p:cNvPr>
          <p:cNvSpPr txBox="1"/>
          <p:nvPr/>
        </p:nvSpPr>
        <p:spPr>
          <a:xfrm>
            <a:off x="329269" y="5104240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6F3C90B-EB3F-EA91-08C5-03400C278827}"/>
              </a:ext>
            </a:extLst>
          </p:cNvPr>
          <p:cNvSpPr/>
          <p:nvPr/>
        </p:nvSpPr>
        <p:spPr>
          <a:xfrm>
            <a:off x="6200343" y="-320675"/>
            <a:ext cx="7410450" cy="7410450"/>
          </a:xfrm>
          <a:prstGeom prst="ellipse">
            <a:avLst/>
          </a:prstGeom>
          <a:blipFill>
            <a:blip r:embed="rId3"/>
            <a:stretch>
              <a:fillRect t="-1000"/>
            </a:stretch>
          </a:blip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Graphic 21">
            <a:extLst>
              <a:ext uri="{FF2B5EF4-FFF2-40B4-BE49-F238E27FC236}">
                <a16:creationId xmlns:a16="http://schemas.microsoft.com/office/drawing/2014/main" id="{BB3A9522-6B3A-2726-A5B2-11D47409720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194617" y="269653"/>
            <a:ext cx="2954655" cy="13796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4984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6129"/>
    </mc:Choice>
    <mc:Fallback xmlns="">
      <p:transition spd="slow" advTm="7612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0222" x="715963" y="5334000"/>
          <p14:tracePt t="40401" x="762000" y="5280025"/>
          <p14:tracePt t="40411" x="930275" y="5219700"/>
          <p14:tracePt t="40422" x="1096963" y="5165725"/>
          <p14:tracePt t="40439" x="1722438" y="4983163"/>
          <p14:tracePt t="40456" x="2255838" y="4830763"/>
          <p14:tracePt t="40472" x="2849563" y="4664075"/>
          <p14:tracePt t="40489" x="3230563" y="4549775"/>
          <p14:tracePt t="40505" x="3451225" y="4487863"/>
          <p14:tracePt t="40522" x="3559175" y="4457700"/>
          <p14:tracePt t="40539" x="3589338" y="4441825"/>
          <p14:tracePt t="54217" x="3597275" y="4435475"/>
          <p14:tracePt t="54223" x="3597275" y="4419600"/>
          <p14:tracePt t="54231" x="3597275" y="4403725"/>
          <p14:tracePt t="54800" x="3589338" y="4403725"/>
          <p14:tracePt t="54808" x="3573463" y="4403725"/>
          <p14:tracePt t="54825" x="3565525" y="4403725"/>
          <p14:tracePt t="54840" x="3559175" y="4403725"/>
          <p14:tracePt t="54847" x="3551238" y="4403725"/>
          <p14:tracePt t="54880" x="3535363" y="4403725"/>
        </p14:tracePtLst>
      </p14:laserTraceLst>
    </p:ext>
  </p:extLs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1FD1578B-931D-0AA1-7F80-6C831C80A66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>
            <a:extLst>
              <a:ext uri="{FF2B5EF4-FFF2-40B4-BE49-F238E27FC236}">
                <a16:creationId xmlns:a16="http://schemas.microsoft.com/office/drawing/2014/main" id="{EF875848-86E8-4CAA-B094-688608BC5D7F}"/>
              </a:ext>
            </a:extLst>
          </p:cNvPr>
          <p:cNvSpPr/>
          <p:nvPr/>
        </p:nvSpPr>
        <p:spPr>
          <a:xfrm flipV="1">
            <a:off x="-1" y="-43544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/>
          </a:p>
        </p:txBody>
      </p:sp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5CEA2981-6362-5745-D4B0-417C013DA894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4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/>
        </p:blipFill>
        <p:spPr>
          <a:xfrm>
            <a:off x="0" y="-43542"/>
            <a:ext cx="8659664" cy="5300798"/>
          </a:xfr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25760A6C-566F-B7E3-1EEE-CB29F0CF0113}"/>
              </a:ext>
            </a:extLst>
          </p:cNvPr>
          <p:cNvSpPr txBox="1"/>
          <p:nvPr/>
        </p:nvSpPr>
        <p:spPr>
          <a:xfrm>
            <a:off x="6307898" y="2785710"/>
            <a:ext cx="5529078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44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44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: Rounded Corners 9">
            <a:extLst>
              <a:ext uri="{FF2B5EF4-FFF2-40B4-BE49-F238E27FC236}">
                <a16:creationId xmlns:a16="http://schemas.microsoft.com/office/drawing/2014/main" id="{844810E4-E8A9-2051-4D02-31024B944D7B}"/>
              </a:ext>
            </a:extLst>
          </p:cNvPr>
          <p:cNvSpPr/>
          <p:nvPr/>
        </p:nvSpPr>
        <p:spPr>
          <a:xfrm>
            <a:off x="6384738" y="4232260"/>
            <a:ext cx="3516608" cy="529167"/>
          </a:xfrm>
          <a:prstGeom prst="roundRect">
            <a:avLst/>
          </a:prstGeom>
          <a:solidFill>
            <a:schemeClr val="bg1"/>
          </a:solidFill>
          <a:ln>
            <a:solidFill>
              <a:srgbClr val="8E5A6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 </a:t>
            </a:r>
            <a:r>
              <a:rPr lang="en-US" sz="28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 8</a:t>
            </a:r>
            <a:endParaRPr lang="en-US" sz="28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781F72BC-06B8-4FB5-F2D5-D8EA1BFF812E}"/>
              </a:ext>
            </a:extLst>
          </p:cNvPr>
          <p:cNvSpPr txBox="1"/>
          <p:nvPr/>
        </p:nvSpPr>
        <p:spPr>
          <a:xfrm>
            <a:off x="6370224" y="4802552"/>
            <a:ext cx="2480166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MTH 112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Business Mathematics</a:t>
            </a:r>
            <a:endParaRPr lang="en-US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C520B7F-7764-8B81-C7C7-A7440DA2CCAF}"/>
              </a:ext>
            </a:extLst>
          </p:cNvPr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Dr. </a:t>
            </a:r>
            <a:r>
              <a:rPr lang="en-US" sz="2800" b="1" dirty="0" smtClean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Alfaisal Hasan</a:t>
            </a:r>
            <a:endParaRPr lang="en-US" sz="2800" b="1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F2D6F91-78DB-C333-FFAC-FF52CB9F2DF3}"/>
              </a:ext>
            </a:extLst>
          </p:cNvPr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Prepared by</a:t>
            </a: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0FC09A20-3784-E726-8307-1CEFC15841ED}"/>
              </a:ext>
            </a:extLst>
          </p:cNvPr>
          <p:cNvPicPr>
            <a:picLocks noChangeAspect="1"/>
          </p:cNvPicPr>
          <p:nvPr/>
        </p:nvPicPr>
        <p:blipFill rotWithShape="1">
          <a:blip r:embed="rId5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01632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624"/>
    </mc:Choice>
    <mc:Fallback xmlns="">
      <p:transition spd="slow" advTm="8624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>
            <a:extLst>
              <a:ext uri="{FF2B5EF4-FFF2-40B4-BE49-F238E27FC236}">
                <a16:creationId xmlns:a16="http://schemas.microsoft.com/office/drawing/2014/main" id="{7A23C5C4-4FD9-93DE-9391-0CA92C90FFA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/>
        </p:blipFill>
        <p:spPr>
          <a:xfrm>
            <a:off x="2808" y="0"/>
            <a:ext cx="5547685" cy="5573488"/>
          </a:xfr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D52E2043-1E7F-4FB3-99FA-88B6CF1F2478}"/>
              </a:ext>
            </a:extLst>
          </p:cNvPr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8" name="Parallelogram 7">
            <a:extLst>
              <a:ext uri="{FF2B5EF4-FFF2-40B4-BE49-F238E27FC236}">
                <a16:creationId xmlns:a16="http://schemas.microsoft.com/office/drawing/2014/main" id="{DEE0AF26-C85E-4AE1-9B7E-0A3454BF24BB}"/>
              </a:ext>
            </a:extLst>
          </p:cNvPr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904B7CA6-23A4-2E24-5FFC-ECEA38831F6A}"/>
              </a:ext>
            </a:extLst>
          </p:cNvPr>
          <p:cNvSpPr txBox="1"/>
          <p:nvPr/>
        </p:nvSpPr>
        <p:spPr>
          <a:xfrm>
            <a:off x="4689259" y="1412953"/>
            <a:ext cx="41138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Topics</a:t>
            </a: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35E30A49-6736-ECBA-A034-3B17B6F12642}"/>
              </a:ext>
            </a:extLst>
          </p:cNvPr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1" name="TextBox 30">
            <a:extLst>
              <a:ext uri="{FF2B5EF4-FFF2-40B4-BE49-F238E27FC236}">
                <a16:creationId xmlns:a16="http://schemas.microsoft.com/office/drawing/2014/main" id="{4527402C-3F97-690D-9C20-A459E375AEB7}"/>
              </a:ext>
            </a:extLst>
          </p:cNvPr>
          <p:cNvSpPr txBox="1"/>
          <p:nvPr/>
        </p:nvSpPr>
        <p:spPr>
          <a:xfrm>
            <a:off x="3598250" y="2495028"/>
            <a:ext cx="8417320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 smtClean="0"/>
              <a:t>Chapter </a:t>
            </a:r>
            <a:r>
              <a:rPr lang="en-US" dirty="0"/>
              <a:t>1: Mathematical preliminaries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2: The straight line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3: Functions and Graphs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4: Limits and Continuity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5: Financial Mathematics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6: Differentiation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7: Methods of  Differentiation 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>
                <a:solidFill>
                  <a:srgbClr val="FF0000"/>
                </a:solidFill>
              </a:rPr>
              <a:t>Chapter 8: Function of several variables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dirty="0"/>
              <a:t>Chapter 9: Integration and applications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r>
              <a:rPr lang="en-US" dirty="0"/>
              <a:t>Chapter 10: Linear algebra and applications</a:t>
            </a: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3" name="TextBox 32">
            <a:extLst>
              <a:ext uri="{FF2B5EF4-FFF2-40B4-BE49-F238E27FC236}">
                <a16:creationId xmlns:a16="http://schemas.microsoft.com/office/drawing/2014/main" id="{7C16A569-901B-C6A9-5510-154F90D28A49}"/>
              </a:ext>
            </a:extLst>
          </p:cNvPr>
          <p:cNvSpPr txBox="1"/>
          <p:nvPr/>
        </p:nvSpPr>
        <p:spPr>
          <a:xfrm>
            <a:off x="3437433" y="1329617"/>
            <a:ext cx="10910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Chapter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Graphic 21">
            <a:extLst>
              <a:ext uri="{FF2B5EF4-FFF2-40B4-BE49-F238E27FC236}">
                <a16:creationId xmlns:a16="http://schemas.microsoft.com/office/drawing/2014/main" id="{D28298DC-6C4E-D4D2-0EF2-1A79C3BD5BD4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94081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229158"/>
    </mc:Choice>
    <mc:Fallback xmlns="">
      <p:transition spd="slow" advTm="22915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04" x="6011863" y="3749675"/>
          <p14:tracePt t="321" x="5935663" y="3763963"/>
          <p14:tracePt t="337" x="5867400" y="3779838"/>
          <p14:tracePt t="354" x="5753100" y="3810000"/>
          <p14:tracePt t="371" x="5646738" y="3832225"/>
          <p14:tracePt t="387" x="5600700" y="3848100"/>
          <p14:tracePt t="404" x="5592763" y="3848100"/>
          <p14:tracePt t="86621" x="5616575" y="3848100"/>
          <p14:tracePt t="86628" x="5668963" y="3832225"/>
          <p14:tracePt t="86636" x="5730875" y="3810000"/>
          <p14:tracePt t="86652" x="5851525" y="3771900"/>
          <p14:tracePt t="86669" x="5905500" y="3749675"/>
          <p14:tracePt t="86686" x="5959475" y="3725863"/>
          <p14:tracePt t="86703" x="5973763" y="3717925"/>
          <p14:tracePt t="86780" x="5973763" y="3711575"/>
          <p14:tracePt t="86790" x="5965825" y="3703638"/>
          <p14:tracePt t="86804" x="5821363" y="3703638"/>
          <p14:tracePt t="86820" x="5661025" y="3703638"/>
          <p14:tracePt t="86836" x="5554663" y="3703638"/>
          <p14:tracePt t="86853" x="5516563" y="3703638"/>
          <p14:tracePt t="86869" x="5494338" y="3703638"/>
          <p14:tracePt t="87190" x="5486400" y="3703638"/>
          <p14:tracePt t="87196" x="5470525" y="3703638"/>
          <p14:tracePt t="87205" x="5448300" y="3703638"/>
          <p14:tracePt t="87220" x="5418138" y="3703638"/>
          <p14:tracePt t="87236" x="5387975" y="3711575"/>
          <p14:tracePt t="87253" x="5364163" y="3725863"/>
          <p14:tracePt t="87269" x="5356225" y="3725863"/>
          <p14:tracePt t="87780" x="5380038" y="3717925"/>
          <p14:tracePt t="87788" x="5418138" y="3687763"/>
          <p14:tracePt t="87796" x="5426075" y="3687763"/>
          <p14:tracePt t="87804" x="5432425" y="3679825"/>
          <p14:tracePt t="87821" x="5464175" y="3657600"/>
          <p14:tracePt t="87836" x="5524500" y="3635375"/>
          <p14:tracePt t="87853" x="5570538" y="3619500"/>
          <p14:tracePt t="87870" x="5608638" y="3611563"/>
          <p14:tracePt t="87886" x="5622925" y="3611563"/>
          <p14:tracePt t="87940" x="5622925" y="3603625"/>
          <p14:tracePt t="107900" x="5654675" y="3603625"/>
          <p14:tracePt t="107908" x="5707063" y="3619500"/>
          <p14:tracePt t="107916" x="5813425" y="3649663"/>
          <p14:tracePt t="107927" x="5897563" y="3665538"/>
          <p14:tracePt t="107944" x="6035675" y="3687763"/>
          <p14:tracePt t="107960" x="6111875" y="3679825"/>
          <p14:tracePt t="107977" x="6149975" y="3673475"/>
          <p14:tracePt t="107994" x="6180138" y="3657600"/>
          <p14:tracePt t="108011" x="6188075" y="3657600"/>
          <p14:tracePt t="108134" x="6202363" y="3657600"/>
          <p14:tracePt t="108140" x="6226175" y="3657600"/>
          <p14:tracePt t="108148" x="6232525" y="3657600"/>
          <p14:tracePt t="108160" x="6270625" y="3657600"/>
          <p14:tracePt t="108177" x="6286500" y="3657600"/>
          <p14:tracePt t="108194" x="6324600" y="3665538"/>
          <p14:tracePt t="108210" x="6408738" y="3673475"/>
          <p14:tracePt t="108227" x="6492875" y="3673475"/>
          <p14:tracePt t="108244" x="6499225" y="3673475"/>
          <p14:tracePt t="108292" x="6507163" y="3673475"/>
          <p14:tracePt t="108437" x="6530975" y="3673475"/>
          <p14:tracePt t="108444" x="6561138" y="3673475"/>
          <p14:tracePt t="108454" x="6599238" y="3665538"/>
          <p14:tracePt t="108460" x="6629400" y="3657600"/>
          <p14:tracePt t="108477" x="6713538" y="3635375"/>
          <p14:tracePt t="108493" x="6804025" y="3611563"/>
          <p14:tracePt t="108510" x="6835775" y="3589338"/>
          <p14:tracePt t="108527" x="6842125" y="3581400"/>
          <p14:tracePt t="108587" x="6850063" y="3573463"/>
          <p14:tracePt t="108595" x="6858000" y="3559175"/>
          <p14:tracePt t="108604" x="6865938" y="3551238"/>
          <p14:tracePt t="108611" x="6865938" y="3543300"/>
          <p14:tracePt t="108628" x="6865938" y="3527425"/>
          <p14:tracePt t="108643" x="6865938" y="3489325"/>
          <p14:tracePt t="108660" x="6842125" y="3444875"/>
          <p14:tracePt t="108677" x="6797675" y="3398838"/>
          <p14:tracePt t="108694" x="6765925" y="3375025"/>
          <p14:tracePt t="108710" x="6751638" y="3375025"/>
          <p14:tracePt t="108727" x="6727825" y="3368675"/>
          <p14:tracePt t="108744" x="6675438" y="3368675"/>
          <p14:tracePt t="108760" x="6607175" y="3352800"/>
          <p14:tracePt t="108777" x="6545263" y="3352800"/>
          <p14:tracePt t="108794" x="6499225" y="3352800"/>
          <p14:tracePt t="108810" x="6469063" y="3352800"/>
          <p14:tracePt t="108827" x="6423025" y="3382963"/>
          <p14:tracePt t="108844" x="6423025" y="3406775"/>
          <p14:tracePt t="108861" x="6423025" y="3451225"/>
          <p14:tracePt t="108877" x="6507163" y="3559175"/>
          <p14:tracePt t="108894" x="6651625" y="3649663"/>
          <p14:tracePt t="108911" x="6781800" y="3687763"/>
          <p14:tracePt t="108928" x="6850063" y="3703638"/>
          <p14:tracePt t="108944" x="6904038" y="3703638"/>
          <p14:tracePt t="108961" x="6911975" y="3703638"/>
          <p14:tracePt t="109004" x="6918325" y="3703638"/>
          <p14:tracePt t="109012" x="6918325" y="3687763"/>
          <p14:tracePt t="109027" x="6918325" y="3665538"/>
          <p14:tracePt t="109044" x="6873875" y="3641725"/>
          <p14:tracePt t="109061" x="6819900" y="3627438"/>
          <p14:tracePt t="109077" x="6781800" y="3619500"/>
          <p14:tracePt t="109094" x="6773863" y="3619500"/>
        </p14:tracePtLst>
      </p14:laserTraceLst>
    </p:ext>
  </p:extLs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3"/>
          <a:srcRect l="34046" t="35377" r="27467" b="22053"/>
          <a:stretch/>
        </p:blipFill>
        <p:spPr>
          <a:xfrm>
            <a:off x="2923822" y="1975556"/>
            <a:ext cx="5475112" cy="3392698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9229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3783"/>
    </mc:Choice>
    <mc:Fallback xmlns="">
      <p:transition advTm="6378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710" x="6819900" y="3597275"/>
          <p14:tracePt t="2718" x="7094538" y="3482975"/>
          <p14:tracePt t="2731" x="7543800" y="3344863"/>
          <p14:tracePt t="2747" x="8618538" y="3017838"/>
          <p14:tracePt t="2764" x="9647238" y="2895600"/>
          <p14:tracePt t="2781" x="10515600" y="2720975"/>
          <p14:tracePt t="2797" x="10842625" y="2582863"/>
          <p14:tracePt t="2814" x="11071225" y="2438400"/>
          <p14:tracePt t="2831" x="11179175" y="2362200"/>
          <p14:tracePt t="2847" x="11193463" y="2339975"/>
          <p14:tracePt t="2864" x="11201400" y="2316163"/>
          <p14:tracePt t="2881" x="11201400" y="2247900"/>
          <p14:tracePt t="2897" x="11185525" y="2133600"/>
          <p14:tracePt t="2915" x="11087100" y="2057400"/>
          <p14:tracePt t="2931" x="10956925" y="2019300"/>
          <p14:tracePt t="2947" x="10904538" y="2011363"/>
          <p14:tracePt t="3055" x="10896600" y="2003425"/>
          <p14:tracePt t="3062" x="10896600" y="1997075"/>
          <p14:tracePt t="3072" x="10918825" y="1935163"/>
          <p14:tracePt t="3081" x="10988675" y="1858963"/>
          <p14:tracePt t="3098" x="11026775" y="1812925"/>
          <p14:tracePt t="3142" x="11018838" y="1806575"/>
          <p14:tracePt t="3150" x="10950575" y="1820863"/>
          <p14:tracePt t="3158" x="10812463" y="1882775"/>
          <p14:tracePt t="3166" x="10660063" y="1935163"/>
          <p14:tracePt t="3181" x="10485438" y="2011363"/>
          <p14:tracePt t="3197" x="10126663" y="2163763"/>
          <p14:tracePt t="3214" x="9875838" y="2209800"/>
          <p14:tracePt t="3231" x="9623425" y="2217738"/>
          <p14:tracePt t="3248" x="9350375" y="2217738"/>
          <p14:tracePt t="3264" x="9090025" y="2163763"/>
          <p14:tracePt t="3281" x="8801100" y="2035175"/>
          <p14:tracePt t="3298" x="8534400" y="1882775"/>
          <p14:tracePt t="3314" x="8420100" y="1790700"/>
          <p14:tracePt t="3331" x="8389938" y="1730375"/>
          <p14:tracePt t="3348" x="8389938" y="1676400"/>
          <p14:tracePt t="3365" x="8496300" y="1531938"/>
          <p14:tracePt t="3381" x="8588375" y="1493838"/>
          <p14:tracePt t="3398" x="9105900" y="1371600"/>
          <p14:tracePt t="3414" x="9585325" y="1311275"/>
          <p14:tracePt t="3431" x="10028238" y="1287463"/>
          <p14:tracePt t="3448" x="10507663" y="1287463"/>
          <p14:tracePt t="3464" x="10874375" y="1325563"/>
          <p14:tracePt t="3481" x="11095038" y="1409700"/>
          <p14:tracePt t="3497" x="11231563" y="1501775"/>
          <p14:tracePt t="3514" x="11331575" y="1622425"/>
          <p14:tracePt t="3532" x="11369675" y="1774825"/>
          <p14:tracePt t="3534" x="11369675" y="1866900"/>
          <p14:tracePt t="3547" x="11369675" y="1965325"/>
          <p14:tracePt t="3564" x="11261725" y="2179638"/>
          <p14:tracePt t="3581" x="10912475" y="2498725"/>
          <p14:tracePt t="3597" x="10553700" y="2674938"/>
          <p14:tracePt t="3614" x="10271125" y="2727325"/>
          <p14:tracePt t="3631" x="9974263" y="2735263"/>
          <p14:tracePt t="3648" x="9783763" y="2735263"/>
          <p14:tracePt t="3664" x="9677400" y="2682875"/>
          <p14:tracePt t="3681" x="9655175" y="2651125"/>
          <p14:tracePt t="3698" x="9655175" y="2590800"/>
          <p14:tracePt t="3714" x="9693275" y="2498725"/>
          <p14:tracePt t="3731" x="9883775" y="2370138"/>
          <p14:tracePt t="3748" x="10172700" y="2270125"/>
          <p14:tracePt t="3765" x="10629900" y="2201863"/>
          <p14:tracePt t="3781" x="10736263" y="2201863"/>
          <p14:tracePt t="3798" x="10942638" y="2201863"/>
          <p14:tracePt t="3815" x="11041063" y="2293938"/>
          <p14:tracePt t="3832" x="11041063" y="2460625"/>
          <p14:tracePt t="3848" x="10964863" y="2689225"/>
          <p14:tracePt t="3864" x="10721975" y="2955925"/>
          <p14:tracePt t="3881" x="10355263" y="3178175"/>
          <p14:tracePt t="3898" x="10012363" y="3292475"/>
          <p14:tracePt t="3915" x="9775825" y="3298825"/>
          <p14:tracePt t="3931" x="9432925" y="3276600"/>
          <p14:tracePt t="3948" x="9144000" y="3162300"/>
          <p14:tracePt t="3965" x="8999538" y="3009900"/>
          <p14:tracePt t="3981" x="8991600" y="2941638"/>
          <p14:tracePt t="3998" x="8991600" y="2857500"/>
          <p14:tracePt t="4015" x="9067800" y="2773363"/>
          <p14:tracePt t="4032" x="9166225" y="2743200"/>
          <p14:tracePt t="4048" x="9280525" y="2720975"/>
          <p14:tracePt t="4065" x="9334500" y="2720975"/>
          <p14:tracePt t="4081" x="9356725" y="2720975"/>
          <p14:tracePt t="4098" x="9372600" y="2720975"/>
          <p14:tracePt t="4392" x="9394825" y="2743200"/>
          <p14:tracePt t="4398" x="9410700" y="2789238"/>
          <p14:tracePt t="4407" x="9440863" y="2849563"/>
          <p14:tracePt t="4415" x="9478963" y="2971800"/>
          <p14:tracePt t="4431" x="9532938" y="3078163"/>
          <p14:tracePt t="4448" x="9555163" y="3146425"/>
          <p14:tracePt t="4465" x="9448800" y="3292475"/>
          <p14:tracePt t="4481" x="9197975" y="3467100"/>
          <p14:tracePt t="4498" x="8869363" y="3543300"/>
          <p14:tracePt t="4515" x="8594725" y="3559175"/>
          <p14:tracePt t="4533" x="8183563" y="3482975"/>
          <p14:tracePt t="4548" x="8145463" y="3475038"/>
          <p14:tracePt t="4564" x="8115300" y="3459163"/>
          <p14:tracePt t="4581" x="8099425" y="3398838"/>
          <p14:tracePt t="4598" x="8099425" y="3314700"/>
          <p14:tracePt t="4615" x="8175625" y="3222625"/>
          <p14:tracePt t="4631" x="8313738" y="3140075"/>
          <p14:tracePt t="4648" x="8458200" y="3086100"/>
          <p14:tracePt t="4665" x="8550275" y="3063875"/>
          <p14:tracePt t="4766" x="8550275" y="3055938"/>
          <p14:tracePt t="4775" x="8542338" y="3048000"/>
          <p14:tracePt t="4862" x="8534400" y="3048000"/>
          <p14:tracePt t="5030" x="8534400" y="3009900"/>
          <p14:tracePt t="5038" x="8534400" y="2857500"/>
          <p14:tracePt t="5048" x="8534400" y="2568575"/>
          <p14:tracePt t="5065" x="8534400" y="2049463"/>
          <p14:tracePt t="5082" x="8550275" y="1692275"/>
          <p14:tracePt t="5098" x="8709025" y="1265238"/>
          <p14:tracePt t="5115" x="9075738" y="746125"/>
          <p14:tracePt t="5131" x="9578975" y="350838"/>
          <p14:tracePt t="5149" x="10629900" y="0"/>
          <p14:tracePt t="5165" x="11010900" y="0"/>
          <p14:tracePt t="5182" x="12055475" y="0"/>
          <p14:tracePt t="5198" x="12184063" y="22225"/>
          <p14:tracePt t="5215" x="12184063" y="206375"/>
          <p14:tracePt t="5232" x="12184063" y="441325"/>
          <p14:tracePt t="5248" x="12184063" y="754063"/>
          <p14:tracePt t="5265" x="12093575" y="1317625"/>
          <p14:tracePt t="5282" x="11734800" y="1927225"/>
          <p14:tracePt t="5298" x="11217275" y="2492375"/>
          <p14:tracePt t="5315" x="10523538" y="2865438"/>
          <p14:tracePt t="5332" x="9791700" y="3017838"/>
          <p14:tracePt t="5349" x="8709025" y="2994025"/>
          <p14:tracePt t="5365" x="8382000" y="2911475"/>
          <p14:tracePt t="5382" x="7993063" y="2720975"/>
          <p14:tracePt t="5398" x="7962900" y="2651125"/>
          <p14:tracePt t="5415" x="8001000" y="2506663"/>
          <p14:tracePt t="5432" x="8191500" y="2370138"/>
          <p14:tracePt t="5448" x="8618538" y="2193925"/>
          <p14:tracePt t="5465" x="9067800" y="2095500"/>
          <p14:tracePt t="5482" x="9380538" y="2095500"/>
          <p14:tracePt t="5498" x="9555163" y="2117725"/>
          <p14:tracePt t="5515" x="9631363" y="2209800"/>
          <p14:tracePt t="5532" x="9631363" y="2384425"/>
          <p14:tracePt t="5535" x="9631363" y="2514600"/>
          <p14:tracePt t="5549" x="9418638" y="2797175"/>
          <p14:tracePt t="5565" x="9067800" y="3040063"/>
          <p14:tracePt t="5582" x="8632825" y="3162300"/>
          <p14:tracePt t="5598" x="8251825" y="3170238"/>
          <p14:tracePt t="5615" x="8001000" y="3116263"/>
          <p14:tracePt t="5632" x="7916863" y="3048000"/>
          <p14:tracePt t="5649" x="7894638" y="2933700"/>
          <p14:tracePt t="5665" x="8001000" y="2759075"/>
          <p14:tracePt t="5682" x="8382000" y="2560638"/>
          <p14:tracePt t="5699" x="8983663" y="2354263"/>
          <p14:tracePt t="5715" x="9578975" y="2217738"/>
          <p14:tracePt t="5733" x="10112375" y="2201863"/>
          <p14:tracePt t="5749" x="10294938" y="2316163"/>
          <p14:tracePt t="5765" x="10325100" y="2370138"/>
          <p14:tracePt t="5782" x="10287000" y="2582863"/>
          <p14:tracePt t="5798" x="10096500" y="2697163"/>
          <p14:tracePt t="5815" x="9852025" y="2789238"/>
          <p14:tracePt t="5832" x="9623425" y="2835275"/>
          <p14:tracePt t="5848" x="9440863" y="2835275"/>
          <p14:tracePt t="5865" x="9356725" y="2827338"/>
          <p14:tracePt t="5882" x="9334500" y="2797175"/>
          <p14:tracePt t="5899" x="9334500" y="2735263"/>
          <p14:tracePt t="5915" x="9418638" y="2651125"/>
          <p14:tracePt t="5933" x="9655175" y="2560638"/>
          <p14:tracePt t="5949" x="9737725" y="2536825"/>
          <p14:tracePt t="5965" x="9769475" y="2522538"/>
          <p14:tracePt t="28494" x="9769475" y="2506663"/>
          <p14:tracePt t="28501" x="9571038" y="2476500"/>
          <p14:tracePt t="28509" x="9075738" y="2476500"/>
          <p14:tracePt t="28523" x="8534400" y="2514600"/>
          <p14:tracePt t="28541" x="6994525" y="2759075"/>
          <p14:tracePt t="28557" x="6613525" y="2797175"/>
          <p14:tracePt t="28573" x="5821363" y="2827338"/>
          <p14:tracePt t="28590" x="5554663" y="2819400"/>
          <p14:tracePt t="28607" x="5418138" y="2797175"/>
          <p14:tracePt t="28624" x="5387975" y="2789238"/>
          <p14:tracePt t="28670" x="5380038" y="2789238"/>
          <p14:tracePt t="28686" x="5372100" y="2773363"/>
          <p14:tracePt t="28693" x="5372100" y="2751138"/>
          <p14:tracePt t="28707" x="5364163" y="2735263"/>
          <p14:tracePt t="28750" x="5356225" y="2735263"/>
          <p14:tracePt t="28758" x="5341938" y="2735263"/>
          <p14:tracePt t="28765" x="5303838" y="2735263"/>
          <p14:tracePt t="28774" x="5227638" y="2751138"/>
          <p14:tracePt t="28790" x="4975225" y="2879725"/>
          <p14:tracePt t="28807" x="4602163" y="3078163"/>
          <p14:tracePt t="28824" x="4175125" y="3322638"/>
          <p14:tracePt t="28840" x="3763963" y="3581400"/>
          <p14:tracePt t="28857" x="3375025" y="3802063"/>
          <p14:tracePt t="28873" x="3132138" y="3932238"/>
          <p14:tracePt t="28890" x="2994025" y="3970338"/>
          <p14:tracePt t="28907" x="2979738" y="3970338"/>
          <p14:tracePt t="29014" x="2963863" y="3970338"/>
          <p14:tracePt t="29022" x="2933700" y="3970338"/>
          <p14:tracePt t="29030" x="2879725" y="3984625"/>
          <p14:tracePt t="29040" x="2811463" y="4022725"/>
          <p14:tracePt t="29057" x="2674938" y="4114800"/>
          <p14:tracePt t="29074" x="2560638" y="4213225"/>
          <p14:tracePt t="29090" x="2522538" y="4259263"/>
          <p14:tracePt t="29142" x="2574925" y="4237038"/>
          <p14:tracePt t="29151" x="2651125" y="4198938"/>
          <p14:tracePt t="29158" x="2720975" y="4144963"/>
          <p14:tracePt t="29174" x="2797175" y="4054475"/>
          <p14:tracePt t="29190" x="2865438" y="3962400"/>
          <p14:tracePt t="29207" x="2895600" y="3908425"/>
          <p14:tracePt t="29224" x="2933700" y="3863975"/>
          <p14:tracePt t="29240" x="2979738" y="3802063"/>
          <p14:tracePt t="29257" x="3001963" y="3779838"/>
          <p14:tracePt t="29274" x="3032125" y="3756025"/>
          <p14:tracePt t="29290" x="3094038" y="3741738"/>
          <p14:tracePt t="29307" x="3208338" y="3741738"/>
          <p14:tracePt t="29324" x="3330575" y="3756025"/>
          <p14:tracePt t="29341" x="3565525" y="3848100"/>
          <p14:tracePt t="29357" x="3641725" y="3886200"/>
          <p14:tracePt t="29374" x="3657600" y="3902075"/>
          <p14:tracePt t="29478" x="3673475" y="3908425"/>
          <p14:tracePt t="29485" x="3711575" y="3908425"/>
          <p14:tracePt t="29493" x="3787775" y="3894138"/>
          <p14:tracePt t="29507" x="3856038" y="3886200"/>
          <p14:tracePt t="29524" x="4038600" y="3848100"/>
          <p14:tracePt t="29541" x="4411663" y="3825875"/>
          <p14:tracePt t="29557" x="4602163" y="3825875"/>
          <p14:tracePt t="29574" x="4694238" y="3840163"/>
          <p14:tracePt t="29590" x="4740275" y="3870325"/>
          <p14:tracePt t="29607" x="4746625" y="3878263"/>
          <p14:tracePt t="29734" x="4754563" y="3878263"/>
          <p14:tracePt t="29742" x="4754563" y="3870325"/>
          <p14:tracePt t="29750" x="4754563" y="3863975"/>
          <p14:tracePt t="29758" x="4762500" y="3848100"/>
          <p14:tracePt t="29774" x="4778375" y="3817938"/>
          <p14:tracePt t="29791" x="4792663" y="3802063"/>
          <p14:tracePt t="29902" x="4784725" y="3779838"/>
          <p14:tracePt t="29909" x="4770438" y="3779838"/>
          <p14:tracePt t="29918" x="4732338" y="3771900"/>
          <p14:tracePt t="29926" x="4708525" y="3763963"/>
          <p14:tracePt t="29941" x="4670425" y="3749675"/>
          <p14:tracePt t="29957" x="4632325" y="3741738"/>
          <p14:tracePt t="29974" x="4618038" y="3733800"/>
          <p14:tracePt t="29991" x="4518025" y="3711575"/>
          <p14:tracePt t="30007" x="4389438" y="3665538"/>
          <p14:tracePt t="30024" x="4343400" y="3657600"/>
          <p14:tracePt t="30550" x="4359275" y="3635375"/>
          <p14:tracePt t="30558" x="4397375" y="3611563"/>
          <p14:tracePt t="30566" x="4465638" y="3603625"/>
          <p14:tracePt t="30574" x="4541838" y="3597275"/>
          <p14:tracePt t="30591" x="4670425" y="3581400"/>
          <p14:tracePt t="30607" x="4778375" y="3581400"/>
          <p14:tracePt t="30624" x="4884738" y="3581400"/>
          <p14:tracePt t="30641" x="4983163" y="3581400"/>
          <p14:tracePt t="30658" x="5083175" y="3589338"/>
          <p14:tracePt t="30674" x="5159375" y="3597275"/>
          <p14:tracePt t="30691" x="5203825" y="3611563"/>
          <p14:tracePt t="30708" x="5249863" y="3611563"/>
          <p14:tracePt t="30725" x="5295900" y="3627438"/>
          <p14:tracePt t="30741" x="5303838" y="3627438"/>
          <p14:tracePt t="30758" x="5326063" y="3641725"/>
          <p14:tracePt t="30774" x="5341938" y="3641725"/>
          <p14:tracePt t="30791" x="5364163" y="3649663"/>
          <p14:tracePt t="30808" x="5426075" y="3673475"/>
          <p14:tracePt t="30825" x="5502275" y="3679825"/>
          <p14:tracePt t="30841" x="5622925" y="3717925"/>
          <p14:tracePt t="30858" x="5761038" y="3717925"/>
          <p14:tracePt t="30874" x="5889625" y="3725863"/>
          <p14:tracePt t="30891" x="6011863" y="3725863"/>
          <p14:tracePt t="30908" x="6103938" y="3695700"/>
          <p14:tracePt t="30924" x="6118225" y="3687763"/>
          <p14:tracePt t="31014" x="6134100" y="3687763"/>
          <p14:tracePt t="31021" x="6164263" y="3687763"/>
          <p14:tracePt t="31030" x="6194425" y="3687763"/>
          <p14:tracePt t="31041" x="6248400" y="3695700"/>
          <p14:tracePt t="31058" x="6362700" y="3741738"/>
          <p14:tracePt t="31074" x="6492875" y="3756025"/>
          <p14:tracePt t="31091" x="6583363" y="3756025"/>
          <p14:tracePt t="31108" x="6645275" y="3756025"/>
          <p14:tracePt t="31125" x="6667500" y="3756025"/>
          <p14:tracePt t="31214" x="6689725" y="3756025"/>
          <p14:tracePt t="31222" x="6721475" y="3756025"/>
          <p14:tracePt t="31230" x="6743700" y="3756025"/>
          <p14:tracePt t="31241" x="6781800" y="3756025"/>
          <p14:tracePt t="31258" x="6819900" y="3756025"/>
          <p14:tracePt t="31274" x="6850063" y="3756025"/>
          <p14:tracePt t="31374" x="6865938" y="3756025"/>
          <p14:tracePt t="31382" x="6873875" y="3756025"/>
          <p14:tracePt t="31391" x="6896100" y="3756025"/>
          <p14:tracePt t="31408" x="6926263" y="3756025"/>
          <p14:tracePt t="31424" x="6994525" y="3756025"/>
          <p14:tracePt t="31442" x="7040563" y="3756025"/>
          <p14:tracePt t="31502" x="7048500" y="3756025"/>
          <p14:tracePt t="31518" x="7048500" y="3763963"/>
          <p14:tracePt t="31526" x="7048500" y="3779838"/>
          <p14:tracePt t="31534" x="7018338" y="3794125"/>
          <p14:tracePt t="31544" x="6994525" y="3810000"/>
          <p14:tracePt t="31559" x="6896100" y="3825875"/>
          <p14:tracePt t="31574" x="6765925" y="3825875"/>
          <p14:tracePt t="31591" x="6675438" y="3825875"/>
          <p14:tracePt t="31608" x="6607175" y="3802063"/>
          <p14:tracePt t="31624" x="6569075" y="3794125"/>
          <p14:tracePt t="31641" x="6561138" y="3787775"/>
          <p14:tracePt t="31674" x="6553200" y="3756025"/>
          <p14:tracePt t="31691" x="6553200" y="3725863"/>
          <p14:tracePt t="31708" x="6553200" y="3665538"/>
          <p14:tracePt t="31725" x="6675438" y="3573463"/>
          <p14:tracePt t="31741" x="6858000" y="3513138"/>
          <p14:tracePt t="31759" x="7026275" y="3497263"/>
          <p14:tracePt t="31775" x="7170738" y="3497263"/>
          <p14:tracePt t="31791" x="7299325" y="3497263"/>
          <p14:tracePt t="31808" x="7353300" y="3505200"/>
          <p14:tracePt t="31825" x="7361238" y="3527425"/>
          <p14:tracePt t="31841" x="7383463" y="3603625"/>
          <p14:tracePt t="31858" x="7383463" y="3725863"/>
          <p14:tracePt t="31875" x="7361238" y="3878263"/>
          <p14:tracePt t="31891" x="7254875" y="4030663"/>
          <p14:tracePt t="31908" x="7154863" y="4130675"/>
          <p14:tracePt t="31925" x="7010400" y="4206875"/>
          <p14:tracePt t="31941" x="6773863" y="4244975"/>
          <p14:tracePt t="31958" x="6591300" y="4213225"/>
          <p14:tracePt t="31976" x="6461125" y="4160838"/>
          <p14:tracePt t="31991" x="6354763" y="4106863"/>
          <p14:tracePt t="32008" x="6340475" y="4084638"/>
          <p14:tracePt t="32025" x="6332538" y="4000500"/>
          <p14:tracePt t="32042" x="6362700" y="3863975"/>
          <p14:tracePt t="32058" x="6569075" y="3733800"/>
          <p14:tracePt t="32062" x="6721475" y="3665538"/>
          <p14:tracePt t="32075" x="6865938" y="3627438"/>
          <p14:tracePt t="32092" x="7185025" y="3573463"/>
          <p14:tracePt t="32108" x="7337425" y="3573463"/>
          <p14:tracePt t="32125" x="7375525" y="3573463"/>
          <p14:tracePt t="32141" x="7407275" y="3657600"/>
          <p14:tracePt t="32158" x="7413625" y="3787775"/>
          <p14:tracePt t="32176" x="7353300" y="3954463"/>
          <p14:tracePt t="32191" x="7200900" y="4130675"/>
          <p14:tracePt t="32208" x="7018338" y="4244975"/>
          <p14:tracePt t="32225" x="6850063" y="4305300"/>
          <p14:tracePt t="32242" x="6667500" y="4305300"/>
          <p14:tracePt t="32258" x="6523038" y="4289425"/>
          <p14:tracePt t="32275" x="6392863" y="4213225"/>
          <p14:tracePt t="32292" x="6340475" y="4144963"/>
          <p14:tracePt t="32308" x="6308725" y="4008438"/>
          <p14:tracePt t="32325" x="6308725" y="3870325"/>
          <p14:tracePt t="32341" x="6454775" y="3665538"/>
          <p14:tracePt t="32358" x="6667500" y="3619500"/>
          <p14:tracePt t="32375" x="6865938" y="3611563"/>
          <p14:tracePt t="32392" x="6956425" y="3627438"/>
          <p14:tracePt t="32408" x="7026275" y="3673475"/>
          <p14:tracePt t="32425" x="7102475" y="3771900"/>
          <p14:tracePt t="32442" x="7108825" y="3916363"/>
          <p14:tracePt t="32458" x="7078663" y="4054475"/>
          <p14:tracePt t="32475" x="6926263" y="4198938"/>
          <p14:tracePt t="32492" x="6751638" y="4251325"/>
          <p14:tracePt t="32509" x="6469063" y="4251325"/>
          <p14:tracePt t="32525" x="6370638" y="4221163"/>
          <p14:tracePt t="32542" x="6096000" y="4046538"/>
          <p14:tracePt t="32558" x="6049963" y="3946525"/>
          <p14:tracePt t="32575" x="6035675" y="3817938"/>
          <p14:tracePt t="32592" x="6096000" y="3679825"/>
          <p14:tracePt t="32608" x="6308725" y="3581400"/>
          <p14:tracePt t="32625" x="6507163" y="3543300"/>
          <p14:tracePt t="32642" x="6637338" y="3543300"/>
          <p14:tracePt t="32658" x="6659563" y="3543300"/>
          <p14:tracePt t="32675" x="6667500" y="3543300"/>
          <p14:tracePt t="32692" x="6683375" y="3573463"/>
          <p14:tracePt t="32709" x="6683375" y="3619500"/>
          <p14:tracePt t="32725" x="6659563" y="3657600"/>
          <p14:tracePt t="32742" x="6621463" y="3665538"/>
          <p14:tracePt t="32758" x="6591300" y="3673475"/>
          <p14:tracePt t="32791" x="6575425" y="3673475"/>
          <p14:tracePt t="32808" x="6569075" y="3673475"/>
          <p14:tracePt t="34470" x="6537325" y="3673475"/>
          <p14:tracePt t="34478" x="6438900" y="3649663"/>
          <p14:tracePt t="34486" x="6324600" y="3611563"/>
          <p14:tracePt t="34494" x="6202363" y="3581400"/>
          <p14:tracePt t="34509" x="5965825" y="3551238"/>
          <p14:tracePt t="34526" x="5516563" y="3482975"/>
          <p14:tracePt t="34542" x="4808538" y="3368675"/>
          <p14:tracePt t="34559" x="4060825" y="3268663"/>
          <p14:tracePt t="34576" x="3505200" y="3101975"/>
          <p14:tracePt t="34592" x="3178175" y="2955925"/>
          <p14:tracePt t="34609" x="2994025" y="2819400"/>
          <p14:tracePt t="34626" x="2911475" y="2667000"/>
          <p14:tracePt t="34643" x="2903538" y="2544763"/>
          <p14:tracePt t="34659" x="2903538" y="2400300"/>
          <p14:tracePt t="34676" x="2933700" y="2263775"/>
          <p14:tracePt t="34693" x="2994025" y="2149475"/>
          <p14:tracePt t="34709" x="3116263" y="1973263"/>
          <p14:tracePt t="34726" x="3246438" y="1882775"/>
          <p14:tracePt t="34742" x="3368675" y="1828800"/>
          <p14:tracePt t="34759" x="3475038" y="1820863"/>
          <p14:tracePt t="34776" x="3521075" y="1820863"/>
          <p14:tracePt t="34792" x="3543300" y="1828800"/>
          <p14:tracePt t="34809" x="3603625" y="1958975"/>
          <p14:tracePt t="34826" x="3619500" y="2149475"/>
          <p14:tracePt t="34843" x="3619500" y="2384425"/>
          <p14:tracePt t="34859" x="3527425" y="2598738"/>
          <p14:tracePt t="34877" x="3344863" y="2751138"/>
          <p14:tracePt t="34893" x="3268663" y="2759075"/>
          <p14:tracePt t="34909" x="3238500" y="2751138"/>
          <p14:tracePt t="34926" x="3184525" y="2705100"/>
          <p14:tracePt t="34942" x="3170238" y="2590800"/>
          <p14:tracePt t="34959" x="3170238" y="2468563"/>
          <p14:tracePt t="34976" x="3230563" y="2339975"/>
          <p14:tracePt t="34992" x="3330575" y="2225675"/>
          <p14:tracePt t="35009" x="3467100" y="2163763"/>
          <p14:tracePt t="35026" x="3597275" y="2103438"/>
          <p14:tracePt t="35043" x="3695700" y="2095500"/>
          <p14:tracePt t="35047" x="3717925" y="2095500"/>
          <p14:tracePt t="35059" x="3725863" y="2095500"/>
          <p14:tracePt t="35076" x="3733800" y="2095500"/>
          <p14:tracePt t="35302" x="3733800" y="2133600"/>
          <p14:tracePt t="35309" x="3802063" y="2301875"/>
          <p14:tracePt t="35317" x="3870325" y="2468563"/>
          <p14:tracePt t="35325" x="3902075" y="2689225"/>
          <p14:tracePt t="35342" x="3992563" y="3154363"/>
          <p14:tracePt t="35359" x="4054475" y="3551238"/>
          <p14:tracePt t="35376" x="4098925" y="3848100"/>
          <p14:tracePt t="35393" x="4122738" y="3984625"/>
          <p14:tracePt t="35409" x="4137025" y="4022725"/>
          <p14:tracePt t="35445" x="4137025" y="4008438"/>
          <p14:tracePt t="35459" x="4137025" y="3954463"/>
          <p14:tracePt t="35476" x="4137025" y="3825875"/>
          <p14:tracePt t="35492" x="4137025" y="3619500"/>
          <p14:tracePt t="35509" x="4137025" y="3513138"/>
          <p14:tracePt t="35526" x="4137025" y="3459163"/>
          <p14:tracePt t="35545" x="4137025" y="3444875"/>
          <p14:tracePt t="35574" x="4137025" y="3436938"/>
          <p14:tracePt t="35582" x="4122738" y="3436938"/>
          <p14:tracePt t="35593" x="4106863" y="3436938"/>
          <p14:tracePt t="35609" x="4076700" y="3467100"/>
          <p14:tracePt t="35626" x="4038600" y="3527425"/>
          <p14:tracePt t="35643" x="4030663" y="3565525"/>
          <p14:tracePt t="35659" x="4030663" y="3589338"/>
          <p14:tracePt t="35676" x="4030663" y="3619500"/>
          <p14:tracePt t="35693" x="4144963" y="3641725"/>
          <p14:tracePt t="35709" x="4206875" y="3641725"/>
          <p14:tracePt t="35726" x="4244975" y="3641725"/>
          <p14:tracePt t="35743" x="4267200" y="3641725"/>
          <p14:tracePt t="36191" x="4283075" y="3603625"/>
          <p14:tracePt t="36198" x="4321175" y="3482975"/>
          <p14:tracePt t="36210" x="4373563" y="3292475"/>
          <p14:tracePt t="36226" x="4465638" y="2987675"/>
          <p14:tracePt t="36244" x="4511675" y="2849563"/>
          <p14:tracePt t="36260" x="4572000" y="2697163"/>
          <p14:tracePt t="36277" x="4640263" y="2468563"/>
          <p14:tracePt t="36292" x="4678363" y="2339975"/>
          <p14:tracePt t="36309" x="4678363" y="2232025"/>
          <p14:tracePt t="36326" x="4632325" y="2111375"/>
          <p14:tracePt t="36343" x="4549775" y="2049463"/>
          <p14:tracePt t="36360" x="4411663" y="2019300"/>
          <p14:tracePt t="36376" x="4267200" y="1973263"/>
          <p14:tracePt t="36393" x="4114800" y="1973263"/>
          <p14:tracePt t="36410" x="3946525" y="2035175"/>
          <p14:tracePt t="36426" x="3832225" y="2117725"/>
          <p14:tracePt t="36443" x="3779838" y="2239963"/>
          <p14:tracePt t="36459" x="3779838" y="2332038"/>
          <p14:tracePt t="36476" x="3863975" y="2498725"/>
          <p14:tracePt t="36493" x="4038600" y="2552700"/>
          <p14:tracePt t="36510" x="4175125" y="2598738"/>
          <p14:tracePt t="36526" x="4289425" y="2620963"/>
          <p14:tracePt t="36543" x="4381500" y="2620963"/>
          <p14:tracePt t="36560" x="4389438" y="2613025"/>
          <p14:tracePt t="36582" x="4389438" y="2606675"/>
          <p14:tracePt t="36593" x="4389438" y="2582863"/>
          <p14:tracePt t="36610" x="4305300" y="2506663"/>
          <p14:tracePt t="36627" x="4237038" y="2476500"/>
          <p14:tracePt t="36643" x="4183063" y="2468563"/>
          <p14:tracePt t="36661" x="4144963" y="2468563"/>
          <p14:tracePt t="36677" x="4122738" y="2468563"/>
          <p14:tracePt t="36693" x="4122738" y="2506663"/>
          <p14:tracePt t="36710" x="4122738" y="2568575"/>
          <p14:tracePt t="36726" x="4183063" y="2644775"/>
          <p14:tracePt t="36743" x="4267200" y="2697163"/>
          <p14:tracePt t="36760" x="4351338" y="2727325"/>
          <p14:tracePt t="36776" x="4427538" y="2743200"/>
          <p14:tracePt t="36793" x="4465638" y="2759075"/>
          <p14:tracePt t="36810" x="4479925" y="2765425"/>
          <p14:tracePt t="36854" x="4473575" y="2765425"/>
          <p14:tracePt t="36863" x="4435475" y="2751138"/>
          <p14:tracePt t="36878" x="4343400" y="2727325"/>
          <p14:tracePt t="36893" x="4297363" y="2720975"/>
          <p14:tracePt t="36910" x="4251325" y="2713038"/>
          <p14:tracePt t="36926" x="4244975" y="2713038"/>
          <p14:tracePt t="36982" x="4244975" y="2720975"/>
          <p14:tracePt t="36990" x="4244975" y="2743200"/>
          <p14:tracePt t="36997" x="4259263" y="2781300"/>
          <p14:tracePt t="37010" x="4283075" y="2835275"/>
          <p14:tracePt t="37027" x="4335463" y="2994025"/>
          <p14:tracePt t="37043" x="4381500" y="3162300"/>
          <p14:tracePt t="37060" x="4457700" y="3314700"/>
          <p14:tracePt t="37077" x="4618038" y="3475038"/>
          <p14:tracePt t="37093" x="4724400" y="3603625"/>
          <p14:tracePt t="37342" x="4716463" y="3611563"/>
          <p14:tracePt t="37350" x="4678363" y="3611563"/>
          <p14:tracePt t="37360" x="4648200" y="3635375"/>
          <p14:tracePt t="37377" x="4549775" y="3665538"/>
          <p14:tracePt t="37394" x="4411663" y="3733800"/>
          <p14:tracePt t="37410" x="4275138" y="3779838"/>
          <p14:tracePt t="37427" x="4106863" y="3840163"/>
          <p14:tracePt t="37443" x="3970338" y="3878263"/>
          <p14:tracePt t="37461" x="3787775" y="3962400"/>
          <p14:tracePt t="37476" x="3717925" y="3992563"/>
          <p14:tracePt t="37493" x="3695700" y="4008438"/>
          <p14:tracePt t="37510" x="3679825" y="4016375"/>
          <p14:tracePt t="52454" x="3679825" y="3924300"/>
          <p14:tracePt t="52461" x="3679825" y="3771900"/>
          <p14:tracePt t="52469" x="3687763" y="3603625"/>
          <p14:tracePt t="52482" x="3717925" y="3505200"/>
          <p14:tracePt t="52499" x="3741738" y="3475038"/>
          <p14:tracePt t="52515" x="3749675" y="3459163"/>
          <p14:tracePt t="52533" x="3863975" y="3382963"/>
          <p14:tracePt t="52549" x="3878263" y="3375025"/>
          <p14:tracePt t="52582" x="3924300" y="3322638"/>
          <p14:tracePt t="52599" x="3946525" y="3292475"/>
          <p14:tracePt t="52616" x="3954463" y="3268663"/>
          <p14:tracePt t="52632" x="3970338" y="3216275"/>
          <p14:tracePt t="52649" x="3970338" y="3178175"/>
          <p14:tracePt t="52666" x="3970338" y="3124200"/>
          <p14:tracePt t="52682" x="3970338" y="3086100"/>
          <p14:tracePt t="52699" x="3932238" y="3063875"/>
          <p14:tracePt t="52716" x="3870325" y="3055938"/>
          <p14:tracePt t="52733" x="3717925" y="3025775"/>
          <p14:tracePt t="52749" x="3657600" y="3025775"/>
          <p14:tracePt t="52766" x="3260725" y="3124200"/>
          <p14:tracePt t="52783" x="3048000" y="3246438"/>
          <p14:tracePt t="52799" x="2933700" y="3382963"/>
          <p14:tracePt t="52816" x="2911475" y="3559175"/>
          <p14:tracePt t="52832" x="2911475" y="3733800"/>
          <p14:tracePt t="52849" x="3055938" y="3940175"/>
          <p14:tracePt t="52866" x="3330575" y="4092575"/>
          <p14:tracePt t="52883" x="3711575" y="4160838"/>
          <p14:tracePt t="52899" x="4106863" y="4160838"/>
          <p14:tracePt t="52916" x="4359275" y="4130675"/>
          <p14:tracePt t="52933" x="4564063" y="3970338"/>
          <p14:tracePt t="52949" x="4587875" y="3848100"/>
          <p14:tracePt t="52966" x="4587875" y="3695700"/>
          <p14:tracePt t="52982" x="4495800" y="3581400"/>
          <p14:tracePt t="52999" x="4373563" y="3489325"/>
          <p14:tracePt t="53016" x="4229100" y="3451225"/>
          <p14:tracePt t="53032" x="4106863" y="3444875"/>
          <p14:tracePt t="53049" x="3940175" y="3444875"/>
          <p14:tracePt t="53066" x="3802063" y="3521075"/>
          <p14:tracePt t="53082" x="3687763" y="3619500"/>
          <p14:tracePt t="53099" x="3665538" y="3687763"/>
          <p14:tracePt t="53116" x="3657600" y="3711575"/>
          <p14:tracePt t="53133" x="3679825" y="3711575"/>
          <p14:tracePt t="53149" x="3763963" y="3679825"/>
          <p14:tracePt t="53166" x="3878263" y="3527425"/>
          <p14:tracePt t="53182" x="3932238" y="3360738"/>
          <p14:tracePt t="53200" x="3946525" y="3216275"/>
          <p14:tracePt t="53216" x="3916363" y="3132138"/>
          <p14:tracePt t="53232" x="3848100" y="3108325"/>
          <p14:tracePt t="53249" x="3771900" y="3086100"/>
          <p14:tracePt t="53266" x="3711575" y="3078163"/>
          <p14:tracePt t="53282" x="3657600" y="3078163"/>
          <p14:tracePt t="53299" x="3603625" y="3108325"/>
          <p14:tracePt t="53318" x="3589338" y="3124200"/>
          <p14:tracePt t="53662" x="3589338" y="3140075"/>
          <p14:tracePt t="53669" x="3589338" y="3162300"/>
          <p14:tracePt t="53678" x="3589338" y="3178175"/>
          <p14:tracePt t="53686" x="3589338" y="3200400"/>
          <p14:tracePt t="53699" x="3589338" y="3222625"/>
          <p14:tracePt t="53717" x="3603625" y="3268663"/>
          <p14:tracePt t="53733" x="3635375" y="3306763"/>
          <p14:tracePt t="53749" x="3649663" y="3330575"/>
          <p14:tracePt t="53926" x="3657600" y="3336925"/>
          <p14:tracePt t="53934" x="3657600" y="3375025"/>
          <p14:tracePt t="53942" x="3657600" y="3398838"/>
          <p14:tracePt t="53950" x="3673475" y="3421063"/>
          <p14:tracePt t="53966" x="3687763" y="3467100"/>
          <p14:tracePt t="53983" x="3703638" y="3521075"/>
          <p14:tracePt t="54165" x="3711575" y="3521075"/>
          <p14:tracePt t="54174" x="3725863" y="3497263"/>
          <p14:tracePt t="54183" x="3741738" y="3489325"/>
          <p14:tracePt t="54199" x="3779838" y="3444875"/>
          <p14:tracePt t="54216" x="3825875" y="3413125"/>
          <p14:tracePt t="54233" x="3886200" y="3390900"/>
          <p14:tracePt t="54250" x="3940175" y="3375025"/>
          <p14:tracePt t="54266" x="4008438" y="3360738"/>
          <p14:tracePt t="54283" x="4046538" y="3352800"/>
          <p14:tracePt t="54300" x="4076700" y="3352800"/>
          <p14:tracePt t="54316" x="4084638" y="3352800"/>
          <p14:tracePt t="54375" x="4092575" y="3352800"/>
          <p14:tracePt t="54382" x="4092575" y="3375025"/>
          <p14:tracePt t="54392" x="4084638" y="3421063"/>
          <p14:tracePt t="54400" x="4076700" y="3467100"/>
          <p14:tracePt t="54416" x="4022725" y="3573463"/>
          <p14:tracePt t="54433" x="3924300" y="3687763"/>
          <p14:tracePt t="54450" x="3763963" y="3810000"/>
          <p14:tracePt t="54466" x="3657600" y="3878263"/>
          <p14:tracePt t="54483" x="3527425" y="3932238"/>
          <p14:tracePt t="54500" x="3451225" y="3954463"/>
          <p14:tracePt t="54517" x="3413125" y="3962400"/>
          <p14:tracePt t="54559" x="3413125" y="3970338"/>
          <p14:tracePt t="54575" x="3413125" y="3984625"/>
          <p14:tracePt t="54582" x="3436938" y="4000500"/>
          <p14:tracePt t="54590" x="3459163" y="4030663"/>
          <p14:tracePt t="54600" x="3489325" y="4046538"/>
          <p14:tracePt t="54616" x="3589338" y="4084638"/>
          <p14:tracePt t="54633" x="3657600" y="4114800"/>
          <p14:tracePt t="54650" x="3703638" y="4137025"/>
          <p14:tracePt t="54666" x="3733800" y="4144963"/>
          <p14:tracePt t="54734" x="3733800" y="4137025"/>
          <p14:tracePt t="54742" x="3725863" y="4122738"/>
          <p14:tracePt t="54750" x="3717925" y="4098925"/>
          <p14:tracePt t="54766" x="3649663" y="4022725"/>
          <p14:tracePt t="54783" x="3565525" y="3924300"/>
          <p14:tracePt t="54800" x="3497263" y="3848100"/>
          <p14:tracePt t="54816" x="3467100" y="3787775"/>
          <p14:tracePt t="54833" x="3467100" y="3741738"/>
          <p14:tracePt t="54850" x="3467100" y="3665538"/>
          <p14:tracePt t="54866" x="3482975" y="3603625"/>
          <p14:tracePt t="54883" x="3543300" y="3527425"/>
          <p14:tracePt t="54901" x="3611563" y="3429000"/>
          <p14:tracePt t="54917" x="3635375" y="3390900"/>
          <p14:tracePt t="54933" x="3649663" y="3360738"/>
          <p14:tracePt t="54950" x="3665538" y="3336925"/>
          <p14:tracePt t="54967" x="3665538" y="3330575"/>
          <p14:tracePt t="54983" x="3673475" y="3306763"/>
          <p14:tracePt t="55086" x="3679825" y="3306763"/>
          <p14:tracePt t="55102" x="3687763" y="3306763"/>
          <p14:tracePt t="55118" x="3703638" y="3306763"/>
          <p14:tracePt t="55126" x="3717925" y="3306763"/>
          <p14:tracePt t="55142" x="3717925" y="3314700"/>
          <p14:tracePt t="55214" x="3725863" y="3314700"/>
          <p14:tracePt t="55231" x="3725863" y="3306763"/>
          <p14:tracePt t="55247" x="3717925" y="3306763"/>
          <p14:tracePt t="55253" x="3717925" y="3298825"/>
          <p14:tracePt t="55267" x="3711575" y="3298825"/>
          <p14:tracePt t="55283" x="3695700" y="3298825"/>
          <p14:tracePt t="55447" x="3687763" y="3298825"/>
          <p14:tracePt t="55494" x="3679825" y="3298825"/>
          <p14:tracePt t="55830" x="3673475" y="3292475"/>
          <p14:tracePt t="55846" x="3673475" y="3284538"/>
          <p14:tracePt t="55862" x="3673475" y="3276600"/>
          <p14:tracePt t="55869" x="3679825" y="3260725"/>
          <p14:tracePt t="55883" x="3679825" y="3230563"/>
          <p14:tracePt t="55901" x="3703638" y="3178175"/>
          <p14:tracePt t="55917" x="3711575" y="3146425"/>
          <p14:tracePt t="55933" x="3717925" y="3116263"/>
          <p14:tracePt t="55950" x="3733800" y="3094038"/>
          <p14:tracePt t="55983" x="3733800" y="3086100"/>
          <p14:tracePt t="56062" x="3749675" y="3086100"/>
          <p14:tracePt t="56069" x="3756025" y="3086100"/>
          <p14:tracePt t="56078" x="3779838" y="3094038"/>
          <p14:tracePt t="56085" x="3787775" y="3101975"/>
          <p14:tracePt t="56101" x="3802063" y="3132138"/>
          <p14:tracePt t="56117" x="3817938" y="3170238"/>
          <p14:tracePt t="56134" x="3825875" y="3178175"/>
          <p14:tracePt t="56150" x="3825875" y="3184525"/>
          <p14:tracePt t="56167" x="3825875" y="3192463"/>
          <p14:tracePt t="56183" x="3832225" y="3192463"/>
          <p14:tracePt t="56200" x="3832225" y="3208338"/>
          <p14:tracePt t="56217" x="3840163" y="3222625"/>
          <p14:tracePt t="56234" x="3856038" y="3254375"/>
          <p14:tracePt t="56250" x="3870325" y="3276600"/>
          <p14:tracePt t="56267" x="3886200" y="3284538"/>
          <p14:tracePt t="56284" x="3902075" y="3298825"/>
          <p14:tracePt t="56301" x="3924300" y="3306763"/>
          <p14:tracePt t="56317" x="3932238" y="3306763"/>
          <p14:tracePt t="56438" x="3940175" y="3314700"/>
          <p14:tracePt t="56453" x="3940175" y="3322638"/>
          <p14:tracePt t="56461" x="3940175" y="3352800"/>
          <p14:tracePt t="56470" x="3940175" y="3375025"/>
          <p14:tracePt t="56484" x="3940175" y="3421063"/>
          <p14:tracePt t="56501" x="3940175" y="3505200"/>
          <p14:tracePt t="56517" x="3924300" y="3551238"/>
          <p14:tracePt t="56534" x="3902075" y="3589338"/>
          <p14:tracePt t="56551" x="3894138" y="3611563"/>
          <p14:tracePt t="56567" x="3886200" y="3641725"/>
          <p14:tracePt t="56584" x="3863975" y="3673475"/>
          <p14:tracePt t="56600" x="3863975" y="3695700"/>
          <p14:tracePt t="56617" x="3863975" y="3725863"/>
          <p14:tracePt t="56635" x="3856038" y="3741738"/>
          <p14:tracePt t="56638" x="3856038" y="3756025"/>
          <p14:tracePt t="56650" x="3856038" y="3771900"/>
          <p14:tracePt t="56667" x="3856038" y="3794125"/>
          <p14:tracePt t="56684" x="3856038" y="3817938"/>
          <p14:tracePt t="56701" x="3856038" y="3856038"/>
          <p14:tracePt t="56717" x="3856038" y="3878263"/>
          <p14:tracePt t="56734" x="3856038" y="3886200"/>
          <p14:tracePt t="56750" x="3856038" y="3894138"/>
          <p14:tracePt t="56767" x="3856038" y="3902075"/>
          <p14:tracePt t="56784" x="3856038" y="3908425"/>
          <p14:tracePt t="56800" x="3863975" y="3916363"/>
          <p14:tracePt t="56817" x="3902075" y="3924300"/>
          <p14:tracePt t="56834" x="3962400" y="3924300"/>
          <p14:tracePt t="56851" x="4022725" y="3924300"/>
          <p14:tracePt t="56867" x="4076700" y="3924300"/>
          <p14:tracePt t="56884" x="4106863" y="3924300"/>
          <p14:tracePt t="56900" x="4114800" y="3924300"/>
          <p14:tracePt t="56941" x="4122738" y="3924300"/>
          <p14:tracePt t="57150" x="4114800" y="3924300"/>
          <p14:tracePt t="57158" x="4106863" y="3924300"/>
          <p14:tracePt t="57167" x="4098925" y="3924300"/>
          <p14:tracePt t="57184" x="4068763" y="3916363"/>
          <p14:tracePt t="57200" x="4022725" y="3902075"/>
          <p14:tracePt t="57217" x="3954463" y="3894138"/>
          <p14:tracePt t="57234" x="3878263" y="3886200"/>
          <p14:tracePt t="57251" x="3832225" y="3863975"/>
          <p14:tracePt t="57269" x="3794125" y="3832225"/>
          <p14:tracePt t="57284" x="3794125" y="3825875"/>
          <p14:tracePt t="57301" x="3794125" y="3763963"/>
          <p14:tracePt t="57317" x="3794125" y="3725863"/>
          <p14:tracePt t="57335" x="3794125" y="3673475"/>
          <p14:tracePt t="57351" x="3794125" y="3611563"/>
          <p14:tracePt t="57368" x="3794125" y="3551238"/>
          <p14:tracePt t="57384" x="3802063" y="3513138"/>
          <p14:tracePt t="57401" x="3802063" y="3467100"/>
          <p14:tracePt t="57417" x="3802063" y="3436938"/>
          <p14:tracePt t="57434" x="3802063" y="3406775"/>
          <p14:tracePt t="57451" x="3802063" y="3360738"/>
          <p14:tracePt t="57467" x="3794125" y="3344863"/>
          <p14:tracePt t="57484" x="3771900" y="3306763"/>
          <p14:tracePt t="57500" x="3771900" y="3298825"/>
          <p14:tracePt t="57517" x="3741738" y="3276600"/>
          <p14:tracePt t="57550" x="3733800" y="3268663"/>
          <p14:tracePt t="57766" x="3725863" y="3268663"/>
          <p14:tracePt t="57934" x="3717925" y="3268663"/>
          <p14:tracePt t="57957" x="3717925" y="3260725"/>
          <p14:tracePt t="57990" x="3717925" y="3254375"/>
          <p14:tracePt t="58014" x="3717925" y="3246438"/>
          <p14:tracePt t="58166" x="3725863" y="3246438"/>
          <p14:tracePt t="58206" x="3725863" y="3254375"/>
          <p14:tracePt t="58343" x="3733800" y="3254375"/>
          <p14:tracePt t="58350" x="3733800" y="3238500"/>
          <p14:tracePt t="58358" x="3733800" y="3230563"/>
          <p14:tracePt t="58368" x="3733800" y="3222625"/>
          <p14:tracePt t="58384" x="3749675" y="3184525"/>
          <p14:tracePt t="58401" x="3749675" y="3154363"/>
          <p14:tracePt t="58418" x="3756025" y="3116263"/>
          <p14:tracePt t="58434" x="3756025" y="3070225"/>
          <p14:tracePt t="58451" x="3756025" y="3040063"/>
          <p14:tracePt t="58468" x="3763963" y="3025775"/>
          <p14:tracePt t="58484" x="3763963" y="3017838"/>
          <p14:tracePt t="58638" x="3763963" y="3032125"/>
          <p14:tracePt t="58646" x="3763963" y="3078163"/>
          <p14:tracePt t="58654" x="3763963" y="3140075"/>
          <p14:tracePt t="58668" x="3779838" y="3200400"/>
          <p14:tracePt t="58685" x="3794125" y="3368675"/>
          <p14:tracePt t="58701" x="3802063" y="3406775"/>
          <p14:tracePt t="58718" x="3810000" y="3413125"/>
          <p14:tracePt t="58846" x="3832225" y="3429000"/>
          <p14:tracePt t="58854" x="3840163" y="3429000"/>
          <p14:tracePt t="58870" x="3856038" y="3429000"/>
          <p14:tracePt t="58877" x="3863975" y="3429000"/>
          <p14:tracePt t="58958" x="3863975" y="3436938"/>
          <p14:tracePt t="58991" x="3863975" y="3451225"/>
          <p14:tracePt t="58998" x="3840163" y="3489325"/>
          <p14:tracePt t="59006" x="3825875" y="3521075"/>
          <p14:tracePt t="59018" x="3779838" y="3573463"/>
          <p14:tracePt t="59036" x="3673475" y="3695700"/>
          <p14:tracePt t="59051" x="3535363" y="3810000"/>
          <p14:tracePt t="59068" x="3421063" y="3886200"/>
          <p14:tracePt t="59085" x="3330575" y="3954463"/>
          <p14:tracePt t="59181" x="3330575" y="3962400"/>
          <p14:tracePt t="59190" x="3336925" y="3970338"/>
          <p14:tracePt t="59201" x="3368675" y="3970338"/>
          <p14:tracePt t="59218" x="3406775" y="3992563"/>
          <p14:tracePt t="59237" x="3467100" y="3992563"/>
          <p14:tracePt t="59251" x="3535363" y="4000500"/>
          <p14:tracePt t="59268" x="3573463" y="4000500"/>
          <p14:tracePt t="59285" x="3589338" y="4000500"/>
          <p14:tracePt t="59301" x="3611563" y="4000500"/>
          <p14:tracePt t="59318" x="3619500" y="3992563"/>
          <p14:tracePt t="59335" x="3635375" y="3978275"/>
          <p14:tracePt t="59351" x="3673475" y="3954463"/>
          <p14:tracePt t="59368" x="3733800" y="3940175"/>
          <p14:tracePt t="59385" x="3810000" y="3924300"/>
          <p14:tracePt t="59401" x="3878263" y="3894138"/>
          <p14:tracePt t="59418" x="3932238" y="3886200"/>
          <p14:tracePt t="59436" x="3962400" y="3870325"/>
          <p14:tracePt t="59451" x="3978275" y="3870325"/>
          <p14:tracePt t="59750" x="3978275" y="3863975"/>
          <p14:tracePt t="59766" x="3954463" y="3848100"/>
          <p14:tracePt t="59774" x="3932238" y="3832225"/>
          <p14:tracePt t="59785" x="3894138" y="3825875"/>
          <p14:tracePt t="59801" x="3825875" y="3756025"/>
          <p14:tracePt t="59818" x="3787775" y="3695700"/>
          <p14:tracePt t="59835" x="3779838" y="3635375"/>
          <p14:tracePt t="59852" x="3771900" y="3573463"/>
          <p14:tracePt t="59869" x="3771900" y="3489325"/>
          <p14:tracePt t="59885" x="3771900" y="3444875"/>
          <p14:tracePt t="59902" x="3779838" y="3406775"/>
          <p14:tracePt t="59918" x="3787775" y="3390900"/>
          <p14:tracePt t="59935" x="3787775" y="3368675"/>
          <p14:tracePt t="59952" x="3787775" y="3360738"/>
          <p14:tracePt t="59968" x="3787775" y="3344863"/>
          <p14:tracePt t="59985" x="3787775" y="3336925"/>
          <p14:tracePt t="60002" x="3787775" y="3330575"/>
          <p14:tracePt t="60018" x="3771900" y="3306763"/>
          <p14:tracePt t="60035" x="3725863" y="3298825"/>
          <p14:tracePt t="60052" x="3687763" y="3284538"/>
          <p14:tracePt t="60069" x="3635375" y="3284538"/>
          <p14:tracePt t="60144" x="3641725" y="3284538"/>
          <p14:tracePt t="60149" x="3657600" y="3284538"/>
          <p14:tracePt t="60158" x="3673475" y="3284538"/>
          <p14:tracePt t="60168" x="3687763" y="3298825"/>
          <p14:tracePt t="60185" x="3717925" y="3298825"/>
          <p14:tracePt t="60202" x="3725863" y="3298825"/>
          <p14:tracePt t="60218" x="3741738" y="3298825"/>
          <p14:tracePt t="60235" x="3756025" y="3276600"/>
          <p14:tracePt t="60252" x="3771900" y="3192463"/>
          <p14:tracePt t="60269" x="3771900" y="3070225"/>
          <p14:tracePt t="60285" x="3771900" y="3009900"/>
          <p14:tracePt t="60302" x="3771900" y="2949575"/>
          <p14:tracePt t="60318" x="3763963" y="2925763"/>
          <p14:tracePt t="60485" x="3749675" y="2925763"/>
          <p14:tracePt t="60493" x="3749675" y="2941638"/>
          <p14:tracePt t="60501" x="3741738" y="2979738"/>
          <p14:tracePt t="60518" x="3733800" y="3032125"/>
          <p14:tracePt t="60535" x="3717925" y="3063875"/>
          <p14:tracePt t="60551" x="3717925" y="3094038"/>
          <p14:tracePt t="60568" x="3711575" y="3108325"/>
          <p14:tracePt t="60585" x="3703638" y="3124200"/>
          <p14:tracePt t="60602" x="3703638" y="3132138"/>
          <p14:tracePt t="60653" x="3703638" y="3140075"/>
          <p14:tracePt t="60678" x="3703638" y="3146425"/>
          <p14:tracePt t="60685" x="3695700" y="3146425"/>
          <p14:tracePt t="60694" x="3695700" y="3154363"/>
          <p14:tracePt t="60734" x="3695700" y="3162300"/>
          <p14:tracePt t="60758" x="3695700" y="3178175"/>
          <p14:tracePt t="60774" x="3695700" y="3184525"/>
          <p14:tracePt t="60782" x="3695700" y="3192463"/>
          <p14:tracePt t="60789" x="3695700" y="3208338"/>
          <p14:tracePt t="60802" x="3695700" y="3230563"/>
          <p14:tracePt t="60819" x="3703638" y="3268663"/>
          <p14:tracePt t="60835" x="3711575" y="3284538"/>
          <p14:tracePt t="60852" x="3717925" y="3298825"/>
          <p14:tracePt t="60869" x="3733800" y="3298825"/>
          <p14:tracePt t="60885" x="3741738" y="3298825"/>
          <p14:tracePt t="60902" x="3756025" y="3314700"/>
          <p14:tracePt t="60919" x="3771900" y="3314700"/>
          <p14:tracePt t="60935" x="3787775" y="3314700"/>
          <p14:tracePt t="60952" x="3794125" y="3322638"/>
          <p14:tracePt t="60968" x="3810000" y="3330575"/>
          <p14:tracePt t="61002" x="3817938" y="3336925"/>
          <p14:tracePt t="61035" x="3825875" y="3344863"/>
          <p14:tracePt t="61052" x="3840163" y="3360738"/>
          <p14:tracePt t="61069" x="3848100" y="3390900"/>
          <p14:tracePt t="61085" x="3863975" y="3421063"/>
          <p14:tracePt t="61102" x="3863975" y="3475038"/>
          <p14:tracePt t="61119" x="3863975" y="3535363"/>
          <p14:tracePt t="61137" x="3863975" y="3611563"/>
          <p14:tracePt t="61141" x="3856038" y="3657600"/>
          <p14:tracePt t="61152" x="3825875" y="3687763"/>
          <p14:tracePt t="61169" x="3771900" y="3763963"/>
          <p14:tracePt t="61185" x="3717925" y="3817938"/>
          <p14:tracePt t="61202" x="3679825" y="3840163"/>
          <p14:tracePt t="61219" x="3657600" y="3848100"/>
          <p14:tracePt t="61235" x="3641725" y="3856038"/>
          <p14:tracePt t="61326" x="3635375" y="3863975"/>
          <p14:tracePt t="61333" x="3635375" y="3870325"/>
          <p14:tracePt t="61342" x="3627438" y="3886200"/>
          <p14:tracePt t="61352" x="3611563" y="3902075"/>
          <p14:tracePt t="61369" x="3611563" y="3954463"/>
          <p14:tracePt t="61385" x="3611563" y="3984625"/>
          <p14:tracePt t="61402" x="3611563" y="3992563"/>
          <p14:tracePt t="61446" x="3611563" y="4000500"/>
          <p14:tracePt t="61461" x="3635375" y="4000500"/>
          <p14:tracePt t="61470" x="3665538" y="3992563"/>
          <p14:tracePt t="61485" x="3717925" y="3954463"/>
          <p14:tracePt t="61502" x="3763963" y="3924300"/>
          <p14:tracePt t="61519" x="3817938" y="3886200"/>
          <p14:tracePt t="61535" x="3856038" y="3870325"/>
          <p14:tracePt t="61553" x="3878263" y="3856038"/>
          <p14:tracePt t="61569" x="3908425" y="3856038"/>
          <p14:tracePt t="61585" x="3940175" y="3856038"/>
          <p14:tracePt t="61602" x="3970338" y="3856038"/>
          <p14:tracePt t="61619" x="3992563" y="3856038"/>
          <p14:tracePt t="61636" x="4030663" y="3886200"/>
          <p14:tracePt t="61653" x="4084638" y="3954463"/>
          <p14:tracePt t="61669" x="4092575" y="3970338"/>
          <p14:tracePt t="61685" x="4092575" y="3992563"/>
          <p14:tracePt t="61702" x="4092575" y="4000500"/>
        </p14:tracePtLst>
      </p14:laserTraceLst>
    </p:ext>
  </p:extLs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1865055" y="2225178"/>
            <a:ext cx="8229600" cy="362985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u="sng" dirty="0" smtClean="0"/>
              <a:t>Differentiation</a:t>
            </a:r>
            <a:r>
              <a:rPr lang="en-US" altLang="en-US" dirty="0" smtClean="0"/>
              <a:t> is the process of computing the derivative of a function.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You may be asked to:</a:t>
            </a:r>
          </a:p>
          <a:p>
            <a:pPr>
              <a:defRPr/>
            </a:pPr>
            <a:r>
              <a:rPr lang="en-US" altLang="en-US" dirty="0" smtClean="0"/>
              <a:t>Differentiate.</a:t>
            </a:r>
          </a:p>
          <a:p>
            <a:pPr>
              <a:defRPr/>
            </a:pPr>
            <a:r>
              <a:rPr lang="en-US" altLang="en-US" dirty="0" smtClean="0"/>
              <a:t>Derive.</a:t>
            </a:r>
          </a:p>
          <a:p>
            <a:pPr>
              <a:defRPr/>
            </a:pPr>
            <a:r>
              <a:rPr lang="en-US" altLang="en-US" dirty="0" smtClean="0"/>
              <a:t>Find the derivative of…</a:t>
            </a:r>
          </a:p>
        </p:txBody>
      </p:sp>
    </p:spTree>
    <p:extLst>
      <p:ext uri="{BB962C8B-B14F-4D97-AF65-F5344CB8AC3E}">
        <p14:creationId xmlns:p14="http://schemas.microsoft.com/office/powerpoint/2010/main" val="20190915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222"/>
    </mc:Choice>
    <mc:Fallback xmlns="">
      <p:transition advTm="19222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2400300" y="1719263"/>
          <a:ext cx="4438650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5" name="Equation" r:id="rId4" imgW="4431960" imgH="952200" progId="Equation.DSMT4">
                  <p:embed/>
                </p:oleObj>
              </mc:Choice>
              <mc:Fallback>
                <p:oleObj name="Equation" r:id="rId4" imgW="443196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00300" y="1719263"/>
                        <a:ext cx="4438650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2133600" y="3496583"/>
            <a:ext cx="7504755" cy="584775"/>
          </a:xfrm>
          <a:prstGeom prst="rect">
            <a:avLst/>
          </a:prstGeom>
          <a:solidFill>
            <a:schemeClr val="bg1"/>
          </a:solidFill>
        </p:spPr>
        <p:txBody>
          <a:bodyPr wrap="square">
            <a:spAutoFit/>
          </a:bodyPr>
          <a:lstStyle/>
          <a:p>
            <a:pPr>
              <a:defRPr/>
            </a:pPr>
            <a:r>
              <a:rPr lang="en-US" altLang="en-US" sz="3200" dirty="0"/>
              <a:t>The derivative of a constant function is zero.</a:t>
            </a:r>
          </a:p>
        </p:txBody>
      </p:sp>
    </p:spTree>
    <p:extLst>
      <p:ext uri="{BB962C8B-B14F-4D97-AF65-F5344CB8AC3E}">
        <p14:creationId xmlns:p14="http://schemas.microsoft.com/office/powerpoint/2010/main" val="1108584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952"/>
    </mc:Choice>
    <mc:Fallback xmlns="">
      <p:transition advTm="24952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1874165" y="2144838"/>
          <a:ext cx="67818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8" name="Equation" r:id="rId4" imgW="6781680" imgH="952200" progId="Equation.DSMT4">
                  <p:embed/>
                </p:oleObj>
              </mc:Choice>
              <mc:Fallback>
                <p:oleObj name="Equation" r:id="rId4" imgW="678168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874165" y="2144838"/>
                        <a:ext cx="67818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/>
          </p:nvPr>
        </p:nvGraphicFramePr>
        <p:xfrm>
          <a:off x="3135194" y="3428233"/>
          <a:ext cx="16256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09" name="Equation" r:id="rId6" imgW="1625400" imgH="952200" progId="Equation.DSMT4">
                  <p:embed/>
                </p:oleObj>
              </mc:Choice>
              <mc:Fallback>
                <p:oleObj name="Equation" r:id="rId6" imgW="1625400" imgH="952200" progId="Equation.DSMT4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35194" y="3428233"/>
                        <a:ext cx="16256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481374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264"/>
    </mc:Choice>
    <mc:Fallback xmlns="">
      <p:transition advTm="4626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239" x="4084638" y="4000500"/>
          <p14:tracePt t="14249" x="4016375" y="3962400"/>
          <p14:tracePt t="14266" x="3825875" y="3902075"/>
          <p14:tracePt t="14283" x="3619500" y="3641725"/>
          <p14:tracePt t="14299" x="3505200" y="3360738"/>
          <p14:tracePt t="14316" x="3459163" y="3216275"/>
          <p14:tracePt t="14333" x="3459163" y="3184525"/>
          <p14:tracePt t="14463" x="3459163" y="3170238"/>
          <p14:tracePt t="14475" x="3467100" y="3116263"/>
          <p14:tracePt t="14487" x="3756025" y="2819400"/>
          <p14:tracePt t="14499" x="3894138" y="2682875"/>
          <p14:tracePt t="14516" x="4022725" y="2492375"/>
          <p14:tracePt t="14532" x="4076700" y="2316163"/>
          <p14:tracePt t="14549" x="4114800" y="2163763"/>
          <p14:tracePt t="14566" x="4114800" y="2065338"/>
          <p14:tracePt t="14582" x="4114800" y="2057400"/>
          <p14:tracePt t="14616" x="4106863" y="2057400"/>
          <p14:tracePt t="14638" x="4098925" y="2057400"/>
          <p14:tracePt t="14649" x="4084638" y="2087563"/>
          <p14:tracePt t="14666" x="4054475" y="2217738"/>
          <p14:tracePt t="14683" x="4022725" y="2332038"/>
          <p14:tracePt t="14699" x="4022725" y="2416175"/>
          <p14:tracePt t="14716" x="4022725" y="2460625"/>
          <p14:tracePt t="14733" x="4022725" y="2468563"/>
          <p14:tracePt t="14749" x="4022725" y="2476500"/>
          <p14:tracePt t="14782" x="4022725" y="2454275"/>
          <p14:tracePt t="14799" x="4022725" y="2370138"/>
          <p14:tracePt t="14816" x="4022725" y="2346325"/>
          <p14:tracePt t="14833" x="4022725" y="2339975"/>
          <p14:tracePt t="14977" x="4016375" y="2339975"/>
          <p14:tracePt t="14992" x="3954463" y="2438400"/>
          <p14:tracePt t="15007" x="3886200" y="2590800"/>
          <p14:tracePt t="15023" x="3870325" y="2674938"/>
          <p14:tracePt t="15039" x="3870325" y="2705100"/>
          <p14:tracePt t="15054" x="3870325" y="2713038"/>
          <p14:tracePt t="15175" x="3863975" y="2713038"/>
          <p14:tracePt t="15193" x="3832225" y="2713038"/>
          <p14:tracePt t="15203" x="3810000" y="2713038"/>
          <p14:tracePt t="15216" x="3779838" y="2743200"/>
          <p14:tracePt t="15233" x="3756025" y="2765425"/>
          <p14:tracePt t="15249" x="3741738" y="2789238"/>
          <p14:tracePt t="15367" x="3741738" y="2773363"/>
          <p14:tracePt t="15383" x="3741738" y="2751138"/>
          <p14:tracePt t="15398" x="3741738" y="2735263"/>
          <p14:tracePt t="15412" x="3733800" y="2735263"/>
          <p14:tracePt t="15420" x="3733800" y="2727325"/>
          <p14:tracePt t="15783" x="3733800" y="2720975"/>
          <p14:tracePt t="15799" x="3763963" y="2689225"/>
          <p14:tracePt t="15808" x="3779838" y="2682875"/>
          <p14:tracePt t="15817" x="3802063" y="2682875"/>
          <p14:tracePt t="15833" x="3886200" y="2659063"/>
          <p14:tracePt t="15850" x="3984625" y="2636838"/>
          <p14:tracePt t="15866" x="4084638" y="2606675"/>
          <p14:tracePt t="15883" x="4152900" y="2574925"/>
          <p14:tracePt t="15900" x="4191000" y="2568575"/>
          <p14:tracePt t="15916" x="4206875" y="2560638"/>
          <p14:tracePt t="16016" x="4206875" y="2568575"/>
          <p14:tracePt t="16031" x="4221163" y="2636838"/>
          <p14:tracePt t="16048" x="4221163" y="2674938"/>
          <p14:tracePt t="16054" x="4221163" y="2689225"/>
          <p14:tracePt t="16167" x="4198938" y="2689225"/>
          <p14:tracePt t="16184" x="4168775" y="2682875"/>
          <p14:tracePt t="16200" x="4144963" y="2682875"/>
          <p14:tracePt t="16216" x="4122738" y="2682875"/>
          <p14:tracePt t="16233" x="4114800" y="2682875"/>
          <p14:tracePt t="16250" x="4098925" y="2682875"/>
          <p14:tracePt t="16266" x="4098925" y="2689225"/>
          <p14:tracePt t="16300" x="4098925" y="2697163"/>
          <p14:tracePt t="16317" x="4092575" y="2697163"/>
          <p14:tracePt t="16333" x="4092575" y="2713038"/>
          <p14:tracePt t="16350" x="4076700" y="2727325"/>
          <p14:tracePt t="16367" x="4046538" y="2751138"/>
          <p14:tracePt t="16383" x="4030663" y="2765425"/>
          <p14:tracePt t="16400" x="4000500" y="2781300"/>
          <p14:tracePt t="16417" x="3992563" y="2789238"/>
          <p14:tracePt t="16527" x="4000500" y="2781300"/>
          <p14:tracePt t="16721" x="4000500" y="2789238"/>
          <p14:tracePt t="16735" x="4000500" y="2803525"/>
          <p14:tracePt t="16751" x="4000500" y="2819400"/>
          <p14:tracePt t="16767" x="4008438" y="2827338"/>
          <p14:tracePt t="16800" x="4016375" y="2827338"/>
          <p14:tracePt t="16817" x="4030663" y="2827338"/>
          <p14:tracePt t="16850" x="4046538" y="2827338"/>
          <p14:tracePt t="16867" x="4122738" y="2819400"/>
          <p14:tracePt t="16884" x="4183063" y="2765425"/>
          <p14:tracePt t="16900" x="4251325" y="2705100"/>
          <p14:tracePt t="16917" x="4321175" y="2636838"/>
          <p14:tracePt t="16934" x="4365625" y="2560638"/>
          <p14:tracePt t="16950" x="4389438" y="2530475"/>
          <p14:tracePt t="16967" x="4411663" y="2498725"/>
          <p14:tracePt t="16983" x="4419600" y="2460625"/>
          <p14:tracePt t="17000" x="4435475" y="2430463"/>
          <p14:tracePt t="17017" x="4449763" y="2408238"/>
          <p14:tracePt t="17033" x="4465638" y="2392363"/>
          <p14:tracePt t="17067" x="4495800" y="2378075"/>
          <p14:tracePt t="17083" x="4511675" y="2378075"/>
          <p14:tracePt t="17100" x="4541838" y="2378075"/>
          <p14:tracePt t="17117" x="4564063" y="2378075"/>
          <p14:tracePt t="17133" x="4587875" y="2378075"/>
          <p14:tracePt t="17150" x="4594225" y="2378075"/>
          <p14:tracePt t="17167" x="4594225" y="2422525"/>
          <p14:tracePt t="17183" x="4594225" y="2514600"/>
          <p14:tracePt t="17200" x="4579938" y="2628900"/>
          <p14:tracePt t="17217" x="4525963" y="2689225"/>
          <p14:tracePt t="17233" x="4479925" y="2720975"/>
          <p14:tracePt t="17250" x="4427538" y="2720975"/>
          <p14:tracePt t="17268" x="4411663" y="2720975"/>
          <p14:tracePt t="17284" x="4397375" y="2713038"/>
          <p14:tracePt t="17301" x="4397375" y="2697163"/>
          <p14:tracePt t="17318" x="4397375" y="2667000"/>
          <p14:tracePt t="17334" x="4397375" y="2628900"/>
          <p14:tracePt t="17350" x="4419600" y="2598738"/>
          <p14:tracePt t="17367" x="4465638" y="2590800"/>
          <p14:tracePt t="17383" x="4564063" y="2590800"/>
          <p14:tracePt t="17400" x="4670425" y="2590800"/>
          <p14:tracePt t="17417" x="4724400" y="2590800"/>
          <p14:tracePt t="17434" x="4732338" y="2598738"/>
          <p14:tracePt t="17450" x="4740275" y="2651125"/>
          <p14:tracePt t="17467" x="4740275" y="2727325"/>
          <p14:tracePt t="17484" x="4702175" y="2781300"/>
          <p14:tracePt t="17503" x="4640263" y="2789238"/>
          <p14:tracePt t="17519" x="4594225" y="2781300"/>
          <p14:tracePt t="17534" x="4541838" y="2765425"/>
          <p14:tracePt t="17550" x="4495800" y="2713038"/>
          <p14:tracePt t="17567" x="4465638" y="2628900"/>
          <p14:tracePt t="17584" x="4457700" y="2574925"/>
          <p14:tracePt t="17600" x="4457700" y="2514600"/>
          <p14:tracePt t="17617" x="4457700" y="2460625"/>
          <p14:tracePt t="17634" x="4465638" y="2430463"/>
          <p14:tracePt t="17650" x="4495800" y="2430463"/>
          <p14:tracePt t="17667" x="4541838" y="2430463"/>
          <p14:tracePt t="17684" x="4594225" y="2438400"/>
          <p14:tracePt t="17700" x="4594225" y="2446338"/>
          <p14:tracePt t="17717" x="4602163" y="2476500"/>
          <p14:tracePt t="17734" x="4602163" y="2574925"/>
          <p14:tracePt t="17750" x="4594225" y="2620963"/>
          <p14:tracePt t="17767" x="4556125" y="2628900"/>
          <p14:tracePt t="17784" x="4503738" y="2628900"/>
          <p14:tracePt t="17800" x="4479925" y="2628900"/>
          <p14:tracePt t="17817" x="4441825" y="2613025"/>
          <p14:tracePt t="17834" x="4411663" y="2590800"/>
          <p14:tracePt t="17850" x="4397375" y="2552700"/>
          <p14:tracePt t="17867" x="4389438" y="2536825"/>
          <p14:tracePt t="17884" x="4389438" y="2522538"/>
          <p14:tracePt t="17900" x="4389438" y="2506663"/>
          <p14:tracePt t="17917" x="4389438" y="2498725"/>
          <p14:tracePt t="18431" x="4389438" y="2492375"/>
          <p14:tracePt t="18447" x="4373563" y="2492375"/>
          <p14:tracePt t="18463" x="4351338" y="2492375"/>
          <p14:tracePt t="18474" x="4343400" y="2492375"/>
          <p14:tracePt t="18484" x="4313238" y="2492375"/>
          <p14:tracePt t="18501" x="4289425" y="2506663"/>
          <p14:tracePt t="18517" x="4229100" y="2522538"/>
          <p14:tracePt t="18534" x="4114800" y="2560638"/>
          <p14:tracePt t="18551" x="3992563" y="2582863"/>
          <p14:tracePt t="18567" x="3902075" y="2590800"/>
          <p14:tracePt t="18584" x="3817938" y="2613025"/>
          <p14:tracePt t="18601" x="3779838" y="2613025"/>
          <p14:tracePt t="18617" x="3763963" y="2613025"/>
          <p14:tracePt t="18702" x="3756025" y="2613025"/>
          <p14:tracePt t="18718" x="3749675" y="2613025"/>
          <p14:tracePt t="18726" x="3741738" y="2606675"/>
          <p14:tracePt t="18734" x="3741738" y="2598738"/>
          <p14:tracePt t="18751" x="3725863" y="2590800"/>
          <p14:tracePt t="18767" x="3717925" y="2582863"/>
          <p14:tracePt t="18815" x="3725863" y="2582863"/>
          <p14:tracePt t="18830" x="3749675" y="2582863"/>
          <p14:tracePt t="18847" x="3779838" y="2582863"/>
          <p14:tracePt t="18862" x="3817938" y="2582863"/>
          <p14:tracePt t="18875" x="3856038" y="2582863"/>
          <p14:tracePt t="18884" x="3878263" y="2582863"/>
          <p14:tracePt t="18901" x="3970338" y="2582863"/>
          <p14:tracePt t="18918" x="4160838" y="2582863"/>
          <p14:tracePt t="18934" x="4275138" y="2560638"/>
          <p14:tracePt t="18951" x="4343400" y="2514600"/>
          <p14:tracePt t="18968" x="4397375" y="2476500"/>
          <p14:tracePt t="18984" x="4419600" y="2454275"/>
          <p14:tracePt t="19001" x="4427538" y="2422525"/>
          <p14:tracePt t="19018" x="4427538" y="2416175"/>
          <p14:tracePt t="19051" x="4427538" y="2408238"/>
          <p14:tracePt t="19071" x="4427538" y="2400300"/>
          <p14:tracePt t="19111" x="4427538" y="2392363"/>
          <p14:tracePt t="19119" x="4419600" y="2392363"/>
          <p14:tracePt t="19134" x="4403725" y="2384425"/>
          <p14:tracePt t="19151" x="4359275" y="2370138"/>
          <p14:tracePt t="19168" x="4321175" y="2362200"/>
          <p14:tracePt t="19184" x="4229100" y="2339975"/>
          <p14:tracePt t="19201" x="4114800" y="2301875"/>
          <p14:tracePt t="19218" x="3984625" y="2270125"/>
          <p14:tracePt t="19234" x="3856038" y="2232025"/>
          <p14:tracePt t="19251" x="3725863" y="2201863"/>
          <p14:tracePt t="19268" x="3589338" y="2201863"/>
          <p14:tracePt t="19284" x="3467100" y="2201863"/>
          <p14:tracePt t="19301" x="3336925" y="2217738"/>
          <p14:tracePt t="19318" x="3170238" y="2301875"/>
          <p14:tracePt t="19334" x="3078163" y="2392363"/>
          <p14:tracePt t="19351" x="3025775" y="2484438"/>
          <p14:tracePt t="19368" x="3001963" y="2514600"/>
          <p14:tracePt t="19384" x="2987675" y="2544763"/>
          <p14:tracePt t="19495" x="2979738" y="2544763"/>
          <p14:tracePt t="19507" x="2963863" y="2536825"/>
          <p14:tracePt t="19519" x="2955925" y="2530475"/>
          <p14:tracePt t="19534" x="2941638" y="2514600"/>
          <p14:tracePt t="19551" x="2933700" y="2506663"/>
          <p14:tracePt t="19568" x="2911475" y="2506663"/>
          <p14:tracePt t="19584" x="2895600" y="2506663"/>
          <p14:tracePt t="19618" x="2887663" y="2498725"/>
          <p14:tracePt t="19634" x="2879725" y="2492375"/>
          <p14:tracePt t="19651" x="2849563" y="2484438"/>
          <p14:tracePt t="19668" x="2797175" y="2468563"/>
          <p14:tracePt t="19684" x="2705100" y="2454275"/>
          <p14:tracePt t="19701" x="2536825" y="2438400"/>
          <p14:tracePt t="19718" x="2301875" y="2446338"/>
          <p14:tracePt t="19734" x="2179638" y="2514600"/>
          <p14:tracePt t="19751" x="2079625" y="2628900"/>
          <p14:tracePt t="19768" x="2041525" y="2773363"/>
          <p14:tracePt t="19784" x="2019300" y="2873375"/>
          <p14:tracePt t="19801" x="2019300" y="2963863"/>
          <p14:tracePt t="19818" x="2019300" y="2979738"/>
          <p14:tracePt t="19878" x="2019300" y="2987675"/>
          <p14:tracePt t="19886" x="2035175" y="2987675"/>
          <p14:tracePt t="19901" x="2087563" y="2955925"/>
          <p14:tracePt t="19918" x="2454275" y="2781300"/>
          <p14:tracePt t="19934" x="2963863" y="2582863"/>
          <p14:tracePt t="19951" x="3505200" y="2408238"/>
          <p14:tracePt t="19968" x="4000500" y="2270125"/>
          <p14:tracePt t="19984" x="4275138" y="2255838"/>
          <p14:tracePt t="20001" x="4435475" y="2255838"/>
          <p14:tracePt t="20018" x="4541838" y="2278063"/>
          <p14:tracePt t="20034" x="4594225" y="2308225"/>
          <p14:tracePt t="20051" x="4632325" y="2362200"/>
          <p14:tracePt t="20068" x="4670425" y="2430463"/>
          <p14:tracePt t="20084" x="4678363" y="2476500"/>
          <p14:tracePt t="20119" x="4686300" y="2484438"/>
          <p14:tracePt t="20183" x="4686300" y="2468563"/>
          <p14:tracePt t="20191" x="4686300" y="2446338"/>
          <p14:tracePt t="20201" x="4702175" y="2430463"/>
          <p14:tracePt t="20218" x="4708525" y="2416175"/>
          <p14:tracePt t="20235" x="4716463" y="2408238"/>
          <p14:tracePt t="20278" x="4678363" y="2392363"/>
          <p14:tracePt t="20286" x="4610100" y="2384425"/>
          <p14:tracePt t="20301" x="4541838" y="2384425"/>
          <p14:tracePt t="20318" x="4327525" y="2384425"/>
          <p14:tracePt t="20335" x="4160838" y="2392363"/>
          <p14:tracePt t="20351" x="4098925" y="2422525"/>
          <p14:tracePt t="20368" x="4098925" y="2430463"/>
          <p14:tracePt t="20385" x="4098925" y="2476500"/>
          <p14:tracePt t="20401" x="4191000" y="2560638"/>
          <p14:tracePt t="20418" x="4313238" y="2598738"/>
          <p14:tracePt t="20435" x="4397375" y="2598738"/>
          <p14:tracePt t="20451" x="4457700" y="2598738"/>
          <p14:tracePt t="20468" x="4473575" y="2590800"/>
          <p14:tracePt t="20485" x="4473575" y="2536825"/>
          <p14:tracePt t="20501" x="4465638" y="2460625"/>
          <p14:tracePt t="20518" x="4381500" y="2392363"/>
          <p14:tracePt t="20535" x="4327525" y="2384425"/>
          <p14:tracePt t="20551" x="4297363" y="2384425"/>
          <p14:tracePt t="20568" x="4267200" y="2416175"/>
          <p14:tracePt t="20585" x="4251325" y="2498725"/>
          <p14:tracePt t="20601" x="4251325" y="2560638"/>
          <p14:tracePt t="20618" x="4343400" y="2613025"/>
          <p14:tracePt t="20635" x="4441825" y="2613025"/>
          <p14:tracePt t="20651" x="4525963" y="2590800"/>
          <p14:tracePt t="20668" x="4594225" y="2530475"/>
          <p14:tracePt t="20685" x="4618038" y="2430463"/>
          <p14:tracePt t="20701" x="4618038" y="2346325"/>
          <p14:tracePt t="20718" x="4495800" y="2255838"/>
          <p14:tracePt t="20735" x="4365625" y="2217738"/>
          <p14:tracePt t="20751" x="4160838" y="2201863"/>
          <p14:tracePt t="20768" x="3886200" y="2263775"/>
          <p14:tracePt t="20785" x="3559175" y="2446338"/>
          <p14:tracePt t="20801" x="3390900" y="2582863"/>
          <p14:tracePt t="20818" x="3344863" y="2689225"/>
          <p14:tracePt t="20835" x="3344863" y="2735263"/>
          <p14:tracePt t="20851" x="3375025" y="2765425"/>
          <p14:tracePt t="20868" x="3589338" y="2773363"/>
          <p14:tracePt t="20885" x="3946525" y="2713038"/>
          <p14:tracePt t="20902" x="4168775" y="2568575"/>
          <p14:tracePt t="20918" x="4229100" y="2498725"/>
          <p14:tracePt t="20935" x="4229100" y="2454275"/>
          <p14:tracePt t="20952" x="4229100" y="2416175"/>
          <p14:tracePt t="20968" x="4130675" y="2408238"/>
          <p14:tracePt t="20985" x="3984625" y="2408238"/>
          <p14:tracePt t="21002" x="3810000" y="2476500"/>
          <p14:tracePt t="21018" x="3657600" y="2613025"/>
          <p14:tracePt t="21035" x="3611563" y="2751138"/>
          <p14:tracePt t="21052" x="3603625" y="2873375"/>
          <p14:tracePt t="21068" x="3703638" y="2955925"/>
          <p14:tracePt t="21085" x="3924300" y="2963863"/>
          <p14:tracePt t="21102" x="4321175" y="2933700"/>
          <p14:tracePt t="21118" x="4389438" y="2849563"/>
          <p14:tracePt t="21135" x="4397375" y="2765425"/>
          <p14:tracePt t="21152" x="4397375" y="2674938"/>
          <p14:tracePt t="21168" x="4343400" y="2598738"/>
          <p14:tracePt t="21185" x="4289425" y="2560638"/>
          <p14:tracePt t="21202" x="4251325" y="2560638"/>
          <p14:tracePt t="21218" x="4221163" y="2560638"/>
          <p14:tracePt t="21235" x="4198938" y="2560638"/>
          <p14:tracePt t="21252" x="4183063" y="2582863"/>
          <p14:tracePt t="21268" x="4168775" y="2606675"/>
          <p14:tracePt t="27935" x="4137025" y="2606675"/>
          <p14:tracePt t="27951" x="3673475" y="2476500"/>
          <p14:tracePt t="27968" x="3162300" y="2354263"/>
          <p14:tracePt t="27979" x="2827338" y="2332038"/>
          <p14:tracePt t="27987" x="2492375" y="2316163"/>
          <p14:tracePt t="28004" x="1882775" y="2346325"/>
          <p14:tracePt t="28021" x="1387475" y="2560638"/>
          <p14:tracePt t="28037" x="1158875" y="2743200"/>
          <p14:tracePt t="28054" x="990600" y="2979738"/>
          <p14:tracePt t="28071" x="930275" y="3086100"/>
          <p14:tracePt t="28087" x="906463" y="3108325"/>
          <p14:tracePt t="28343" x="914400" y="3108325"/>
          <p14:tracePt t="28351" x="1050925" y="3238500"/>
          <p14:tracePt t="28359" x="1279525" y="3489325"/>
          <p14:tracePt t="28371" x="1660525" y="3878263"/>
          <p14:tracePt t="28388" x="2644775" y="4656138"/>
          <p14:tracePt t="28405" x="3292475" y="5151438"/>
          <p14:tracePt t="28421" x="3687763" y="5349875"/>
          <p14:tracePt t="28440" x="4175125" y="5372100"/>
          <p14:tracePt t="28455" x="4495800" y="5318125"/>
          <p14:tracePt t="28472" x="4854575" y="5135563"/>
          <p14:tracePt t="28488" x="5127625" y="4884738"/>
          <p14:tracePt t="28505" x="5241925" y="4656138"/>
          <p14:tracePt t="28521" x="5303838" y="4419600"/>
          <p14:tracePt t="28538" x="5295900" y="4237038"/>
          <p14:tracePt t="28555" x="5181600" y="4144963"/>
          <p14:tracePt t="28571" x="4991100" y="4060825"/>
          <p14:tracePt t="28588" x="4762500" y="4008438"/>
          <p14:tracePt t="28605" x="4479925" y="3992563"/>
          <p14:tracePt t="28621" x="4114800" y="4060825"/>
          <p14:tracePt t="28638" x="3894138" y="4175125"/>
          <p14:tracePt t="28655" x="3673475" y="4351338"/>
          <p14:tracePt t="28671" x="3603625" y="4419600"/>
          <p14:tracePt t="28688" x="3589338" y="4457700"/>
          <p14:tracePt t="28721" x="3589338" y="4465638"/>
          <p14:tracePt t="28738" x="3641725" y="4435475"/>
          <p14:tracePt t="28755" x="3703638" y="4351338"/>
          <p14:tracePt t="28771" x="3725863" y="4305300"/>
          <p14:tracePt t="28788" x="3733800" y="4275138"/>
          <p14:tracePt t="29200" x="3749675" y="4259263"/>
          <p14:tracePt t="29209" x="3840163" y="4206875"/>
          <p14:tracePt t="29223" x="4144963" y="4092575"/>
          <p14:tracePt t="29239" x="4259263" y="4030663"/>
          <p14:tracePt t="29255" x="4397375" y="3962400"/>
          <p14:tracePt t="29376" x="4403725" y="3954463"/>
          <p14:tracePt t="29391" x="4403725" y="3946525"/>
          <p14:tracePt t="29401" x="4403725" y="3940175"/>
          <p14:tracePt t="29409" x="4389438" y="3940175"/>
          <p14:tracePt t="29422" x="4359275" y="3924300"/>
          <p14:tracePt t="29455" x="4321175" y="3916363"/>
          <p14:tracePt t="29471" x="4313238" y="3916363"/>
          <p14:tracePt t="29543" x="4305300" y="3916363"/>
          <p14:tracePt t="29558" x="4283075" y="3940175"/>
          <p14:tracePt t="29567" x="4267200" y="3992563"/>
          <p14:tracePt t="29574" x="4237038" y="4038600"/>
          <p14:tracePt t="29588" x="4221163" y="4076700"/>
          <p14:tracePt t="29605" x="4183063" y="4144963"/>
          <p14:tracePt t="29621" x="4175125" y="4152900"/>
          <p14:tracePt t="29696" x="4175125" y="4106863"/>
          <p14:tracePt t="29705" x="4175125" y="4038600"/>
          <p14:tracePt t="29722" x="4175125" y="3954463"/>
          <p14:tracePt t="29739" x="4175125" y="3886200"/>
          <p14:tracePt t="29755" x="4175125" y="3848100"/>
          <p14:tracePt t="29772" x="4152900" y="3825875"/>
          <p14:tracePt t="29788" x="4106863" y="3825875"/>
          <p14:tracePt t="29805" x="4060825" y="3825875"/>
          <p14:tracePt t="29822" x="3992563" y="3886200"/>
          <p14:tracePt t="29838" x="3984625" y="3902075"/>
          <p14:tracePt t="29856" x="3962400" y="3916363"/>
          <p14:tracePt t="29895" x="3962400" y="3902075"/>
          <p14:tracePt t="29905" x="3962400" y="3840163"/>
          <p14:tracePt t="29922" x="3962400" y="3717925"/>
          <p14:tracePt t="29938" x="3962400" y="3603625"/>
          <p14:tracePt t="29955" x="3970338" y="3551238"/>
          <p14:tracePt t="29972" x="3978275" y="3543300"/>
          <p14:tracePt t="30007" x="3978275" y="3573463"/>
          <p14:tracePt t="30022" x="3946525" y="3756025"/>
          <p14:tracePt t="30039" x="3940175" y="3848100"/>
          <p14:tracePt t="30057" x="3886200" y="4038600"/>
          <p14:tracePt t="30072" x="3878263" y="4068763"/>
          <p14:tracePt t="30111" x="3878263" y="4038600"/>
          <p14:tracePt t="30122" x="3908425" y="3954463"/>
          <p14:tracePt t="30139" x="3970338" y="3810000"/>
          <p14:tracePt t="30156" x="4046538" y="3695700"/>
          <p14:tracePt t="30172" x="4076700" y="3641725"/>
          <p14:tracePt t="30231" x="4076700" y="3649663"/>
          <p14:tracePt t="30241" x="4076700" y="3695700"/>
          <p14:tracePt t="30255" x="4076700" y="3756025"/>
          <p14:tracePt t="30272" x="4068763" y="3787775"/>
          <p14:tracePt t="33519" x="4068763" y="3725863"/>
          <p14:tracePt t="33530" x="4068763" y="3649663"/>
          <p14:tracePt t="33540" x="4068763" y="3597275"/>
          <p14:tracePt t="33557" x="4068763" y="3559175"/>
          <p14:tracePt t="33573" x="4068763" y="3489325"/>
          <p14:tracePt t="33590" x="4068763" y="3322638"/>
          <p14:tracePt t="33606" x="4068763" y="3222625"/>
          <p14:tracePt t="33623" x="4068763" y="3101975"/>
          <p14:tracePt t="33640" x="4068763" y="2949575"/>
          <p14:tracePt t="33656" x="4068763" y="2743200"/>
          <p14:tracePt t="33673" x="4068763" y="2544763"/>
          <p14:tracePt t="33690" x="4068763" y="2378075"/>
          <p14:tracePt t="33706" x="4068763" y="2255838"/>
          <p14:tracePt t="33723" x="4068763" y="2179638"/>
          <p14:tracePt t="33740" x="4068763" y="2125663"/>
          <p14:tracePt t="33756" x="4068763" y="2073275"/>
          <p14:tracePt t="33773" x="4076700" y="2049463"/>
          <p14:tracePt t="33790" x="4076700" y="2011363"/>
          <p14:tracePt t="33806" x="4076700" y="1997075"/>
          <p14:tracePt t="33945" x="4084638" y="2057400"/>
          <p14:tracePt t="33959" x="4130675" y="2339975"/>
          <p14:tracePt t="33973" x="4144963" y="2476500"/>
          <p14:tracePt t="33990" x="4221163" y="2743200"/>
          <p14:tracePt t="34006" x="4251325" y="2827338"/>
          <p14:tracePt t="34023" x="4259263" y="2841625"/>
          <p14:tracePt t="34086" x="4267200" y="2849563"/>
          <p14:tracePt t="34239" x="4267200" y="2841625"/>
          <p14:tracePt t="34254" x="4267200" y="2827338"/>
          <p14:tracePt t="34274" x="4267200" y="2819400"/>
          <p14:tracePt t="34290" x="4267200" y="2803525"/>
          <p14:tracePt t="34306" x="4259263" y="2797175"/>
          <p14:tracePt t="34323" x="4244975" y="2789238"/>
          <p14:tracePt t="34340" x="4237038" y="2781300"/>
          <p14:tracePt t="34357" x="4221163" y="2781300"/>
          <p14:tracePt t="34373" x="4213225" y="2781300"/>
          <p14:tracePt t="34390" x="4206875" y="2773363"/>
          <p14:tracePt t="34849" x="4198938" y="2773363"/>
          <p14:tracePt t="34864" x="4183063" y="2811463"/>
          <p14:tracePt t="34873" x="4175125" y="2879725"/>
          <p14:tracePt t="34890" x="4175125" y="3070225"/>
          <p14:tracePt t="34907" x="4175125" y="3322638"/>
          <p14:tracePt t="34923" x="4175125" y="3551238"/>
          <p14:tracePt t="34940" x="4175125" y="3741738"/>
          <p14:tracePt t="34957" x="4168775" y="3856038"/>
          <p14:tracePt t="34974" x="4168775" y="3962400"/>
          <p14:tracePt t="35264" x="4152900" y="3940175"/>
          <p14:tracePt t="35273" x="4144963" y="3924300"/>
          <p14:tracePt t="35282" x="4137025" y="3902075"/>
          <p14:tracePt t="35290" x="4130675" y="3886200"/>
          <p14:tracePt t="35307" x="4122738" y="3856038"/>
          <p14:tracePt t="35324" x="4114800" y="3817938"/>
          <p14:tracePt t="35340" x="4106863" y="3787775"/>
          <p14:tracePt t="35357" x="4098925" y="3756025"/>
          <p14:tracePt t="35374" x="4084638" y="3741738"/>
          <p14:tracePt t="35390" x="4084638" y="3725863"/>
          <p14:tracePt t="35407" x="4068763" y="3711575"/>
          <p14:tracePt t="35424" x="4054475" y="3687763"/>
          <p14:tracePt t="35440" x="4030663" y="3657600"/>
          <p14:tracePt t="35457" x="3984625" y="3627438"/>
          <p14:tracePt t="35474" x="3946525" y="3611563"/>
          <p14:tracePt t="35490" x="3902075" y="3597275"/>
          <p14:tracePt t="35507" x="3856038" y="3589338"/>
          <p14:tracePt t="35524" x="3825875" y="3573463"/>
          <p14:tracePt t="35540" x="3779838" y="3573463"/>
          <p14:tracePt t="35557" x="3711575" y="3573463"/>
          <p14:tracePt t="35574" x="3641725" y="3589338"/>
          <p14:tracePt t="35590" x="3521075" y="3665538"/>
          <p14:tracePt t="35607" x="3436938" y="3741738"/>
          <p14:tracePt t="35624" x="3368675" y="3848100"/>
          <p14:tracePt t="35640" x="3284538" y="3954463"/>
          <p14:tracePt t="35657" x="3216275" y="4046538"/>
          <p14:tracePt t="35674" x="3162300" y="4130675"/>
          <p14:tracePt t="35690" x="3140075" y="4206875"/>
          <p14:tracePt t="35707" x="3116263" y="4251325"/>
          <p14:tracePt t="35724" x="3108325" y="4313238"/>
          <p14:tracePt t="35740" x="3086100" y="4373563"/>
          <p14:tracePt t="35757" x="3078163" y="4389438"/>
          <p14:tracePt t="35774" x="3078163" y="4397375"/>
          <p14:tracePt t="36055" x="3108325" y="4381500"/>
          <p14:tracePt t="36064" x="3154363" y="4359275"/>
          <p14:tracePt t="36074" x="3222625" y="4335463"/>
          <p14:tracePt t="36091" x="3368675" y="4244975"/>
          <p14:tracePt t="36107" x="3535363" y="4137025"/>
          <p14:tracePt t="36124" x="3695700" y="4038600"/>
          <p14:tracePt t="36140" x="3794125" y="3954463"/>
          <p14:tracePt t="36157" x="3840163" y="3886200"/>
          <p14:tracePt t="36174" x="3863975" y="3840163"/>
          <p14:tracePt t="36190" x="3870325" y="3817938"/>
          <p14:tracePt t="36207" x="3870325" y="3787775"/>
          <p14:tracePt t="36224" x="3878263" y="3771900"/>
          <p14:tracePt t="36241" x="3878263" y="3763963"/>
          <p14:tracePt t="36257" x="3878263" y="3756025"/>
          <p14:tracePt t="36274" x="3886200" y="3749675"/>
          <p14:tracePt t="36291" x="3886200" y="3741738"/>
          <p14:tracePt t="36307" x="3894138" y="3741738"/>
          <p14:tracePt t="36341" x="3902075" y="3741738"/>
          <p14:tracePt t="36357" x="3924300" y="3741738"/>
          <p14:tracePt t="36374" x="3954463" y="3741738"/>
          <p14:tracePt t="36390" x="3978275" y="3725863"/>
          <p14:tracePt t="36407" x="3984625" y="3725863"/>
          <p14:tracePt t="37128" x="3992563" y="3725863"/>
          <p14:tracePt t="37327" x="3962400" y="3717925"/>
          <p14:tracePt t="37337" x="3916363" y="3717925"/>
          <p14:tracePt t="37346" x="3863975" y="3687763"/>
          <p14:tracePt t="37358" x="3787775" y="3679825"/>
          <p14:tracePt t="37374" x="3679825" y="3649663"/>
          <p14:tracePt t="37391" x="3611563" y="3619500"/>
          <p14:tracePt t="37408" x="3551238" y="3603625"/>
          <p14:tracePt t="37424" x="3513138" y="3603625"/>
          <p14:tracePt t="37441" x="3489325" y="3603625"/>
          <p14:tracePt t="37458" x="3482975" y="3603625"/>
          <p14:tracePt t="37474" x="3467100" y="3611563"/>
          <p14:tracePt t="37491" x="3451225" y="3627438"/>
          <p14:tracePt t="37508" x="3436938" y="3649663"/>
          <p14:tracePt t="37524" x="3406775" y="3725863"/>
          <p14:tracePt t="37541" x="3368675" y="3817938"/>
          <p14:tracePt t="37558" x="3330575" y="3940175"/>
          <p14:tracePt t="37574" x="3298825" y="4114800"/>
          <p14:tracePt t="37591" x="3276600" y="4229100"/>
          <p14:tracePt t="37608" x="3276600" y="4321175"/>
          <p14:tracePt t="37625" x="3254375" y="4411663"/>
          <p14:tracePt t="37641" x="3254375" y="4449763"/>
          <p14:tracePt t="37658" x="3254375" y="4473575"/>
          <p14:tracePt t="37767" x="3254375" y="4449763"/>
          <p14:tracePt t="37776" x="3268663" y="4427538"/>
          <p14:tracePt t="37791" x="3336925" y="4335463"/>
          <p14:tracePt t="37808" x="3451225" y="4198938"/>
          <p14:tracePt t="37825" x="3597275" y="4084638"/>
          <p14:tracePt t="37841" x="3749675" y="3962400"/>
          <p14:tracePt t="37858" x="3902075" y="3856038"/>
          <p14:tracePt t="37875" x="4022725" y="3756025"/>
          <p14:tracePt t="37892" x="4098925" y="3703638"/>
          <p14:tracePt t="37896" x="4122738" y="3687763"/>
          <p14:tracePt t="37908" x="4130675" y="3679825"/>
          <p14:tracePt t="37991" x="4137025" y="3679825"/>
          <p14:tracePt t="38007" x="4152900" y="3687763"/>
          <p14:tracePt t="38017" x="4160838" y="3687763"/>
          <p14:tracePt t="38026" x="4160838" y="3703638"/>
          <p14:tracePt t="38042" x="4191000" y="3733800"/>
          <p14:tracePt t="38058" x="4191000" y="3779838"/>
          <p14:tracePt t="38075" x="4198938" y="3863975"/>
          <p14:tracePt t="38092" x="4198938" y="3954463"/>
          <p14:tracePt t="38108" x="4198938" y="4030663"/>
          <p14:tracePt t="38125" x="4198938" y="4068763"/>
          <p14:tracePt t="38141" x="4191000" y="4106863"/>
          <p14:tracePt t="38158" x="4168775" y="4130675"/>
          <p14:tracePt t="38175" x="4137025" y="4137025"/>
          <p14:tracePt t="38191" x="4084638" y="4137025"/>
          <p14:tracePt t="38208" x="4054475" y="4137025"/>
          <p14:tracePt t="38225" x="4046538" y="4137025"/>
          <p14:tracePt t="38241" x="4046538" y="4130675"/>
          <p14:tracePt t="38275" x="4046538" y="4122738"/>
          <p14:tracePt t="38291" x="4046538" y="4092575"/>
          <p14:tracePt t="38308" x="4046538" y="4068763"/>
          <p14:tracePt t="38325" x="4046538" y="4038600"/>
          <p14:tracePt t="38341" x="4054475" y="4008438"/>
          <p14:tracePt t="38359" x="4068763" y="3946525"/>
          <p14:tracePt t="38375" x="4092575" y="3908425"/>
          <p14:tracePt t="38392" x="4114800" y="3863975"/>
          <p14:tracePt t="38408" x="4144963" y="3794125"/>
          <p14:tracePt t="38425" x="4160838" y="3741738"/>
          <p14:tracePt t="38441" x="4183063" y="3703638"/>
          <p14:tracePt t="38458" x="4206875" y="3657600"/>
          <p14:tracePt t="38475" x="4206875" y="3641725"/>
          <p14:tracePt t="38491" x="4213225" y="3635375"/>
          <p14:tracePt t="38607" x="4213225" y="3627438"/>
          <p14:tracePt t="38616" x="4213225" y="3611563"/>
          <p14:tracePt t="38631" x="4213225" y="3597275"/>
          <p14:tracePt t="38642" x="4221163" y="3565525"/>
          <p14:tracePt t="38658" x="4221163" y="3521075"/>
          <p14:tracePt t="38675" x="4221163" y="3482975"/>
          <p14:tracePt t="38692" x="4237038" y="3459163"/>
          <p14:tracePt t="38708" x="4237038" y="3444875"/>
          <p14:tracePt t="38725" x="4237038" y="3436938"/>
          <p14:tracePt t="39183" x="4237038" y="3444875"/>
          <p14:tracePt t="39200" x="4237038" y="3451225"/>
          <p14:tracePt t="39303" x="4267200" y="3436938"/>
          <p14:tracePt t="39312" x="4289425" y="3429000"/>
          <p14:tracePt t="39327" x="4359275" y="3406775"/>
          <p14:tracePt t="39343" x="4427538" y="3390900"/>
          <p14:tracePt t="39359" x="4479925" y="3390900"/>
          <p14:tracePt t="39375" x="4541838" y="3375025"/>
          <p14:tracePt t="39392" x="4564063" y="3375025"/>
          <p14:tracePt t="39607" x="4572000" y="3368675"/>
          <p14:tracePt t="39638" x="4564063" y="3368675"/>
          <p14:tracePt t="39646" x="4556125" y="3368675"/>
          <p14:tracePt t="39658" x="4549775" y="3368675"/>
          <p14:tracePt t="39675" x="4518025" y="3368675"/>
          <p14:tracePt t="39692" x="4449763" y="3375025"/>
          <p14:tracePt t="39708" x="4373563" y="3429000"/>
          <p14:tracePt t="39725" x="4297363" y="3489325"/>
          <p14:tracePt t="39742" x="4206875" y="3543300"/>
          <p14:tracePt t="39758" x="4183063" y="3565525"/>
          <p14:tracePt t="39775" x="4168775" y="3573463"/>
          <p14:tracePt t="40769" x="4160838" y="3573463"/>
          <p14:tracePt t="40778" x="4160838" y="3597275"/>
          <p14:tracePt t="40793" x="4144963" y="3673475"/>
          <p14:tracePt t="40809" x="4130675" y="3741738"/>
          <p14:tracePt t="40826" x="4098925" y="3817938"/>
          <p14:tracePt t="40843" x="4054475" y="3902075"/>
          <p14:tracePt t="40859" x="4022725" y="3962400"/>
          <p14:tracePt t="40876" x="4000500" y="4008438"/>
          <p14:tracePt t="40893" x="3954463" y="4054475"/>
          <p14:tracePt t="40909" x="3932238" y="4076700"/>
          <p14:tracePt t="40912" x="3902075" y="4092575"/>
          <p14:tracePt t="40927" x="3870325" y="4106863"/>
          <p14:tracePt t="40943" x="3840163" y="4114800"/>
          <p14:tracePt t="40959" x="3810000" y="4114800"/>
          <p14:tracePt t="40976" x="3787775" y="4114800"/>
          <p14:tracePt t="40993" x="3771900" y="4114800"/>
          <p14:tracePt t="41010" x="3763963" y="4114800"/>
          <p14:tracePt t="41026" x="3756025" y="4114800"/>
          <p14:tracePt t="41043" x="3749675" y="4068763"/>
          <p14:tracePt t="41060" x="3749675" y="4008438"/>
          <p14:tracePt t="41076" x="3749675" y="3954463"/>
          <p14:tracePt t="41093" x="3749675" y="3908425"/>
          <p14:tracePt t="41109" x="3771900" y="3863975"/>
          <p14:tracePt t="41127" x="3825875" y="3817938"/>
          <p14:tracePt t="41143" x="3878263" y="3817938"/>
          <p14:tracePt t="41160" x="3916363" y="3817938"/>
          <p14:tracePt t="41176" x="3932238" y="3817938"/>
          <p14:tracePt t="41193" x="3940175" y="3817938"/>
          <p14:tracePt t="41209" x="3940175" y="3856038"/>
          <p14:tracePt t="41226" x="3940175" y="3978275"/>
          <p14:tracePt t="41243" x="3894138" y="4144963"/>
          <p14:tracePt t="41259" x="3802063" y="4251325"/>
          <p14:tracePt t="41276" x="3725863" y="4321175"/>
          <p14:tracePt t="41293" x="3657600" y="4343400"/>
          <p14:tracePt t="41309" x="3603625" y="4351338"/>
          <p14:tracePt t="41326" x="3581400" y="4351338"/>
          <p14:tracePt t="41359" x="3573463" y="4343400"/>
          <p14:tracePt t="41376" x="3573463" y="4283075"/>
          <p14:tracePt t="41393" x="3581400" y="4213225"/>
          <p14:tracePt t="41409" x="3597275" y="4175125"/>
          <p14:tracePt t="41426" x="3603625" y="4160838"/>
        </p14:tracePtLst>
      </p14:laserTraceLst>
    </p:ext>
  </p:extLs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6"/>
          <p:cNvSpPr txBox="1">
            <a:spLocks noChangeArrowheads="1"/>
          </p:cNvSpPr>
          <p:nvPr/>
        </p:nvSpPr>
        <p:spPr>
          <a:xfrm>
            <a:off x="1460937" y="3183467"/>
            <a:ext cx="9680027" cy="166875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The derivative of a constant times a function is equal to the constant times the derivative of the function.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/>
          </p:nvPr>
        </p:nvGraphicFramePr>
        <p:xfrm>
          <a:off x="2047655" y="1982466"/>
          <a:ext cx="6934200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03" name="Equation" r:id="rId4" imgW="6933960" imgH="952200" progId="Equation.DSMT4">
                  <p:embed/>
                </p:oleObj>
              </mc:Choice>
              <mc:Fallback>
                <p:oleObj name="Equation" r:id="rId4" imgW="6933960" imgH="9522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047655" y="1982466"/>
                        <a:ext cx="6934200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9665650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776"/>
    </mc:Choice>
    <mc:Fallback xmlns="">
      <p:transition advTm="2177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0039" x="3665538" y="4160838"/>
          <p14:tracePt t="10049" x="3817938" y="4213225"/>
          <p14:tracePt t="10055" x="3984625" y="4259263"/>
          <p14:tracePt t="10068" x="4130675" y="4259263"/>
          <p14:tracePt t="10085" x="4435475" y="4198938"/>
          <p14:tracePt t="10101" x="4702175" y="4084638"/>
          <p14:tracePt t="10118" x="4930775" y="4016375"/>
          <p14:tracePt t="10135" x="5189538" y="3902075"/>
          <p14:tracePt t="10151" x="5257800" y="3863975"/>
          <p14:tracePt t="10168" x="5287963" y="3856038"/>
          <p14:tracePt t="10201" x="5295900" y="3848100"/>
          <p14:tracePt t="10266" x="5303838" y="3848100"/>
          <p14:tracePt t="10295" x="5318125" y="3848100"/>
          <p14:tracePt t="10303" x="5341938" y="3832225"/>
          <p14:tracePt t="10311" x="5356225" y="3794125"/>
          <p14:tracePt t="10319" x="5364163" y="3749675"/>
          <p14:tracePt t="10334" x="5364163" y="3711575"/>
          <p14:tracePt t="10351" x="5356225" y="3459163"/>
          <p14:tracePt t="10367" x="5219700" y="3222625"/>
          <p14:tracePt t="10384" x="5105400" y="3086100"/>
          <p14:tracePt t="10401" x="4975225" y="2971800"/>
          <p14:tracePt t="10418" x="4899025" y="2917825"/>
          <p14:tracePt t="10435" x="4846638" y="2873375"/>
          <p14:tracePt t="10451" x="4816475" y="2857500"/>
          <p14:tracePt t="10468" x="4808538" y="2849563"/>
          <p14:tracePt t="10558" x="4808538" y="2841625"/>
          <p14:tracePt t="10566" x="4808538" y="2827338"/>
          <p14:tracePt t="10574" x="4808538" y="2811463"/>
          <p14:tracePt t="10584" x="4808538" y="2797175"/>
          <p14:tracePt t="10601" x="4808538" y="2759075"/>
          <p14:tracePt t="10617" x="4808538" y="2735263"/>
          <p14:tracePt t="10634" x="4808538" y="2713038"/>
          <p14:tracePt t="10651" x="4792663" y="2705100"/>
          <p14:tracePt t="10668" x="4792663" y="2689225"/>
          <p14:tracePt t="10684" x="4784725" y="2689225"/>
          <p14:tracePt t="10701" x="4778375" y="2682875"/>
          <p14:tracePt t="10703" x="4778375" y="2674938"/>
          <p14:tracePt t="10718" x="4762500" y="2659063"/>
          <p14:tracePt t="10734" x="4754563" y="2651125"/>
          <p14:tracePt t="10751" x="4754563" y="2644775"/>
          <p14:tracePt t="10767" x="4746625" y="2644775"/>
          <p14:tracePt t="10784" x="4740275" y="2636838"/>
          <p14:tracePt t="10801" x="4740275" y="2628900"/>
          <p14:tracePt t="11239" x="4732338" y="2620963"/>
          <p14:tracePt t="11252" x="4694238" y="2620963"/>
          <p14:tracePt t="11268" x="4533900" y="2636838"/>
          <p14:tracePt t="11284" x="4419600" y="2705100"/>
          <p14:tracePt t="11301" x="4351338" y="2727325"/>
          <p14:tracePt t="11318" x="4098925" y="2803525"/>
          <p14:tracePt t="11334" x="3817938" y="2879725"/>
          <p14:tracePt t="11351" x="3551238" y="2949575"/>
          <p14:tracePt t="11368" x="3336925" y="2979738"/>
          <p14:tracePt t="11384" x="3132138" y="2979738"/>
          <p14:tracePt t="11401" x="2933700" y="2979738"/>
          <p14:tracePt t="11418" x="2705100" y="2955925"/>
          <p14:tracePt t="11435" x="2536825" y="2911475"/>
          <p14:tracePt t="11451" x="2416175" y="2865438"/>
          <p14:tracePt t="11468" x="2392363" y="2841625"/>
          <p14:tracePt t="11484" x="2384425" y="2819400"/>
          <p14:tracePt t="11502" x="2384425" y="2751138"/>
          <p14:tracePt t="11518" x="2416175" y="2674938"/>
          <p14:tracePt t="11535" x="2492375" y="2574925"/>
          <p14:tracePt t="11551" x="2606675" y="2468563"/>
          <p14:tracePt t="11568" x="2735263" y="2384425"/>
          <p14:tracePt t="11584" x="2879725" y="2308225"/>
          <p14:tracePt t="11601" x="3032125" y="2270125"/>
          <p14:tracePt t="11618" x="3170238" y="2263775"/>
          <p14:tracePt t="11635" x="3268663" y="2263775"/>
          <p14:tracePt t="11651" x="3336925" y="2270125"/>
          <p14:tracePt t="11668" x="3382963" y="2301875"/>
          <p14:tracePt t="11685" x="3429000" y="2346325"/>
          <p14:tracePt t="11701" x="3444875" y="2422525"/>
          <p14:tracePt t="11718" x="3375025" y="2644775"/>
          <p14:tracePt t="11734" x="3216275" y="2735263"/>
          <p14:tracePt t="11751" x="3025775" y="2743200"/>
          <p14:tracePt t="11768" x="2865438" y="2743200"/>
          <p14:tracePt t="11785" x="2667000" y="2644775"/>
          <p14:tracePt t="11802" x="2522538" y="2506663"/>
          <p14:tracePt t="11818" x="2484438" y="2384425"/>
          <p14:tracePt t="11835" x="2468563" y="2255838"/>
          <p14:tracePt t="11851" x="2506663" y="2149475"/>
          <p14:tracePt t="11885" x="2865438" y="2027238"/>
          <p14:tracePt t="11901" x="3116263" y="2011363"/>
          <p14:tracePt t="11918" x="3322638" y="2011363"/>
          <p14:tracePt t="11934" x="3521075" y="2111375"/>
          <p14:tracePt t="11951" x="3573463" y="2225675"/>
          <p14:tracePt t="11968" x="3603625" y="2346325"/>
          <p14:tracePt t="11984" x="3603625" y="2438400"/>
          <p14:tracePt t="12001" x="3597275" y="2476500"/>
          <p14:tracePt t="12018" x="3597275" y="2484438"/>
          <p14:tracePt t="12034" x="3581400" y="2484438"/>
          <p14:tracePt t="12051" x="3565525" y="2484438"/>
          <p14:tracePt t="12068" x="3527425" y="2438400"/>
          <p14:tracePt t="12084" x="3489325" y="2378075"/>
          <p14:tracePt t="12101" x="3482975" y="2308225"/>
          <p14:tracePt t="12118" x="3482975" y="2286000"/>
          <p14:tracePt t="12134" x="3482975" y="2263775"/>
          <p14:tracePt t="12151" x="3482975" y="2255838"/>
          <p14:tracePt t="12185" x="3489325" y="2255838"/>
          <p14:tracePt t="12271" x="3489325" y="2286000"/>
          <p14:tracePt t="12286" x="3398838" y="2392363"/>
          <p14:tracePt t="12302" x="3344863" y="2430463"/>
          <p14:tracePt t="12318" x="3063875" y="2506663"/>
          <p14:tracePt t="12335" x="2873375" y="2506663"/>
          <p14:tracePt t="12351" x="2720975" y="2492375"/>
          <p14:tracePt t="12368" x="2574925" y="2438400"/>
          <p14:tracePt t="12384" x="2492375" y="2362200"/>
          <p14:tracePt t="12401" x="2460625" y="2278063"/>
          <p14:tracePt t="12418" x="2454275" y="2187575"/>
          <p14:tracePt t="12434" x="2454275" y="2079625"/>
          <p14:tracePt t="12451" x="2476500" y="1989138"/>
          <p14:tracePt t="12468" x="2522538" y="1920875"/>
          <p14:tracePt t="12485" x="2560638" y="1889125"/>
          <p14:tracePt t="12503" x="2620963" y="1882775"/>
          <p14:tracePt t="12518" x="2659063" y="1882775"/>
          <p14:tracePt t="12535" x="2689225" y="1905000"/>
          <p14:tracePt t="12551" x="2735263" y="2027238"/>
          <p14:tracePt t="12568" x="2759075" y="2232025"/>
          <p14:tracePt t="12585" x="2759075" y="2446338"/>
          <p14:tracePt t="12601" x="2682875" y="2636838"/>
          <p14:tracePt t="12618" x="2560638" y="2773363"/>
          <p14:tracePt t="12635" x="2370138" y="2811463"/>
          <p14:tracePt t="12651" x="2193925" y="2835275"/>
          <p14:tracePt t="12668" x="2011363" y="2789238"/>
          <p14:tracePt t="12685" x="1774825" y="2613025"/>
          <p14:tracePt t="12703" x="1608138" y="2354263"/>
          <p14:tracePt t="12718" x="1577975" y="2201863"/>
          <p14:tracePt t="12735" x="1600200" y="2087563"/>
          <p14:tracePt t="12751" x="1706563" y="1973263"/>
          <p14:tracePt t="12768" x="1844675" y="1935163"/>
          <p14:tracePt t="12785" x="2011363" y="1935163"/>
          <p14:tracePt t="12802" x="2217738" y="1935163"/>
          <p14:tracePt t="12819" x="2378075" y="2019300"/>
          <p14:tracePt t="12835" x="2484438" y="2125663"/>
          <p14:tracePt t="12852" x="2560638" y="2308225"/>
          <p14:tracePt t="12868" x="2568575" y="2506663"/>
          <p14:tracePt t="12885" x="2536825" y="2682875"/>
          <p14:tracePt t="12902" x="2339975" y="2865438"/>
          <p14:tracePt t="12918" x="2163763" y="2895600"/>
          <p14:tracePt t="12935" x="1997075" y="2895600"/>
          <p14:tracePt t="12952" x="1790700" y="2849563"/>
          <p14:tracePt t="12968" x="1654175" y="2797175"/>
          <p14:tracePt t="12985" x="1608138" y="2765425"/>
          <p14:tracePt t="13002" x="1600200" y="2759075"/>
          <p14:tracePt t="13018" x="1592263" y="2751138"/>
          <p14:tracePt t="13035" x="1592263" y="2743200"/>
          <p14:tracePt t="14935" x="1722438" y="2697163"/>
          <p14:tracePt t="14943" x="1981200" y="2651125"/>
          <p14:tracePt t="14959" x="2522538" y="2644775"/>
          <p14:tracePt t="14973" x="2689225" y="2644775"/>
          <p14:tracePt t="14989" x="2887663" y="2651125"/>
          <p14:tracePt t="15002" x="3101975" y="2667000"/>
          <p14:tracePt t="15019" x="3360738" y="2674938"/>
          <p14:tracePt t="15035" x="3573463" y="2705100"/>
          <p14:tracePt t="15052" x="3741738" y="2727325"/>
          <p14:tracePt t="15069" x="3840163" y="2735263"/>
          <p14:tracePt t="15086" x="3886200" y="2751138"/>
          <p14:tracePt t="15343" x="3916363" y="2735263"/>
          <p14:tracePt t="15358" x="3970338" y="2697163"/>
          <p14:tracePt t="15377" x="4008438" y="2659063"/>
          <p14:tracePt t="15393" x="4060825" y="2620963"/>
          <p14:tracePt t="15402" x="4098925" y="2590800"/>
          <p14:tracePt t="15419" x="4152900" y="2552700"/>
          <p14:tracePt t="15436" x="4213225" y="2492375"/>
          <p14:tracePt t="15452" x="4251325" y="2460625"/>
          <p14:tracePt t="15469" x="4283075" y="2430463"/>
          <p14:tracePt t="15486" x="4305300" y="2408238"/>
          <p14:tracePt t="15502" x="4343400" y="2370138"/>
          <p14:tracePt t="15519" x="4343400" y="2362200"/>
          <p14:tracePt t="15536" x="4365625" y="2332038"/>
          <p14:tracePt t="15552" x="4365625" y="2324100"/>
          <p14:tracePt t="15569" x="4381500" y="2293938"/>
          <p14:tracePt t="15586" x="4389438" y="2270125"/>
          <p14:tracePt t="15619" x="4397375" y="2255838"/>
          <p14:tracePt t="15695" x="4381500" y="2247900"/>
          <p14:tracePt t="15753" x="4183063" y="2438400"/>
          <p14:tracePt t="15769" x="4144963" y="2492375"/>
          <p14:tracePt t="15786" x="4114800" y="2530475"/>
          <p14:tracePt t="15802" x="4114800" y="2552700"/>
          <p14:tracePt t="15895" x="4114800" y="2560638"/>
          <p14:tracePt t="15959" x="4137025" y="2560638"/>
          <p14:tracePt t="15975" x="4168775" y="2552700"/>
          <p14:tracePt t="15991" x="4237038" y="2536825"/>
          <p14:tracePt t="16003" x="4297363" y="2522538"/>
          <p14:tracePt t="16019" x="4403725" y="2506663"/>
          <p14:tracePt t="16036" x="4533900" y="2476500"/>
          <p14:tracePt t="16052" x="4664075" y="2460625"/>
          <p14:tracePt t="16069" x="4792663" y="2438400"/>
          <p14:tracePt t="16086" x="4937125" y="2438400"/>
          <p14:tracePt t="16103" x="5045075" y="2438400"/>
          <p14:tracePt t="16120" x="5135563" y="2438400"/>
          <p14:tracePt t="16136" x="5181600" y="2438400"/>
          <p14:tracePt t="16153" x="5273675" y="2468563"/>
          <p14:tracePt t="16169" x="5380038" y="2514600"/>
          <p14:tracePt t="16186" x="5470525" y="2560638"/>
          <p14:tracePt t="16203" x="5546725" y="2590800"/>
          <p14:tracePt t="16219" x="5608638" y="2620963"/>
          <p14:tracePt t="16236" x="5654675" y="2651125"/>
          <p14:tracePt t="16253" x="5692775" y="2689225"/>
          <p14:tracePt t="16269" x="5715000" y="2713038"/>
          <p14:tracePt t="16286" x="5722938" y="2735263"/>
          <p14:tracePt t="16319" x="5730875" y="2743200"/>
          <p14:tracePt t="16895" x="5730875" y="2803525"/>
          <p14:tracePt t="16911" x="5684838" y="3009900"/>
          <p14:tracePt t="16924" x="5661025" y="3094038"/>
          <p14:tracePt t="16936" x="5578475" y="3260725"/>
          <p14:tracePt t="16953" x="5486400" y="3390900"/>
          <p14:tracePt t="16969" x="5372100" y="3527425"/>
          <p14:tracePt t="16986" x="5227638" y="3635375"/>
          <p14:tracePt t="17003" x="5075238" y="3717925"/>
          <p14:tracePt t="17020" x="4860925" y="3810000"/>
          <p14:tracePt t="17036" x="4648200" y="3863975"/>
          <p14:tracePt t="17053" x="4487863" y="3902075"/>
          <p14:tracePt t="17071" x="4275138" y="3932238"/>
          <p14:tracePt t="17087" x="4183063" y="3940175"/>
          <p14:tracePt t="17103" x="4160838" y="3940175"/>
        </p14:tracePtLst>
      </p14:laserTraceLst>
    </p:ext>
  </p:extLs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2744350" y="1795903"/>
          <a:ext cx="5503862" cy="947737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6" name="Equation" r:id="rId4" imgW="5499000" imgH="952200" progId="Equation.DSMT4">
                  <p:embed/>
                </p:oleObj>
              </mc:Choice>
              <mc:Fallback>
                <p:oleObj name="Equation" r:id="rId4" imgW="5499000" imgH="952200" progId="Equation.DSMT4">
                  <p:embed/>
                  <p:pic>
                    <p:nvPicPr>
                      <p:cNvPr id="9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744350" y="1795903"/>
                        <a:ext cx="5503862" cy="947737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/>
          </p:nvPr>
        </p:nvGraphicFramePr>
        <p:xfrm>
          <a:off x="3061752" y="3651647"/>
          <a:ext cx="5491162" cy="9493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57" name="Equation" r:id="rId6" imgW="5486400" imgH="952200" progId="Equation.DSMT4">
                  <p:embed/>
                </p:oleObj>
              </mc:Choice>
              <mc:Fallback>
                <p:oleObj name="Equation" r:id="rId6" imgW="5486400" imgH="952200" progId="Equation.DSMT4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1752" y="3651647"/>
                        <a:ext cx="5491162" cy="9493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1" name="Text Box 8"/>
          <p:cNvSpPr txBox="1">
            <a:spLocks noChangeArrowheads="1"/>
          </p:cNvSpPr>
          <p:nvPr/>
        </p:nvSpPr>
        <p:spPr bwMode="auto">
          <a:xfrm>
            <a:off x="2253276" y="2960164"/>
            <a:ext cx="6362700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sum is the sum of the derivatives.</a:t>
            </a:r>
          </a:p>
        </p:txBody>
      </p:sp>
      <p:sp>
        <p:nvSpPr>
          <p:cNvPr id="12" name="Text Box 9"/>
          <p:cNvSpPr txBox="1">
            <a:spLocks noChangeArrowheads="1"/>
          </p:cNvSpPr>
          <p:nvPr/>
        </p:nvSpPr>
        <p:spPr bwMode="auto">
          <a:xfrm>
            <a:off x="1473912" y="4887119"/>
            <a:ext cx="7667625" cy="3667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r>
              <a:rPr lang="en-US" altLang="en-US" i="1" dirty="0"/>
              <a:t>The derivative of a difference is the difference of the derivatives.</a:t>
            </a:r>
          </a:p>
        </p:txBody>
      </p:sp>
    </p:spTree>
    <p:extLst>
      <p:ext uri="{BB962C8B-B14F-4D97-AF65-F5344CB8AC3E}">
        <p14:creationId xmlns:p14="http://schemas.microsoft.com/office/powerpoint/2010/main" val="121423475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416"/>
    </mc:Choice>
    <mc:Fallback xmlns="">
      <p:transition advTm="5241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8583" x="4152900" y="3856038"/>
          <p14:tracePt t="8596" x="4152900" y="3429000"/>
          <p14:tracePt t="8612" x="4152900" y="2498725"/>
          <p14:tracePt t="8632" x="4016375" y="2141538"/>
          <p14:tracePt t="8649" x="3894138" y="2103438"/>
          <p14:tracePt t="8665" x="3787775" y="2087563"/>
          <p14:tracePt t="8682" x="3657600" y="2079625"/>
          <p14:tracePt t="8699" x="3505200" y="2079625"/>
          <p14:tracePt t="8715" x="3429000" y="2079625"/>
          <p14:tracePt t="8732" x="3421063" y="2079625"/>
          <p14:tracePt t="9095" x="3406775" y="2079625"/>
          <p14:tracePt t="9108" x="3344863" y="2095500"/>
          <p14:tracePt t="9123" x="3284538" y="2103438"/>
          <p14:tracePt t="9137" x="3246438" y="2125663"/>
          <p14:tracePt t="9149" x="3238500" y="2133600"/>
          <p14:tracePt t="9166" x="3230563" y="2133600"/>
          <p14:tracePt t="9223" x="3222625" y="2133600"/>
          <p14:tracePt t="9303" x="3222625" y="2149475"/>
          <p14:tracePt t="9317" x="3222625" y="2155825"/>
          <p14:tracePt t="9332" x="3230563" y="2193925"/>
          <p14:tracePt t="9349" x="3238500" y="2278063"/>
          <p14:tracePt t="9366" x="3238500" y="2498725"/>
          <p14:tracePt t="9382" x="3238500" y="2674938"/>
          <p14:tracePt t="9399" x="3238500" y="2849563"/>
          <p14:tracePt t="9416" x="3260725" y="2949575"/>
          <p14:tracePt t="9432" x="3260725" y="2963863"/>
          <p14:tracePt t="9575" x="3268663" y="2963863"/>
          <p14:tracePt t="9775" x="3322638" y="2963863"/>
          <p14:tracePt t="9783" x="3475038" y="2903538"/>
          <p14:tracePt t="9791" x="3635375" y="2811463"/>
          <p14:tracePt t="9804" x="3725863" y="2759075"/>
          <p14:tracePt t="9816" x="3733800" y="2751138"/>
          <p14:tracePt t="9833" x="3749675" y="2727325"/>
          <p14:tracePt t="9849" x="3802063" y="2651125"/>
          <p14:tracePt t="9866" x="3870325" y="2544763"/>
          <p14:tracePt t="9882" x="3908425" y="2484438"/>
          <p14:tracePt t="9900" x="3932238" y="2446338"/>
          <p14:tracePt t="9916" x="3932238" y="2430463"/>
          <p14:tracePt t="9966" x="3932238" y="2422525"/>
          <p14:tracePt t="10047" x="3940175" y="2422525"/>
          <p14:tracePt t="10057" x="3954463" y="2422525"/>
          <p14:tracePt t="10068" x="3984625" y="2422525"/>
          <p14:tracePt t="10082" x="4114800" y="2460625"/>
          <p14:tracePt t="10099" x="4267200" y="2498725"/>
          <p14:tracePt t="10116" x="4359275" y="2530475"/>
          <p14:tracePt t="10132" x="4457700" y="2552700"/>
          <p14:tracePt t="10149" x="4541838" y="2560638"/>
          <p14:tracePt t="10166" x="4579938" y="2560638"/>
          <p14:tracePt t="10207" x="4587875" y="2560638"/>
          <p14:tracePt t="10222" x="4594225" y="2552700"/>
          <p14:tracePt t="10233" x="4594225" y="2536825"/>
          <p14:tracePt t="10249" x="4602163" y="2522538"/>
          <p14:tracePt t="10266" x="4610100" y="2514600"/>
          <p14:tracePt t="10283" x="4618038" y="2506663"/>
          <p14:tracePt t="10299" x="4618038" y="2492375"/>
          <p14:tracePt t="10316" x="4632325" y="2484438"/>
          <p14:tracePt t="10333" x="4640263" y="2468563"/>
          <p14:tracePt t="10349" x="4664075" y="2454275"/>
          <p14:tracePt t="10366" x="4778375" y="2400300"/>
          <p14:tracePt t="10383" x="4876800" y="2378075"/>
          <p14:tracePt t="10399" x="4937125" y="2362200"/>
          <p14:tracePt t="10416" x="4968875" y="2354263"/>
          <p14:tracePt t="10433" x="4991100" y="2346325"/>
          <p14:tracePt t="10887" x="5029200" y="2346325"/>
          <p14:tracePt t="10900" x="5089525" y="2346325"/>
          <p14:tracePt t="10917" x="5257800" y="2346325"/>
          <p14:tracePt t="10933" x="5440363" y="2346325"/>
          <p14:tracePt t="10950" x="5791200" y="2293938"/>
          <p14:tracePt t="10966" x="6003925" y="2255838"/>
          <p14:tracePt t="10983" x="6156325" y="2239963"/>
          <p14:tracePt t="11000" x="6240463" y="2232025"/>
          <p14:tracePt t="11016" x="6248400" y="2232025"/>
          <p14:tracePt t="11079" x="6248400" y="2217738"/>
          <p14:tracePt t="11093" x="6248400" y="2209800"/>
          <p14:tracePt t="11107" x="6248400" y="2201863"/>
          <p14:tracePt t="11120" x="6232525" y="2201863"/>
          <p14:tracePt t="11150" x="6226175" y="2201863"/>
          <p14:tracePt t="11174" x="6218238" y="2201863"/>
          <p14:tracePt t="11183" x="6210300" y="2217738"/>
          <p14:tracePt t="11200" x="6210300" y="2247900"/>
          <p14:tracePt t="11216" x="6210300" y="2270125"/>
          <p14:tracePt t="11250" x="6210300" y="2278063"/>
          <p14:tracePt t="11286" x="6218238" y="2278063"/>
          <p14:tracePt t="11294" x="6240463" y="2278063"/>
          <p14:tracePt t="11302" x="6248400" y="2278063"/>
          <p14:tracePt t="11316" x="6270625" y="2278063"/>
          <p14:tracePt t="11333" x="6332538" y="2255838"/>
          <p14:tracePt t="11350" x="6370638" y="2232025"/>
          <p14:tracePt t="11366" x="6392863" y="2217738"/>
          <p14:tracePt t="11487" x="6438900" y="2217738"/>
          <p14:tracePt t="11500" x="6477000" y="2217738"/>
          <p14:tracePt t="11517" x="6651625" y="2255838"/>
          <p14:tracePt t="11520" x="6765925" y="2278063"/>
          <p14:tracePt t="11533" x="6880225" y="2293938"/>
          <p14:tracePt t="11550" x="7231063" y="2301875"/>
          <p14:tracePt t="11566" x="7421563" y="2301875"/>
          <p14:tracePt t="11583" x="7527925" y="2293938"/>
          <p14:tracePt t="11600" x="7559675" y="2286000"/>
          <p14:tracePt t="11616" x="7559675" y="2278063"/>
          <p14:tracePt t="11672" x="7566025" y="2278063"/>
          <p14:tracePt t="11681" x="7597775" y="2278063"/>
          <p14:tracePt t="11689" x="7642225" y="2278063"/>
          <p14:tracePt t="11700" x="7696200" y="2278063"/>
          <p14:tracePt t="11716" x="7810500" y="2293938"/>
          <p14:tracePt t="11733" x="7932738" y="2316163"/>
          <p14:tracePt t="11750" x="8016875" y="2332038"/>
          <p14:tracePt t="11766" x="8077200" y="2339975"/>
          <p14:tracePt t="12231" x="8077200" y="2346325"/>
          <p14:tracePt t="12245" x="8039100" y="2400300"/>
          <p14:tracePt t="12259" x="7878763" y="2544763"/>
          <p14:tracePt t="12273" x="7513638" y="2925763"/>
          <p14:tracePt t="12283" x="7192963" y="3200400"/>
          <p14:tracePt t="12300" x="6492875" y="3703638"/>
          <p14:tracePt t="12316" x="5707063" y="4237038"/>
          <p14:tracePt t="12333" x="4808538" y="4816475"/>
          <p14:tracePt t="12350" x="3741738" y="5494338"/>
          <p14:tracePt t="12366" x="3406775" y="5654675"/>
          <p14:tracePt t="12383" x="3292475" y="5684838"/>
          <p14:tracePt t="12400" x="3284538" y="5684838"/>
          <p14:tracePt t="12447" x="3284538" y="5630863"/>
          <p14:tracePt t="12455" x="3298825" y="5584825"/>
          <p14:tracePt t="12467" x="3298825" y="5554663"/>
          <p14:tracePt t="12483" x="3306763" y="5464175"/>
          <p14:tracePt t="12500" x="3330575" y="5318125"/>
          <p14:tracePt t="12517" x="3336925" y="5203825"/>
          <p14:tracePt t="12519" x="3344863" y="5159375"/>
          <p14:tracePt t="12534" x="3344863" y="5083175"/>
          <p14:tracePt t="12550" x="3344863" y="5059363"/>
          <p14:tracePt t="12567" x="3360738" y="5045075"/>
          <p14:tracePt t="12584" x="3360738" y="5021263"/>
          <p14:tracePt t="12600" x="3368675" y="4991100"/>
          <p14:tracePt t="12617" x="3375025" y="4968875"/>
          <p14:tracePt t="12951" x="3390900" y="4968875"/>
          <p14:tracePt t="12960" x="3459163" y="4953000"/>
          <p14:tracePt t="12967" x="3543300" y="4922838"/>
          <p14:tracePt t="12984" x="3733800" y="4838700"/>
          <p14:tracePt t="13001" x="3954463" y="4732338"/>
          <p14:tracePt t="13017" x="4000500" y="4670425"/>
          <p14:tracePt t="13255" x="4000500" y="4694238"/>
          <p14:tracePt t="13271" x="4000500" y="4716463"/>
          <p14:tracePt t="13284" x="4000500" y="4732338"/>
          <p14:tracePt t="13300" x="3984625" y="4770438"/>
          <p14:tracePt t="13317" x="3978275" y="4778375"/>
          <p14:tracePt t="16127" x="3978275" y="4754563"/>
          <p14:tracePt t="16135" x="3978275" y="4708525"/>
          <p14:tracePt t="16149" x="3978275" y="4625975"/>
          <p14:tracePt t="16163" x="3978275" y="4564063"/>
          <p14:tracePt t="16174" x="3978275" y="4479925"/>
          <p14:tracePt t="16185" x="3978275" y="4435475"/>
          <p14:tracePt t="16201" x="3978275" y="4381500"/>
          <p14:tracePt t="16218" x="3978275" y="4343400"/>
          <p14:tracePt t="16235" x="3962400" y="4305300"/>
          <p14:tracePt t="16251" x="3946525" y="4267200"/>
          <p14:tracePt t="16268" x="3946525" y="4251325"/>
          <p14:tracePt t="16285" x="3924300" y="4221163"/>
          <p14:tracePt t="16302" x="3870325" y="4175125"/>
          <p14:tracePt t="16318" x="3840163" y="4160838"/>
          <p14:tracePt t="16335" x="3794125" y="4152900"/>
          <p14:tracePt t="16351" x="3756025" y="4137025"/>
          <p14:tracePt t="16368" x="3695700" y="4137025"/>
          <p14:tracePt t="16385" x="3611563" y="4137025"/>
          <p14:tracePt t="16401" x="3559175" y="4137025"/>
          <p14:tracePt t="16418" x="3521075" y="4137025"/>
          <p14:tracePt t="16451" x="3513138" y="4137025"/>
          <p14:tracePt t="16494" x="3505200" y="4130675"/>
          <p14:tracePt t="16502" x="3497263" y="4122738"/>
          <p14:tracePt t="16511" x="3497263" y="4114800"/>
          <p14:tracePt t="16518" x="3489325" y="4092575"/>
          <p14:tracePt t="16535" x="3482975" y="4060825"/>
          <p14:tracePt t="16551" x="3467100" y="4022725"/>
          <p14:tracePt t="16568" x="3459163" y="3978275"/>
          <p14:tracePt t="16585" x="3459163" y="3924300"/>
          <p14:tracePt t="16601" x="3459163" y="3856038"/>
          <p14:tracePt t="16618" x="3459163" y="3825875"/>
          <p14:tracePt t="16635" x="3459163" y="3810000"/>
          <p14:tracePt t="16743" x="3459163" y="3817938"/>
          <p14:tracePt t="16754" x="3451225" y="3863975"/>
          <p14:tracePt t="16768" x="3444875" y="3992563"/>
          <p14:tracePt t="16785" x="3421063" y="4106863"/>
          <p14:tracePt t="16802" x="3413125" y="4168775"/>
          <p14:tracePt t="16879" x="3413125" y="4160838"/>
          <p14:tracePt t="16890" x="3413125" y="4130675"/>
          <p14:tracePt t="16902" x="3413125" y="4076700"/>
          <p14:tracePt t="16918" x="3413125" y="4022725"/>
          <p14:tracePt t="16935" x="3413125" y="3992563"/>
          <p14:tracePt t="16951" x="3413125" y="3978275"/>
          <p14:tracePt t="16968" x="3413125" y="3970338"/>
          <p14:tracePt t="17079" x="3413125" y="4000500"/>
          <p14:tracePt t="17092" x="3413125" y="4046538"/>
          <p14:tracePt t="17105" x="3382963" y="4206875"/>
          <p14:tracePt t="17120" x="3368675" y="4359275"/>
          <p14:tracePt t="17135" x="3344863" y="4473575"/>
          <p14:tracePt t="17152" x="3330575" y="4579938"/>
          <p14:tracePt t="17168" x="3322638" y="4640263"/>
          <p14:tracePt t="17185" x="3314700" y="4678363"/>
          <p14:tracePt t="17202" x="3306763" y="4678363"/>
          <p14:tracePt t="17270" x="3306763" y="4664075"/>
          <p14:tracePt t="17278" x="3306763" y="4618038"/>
          <p14:tracePt t="17286" x="3306763" y="4549775"/>
          <p14:tracePt t="17302" x="3306763" y="4495800"/>
          <p14:tracePt t="17318" x="3306763" y="4397375"/>
          <p14:tracePt t="17335" x="3306763" y="4373563"/>
          <p14:tracePt t="17352" x="3306763" y="4359275"/>
          <p14:tracePt t="17775" x="3330575" y="4335463"/>
          <p14:tracePt t="17789" x="3390900" y="4321175"/>
          <p14:tracePt t="17803" x="3521075" y="4283075"/>
          <p14:tracePt t="17818" x="3635375" y="4251325"/>
          <p14:tracePt t="17835" x="3665538" y="4237038"/>
          <p14:tracePt t="17852" x="3687763" y="4229100"/>
          <p14:tracePt t="17868" x="3695700" y="4221163"/>
          <p14:tracePt t="17919" x="3695700" y="4213225"/>
          <p14:tracePt t="17926" x="3703638" y="4206875"/>
          <p14:tracePt t="17942" x="3711575" y="4191000"/>
          <p14:tracePt t="17974" x="3717925" y="4175125"/>
          <p14:tracePt t="17998" x="3725863" y="4168775"/>
          <p14:tracePt t="18022" x="3733800" y="4168775"/>
          <p14:tracePt t="18030" x="3749675" y="4160838"/>
          <p14:tracePt t="18047" x="3771900" y="4160838"/>
          <p14:tracePt t="18054" x="3779838" y="4160838"/>
          <p14:tracePt t="18069" x="3802063" y="4160838"/>
          <p14:tracePt t="18086" x="3954463" y="4183063"/>
          <p14:tracePt t="18102" x="4114800" y="4229100"/>
          <p14:tracePt t="18119" x="4275138" y="4259263"/>
          <p14:tracePt t="18135" x="4419600" y="4275138"/>
          <p14:tracePt t="18152" x="4518025" y="4275138"/>
          <p14:tracePt t="18169" x="4564063" y="4275138"/>
          <p14:tracePt t="18185" x="4602163" y="4259263"/>
          <p14:tracePt t="18202" x="4610100" y="4251325"/>
          <p14:tracePt t="18219" x="4632325" y="4229100"/>
          <p14:tracePt t="18235" x="4664075" y="4191000"/>
          <p14:tracePt t="18252" x="4686300" y="4168775"/>
          <p14:tracePt t="18269" x="4724400" y="4144963"/>
          <p14:tracePt t="18286" x="4792663" y="4144963"/>
          <p14:tracePt t="18302" x="4838700" y="4144963"/>
          <p14:tracePt t="18319" x="4930775" y="4160838"/>
          <p14:tracePt t="18335" x="5059363" y="4198938"/>
          <p14:tracePt t="18352" x="5197475" y="4244975"/>
          <p14:tracePt t="18369" x="5257800" y="4251325"/>
          <p14:tracePt t="18385" x="5280025" y="4259263"/>
          <p14:tracePt t="18402" x="5287963" y="4259263"/>
          <p14:tracePt t="18783" x="5280025" y="4259263"/>
          <p14:tracePt t="18798" x="5173663" y="4275138"/>
          <p14:tracePt t="18812" x="5135563" y="4283075"/>
          <p14:tracePt t="18819" x="5083175" y="4305300"/>
          <p14:tracePt t="18836" x="4945063" y="4321175"/>
          <p14:tracePt t="18852" x="4838700" y="4335463"/>
          <p14:tracePt t="18869" x="4792663" y="4343400"/>
          <p14:tracePt t="18886" x="4746625" y="4343400"/>
          <p14:tracePt t="18902" x="4740275" y="4343400"/>
          <p14:tracePt t="18920" x="4724400" y="4343400"/>
          <p14:tracePt t="18936" x="4716463" y="4335463"/>
          <p14:tracePt t="18969" x="4716463" y="4327525"/>
          <p14:tracePt t="18986" x="4702175" y="4305300"/>
          <p14:tracePt t="19002" x="4686300" y="4289425"/>
          <p14:tracePt t="19019" x="4648200" y="4259263"/>
          <p14:tracePt t="19036" x="4579938" y="4237038"/>
          <p14:tracePt t="19052" x="4487863" y="4213225"/>
          <p14:tracePt t="19069" x="4397375" y="4198938"/>
          <p14:tracePt t="19086" x="4305300" y="4191000"/>
          <p14:tracePt t="19102" x="4259263" y="4191000"/>
          <p14:tracePt t="19119" x="4244975" y="4191000"/>
          <p14:tracePt t="19158" x="4237038" y="4191000"/>
          <p14:tracePt t="19182" x="4237038" y="4198938"/>
          <p14:tracePt t="19190" x="4237038" y="4213225"/>
          <p14:tracePt t="19202" x="4244975" y="4213225"/>
          <p14:tracePt t="19219" x="4297363" y="4229100"/>
          <p14:tracePt t="19236" x="4343400" y="4251325"/>
          <p14:tracePt t="19253" x="4381500" y="4251325"/>
          <p14:tracePt t="19270" x="4411663" y="4259263"/>
          <p14:tracePt t="19326" x="4381500" y="4259263"/>
          <p14:tracePt t="19334" x="4313238" y="4259263"/>
          <p14:tracePt t="19342" x="4213225" y="4259263"/>
          <p14:tracePt t="19353" x="4122738" y="4259263"/>
          <p14:tracePt t="19369" x="3810000" y="4275138"/>
          <p14:tracePt t="19386" x="3436938" y="4275138"/>
          <p14:tracePt t="19403" x="3162300" y="4275138"/>
          <p14:tracePt t="19419" x="2987675" y="4259263"/>
          <p14:tracePt t="19436" x="2955925" y="4251325"/>
          <p14:tracePt t="19453" x="2963863" y="4244975"/>
          <p14:tracePt t="19469" x="3063875" y="4213225"/>
          <p14:tracePt t="19486" x="3268663" y="4160838"/>
          <p14:tracePt t="19503" x="3695700" y="4098925"/>
          <p14:tracePt t="19519" x="3902075" y="4098925"/>
          <p14:tracePt t="19536" x="3978275" y="4098925"/>
          <p14:tracePt t="19552" x="3984625" y="4098925"/>
          <p14:tracePt t="19569" x="3992563" y="4106863"/>
          <p14:tracePt t="19586" x="3954463" y="4183063"/>
          <p14:tracePt t="19603" x="3878263" y="4259263"/>
          <p14:tracePt t="19619" x="3802063" y="4305300"/>
          <p14:tracePt t="19636" x="3725863" y="4327525"/>
          <p14:tracePt t="19653" x="3679825" y="4327525"/>
          <p14:tracePt t="19670" x="3657600" y="4321175"/>
          <p14:tracePt t="19686" x="3649663" y="4283075"/>
          <p14:tracePt t="19703" x="3679825" y="4213225"/>
          <p14:tracePt t="19729" x="3856038" y="4084638"/>
          <p14:tracePt t="19736" x="3940175" y="4054475"/>
          <p14:tracePt t="19752" x="4106863" y="4022725"/>
          <p14:tracePt t="19769" x="4251325" y="4008438"/>
          <p14:tracePt t="19786" x="4283075" y="4008438"/>
          <p14:tracePt t="19802" x="4289425" y="4008438"/>
          <p14:tracePt t="19819" x="4289425" y="4076700"/>
          <p14:tracePt t="19836" x="4289425" y="4175125"/>
          <p14:tracePt t="19853" x="4244975" y="4259263"/>
          <p14:tracePt t="19869" x="4168775" y="4297363"/>
          <p14:tracePt t="19886" x="4122738" y="4297363"/>
          <p14:tracePt t="19902" x="4114800" y="4297363"/>
          <p14:tracePt t="19919" x="4106863" y="4297363"/>
          <p14:tracePt t="19936" x="4106863" y="4267200"/>
          <p14:tracePt t="19953" x="4106863" y="4237038"/>
          <p14:tracePt t="19969" x="4106863" y="4206875"/>
          <p14:tracePt t="19986" x="4130675" y="4175125"/>
          <p14:tracePt t="20003" x="4160838" y="4160838"/>
          <p14:tracePt t="20019" x="4168775" y="4160838"/>
          <p14:tracePt t="20053" x="4175125" y="4160838"/>
          <p14:tracePt t="21751" x="4160838" y="4160838"/>
          <p14:tracePt t="21765" x="4137025" y="4152900"/>
          <p14:tracePt t="21777" x="4092575" y="4144963"/>
          <p14:tracePt t="21787" x="4060825" y="4144963"/>
          <p14:tracePt t="21803" x="4008438" y="4160838"/>
          <p14:tracePt t="21820" x="3946525" y="4183063"/>
          <p14:tracePt t="21837" x="3902075" y="4206875"/>
          <p14:tracePt t="21853" x="3894138" y="4221163"/>
          <p14:tracePt t="21870" x="3886200" y="4221163"/>
          <p14:tracePt t="21958" x="3886200" y="4229100"/>
          <p14:tracePt t="22223" x="3886200" y="4237038"/>
          <p14:tracePt t="22236" x="3902075" y="4244975"/>
          <p14:tracePt t="22249" x="3932238" y="4244975"/>
          <p14:tracePt t="22263" x="3970338" y="4251325"/>
          <p14:tracePt t="22270" x="3984625" y="4251325"/>
          <p14:tracePt t="22287" x="4038600" y="4267200"/>
          <p14:tracePt t="22303" x="4168775" y="4267200"/>
          <p14:tracePt t="22320" x="4343400" y="4267200"/>
          <p14:tracePt t="22337" x="4602163" y="4267200"/>
          <p14:tracePt t="22354" x="4899025" y="4267200"/>
          <p14:tracePt t="22370" x="5273675" y="4267200"/>
          <p14:tracePt t="22387" x="5668963" y="4267200"/>
          <p14:tracePt t="22404" x="6065838" y="4267200"/>
          <p14:tracePt t="22420" x="6316663" y="4259263"/>
          <p14:tracePt t="22437" x="6545263" y="4229100"/>
          <p14:tracePt t="22454" x="6781800" y="4213225"/>
          <p14:tracePt t="22470" x="6873875" y="4206875"/>
          <p14:tracePt t="22487" x="6934200" y="4183063"/>
          <p14:tracePt t="22504" x="6988175" y="4183063"/>
          <p14:tracePt t="22520" x="7026275" y="4183063"/>
          <p14:tracePt t="22537" x="7094538" y="4183063"/>
          <p14:tracePt t="22554" x="7185025" y="4183063"/>
          <p14:tracePt t="22570" x="7299325" y="4191000"/>
          <p14:tracePt t="22587" x="7451725" y="4206875"/>
          <p14:tracePt t="22604" x="7589838" y="4229100"/>
          <p14:tracePt t="22620" x="7680325" y="4244975"/>
          <p14:tracePt t="22637" x="7750175" y="4259263"/>
          <p14:tracePt t="22654" x="7756525" y="4259263"/>
          <p14:tracePt t="22855" x="7742238" y="4259263"/>
          <p14:tracePt t="22871" x="7718425" y="4289425"/>
          <p14:tracePt t="22882" x="7704138" y="4305300"/>
          <p14:tracePt t="22888" x="7696200" y="4313238"/>
          <p14:tracePt t="22904" x="7658100" y="4373563"/>
          <p14:tracePt t="22920" x="7627938" y="4427538"/>
          <p14:tracePt t="22937" x="7573963" y="4503738"/>
          <p14:tracePt t="22954" x="7535863" y="4541838"/>
          <p14:tracePt t="22971" x="7505700" y="4587875"/>
          <p14:tracePt t="22987" x="7489825" y="4618038"/>
          <p14:tracePt t="23004" x="7467600" y="4648200"/>
          <p14:tracePt t="23021" x="7451725" y="4678363"/>
          <p14:tracePt t="23037" x="7437438" y="4702175"/>
          <p14:tracePt t="23054" x="7437438" y="4716463"/>
          <p14:tracePt t="23055" x="7437438" y="4724400"/>
          <p14:tracePt t="23070" x="7429500" y="4732338"/>
          <p14:tracePt t="23087" x="7421563" y="4740275"/>
          <p14:tracePt t="23575" x="7413625" y="4740275"/>
          <p14:tracePt t="23589" x="7399338" y="4740275"/>
          <p14:tracePt t="23605" x="7391400" y="4740275"/>
          <p14:tracePt t="23621" x="7361238" y="4822825"/>
          <p14:tracePt t="23638" x="7261225" y="4884738"/>
          <p14:tracePt t="23654" x="7146925" y="4906963"/>
          <p14:tracePt t="32033" x="7154863" y="4822825"/>
          <p14:tracePt t="32039" x="7178675" y="4594225"/>
          <p14:tracePt t="32053" x="7239000" y="4191000"/>
          <p14:tracePt t="32070" x="7369175" y="3330575"/>
          <p14:tracePt t="32085" x="7399338" y="3260725"/>
          <p14:tracePt t="32088" x="7399338" y="3254375"/>
          <p14:tracePt t="32102" x="7413625" y="3238500"/>
          <p14:tracePt t="32110" x="7451725" y="3192463"/>
          <p14:tracePt t="32124" x="7589838" y="3094038"/>
          <p14:tracePt t="32140" x="8077200" y="2879725"/>
          <p14:tracePt t="32157" x="8556625" y="2735263"/>
          <p14:tracePt t="32174" x="9236075" y="2628900"/>
          <p14:tracePt t="32190" x="9601200" y="2498725"/>
          <p14:tracePt t="32207" x="9913938" y="2354263"/>
          <p14:tracePt t="32224" x="10271125" y="2155825"/>
          <p14:tracePt t="32240" x="10553700" y="1981200"/>
          <p14:tracePt t="32257" x="10850563" y="1782763"/>
          <p14:tracePt t="32274" x="11095038" y="1577975"/>
          <p14:tracePt t="32290" x="11255375" y="1417638"/>
          <p14:tracePt t="32307" x="11337925" y="1257300"/>
          <p14:tracePt t="32324" x="11414125" y="1066800"/>
          <p14:tracePt t="32341" x="11445875" y="990600"/>
          <p14:tracePt t="32357" x="11452225" y="968375"/>
          <p14:tracePt t="32471" x="11452225" y="990600"/>
          <p14:tracePt t="32479" x="11476038" y="1036638"/>
          <p14:tracePt t="32491" x="11506200" y="1082675"/>
          <p14:tracePt t="32508" x="11590338" y="1173163"/>
          <p14:tracePt t="32524" x="11658600" y="1235075"/>
          <p14:tracePt t="32541" x="11734800" y="1287463"/>
          <p14:tracePt t="32558" x="11803063" y="1325563"/>
          <p14:tracePt t="32631" x="11803063" y="1317625"/>
          <p14:tracePt t="32639" x="11780838" y="1311275"/>
          <p14:tracePt t="32649" x="11750675" y="1311275"/>
          <p14:tracePt t="32658" x="11726863" y="1287463"/>
          <p14:tracePt t="32675" x="11666538" y="1273175"/>
          <p14:tracePt t="32691" x="11560175" y="1235075"/>
          <p14:tracePt t="32708" x="11391900" y="1181100"/>
          <p14:tracePt t="32724" x="11163300" y="1104900"/>
          <p14:tracePt t="32741" x="10828338" y="1006475"/>
          <p14:tracePt t="32758" x="10188575" y="898525"/>
          <p14:tracePt t="32774" x="9974263" y="884238"/>
          <p14:tracePt t="32791" x="9326563" y="876300"/>
          <p14:tracePt t="32808" x="8831263" y="930275"/>
          <p14:tracePt t="32825" x="8466138" y="1089025"/>
          <p14:tracePt t="32841" x="8123238" y="1273175"/>
          <p14:tracePt t="32858" x="7916863" y="1447800"/>
          <p14:tracePt t="32875" x="7802563" y="1622425"/>
          <p14:tracePt t="32891" x="7742238" y="1798638"/>
          <p14:tracePt t="32908" x="7704138" y="2027238"/>
          <p14:tracePt t="32925" x="7704138" y="2263775"/>
          <p14:tracePt t="32941" x="7718425" y="2492375"/>
          <p14:tracePt t="32961" x="7894638" y="2773363"/>
          <p14:tracePt t="32974" x="8093075" y="2911475"/>
          <p14:tracePt t="32991" x="8412163" y="3009900"/>
          <p14:tracePt t="33007" x="8991600" y="3017838"/>
          <p14:tracePt t="33024" x="9821863" y="3017838"/>
          <p14:tracePt t="33041" x="10736263" y="2949575"/>
          <p14:tracePt t="33057" x="11514138" y="2644775"/>
          <p14:tracePt t="33074" x="12099925" y="2179638"/>
          <p14:tracePt t="33091" x="12184063" y="1768475"/>
          <p14:tracePt t="33107" x="12184063" y="1539875"/>
          <p14:tracePt t="33124" x="12093575" y="1363663"/>
          <p14:tracePt t="33141" x="11726863" y="1127125"/>
          <p14:tracePt t="33158" x="10752138" y="846138"/>
          <p14:tracePt t="33174" x="9875838" y="769938"/>
          <p14:tracePt t="33191" x="9280525" y="808038"/>
          <p14:tracePt t="33208" x="8923338" y="1066800"/>
          <p14:tracePt t="33224" x="8702675" y="1431925"/>
          <p14:tracePt t="33241" x="8648700" y="1744663"/>
          <p14:tracePt t="33258" x="8686800" y="1935163"/>
          <p14:tracePt t="33274" x="8823325" y="2027238"/>
          <p14:tracePt t="33291" x="8961438" y="2057400"/>
          <p14:tracePt t="33308" x="9045575" y="2073275"/>
          <p14:tracePt t="33324" x="9113838" y="2073275"/>
        </p14:tracePtLst>
      </p14:laserTraceLst>
    </p:ext>
  </p:extLs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3" name="Object 8"/>
          <p:cNvGraphicFramePr>
            <a:graphicFrameLocks noChangeAspect="1"/>
          </p:cNvGraphicFramePr>
          <p:nvPr>
            <p:extLst/>
          </p:nvPr>
        </p:nvGraphicFramePr>
        <p:xfrm>
          <a:off x="3261412" y="3314002"/>
          <a:ext cx="2641600" cy="555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09" name="Equation" r:id="rId5" imgW="2641320" imgH="558720" progId="Equation.DSMT4">
                  <p:embed/>
                </p:oleObj>
              </mc:Choice>
              <mc:Fallback>
                <p:oleObj name="Equation" r:id="rId5" imgW="2641320" imgH="558720" progId="Equation.DSMT4">
                  <p:embed/>
                  <p:pic>
                    <p:nvPicPr>
                      <p:cNvPr id="13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61412" y="3314002"/>
                        <a:ext cx="2641600" cy="555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" name="Rectangle 13"/>
          <p:cNvSpPr/>
          <p:nvPr/>
        </p:nvSpPr>
        <p:spPr>
          <a:xfrm>
            <a:off x="1563960" y="2258882"/>
            <a:ext cx="7572842" cy="954107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2800" dirty="0"/>
              <a:t>The derivative of the </a:t>
            </a:r>
            <a:r>
              <a:rPr lang="en-US" altLang="en-US" sz="2800" dirty="0" smtClean="0"/>
              <a:t>product </a:t>
            </a:r>
            <a:r>
              <a:rPr lang="en-US" altLang="en-US" sz="2800" dirty="0"/>
              <a:t>of two differentiable </a:t>
            </a:r>
            <a:endParaRPr lang="en-US" altLang="en-US" sz="2800" dirty="0" smtClean="0"/>
          </a:p>
          <a:p>
            <a:pPr>
              <a:defRPr/>
            </a:pPr>
            <a:r>
              <a:rPr lang="en-US" altLang="en-US" sz="2800" dirty="0" smtClean="0"/>
              <a:t>functions </a:t>
            </a:r>
            <a:r>
              <a:rPr lang="en-US" altLang="en-US" sz="2800" dirty="0"/>
              <a:t>is given by</a:t>
            </a:r>
          </a:p>
        </p:txBody>
      </p:sp>
      <p:graphicFrame>
        <p:nvGraphicFramePr>
          <p:cNvPr id="15" name="Object 8"/>
          <p:cNvGraphicFramePr>
            <a:graphicFrameLocks noChangeAspect="1"/>
          </p:cNvGraphicFramePr>
          <p:nvPr>
            <p:extLst/>
          </p:nvPr>
        </p:nvGraphicFramePr>
        <p:xfrm>
          <a:off x="1994423" y="4067908"/>
          <a:ext cx="60960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0" name="Equation" r:id="rId7" imgW="6095880" imgH="952200" progId="Equation.DSMT4">
                  <p:embed/>
                </p:oleObj>
              </mc:Choice>
              <mc:Fallback>
                <p:oleObj name="Equation" r:id="rId7" imgW="6095880" imgH="952200" progId="Equation.DSMT4">
                  <p:embed/>
                  <p:pic>
                    <p:nvPicPr>
                      <p:cNvPr id="15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994423" y="4067908"/>
                        <a:ext cx="60960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6" name="Object 15"/>
          <p:cNvGraphicFramePr>
            <a:graphicFrameLocks noChangeAspect="1"/>
          </p:cNvGraphicFramePr>
          <p:nvPr>
            <p:extLst/>
          </p:nvPr>
        </p:nvGraphicFramePr>
        <p:xfrm>
          <a:off x="3277835" y="5354111"/>
          <a:ext cx="3530600" cy="94773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11" name="Equation" r:id="rId9" imgW="3530520" imgH="952200" progId="Equation.DSMT4">
                  <p:embed/>
                </p:oleObj>
              </mc:Choice>
              <mc:Fallback>
                <p:oleObj name="Equation" r:id="rId9" imgW="3530520" imgH="952200" progId="Equation.DSMT4">
                  <p:embed/>
                  <p:pic>
                    <p:nvPicPr>
                      <p:cNvPr id="16" name="Object 1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77835" y="5354111"/>
                        <a:ext cx="3530600" cy="94773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2445110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431"/>
    </mc:Choice>
    <mc:Fallback xmlns="">
      <p:transition advTm="4543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0535" x="9113838" y="2065338"/>
          <p14:tracePt t="20543" x="9013825" y="2057400"/>
          <p14:tracePt t="20556" x="8785225" y="2049463"/>
          <p14:tracePt t="20573" x="7802563" y="2636838"/>
          <p14:tracePt t="20590" x="6378575" y="3946525"/>
          <p14:tracePt t="20610" x="5562600" y="4587875"/>
          <p14:tracePt t="20637" x="4770438" y="4975225"/>
          <p14:tracePt t="20653" x="4686300" y="4999038"/>
          <p14:tracePt t="20694" x="4708525" y="4991100"/>
          <p14:tracePt t="20701" x="4784725" y="4930775"/>
          <p14:tracePt t="20709" x="4922838" y="4808538"/>
          <p14:tracePt t="20722" x="5097463" y="4656138"/>
          <p14:tracePt t="20739" x="5562600" y="4283075"/>
          <p14:tracePt t="20756" x="5973763" y="4016375"/>
          <p14:tracePt t="20773" x="6294438" y="3840163"/>
          <p14:tracePt t="20789" x="6569075" y="3725863"/>
          <p14:tracePt t="20806" x="6591300" y="3725863"/>
          <p14:tracePt t="20840" x="6599238" y="3741738"/>
          <p14:tracePt t="20856" x="6523038" y="4046538"/>
          <p14:tracePt t="20873" x="6194425" y="4746625"/>
          <p14:tracePt t="20889" x="5875338" y="5502275"/>
          <p14:tracePt t="20906" x="5592763" y="6218238"/>
          <p14:tracePt t="20923" x="5356225" y="6789738"/>
          <p14:tracePt t="20939" x="5265738" y="6850063"/>
          <p14:tracePt t="20956" x="5249863" y="6850063"/>
          <p14:tracePt t="21006" x="5249863" y="6797675"/>
          <p14:tracePt t="21014" x="5249863" y="6751638"/>
          <p14:tracePt t="21023" x="5249863" y="6721475"/>
          <p14:tracePt t="21040" x="5249863" y="6651625"/>
          <p14:tracePt t="21057" x="5235575" y="6607175"/>
          <p14:tracePt t="21073" x="5203825" y="6583363"/>
          <p14:tracePt t="21090" x="5143500" y="6569075"/>
          <p14:tracePt t="21107" x="5075238" y="6561138"/>
          <p14:tracePt t="21124" x="5021263" y="6561138"/>
          <p14:tracePt t="21140" x="4991100" y="6569075"/>
          <p14:tracePt t="21157" x="4983163" y="6575425"/>
          <p14:tracePt t="21230" x="4991100" y="6561138"/>
          <p14:tracePt t="21239" x="5029200" y="6515100"/>
          <p14:tracePt t="21246" x="5059363" y="6477000"/>
          <p14:tracePt t="21256" x="5075238" y="6446838"/>
          <p14:tracePt t="21273" x="5105400" y="6384925"/>
          <p14:tracePt t="21290" x="5127625" y="6332538"/>
          <p14:tracePt t="21306" x="5135563" y="6294438"/>
          <p14:tracePt t="21323" x="5135563" y="6286500"/>
          <p14:tracePt t="21340" x="5135563" y="6278563"/>
          <p14:tracePt t="21366" x="5143500" y="6278563"/>
          <p14:tracePt t="21382" x="5143500" y="6270625"/>
          <p14:tracePt t="21390" x="5151438" y="6240463"/>
          <p14:tracePt t="21406" x="5173663" y="6202363"/>
          <p14:tracePt t="21424" x="5197475" y="6149975"/>
          <p14:tracePt t="21440" x="5235575" y="6057900"/>
          <p14:tracePt t="21456" x="5295900" y="5913438"/>
          <p14:tracePt t="21473" x="5311775" y="5875338"/>
          <p14:tracePt t="21490" x="5311775" y="5867400"/>
          <p14:tracePt t="21617" x="5318125" y="5859463"/>
          <p14:tracePt t="21628" x="5334000" y="5859463"/>
          <p14:tracePt t="21640" x="5470525" y="5859463"/>
          <p14:tracePt t="21656" x="5654675" y="5859463"/>
          <p14:tracePt t="21673" x="5927725" y="5851525"/>
          <p14:tracePt t="21690" x="6270625" y="5829300"/>
          <p14:tracePt t="21707" x="6607175" y="5821363"/>
          <p14:tracePt t="21723" x="6880225" y="5821363"/>
          <p14:tracePt t="21740" x="7086600" y="5821363"/>
          <p14:tracePt t="21756" x="7162800" y="5821363"/>
          <p14:tracePt t="21773" x="7170738" y="5821363"/>
          <p14:tracePt t="21830" x="7170738" y="5829300"/>
          <p14:tracePt t="21838" x="7192963" y="5837238"/>
          <p14:tracePt t="21846" x="7200900" y="5837238"/>
          <p14:tracePt t="21856" x="7216775" y="5845175"/>
          <p14:tracePt t="21873" x="7231063" y="5851525"/>
          <p14:tracePt t="21967" x="7208838" y="5851525"/>
          <p14:tracePt t="21976" x="7178675" y="5845175"/>
          <p14:tracePt t="21983" x="7124700" y="5837238"/>
          <p14:tracePt t="21991" x="7056438" y="5813425"/>
          <p14:tracePt t="22006" x="6888163" y="5768975"/>
          <p14:tracePt t="22023" x="6705600" y="5722938"/>
          <p14:tracePt t="22040" x="6537325" y="5684838"/>
          <p14:tracePt t="22057" x="6400800" y="5684838"/>
          <p14:tracePt t="22074" x="6248400" y="5684838"/>
          <p14:tracePt t="22090" x="6103938" y="5684838"/>
          <p14:tracePt t="22107" x="6011863" y="5684838"/>
          <p14:tracePt t="22124" x="5889625" y="5692775"/>
          <p14:tracePt t="22140" x="5775325" y="5737225"/>
          <p14:tracePt t="22157" x="5661025" y="5791200"/>
          <p14:tracePt t="22175" x="5516563" y="5875338"/>
          <p14:tracePt t="22190" x="5448300" y="5927725"/>
          <p14:tracePt t="22207" x="5387975" y="5965825"/>
          <p14:tracePt t="22223" x="5364163" y="5997575"/>
          <p14:tracePt t="22240" x="5349875" y="6027738"/>
          <p14:tracePt t="22257" x="5349875" y="6035675"/>
          <p14:tracePt t="22273" x="5341938" y="6042025"/>
          <p14:tracePt t="22334" x="5334000" y="6042025"/>
          <p14:tracePt t="22833" x="5334000" y="6088063"/>
          <p14:tracePt t="22844" x="5303838" y="6156325"/>
          <p14:tracePt t="22857" x="5203825" y="6354763"/>
          <p14:tracePt t="22874" x="5113338" y="6499225"/>
          <p14:tracePt t="22891" x="5021263" y="6591300"/>
          <p14:tracePt t="22907" x="4937125" y="6667500"/>
          <p14:tracePt t="22924" x="4899025" y="6683375"/>
          <p14:tracePt t="22940" x="4892675" y="6689725"/>
        </p14:tracePtLst>
      </p14:laserTraceLst>
    </p:ext>
  </p:extLs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5"/>
          <p:cNvSpPr/>
          <p:nvPr/>
        </p:nvSpPr>
        <p:spPr>
          <a:xfrm>
            <a:off x="8827910" y="1713946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838445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Differentiation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Rectangle 4"/>
          <p:cNvSpPr txBox="1">
            <a:spLocks noChangeArrowheads="1"/>
          </p:cNvSpPr>
          <p:nvPr/>
        </p:nvSpPr>
        <p:spPr>
          <a:xfrm>
            <a:off x="2513149" y="2210682"/>
            <a:ext cx="7943850" cy="319669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derivative of the quotient of two differentiable functions is given by</a:t>
            </a:r>
          </a:p>
        </p:txBody>
      </p:sp>
      <p:graphicFrame>
        <p:nvGraphicFramePr>
          <p:cNvPr id="10" name="Object 4"/>
          <p:cNvGraphicFramePr>
            <a:graphicFrameLocks noChangeAspect="1"/>
          </p:cNvGraphicFramePr>
          <p:nvPr>
            <p:extLst/>
          </p:nvPr>
        </p:nvGraphicFramePr>
        <p:xfrm>
          <a:off x="3327949" y="3467541"/>
          <a:ext cx="6832600" cy="990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6175" name="Equation" r:id="rId4" imgW="3416040" imgH="495000" progId="Equation.DSMT4">
                  <p:embed/>
                </p:oleObj>
              </mc:Choice>
              <mc:Fallback>
                <p:oleObj name="Equation" r:id="rId4" imgW="3416040" imgH="4950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27949" y="3467541"/>
                        <a:ext cx="6832600" cy="990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995968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4845"/>
    </mc:Choice>
    <mc:Fallback xmlns="">
      <p:transition advTm="348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11" x="6232525" y="3787775"/>
          <p14:tracePt t="328" x="6400800" y="3902075"/>
          <p14:tracePt t="344" x="6561138" y="4000500"/>
          <p14:tracePt t="361" x="6789738" y="4106863"/>
          <p14:tracePt t="365" x="6873875" y="4137025"/>
          <p14:tracePt t="378" x="6956425" y="4168775"/>
          <p14:tracePt t="395" x="7064375" y="4206875"/>
          <p14:tracePt t="428" x="7070725" y="4206875"/>
          <p14:tracePt t="478" x="7048500" y="4221163"/>
          <p14:tracePt t="495" x="7026275" y="4237038"/>
          <p14:tracePt t="512" x="6994525" y="4259263"/>
          <p14:tracePt t="528" x="6964363" y="4289425"/>
          <p14:tracePt t="545" x="6918325" y="4365625"/>
          <p14:tracePt t="561" x="6873875" y="4449763"/>
          <p14:tracePt t="578" x="6797675" y="4564063"/>
          <p14:tracePt t="595" x="6727825" y="4664075"/>
          <p14:tracePt t="611" x="6629400" y="4778375"/>
          <p14:tracePt t="628" x="6537325" y="4838700"/>
          <p14:tracePt t="644" x="6530975" y="4846638"/>
          <p14:tracePt t="9204" x="6507163" y="4732338"/>
          <p14:tracePt t="9211" x="6446838" y="4525963"/>
          <p14:tracePt t="9220" x="6354763" y="4313238"/>
          <p14:tracePt t="9231" x="6248400" y="4076700"/>
          <p14:tracePt t="9248" x="6111875" y="3711575"/>
          <p14:tracePt t="9264" x="6057900" y="3451225"/>
          <p14:tracePt t="9281" x="6042025" y="3375025"/>
          <p14:tracePt t="9525" x="6042025" y="3390900"/>
          <p14:tracePt t="9533" x="6042025" y="3482975"/>
          <p14:tracePt t="9542" x="6042025" y="3619500"/>
          <p14:tracePt t="9548" x="6042025" y="3733800"/>
          <p14:tracePt t="9565" x="6103938" y="3954463"/>
          <p14:tracePt t="9581" x="6210300" y="4152900"/>
          <p14:tracePt t="9598" x="6294438" y="4221163"/>
          <p14:tracePt t="9615" x="6384925" y="4237038"/>
          <p14:tracePt t="9631" x="6392863" y="4237038"/>
          <p14:tracePt t="9692" x="6354763" y="4237038"/>
          <p14:tracePt t="9700" x="6270625" y="4213225"/>
          <p14:tracePt t="9708" x="6188075" y="4198938"/>
          <p14:tracePt t="9716" x="6111875" y="4175125"/>
          <p14:tracePt t="9732" x="6035675" y="4152900"/>
          <p14:tracePt t="9748" x="6011863" y="4152900"/>
          <p14:tracePt t="10116" x="5981700" y="4152900"/>
          <p14:tracePt t="10124" x="5851525" y="4152900"/>
          <p14:tracePt t="10133" x="5761038" y="4191000"/>
          <p14:tracePt t="10148" x="5616575" y="4229100"/>
          <p14:tracePt t="10165" x="5486400" y="4229100"/>
          <p14:tracePt t="10181" x="5287963" y="4229100"/>
          <p14:tracePt t="10198" x="5089525" y="4229100"/>
          <p14:tracePt t="10215" x="4906963" y="4229100"/>
          <p14:tracePt t="10231" x="4808538" y="4237038"/>
          <p14:tracePt t="10248" x="4778375" y="4251325"/>
          <p14:tracePt t="10324" x="4784725" y="4259263"/>
          <p14:tracePt t="10332" x="4808538" y="4259263"/>
          <p14:tracePt t="10340" x="4830763" y="4267200"/>
          <p14:tracePt t="10348" x="4854575" y="4283075"/>
          <p14:tracePt t="10365" x="4892675" y="4283075"/>
          <p14:tracePt t="10381" x="4937125" y="4289425"/>
          <p14:tracePt t="10398" x="4975225" y="4289425"/>
          <p14:tracePt t="10415" x="5029200" y="4289425"/>
          <p14:tracePt t="10431" x="5097463" y="4275138"/>
          <p14:tracePt t="10448" x="5173663" y="4244975"/>
          <p14:tracePt t="10465" x="5219700" y="4221163"/>
          <p14:tracePt t="10548" x="5227638" y="4221163"/>
          <p14:tracePt t="10556" x="5257800" y="4221163"/>
          <p14:tracePt t="10565" x="5287963" y="4221163"/>
          <p14:tracePt t="10582" x="5426075" y="4221163"/>
          <p14:tracePt t="10598" x="5622925" y="4221163"/>
          <p14:tracePt t="10615" x="5859463" y="4221163"/>
          <p14:tracePt t="10632" x="6057900" y="4221163"/>
          <p14:tracePt t="10648" x="6126163" y="4221163"/>
          <p14:tracePt t="10708" x="6088063" y="4213225"/>
          <p14:tracePt t="10716" x="6003925" y="4198938"/>
          <p14:tracePt t="10724" x="5913438" y="4175125"/>
          <p14:tracePt t="10734" x="5799138" y="4168775"/>
          <p14:tracePt t="10748" x="5554663" y="4168775"/>
          <p14:tracePt t="10765" x="5341938" y="4168775"/>
          <p14:tracePt t="10782" x="5181600" y="4168775"/>
          <p14:tracePt t="10798" x="5121275" y="4168775"/>
          <p14:tracePt t="10852" x="5127625" y="4168775"/>
          <p14:tracePt t="10861" x="5181600" y="4160838"/>
          <p14:tracePt t="10869" x="5265738" y="4144963"/>
          <p14:tracePt t="10882" x="5356225" y="4122738"/>
          <p14:tracePt t="10898" x="5532438" y="4098925"/>
          <p14:tracePt t="10901" x="5600700" y="4092575"/>
          <p14:tracePt t="10914" x="5654675" y="4084638"/>
          <p14:tracePt t="10931" x="5699125" y="4076700"/>
          <p14:tracePt t="10963" x="5692775" y="4068763"/>
          <p14:tracePt t="10971" x="5616575" y="4068763"/>
          <p14:tracePt t="10981" x="5494338" y="4068763"/>
          <p14:tracePt t="10998" x="5135563" y="4068763"/>
          <p14:tracePt t="11014" x="4724400" y="4068763"/>
          <p14:tracePt t="11031" x="4411663" y="4068763"/>
          <p14:tracePt t="11048" x="4327525" y="4068763"/>
          <p14:tracePt t="11065" x="4321175" y="4068763"/>
          <p14:tracePt t="11081" x="4397375" y="4060825"/>
          <p14:tracePt t="11098" x="4618038" y="4046538"/>
          <p14:tracePt t="11115" x="5075238" y="4016375"/>
          <p14:tracePt t="11132" x="5227638" y="4000500"/>
          <p14:tracePt t="11148" x="5349875" y="3978275"/>
          <p14:tracePt t="11165" x="5364163" y="3978275"/>
          <p14:tracePt t="11203" x="5380038" y="3978275"/>
          <p14:tracePt t="11215" x="5410200" y="3978275"/>
          <p14:tracePt t="11231" x="5502275" y="3978275"/>
          <p14:tracePt t="11248" x="5715000" y="3992563"/>
          <p14:tracePt t="11265" x="6042025" y="4022725"/>
          <p14:tracePt t="11281" x="6370638" y="4046538"/>
          <p14:tracePt t="11298" x="6599238" y="4076700"/>
          <p14:tracePt t="11315" x="6850063" y="4114800"/>
          <p14:tracePt t="11332" x="6918325" y="4122738"/>
          <p14:tracePt t="11348" x="6980238" y="4122738"/>
          <p14:tracePt t="11365" x="7048500" y="4144963"/>
          <p14:tracePt t="11382" x="7108825" y="4152900"/>
          <p14:tracePt t="11398" x="7162800" y="4160838"/>
          <p14:tracePt t="11415" x="7185025" y="4168775"/>
          <p14:tracePt t="11451" x="7185025" y="4175125"/>
          <p14:tracePt t="11459" x="7185025" y="4198938"/>
          <p14:tracePt t="11467" x="7185025" y="4221163"/>
          <p14:tracePt t="11481" x="7162800" y="4244975"/>
          <p14:tracePt t="11498" x="7078663" y="4313238"/>
          <p14:tracePt t="11515" x="6934200" y="4389438"/>
          <p14:tracePt t="11531" x="6651625" y="4449763"/>
          <p14:tracePt t="11548" x="6446838" y="4473575"/>
          <p14:tracePt t="11565" x="6264275" y="4457700"/>
          <p14:tracePt t="11582" x="6118225" y="4411663"/>
          <p14:tracePt t="11598" x="6019800" y="4343400"/>
          <p14:tracePt t="11615" x="5997575" y="4305300"/>
          <p14:tracePt t="11632" x="5997575" y="4275138"/>
          <p14:tracePt t="11648" x="6027738" y="4237038"/>
          <p14:tracePt t="11665" x="6088063" y="4191000"/>
          <p14:tracePt t="11682" x="6164263" y="4168775"/>
          <p14:tracePt t="11698" x="6232525" y="4168775"/>
          <p14:tracePt t="11715" x="6270625" y="4175125"/>
          <p14:tracePt t="11731" x="6332538" y="4275138"/>
          <p14:tracePt t="11748" x="6332538" y="4381500"/>
          <p14:tracePt t="11765" x="6332538" y="4525963"/>
          <p14:tracePt t="11782" x="6240463" y="4670425"/>
          <p14:tracePt t="11799" x="6156325" y="4740275"/>
          <p14:tracePt t="11815" x="6103938" y="4740275"/>
          <p14:tracePt t="11832" x="6049963" y="4708525"/>
          <p14:tracePt t="11849" x="5997575" y="4618038"/>
          <p14:tracePt t="11865" x="5997575" y="4518025"/>
          <p14:tracePt t="11882" x="6057900" y="4359275"/>
          <p14:tracePt t="11899" x="6492875" y="4244975"/>
          <p14:tracePt t="11915" x="6697663" y="4244975"/>
          <p14:tracePt t="11932" x="7299325" y="4283075"/>
          <p14:tracePt t="11949" x="7489825" y="4365625"/>
          <p14:tracePt t="11965" x="7559675" y="4473575"/>
          <p14:tracePt t="11982" x="7566025" y="4587875"/>
          <p14:tracePt t="11998" x="7543800" y="4708525"/>
          <p14:tracePt t="12015" x="7383463" y="4800600"/>
          <p14:tracePt t="12031" x="7146925" y="4800600"/>
          <p14:tracePt t="12048" x="6904038" y="4770438"/>
          <p14:tracePt t="12065" x="6645275" y="4625975"/>
          <p14:tracePt t="12082" x="6530975" y="4518025"/>
          <p14:tracePt t="12099" x="6515100" y="4457700"/>
          <p14:tracePt t="12115" x="6561138" y="4381500"/>
          <p14:tracePt t="12132" x="6721475" y="4373563"/>
          <p14:tracePt t="12149" x="6835775" y="4381500"/>
          <p14:tracePt t="12165" x="6918325" y="4449763"/>
          <p14:tracePt t="12182" x="6926263" y="4495800"/>
          <p14:tracePt t="12199" x="6926263" y="4564063"/>
          <p14:tracePt t="12215" x="6858000" y="4618038"/>
          <p14:tracePt t="12232" x="6751638" y="4618038"/>
          <p14:tracePt t="12248" x="6613525" y="4572000"/>
          <p14:tracePt t="12265" x="6484938" y="4441825"/>
          <p14:tracePt t="12282" x="6400800" y="4335463"/>
          <p14:tracePt t="12298" x="6384925" y="4267200"/>
          <p14:tracePt t="12315" x="6461125" y="4168775"/>
          <p14:tracePt t="12331" x="6591300" y="4160838"/>
          <p14:tracePt t="12348" x="6675438" y="4183063"/>
          <p14:tracePt t="12365" x="6705600" y="4229100"/>
          <p14:tracePt t="12382" x="6705600" y="4297363"/>
          <p14:tracePt t="12399" x="6621463" y="4381500"/>
          <p14:tracePt t="12415" x="6469063" y="4411663"/>
          <p14:tracePt t="12432" x="6324600" y="4411663"/>
          <p14:tracePt t="12449" x="6188075" y="4335463"/>
          <p14:tracePt t="12466" x="6118225" y="4289425"/>
          <p14:tracePt t="12482" x="6118225" y="4259263"/>
          <p14:tracePt t="12499" x="6188075" y="4191000"/>
          <p14:tracePt t="12515" x="6264275" y="4191000"/>
          <p14:tracePt t="12532" x="6362700" y="4191000"/>
          <p14:tracePt t="12549" x="6370638" y="4206875"/>
          <p14:tracePt t="12565" x="6370638" y="4267200"/>
          <p14:tracePt t="12582" x="6278563" y="4359275"/>
          <p14:tracePt t="12599" x="6142038" y="4397375"/>
          <p14:tracePt t="12615" x="6027738" y="4397375"/>
          <p14:tracePt t="12632" x="5981700" y="4397375"/>
          <p14:tracePt t="12649" x="5965825" y="4397375"/>
          <p14:tracePt t="12665" x="5981700" y="4365625"/>
          <p14:tracePt t="12682" x="6011863" y="4343400"/>
          <p14:tracePt t="12699" x="6088063" y="4321175"/>
          <p14:tracePt t="12854" x="6096000" y="4321175"/>
          <p14:tracePt t="12876" x="6096000" y="4327525"/>
          <p14:tracePt t="12885" x="6096000" y="4343400"/>
          <p14:tracePt t="12892" x="6096000" y="4351338"/>
          <p14:tracePt t="12909" x="6080125" y="4365625"/>
          <p14:tracePt t="12917" x="6065838" y="4389438"/>
          <p14:tracePt t="12932" x="6057900" y="4403725"/>
          <p14:tracePt t="12949" x="6042025" y="4419600"/>
          <p14:tracePt t="13013" x="6042025" y="4427538"/>
          <p14:tracePt t="13020" x="6096000" y="4427538"/>
          <p14:tracePt t="13033" x="6180138" y="4435475"/>
          <p14:tracePt t="13049" x="6332538" y="4435475"/>
          <p14:tracePt t="13066" x="6430963" y="4435475"/>
          <p14:tracePt t="13083" x="6492875" y="4435475"/>
          <p14:tracePt t="13141" x="6469063" y="4435475"/>
          <p14:tracePt t="13148" x="6454775" y="4435475"/>
          <p14:tracePt t="13156" x="6446838" y="4435475"/>
          <p14:tracePt t="13167" x="6438900" y="4435475"/>
          <p14:tracePt t="13183" x="6430963" y="4435475"/>
          <p14:tracePt t="13363" x="6423025" y="4435475"/>
          <p14:tracePt t="13395" x="6416675" y="4435475"/>
          <p14:tracePt t="13500" x="6423025" y="4419600"/>
          <p14:tracePt t="13508" x="6438900" y="4419600"/>
          <p14:tracePt t="13516" x="6484938" y="4403725"/>
          <p14:tracePt t="13532" x="6575425" y="4403725"/>
          <p14:tracePt t="13549" x="6675438" y="4397375"/>
          <p14:tracePt t="13566" x="6743700" y="4381500"/>
          <p14:tracePt t="13582" x="6759575" y="4381500"/>
          <p14:tracePt t="13660" x="6735763" y="4381500"/>
          <p14:tracePt t="13670" x="6697663" y="4381500"/>
          <p14:tracePt t="13676" x="6651625" y="4381500"/>
          <p14:tracePt t="13685" x="6575425" y="4381500"/>
          <p14:tracePt t="13700" x="6308725" y="4381500"/>
          <p14:tracePt t="13716" x="5897563" y="4381500"/>
          <p14:tracePt t="13733" x="5356225" y="4381500"/>
          <p14:tracePt t="13749" x="4800600" y="4381500"/>
          <p14:tracePt t="13766" x="4297363" y="4381500"/>
          <p14:tracePt t="13783" x="3886200" y="4335463"/>
          <p14:tracePt t="13800" x="3733800" y="4297363"/>
          <p14:tracePt t="13816" x="3679825" y="4283075"/>
          <p14:tracePt t="13883" x="3679825" y="4275138"/>
          <p14:tracePt t="14036" x="3679825" y="4267200"/>
          <p14:tracePt t="14044" x="3717925" y="4267200"/>
          <p14:tracePt t="14052" x="3794125" y="4267200"/>
          <p14:tracePt t="14066" x="3902075" y="4289425"/>
          <p14:tracePt t="14082" x="4259263" y="4335463"/>
          <p14:tracePt t="14099" x="4740275" y="4335463"/>
          <p14:tracePt t="14116" x="4860925" y="4335463"/>
          <p14:tracePt t="14132" x="4876800" y="4335463"/>
          <p14:tracePt t="14196" x="4860925" y="4335463"/>
          <p14:tracePt t="14220" x="4854575" y="4335463"/>
          <p14:tracePt t="14228" x="4846638" y="4335463"/>
          <p14:tracePt t="14244" x="4838700" y="4335463"/>
          <p14:tracePt t="14259" x="4822825" y="4335463"/>
          <p14:tracePt t="14267" x="4816475" y="4335463"/>
          <p14:tracePt t="14283" x="4784725" y="4335463"/>
          <p14:tracePt t="14299" x="4732338" y="4335463"/>
          <p14:tracePt t="14316" x="4640263" y="4327525"/>
          <p14:tracePt t="14332" x="4503738" y="4305300"/>
          <p14:tracePt t="14349" x="4389438" y="4297363"/>
          <p14:tracePt t="14366" x="4275138" y="4289425"/>
          <p14:tracePt t="14383" x="4237038" y="4283075"/>
          <p14:tracePt t="14435" x="4229100" y="4283075"/>
          <p14:tracePt t="14444" x="4221163" y="4283075"/>
          <p14:tracePt t="14451" x="4206875" y="4283075"/>
          <p14:tracePt t="14466" x="4191000" y="4283075"/>
          <p14:tracePt t="14483" x="4152900" y="4283075"/>
          <p14:tracePt t="14499" x="4098925" y="4283075"/>
          <p14:tracePt t="14764" x="4130675" y="4289425"/>
          <p14:tracePt t="14773" x="4297363" y="4343400"/>
          <p14:tracePt t="14783" x="4625975" y="4411663"/>
          <p14:tracePt t="14800" x="5265738" y="4495800"/>
          <p14:tracePt t="14816" x="5965825" y="4511675"/>
          <p14:tracePt t="14833" x="6523038" y="4511675"/>
          <p14:tracePt t="14850" x="6697663" y="4511675"/>
          <p14:tracePt t="14866" x="6735763" y="4511675"/>
          <p14:tracePt t="15003" x="6735763" y="4503738"/>
          <p14:tracePt t="15011" x="6743700" y="4495800"/>
          <p14:tracePt t="15020" x="6759575" y="4473575"/>
          <p14:tracePt t="15033" x="6765925" y="4473575"/>
          <p14:tracePt t="15049" x="6765925" y="4465638"/>
          <p14:tracePt t="15066" x="6773863" y="4457700"/>
          <p14:tracePt t="15083" x="6773863" y="4449763"/>
          <p14:tracePt t="15108" x="6781800" y="4449763"/>
          <p14:tracePt t="15116" x="6781800" y="4435475"/>
          <p14:tracePt t="15133" x="6713538" y="4403725"/>
          <p14:tracePt t="15150" x="6645275" y="4397375"/>
          <p14:tracePt t="15166" x="6583363" y="4373563"/>
          <p14:tracePt t="15183" x="6561138" y="4365625"/>
          <p14:tracePt t="15652" x="6537325" y="4365625"/>
          <p14:tracePt t="15662" x="6454775" y="4351338"/>
          <p14:tracePt t="15669" x="6362700" y="4351338"/>
          <p14:tracePt t="15683" x="6294438" y="4351338"/>
          <p14:tracePt t="15700" x="6088063" y="4351338"/>
          <p14:tracePt t="15717" x="5897563" y="4351338"/>
          <p14:tracePt t="15733" x="5661025" y="4335463"/>
          <p14:tracePt t="15750" x="5448300" y="4313238"/>
          <p14:tracePt t="15766" x="5249863" y="4267200"/>
          <p14:tracePt t="15783" x="5113338" y="4206875"/>
          <p14:tracePt t="15800" x="5013325" y="4152900"/>
          <p14:tracePt t="15816" x="4937125" y="4092575"/>
          <p14:tracePt t="15833" x="4860925" y="4016375"/>
          <p14:tracePt t="15850" x="4816475" y="3970338"/>
          <p14:tracePt t="15867" x="4778375" y="3940175"/>
          <p14:tracePt t="15883" x="4746625" y="3908425"/>
          <p14:tracePt t="15900" x="4732338" y="3894138"/>
          <p14:tracePt t="15916" x="4724400" y="3878263"/>
          <p14:tracePt t="15933" x="4708525" y="3870325"/>
          <p14:tracePt t="15950" x="4678363" y="3856038"/>
          <p14:tracePt t="15966" x="4664075" y="3848100"/>
          <p14:tracePt t="16000" x="4664075" y="3840163"/>
          <p14:tracePt t="16020" x="4670425" y="3825875"/>
          <p14:tracePt t="16033" x="4702175" y="3817938"/>
          <p14:tracePt t="16050" x="4778375" y="3802063"/>
          <p14:tracePt t="16067" x="4868863" y="3756025"/>
          <p14:tracePt t="16083" x="4914900" y="3733800"/>
          <p14:tracePt t="16100" x="4975225" y="3711575"/>
          <p14:tracePt t="16117" x="5045075" y="3679825"/>
          <p14:tracePt t="16133" x="5127625" y="3641725"/>
          <p14:tracePt t="16150" x="5219700" y="3603625"/>
          <p14:tracePt t="16167" x="5287963" y="3589338"/>
          <p14:tracePt t="16183" x="5394325" y="3565525"/>
          <p14:tracePt t="16200" x="5478463" y="3535363"/>
          <p14:tracePt t="16217" x="5570538" y="3513138"/>
          <p14:tracePt t="16234" x="5684838" y="3497263"/>
          <p14:tracePt t="16250" x="5845175" y="3489325"/>
          <p14:tracePt t="16267" x="6210300" y="3451225"/>
          <p14:tracePt t="16283" x="6507163" y="3444875"/>
          <p14:tracePt t="16300" x="6773863" y="3444875"/>
          <p14:tracePt t="16317" x="7048500" y="3444875"/>
          <p14:tracePt t="16334" x="7299325" y="3444875"/>
          <p14:tracePt t="16350" x="7513638" y="3429000"/>
          <p14:tracePt t="16367" x="7673975" y="3429000"/>
          <p14:tracePt t="16383" x="7810500" y="3429000"/>
          <p14:tracePt t="16400" x="7940675" y="3429000"/>
          <p14:tracePt t="16417" x="8031163" y="3429000"/>
          <p14:tracePt t="16434" x="8161338" y="3444875"/>
          <p14:tracePt t="16450" x="8313738" y="3467100"/>
          <p14:tracePt t="16467" x="8496300" y="3482975"/>
          <p14:tracePt t="16483" x="8770938" y="3527425"/>
          <p14:tracePt t="16500" x="8885238" y="3551238"/>
          <p14:tracePt t="16516" x="8969375" y="3581400"/>
          <p14:tracePt t="16533" x="8975725" y="3581400"/>
          <p14:tracePt t="16550" x="8983663" y="3597275"/>
          <p14:tracePt t="16566" x="8975725" y="3665538"/>
          <p14:tracePt t="16583" x="8885238" y="3763963"/>
          <p14:tracePt t="16600" x="8755063" y="3870325"/>
          <p14:tracePt t="16616" x="8594725" y="3984625"/>
          <p14:tracePt t="16633" x="8450263" y="4054475"/>
          <p14:tracePt t="16650" x="8328025" y="4106863"/>
          <p14:tracePt t="16667" x="8137525" y="4144963"/>
          <p14:tracePt t="16683" x="8047038" y="4144963"/>
          <p14:tracePt t="16700" x="7932738" y="4144963"/>
          <p14:tracePt t="16717" x="7780338" y="4144963"/>
          <p14:tracePt t="16733" x="7581900" y="4144963"/>
          <p14:tracePt t="16750" x="7323138" y="4144963"/>
          <p14:tracePt t="16767" x="7048500" y="4106863"/>
          <p14:tracePt t="16783" x="6713538" y="4046538"/>
          <p14:tracePt t="16800" x="6400800" y="4008438"/>
          <p14:tracePt t="16817" x="6180138" y="3970338"/>
          <p14:tracePt t="16833" x="5989638" y="3954463"/>
          <p14:tracePt t="16850" x="5837238" y="3954463"/>
          <p14:tracePt t="16867" x="5707063" y="3954463"/>
          <p14:tracePt t="16883" x="5554663" y="3954463"/>
          <p14:tracePt t="16900" x="5470525" y="3954463"/>
          <p14:tracePt t="16917" x="5394325" y="3954463"/>
          <p14:tracePt t="16933" x="5303838" y="3954463"/>
          <p14:tracePt t="16950" x="5197475" y="3932238"/>
          <p14:tracePt t="16967" x="5083175" y="3916363"/>
          <p14:tracePt t="16983" x="4937125" y="3878263"/>
          <p14:tracePt t="17000" x="4816475" y="3832225"/>
          <p14:tracePt t="17017" x="4754563" y="3810000"/>
          <p14:tracePt t="17033" x="4708525" y="3779838"/>
          <p14:tracePt t="17067" x="4702175" y="3771900"/>
          <p14:tracePt t="17083" x="4702175" y="3717925"/>
          <p14:tracePt t="17100" x="4702175" y="3673475"/>
          <p14:tracePt t="17117" x="4702175" y="3627438"/>
          <p14:tracePt t="17134" x="4732338" y="3573463"/>
          <p14:tracePt t="17151" x="4792663" y="3521075"/>
          <p14:tracePt t="17167" x="4876800" y="3475038"/>
          <p14:tracePt t="17184" x="4975225" y="3444875"/>
          <p14:tracePt t="17200" x="5059363" y="3421063"/>
          <p14:tracePt t="17217" x="5151438" y="3406775"/>
          <p14:tracePt t="17233" x="5203825" y="3406775"/>
          <p14:tracePt t="17250" x="5235575" y="3406775"/>
          <p14:tracePt t="17292" x="5241925" y="3406775"/>
          <p14:tracePt t="17316" x="5241925" y="3429000"/>
          <p14:tracePt t="17324" x="5241925" y="3459163"/>
          <p14:tracePt t="17334" x="5241925" y="3489325"/>
          <p14:tracePt t="17351" x="5189538" y="3559175"/>
          <p14:tracePt t="17367" x="5083175" y="3641725"/>
          <p14:tracePt t="17384" x="4953000" y="3695700"/>
          <p14:tracePt t="17400" x="4784725" y="3741738"/>
          <p14:tracePt t="17417" x="4632325" y="3741738"/>
          <p14:tracePt t="17434" x="4511675" y="3741738"/>
          <p14:tracePt t="17451" x="4373563" y="3711575"/>
          <p14:tracePt t="17467" x="4335463" y="3703638"/>
          <p14:tracePt t="17484" x="4251325" y="3679825"/>
          <p14:tracePt t="17501" x="4244975" y="3673475"/>
          <p14:tracePt t="17517" x="4229100" y="3665538"/>
          <p14:tracePt t="17534" x="4229100" y="3657600"/>
          <p14:tracePt t="17551" x="4221163" y="3657600"/>
          <p14:tracePt t="17635" x="4229100" y="3673475"/>
          <p14:tracePt t="17644" x="4283075" y="3695700"/>
          <p14:tracePt t="17652" x="4335463" y="3711575"/>
          <p14:tracePt t="17667" x="4457700" y="3741738"/>
          <p14:tracePt t="17684" x="4670425" y="3787775"/>
          <p14:tracePt t="17700" x="4899025" y="3810000"/>
          <p14:tracePt t="17717" x="5089525" y="3810000"/>
          <p14:tracePt t="17734" x="5241925" y="3810000"/>
          <p14:tracePt t="17750" x="5326063" y="3810000"/>
          <p14:tracePt t="17767" x="5356225" y="3810000"/>
          <p14:tracePt t="17861" x="5364163" y="3794125"/>
          <p14:tracePt t="17868" x="5380038" y="3794125"/>
          <p14:tracePt t="17876" x="5402263" y="3794125"/>
          <p14:tracePt t="17886" x="5432425" y="3794125"/>
          <p14:tracePt t="17900" x="5540375" y="3794125"/>
          <p14:tracePt t="17917" x="5707063" y="3794125"/>
          <p14:tracePt t="17934" x="5889625" y="3794125"/>
          <p14:tracePt t="17950" x="6080125" y="3794125"/>
          <p14:tracePt t="17967" x="6134100" y="3794125"/>
          <p14:tracePt t="17984" x="6149975" y="3794125"/>
          <p14:tracePt t="18163" x="6172200" y="3810000"/>
          <p14:tracePt t="18171" x="6180138" y="3825875"/>
          <p14:tracePt t="18179" x="6194425" y="3825875"/>
          <p14:tracePt t="18187" x="6202363" y="3832225"/>
          <p14:tracePt t="18200" x="6210300" y="3840163"/>
          <p14:tracePt t="18235" x="6202363" y="3848100"/>
          <p14:tracePt t="18243" x="6194425" y="3848100"/>
          <p14:tracePt t="18251" x="6172200" y="3848100"/>
          <p14:tracePt t="18267" x="6134100" y="3848100"/>
          <p14:tracePt t="18284" x="6096000" y="3832225"/>
          <p14:tracePt t="18300" x="6073775" y="3825875"/>
          <p14:tracePt t="18452" x="6065838" y="3825875"/>
          <p14:tracePt t="18467" x="6057900" y="3825875"/>
          <p14:tracePt t="18475" x="6049963" y="3825875"/>
          <p14:tracePt t="18484" x="6027738" y="3825875"/>
          <p14:tracePt t="18500" x="5981700" y="3825875"/>
          <p14:tracePt t="18517" x="5927725" y="3825875"/>
          <p14:tracePt t="18534" x="5883275" y="3825875"/>
          <p14:tracePt t="18551" x="5851525" y="3825875"/>
          <p14:tracePt t="18568" x="5837238" y="3825875"/>
          <p14:tracePt t="18584" x="5829300" y="3825875"/>
          <p14:tracePt t="18820" x="5821363" y="3825875"/>
          <p14:tracePt t="18828" x="5783263" y="3825875"/>
          <p14:tracePt t="18836" x="5715000" y="3825875"/>
          <p14:tracePt t="18852" x="5546725" y="3840163"/>
          <p14:tracePt t="18868" x="5326063" y="3840163"/>
          <p14:tracePt t="18885" x="5105400" y="3848100"/>
          <p14:tracePt t="18902" x="4975225" y="3848100"/>
          <p14:tracePt t="18918" x="4953000" y="3848100"/>
          <p14:tracePt t="19052" x="4960938" y="3848100"/>
          <p14:tracePt t="19149" x="4968875" y="3848100"/>
          <p14:tracePt t="19156" x="4983163" y="3848100"/>
          <p14:tracePt t="19172" x="4999038" y="3848100"/>
          <p14:tracePt t="19564" x="5006975" y="3848100"/>
          <p14:tracePt t="19572" x="5037138" y="3848100"/>
          <p14:tracePt t="19579" x="5075238" y="3848100"/>
          <p14:tracePt t="19588" x="5151438" y="3848100"/>
          <p14:tracePt t="19601" x="5235575" y="3848100"/>
          <p14:tracePt t="19618" x="5440363" y="3848100"/>
          <p14:tracePt t="19634" x="5676900" y="3848100"/>
          <p14:tracePt t="19651" x="6011863" y="3848100"/>
          <p14:tracePt t="19668" x="6172200" y="3848100"/>
          <p14:tracePt t="19685" x="6232525" y="3848100"/>
          <p14:tracePt t="19885" x="6240463" y="3848100"/>
          <p14:tracePt t="19892" x="6316663" y="3863975"/>
          <p14:tracePt t="19901" x="6378575" y="3870325"/>
          <p14:tracePt t="19918" x="6507163" y="3878263"/>
          <p14:tracePt t="19934" x="6599238" y="3878263"/>
          <p14:tracePt t="19951" x="6637338" y="3886200"/>
          <p14:tracePt t="20196" x="6667500" y="3878263"/>
          <p14:tracePt t="20204" x="6705600" y="3863975"/>
          <p14:tracePt t="20212" x="6735763" y="3848100"/>
          <p14:tracePt t="20221" x="6781800" y="3825875"/>
          <p14:tracePt t="20236" x="6904038" y="3787775"/>
          <p14:tracePt t="20252" x="7002463" y="3749675"/>
          <p14:tracePt t="20269" x="7048500" y="3733800"/>
          <p14:tracePt t="20285" x="7056438" y="3733800"/>
          <p14:tracePt t="20380" x="7064375" y="3733800"/>
          <p14:tracePt t="20396" x="7070725" y="3733800"/>
          <p14:tracePt t="20404" x="7078663" y="3733800"/>
          <p14:tracePt t="20412" x="7086600" y="3733800"/>
          <p14:tracePt t="20420" x="7116763" y="3749675"/>
          <p14:tracePt t="20435" x="7146925" y="3763963"/>
          <p14:tracePt t="20451" x="7292975" y="3856038"/>
          <p14:tracePt t="20469" x="7429500" y="3902075"/>
          <p14:tracePt t="20485" x="7543800" y="3924300"/>
          <p14:tracePt t="20502" x="7650163" y="3932238"/>
          <p14:tracePt t="20519" x="7764463" y="3946525"/>
          <p14:tracePt t="20535" x="7826375" y="3946525"/>
          <p14:tracePt t="20552" x="7856538" y="3946525"/>
          <p14:tracePt t="20604" x="7864475" y="3946525"/>
          <p14:tracePt t="20620" x="7870825" y="3946525"/>
          <p14:tracePt t="20628" x="7878763" y="3940175"/>
          <p14:tracePt t="20637" x="7886700" y="3940175"/>
          <p14:tracePt t="20652" x="7932738" y="3940175"/>
          <p14:tracePt t="20669" x="7954963" y="3940175"/>
          <p14:tracePt t="20685" x="7985125" y="3932238"/>
          <p14:tracePt t="20702" x="8016875" y="3932238"/>
          <p14:tracePt t="20719" x="8047038" y="3932238"/>
          <p14:tracePt t="20752" x="8054975" y="3932238"/>
          <p14:tracePt t="20883" x="8047038" y="3932238"/>
          <p14:tracePt t="20948" x="8031163" y="3924300"/>
          <p14:tracePt t="20974" x="8023225" y="3924300"/>
          <p14:tracePt t="21068" x="8016875" y="3916363"/>
          <p14:tracePt t="21340" x="7985125" y="3908425"/>
          <p14:tracePt t="21347" x="7932738" y="3908425"/>
          <p14:tracePt t="21357" x="7832725" y="3924300"/>
          <p14:tracePt t="21368" x="7688263" y="3946525"/>
          <p14:tracePt t="21385" x="7246938" y="4008438"/>
          <p14:tracePt t="21402" x="6621463" y="4054475"/>
          <p14:tracePt t="21403" x="6264275" y="4068763"/>
          <p14:tracePt t="21418" x="5951538" y="4076700"/>
          <p14:tracePt t="21435" x="5241925" y="4106863"/>
          <p14:tracePt t="21452" x="5029200" y="4106863"/>
          <p14:tracePt t="21469" x="4968875" y="4106863"/>
          <p14:tracePt t="21548" x="4953000" y="4084638"/>
          <p14:tracePt t="21558" x="4930775" y="4054475"/>
          <p14:tracePt t="21564" x="4892675" y="4016375"/>
          <p14:tracePt t="21572" x="4830763" y="3978275"/>
          <p14:tracePt t="21586" x="4778375" y="3954463"/>
          <p14:tracePt t="21602" x="4656138" y="3878263"/>
          <p14:tracePt t="21620" x="4479925" y="3810000"/>
          <p14:tracePt t="21636" x="4389438" y="3763963"/>
          <p14:tracePt t="21652" x="4297363" y="3741738"/>
          <p14:tracePt t="21669" x="4237038" y="3725863"/>
          <p14:tracePt t="21686" x="4221163" y="3725863"/>
          <p14:tracePt t="21740" x="4229100" y="3725863"/>
          <p14:tracePt t="21748" x="4259263" y="3725863"/>
          <p14:tracePt t="21758" x="4305300" y="3733800"/>
          <p14:tracePt t="21769" x="4327525" y="3741738"/>
          <p14:tracePt t="21786" x="4381500" y="3756025"/>
          <p14:tracePt t="21802" x="4419600" y="3763963"/>
          <p14:tracePt t="21819" x="4435475" y="3763963"/>
          <p14:tracePt t="21836" x="4457700" y="3763963"/>
          <p14:tracePt t="21852" x="4465638" y="3771900"/>
          <p14:tracePt t="21869" x="4479925" y="3771900"/>
          <p14:tracePt t="21886" x="4518025" y="3779838"/>
          <p14:tracePt t="21902" x="4564063" y="3779838"/>
          <p14:tracePt t="21919" x="4587875" y="3779838"/>
          <p14:tracePt t="21936" x="4594225" y="3779838"/>
          <p14:tracePt t="22308" x="4625975" y="3779838"/>
          <p14:tracePt t="22316" x="4754563" y="3802063"/>
          <p14:tracePt t="22324" x="4914900" y="3825875"/>
          <p14:tracePt t="22336" x="5083175" y="3832225"/>
          <p14:tracePt t="22352" x="5295900" y="3832225"/>
          <p14:tracePt t="22370" x="5448300" y="3832225"/>
          <p14:tracePt t="22386" x="5524500" y="3832225"/>
          <p14:tracePt t="22437" x="5532438" y="3832225"/>
          <p14:tracePt t="22523" x="5532438" y="3825875"/>
          <p14:tracePt t="22531" x="5540375" y="3825875"/>
          <p14:tracePt t="22539" x="5554663" y="3817938"/>
          <p14:tracePt t="22552" x="5578475" y="3817938"/>
          <p14:tracePt t="22569" x="5638800" y="3817938"/>
          <p14:tracePt t="22585" x="5730875" y="3817938"/>
          <p14:tracePt t="22602" x="5851525" y="3817938"/>
          <p14:tracePt t="22619" x="6003925" y="3840163"/>
          <p14:tracePt t="22635" x="6164263" y="3856038"/>
          <p14:tracePt t="22652" x="6226175" y="3870325"/>
          <p14:tracePt t="22669" x="6248400" y="3870325"/>
          <p14:tracePt t="22685" x="6256338" y="3870325"/>
          <p14:tracePt t="22764" x="6264275" y="3870325"/>
          <p14:tracePt t="22788" x="6278563" y="3870325"/>
          <p14:tracePt t="22804" x="6286500" y="3863975"/>
          <p14:tracePt t="22812" x="6294438" y="3863975"/>
          <p14:tracePt t="22820" x="6302375" y="3863975"/>
          <p14:tracePt t="22836" x="6332538" y="3848100"/>
          <p14:tracePt t="22852" x="6384925" y="3848100"/>
          <p14:tracePt t="22869" x="6454775" y="3848100"/>
          <p14:tracePt t="22885" x="6507163" y="3848100"/>
          <p14:tracePt t="22902" x="6515100" y="3848100"/>
          <p14:tracePt t="22948" x="6523038" y="3848100"/>
          <p14:tracePt t="23124" x="6523038" y="3840163"/>
          <p14:tracePt t="23132" x="6530975" y="3840163"/>
          <p14:tracePt t="23788" x="6515100" y="3840163"/>
          <p14:tracePt t="23796" x="6484938" y="3825875"/>
          <p14:tracePt t="23805" x="6477000" y="3825875"/>
          <p14:tracePt t="23820" x="6430963" y="3817938"/>
          <p14:tracePt t="23836" x="6416675" y="3817938"/>
          <p14:tracePt t="23892" x="6446838" y="3817938"/>
          <p14:tracePt t="23900" x="6499225" y="3832225"/>
          <p14:tracePt t="23907" x="6537325" y="3840163"/>
          <p14:tracePt t="23919" x="6569075" y="3848100"/>
          <p14:tracePt t="23936" x="6607175" y="3856038"/>
          <p14:tracePt t="23953" x="6613525" y="3856038"/>
          <p14:tracePt t="23995" x="6591300" y="3856038"/>
          <p14:tracePt t="24004" x="6569075" y="3856038"/>
          <p14:tracePt t="24019" x="6530975" y="3856038"/>
          <p14:tracePt t="24036" x="6515100" y="3856038"/>
          <p14:tracePt t="24052" x="6507163" y="3856038"/>
          <p14:tracePt t="24069" x="6499225" y="3856038"/>
          <p14:tracePt t="24124" x="6499225" y="3840163"/>
          <p14:tracePt t="24260" x="6492875" y="3840163"/>
          <p14:tracePt t="24268" x="6454775" y="3840163"/>
          <p14:tracePt t="24276" x="6430963" y="3840163"/>
          <p14:tracePt t="24287" x="6400800" y="3825875"/>
          <p14:tracePt t="24303" x="6354763" y="3802063"/>
          <p14:tracePt t="24320" x="6354763" y="3794125"/>
          <p14:tracePt t="24336" x="6346825" y="3794125"/>
          <p14:tracePt t="24353" x="6346825" y="3771900"/>
          <p14:tracePt t="24370" x="6346825" y="3756025"/>
          <p14:tracePt t="24386" x="6370638" y="3741738"/>
          <p14:tracePt t="24389" x="6400800" y="3725863"/>
          <p14:tracePt t="24403" x="6454775" y="3725863"/>
          <p14:tracePt t="24420" x="6515100" y="3733800"/>
          <p14:tracePt t="24436" x="6523038" y="3741738"/>
          <p14:tracePt t="24453" x="6537325" y="3741738"/>
          <p14:tracePt t="24469" x="6537325" y="3749675"/>
          <p14:tracePt t="24486" x="6537325" y="3779838"/>
          <p14:tracePt t="24503" x="6537325" y="3802063"/>
          <p14:tracePt t="24519" x="6537325" y="3825875"/>
          <p14:tracePt t="24536" x="6515100" y="3825875"/>
          <p14:tracePt t="24553" x="6499225" y="3825875"/>
          <p14:tracePt t="24569" x="6484938" y="3825875"/>
          <p14:tracePt t="24603" x="6484938" y="3810000"/>
          <p14:tracePt t="24620" x="6492875" y="3779838"/>
          <p14:tracePt t="24636" x="6523038" y="3756025"/>
          <p14:tracePt t="24653" x="6553200" y="3741738"/>
          <p14:tracePt t="24669" x="6575425" y="3741738"/>
          <p14:tracePt t="24687" x="6591300" y="3741738"/>
          <p14:tracePt t="24724" x="6599238" y="3741738"/>
          <p14:tracePt t="24764" x="6599238" y="3749675"/>
          <p14:tracePt t="24805" x="6583363" y="3749675"/>
          <p14:tracePt t="24963" x="6575425" y="3749675"/>
          <p14:tracePt t="24971" x="6545263" y="3763963"/>
          <p14:tracePt t="24980" x="6537325" y="3771900"/>
          <p14:tracePt t="24989" x="6515100" y="3802063"/>
          <p14:tracePt t="25003" x="6484938" y="3825875"/>
          <p14:tracePt t="25021" x="6423025" y="3878263"/>
          <p14:tracePt t="25036" x="6400800" y="3886200"/>
          <p14:tracePt t="25053" x="6384925" y="3894138"/>
          <p14:tracePt t="25348" x="6384925" y="3878263"/>
          <p14:tracePt t="25356" x="6384925" y="3870325"/>
          <p14:tracePt t="25364" x="6392863" y="3863975"/>
          <p14:tracePt t="25372" x="6400800" y="3856038"/>
          <p14:tracePt t="25389" x="6408738" y="3840163"/>
          <p14:tracePt t="25405" x="6408738" y="3832225"/>
          <p14:tracePt t="25420" x="6416675" y="3825875"/>
          <p14:tracePt t="25452" x="6416675" y="3817938"/>
          <p14:tracePt t="25459" x="6400800" y="3802063"/>
          <p14:tracePt t="25470" x="6354763" y="3787775"/>
          <p14:tracePt t="25487" x="6240463" y="3771900"/>
          <p14:tracePt t="25503" x="6027738" y="3763963"/>
          <p14:tracePt t="25520" x="5753100" y="3763963"/>
          <p14:tracePt t="25537" x="5502275" y="3763963"/>
          <p14:tracePt t="25553" x="5287963" y="3763963"/>
          <p14:tracePt t="25570" x="5189538" y="3763963"/>
          <p14:tracePt t="25619" x="5227638" y="3771900"/>
          <p14:tracePt t="25627" x="5287963" y="3787775"/>
          <p14:tracePt t="25637" x="5349875" y="3802063"/>
          <p14:tracePt t="25653" x="5516563" y="3817938"/>
          <p14:tracePt t="25670" x="5676900" y="3817938"/>
          <p14:tracePt t="25687" x="5829300" y="3817938"/>
          <p14:tracePt t="25704" x="5921375" y="3817938"/>
          <p14:tracePt t="25721" x="5927725" y="3817938"/>
          <p14:tracePt t="25804" x="5905500" y="3817938"/>
          <p14:tracePt t="25812" x="5867400" y="3817938"/>
          <p14:tracePt t="25821" x="5821363" y="3810000"/>
          <p14:tracePt t="25837" x="5730875" y="3810000"/>
          <p14:tracePt t="25854" x="5692775" y="3810000"/>
          <p14:tracePt t="25894" x="5699125" y="3810000"/>
          <p14:tracePt t="25904" x="5715000" y="3817938"/>
          <p14:tracePt t="25920" x="5791200" y="3840163"/>
          <p14:tracePt t="25937" x="5851525" y="3848100"/>
          <p14:tracePt t="25953" x="5927725" y="3848100"/>
          <p14:tracePt t="25970" x="5959475" y="3848100"/>
          <p14:tracePt t="26364" x="5951538" y="3848100"/>
          <p14:tracePt t="26373" x="5905500" y="3848100"/>
          <p14:tracePt t="26380" x="5851525" y="3848100"/>
          <p14:tracePt t="26389" x="5783263" y="3848100"/>
          <p14:tracePt t="26404" x="5638800" y="3848100"/>
          <p14:tracePt t="26421" x="5508625" y="3848100"/>
          <p14:tracePt t="26437" x="5440363" y="3848100"/>
          <p14:tracePt t="26644" x="5410200" y="3848100"/>
          <p14:tracePt t="26652" x="5380038" y="3848100"/>
          <p14:tracePt t="26660" x="5334000" y="3848100"/>
          <p14:tracePt t="26671" x="5303838" y="3848100"/>
          <p14:tracePt t="26688" x="5241925" y="3848100"/>
          <p14:tracePt t="26704" x="5181600" y="3848100"/>
          <p14:tracePt t="26720" x="5159375" y="3848100"/>
          <p14:tracePt t="26836" x="5165725" y="3848100"/>
          <p14:tracePt t="26860" x="5173663" y="3848100"/>
          <p14:tracePt t="26892" x="5181600" y="3840163"/>
          <p14:tracePt t="26900" x="5189538" y="3840163"/>
          <p14:tracePt t="26908" x="5197475" y="3840163"/>
          <p14:tracePt t="26921" x="5211763" y="3840163"/>
          <p14:tracePt t="26938" x="5227638" y="3832225"/>
          <p14:tracePt t="26954" x="5249863" y="3825875"/>
          <p14:tracePt t="26972" x="5303838" y="3817938"/>
          <p14:tracePt t="26988" x="5349875" y="3817938"/>
          <p14:tracePt t="27004" x="5440363" y="3817938"/>
          <p14:tracePt t="27021" x="5540375" y="3817938"/>
          <p14:tracePt t="27037" x="5630863" y="3817938"/>
          <p14:tracePt t="27054" x="5715000" y="3817938"/>
          <p14:tracePt t="27070" x="5753100" y="3817938"/>
          <p14:tracePt t="27156" x="5768975" y="3817938"/>
          <p14:tracePt t="27164" x="5783263" y="3825875"/>
          <p14:tracePt t="27172" x="5799138" y="3825875"/>
          <p14:tracePt t="27189" x="5859463" y="3825875"/>
          <p14:tracePt t="27204" x="5935663" y="3848100"/>
          <p14:tracePt t="27221" x="6011863" y="3848100"/>
          <p14:tracePt t="27238" x="6065838" y="3848100"/>
          <p14:tracePt t="27524" x="6057900" y="3848100"/>
          <p14:tracePt t="27532" x="6019800" y="3848100"/>
          <p14:tracePt t="27540" x="5973763" y="3848100"/>
          <p14:tracePt t="27554" x="5913438" y="3848100"/>
          <p14:tracePt t="27571" x="5707063" y="3848100"/>
          <p14:tracePt t="27588" x="5524500" y="3848100"/>
          <p14:tracePt t="27604" x="5380038" y="3848100"/>
          <p14:tracePt t="27621" x="5311775" y="3848100"/>
          <p14:tracePt t="27638" x="5295900" y="3848100"/>
          <p14:tracePt t="28180" x="5311775" y="3848100"/>
          <p14:tracePt t="28188" x="5372100" y="3856038"/>
          <p14:tracePt t="28196" x="5486400" y="3856038"/>
          <p14:tracePt t="28204" x="5608638" y="3856038"/>
          <p14:tracePt t="28221" x="5921375" y="3856038"/>
          <p14:tracePt t="28238" x="6180138" y="3856038"/>
          <p14:tracePt t="28255" x="6370638" y="3856038"/>
          <p14:tracePt t="28271" x="6446838" y="3856038"/>
          <p14:tracePt t="28288" x="6454775" y="3856038"/>
          <p14:tracePt t="28589" x="6492875" y="3856038"/>
          <p14:tracePt t="28596" x="6561138" y="3856038"/>
          <p14:tracePt t="28605" x="6637338" y="3856038"/>
          <p14:tracePt t="28621" x="6797675" y="3856038"/>
          <p14:tracePt t="28638" x="6956425" y="3856038"/>
          <p14:tracePt t="28655" x="7132638" y="3856038"/>
          <p14:tracePt t="28671" x="7269163" y="3856038"/>
          <p14:tracePt t="28688" x="7337425" y="3856038"/>
          <p14:tracePt t="28705" x="7375525" y="3856038"/>
          <p14:tracePt t="28722" x="7407275" y="3878263"/>
          <p14:tracePt t="28738" x="7445375" y="3878263"/>
          <p14:tracePt t="28755" x="7612063" y="3908425"/>
          <p14:tracePt t="28772" x="7818438" y="3954463"/>
          <p14:tracePt t="28789" x="8099425" y="3978275"/>
          <p14:tracePt t="28805" x="8359775" y="4022725"/>
          <p14:tracePt t="28822" x="8550275" y="4054475"/>
          <p14:tracePt t="28838" x="8648700" y="4054475"/>
          <p14:tracePt t="28855" x="8656638" y="4054475"/>
          <p14:tracePt t="29131" x="8648700" y="4054475"/>
          <p14:tracePt t="29139" x="8626475" y="4054475"/>
          <p14:tracePt t="29147" x="8594725" y="4054475"/>
          <p14:tracePt t="29155" x="8550275" y="4054475"/>
          <p14:tracePt t="29171" x="8435975" y="4054475"/>
          <p14:tracePt t="29188" x="8267700" y="4122738"/>
          <p14:tracePt t="29205" x="7993063" y="4259263"/>
          <p14:tracePt t="29222" x="7581900" y="4373563"/>
          <p14:tracePt t="29238" x="7170738" y="4495800"/>
          <p14:tracePt t="29255" x="6926263" y="4533900"/>
          <p14:tracePt t="29272" x="6865938" y="4533900"/>
          <p14:tracePt t="29290" x="6865938" y="4541838"/>
          <p14:tracePt t="29305" x="6858000" y="4549775"/>
          <p14:tracePt t="29332" x="6850063" y="4556125"/>
          <p14:tracePt t="29340" x="6842125" y="4564063"/>
          <p14:tracePt t="29355" x="6797675" y="4594225"/>
          <p14:tracePt t="29371" x="6751638" y="4602163"/>
          <p14:tracePt t="29388" x="6713538" y="4618038"/>
          <p14:tracePt t="29405" x="6697663" y="4618038"/>
          <p14:tracePt t="29421" x="6675438" y="4618038"/>
          <p14:tracePt t="29455" x="6667500" y="4618038"/>
          <p14:tracePt t="29524" x="6659563" y="4610100"/>
          <p14:tracePt t="29532" x="6651625" y="4602163"/>
          <p14:tracePt t="29564" x="6651625" y="4594225"/>
        </p14:tracePtLst>
      </p14:laserTraceLst>
    </p:ext>
  </p:extLs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1326244" y="2066183"/>
            <a:ext cx="8229600" cy="309300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Rate of change </a:t>
            </a:r>
            <a:r>
              <a:rPr lang="en-US" altLang="en-US" dirty="0" smtClean="0"/>
              <a:t>of the total 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total 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04776249"/>
              </p:ext>
            </p:extLst>
          </p:nvPr>
        </p:nvGraphicFramePr>
        <p:xfrm>
          <a:off x="3930199" y="3816602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99" name="Equation" r:id="rId5" imgW="1091880" imgH="393480" progId="Equation.DSMT4">
                  <p:embed/>
                </p:oleObj>
              </mc:Choice>
              <mc:Fallback>
                <p:oleObj name="Equation" r:id="rId5" imgW="109188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30199" y="3816602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8686749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832"/>
    </mc:Choice>
    <mc:Fallback xmlns="">
      <p:transition advTm="2483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53327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Profit Function</a:t>
            </a:r>
            <a:endParaRPr lang="en-US" altLang="en-US" dirty="0" smtClean="0"/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difference between of </a:t>
            </a:r>
            <a:r>
              <a:rPr lang="en-US" altLang="en-US" b="1" dirty="0" smtClean="0"/>
              <a:t>Revenue Function             </a:t>
            </a:r>
            <a:r>
              <a:rPr lang="en-US" altLang="en-US" dirty="0" smtClean="0"/>
              <a:t>and  </a:t>
            </a:r>
            <a:r>
              <a:rPr lang="en-US" altLang="en-US" b="1" dirty="0" smtClean="0"/>
              <a:t>Cost Function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2" name="Object 5"/>
          <p:cNvGraphicFramePr>
            <a:graphicFrameLocks noChangeAspect="1"/>
          </p:cNvGraphicFramePr>
          <p:nvPr>
            <p:extLst/>
          </p:nvPr>
        </p:nvGraphicFramePr>
        <p:xfrm>
          <a:off x="4367213" y="4446588"/>
          <a:ext cx="2794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23" name="Equation" r:id="rId5" imgW="1396800" imgH="253800" progId="Equation.DSMT4">
                  <p:embed/>
                </p:oleObj>
              </mc:Choice>
              <mc:Fallback>
                <p:oleObj name="Equation" r:id="rId5" imgW="1396800" imgH="253800" progId="Equation.DSMT4">
                  <p:embed/>
                  <p:pic>
                    <p:nvPicPr>
                      <p:cNvPr id="12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67213" y="4446588"/>
                        <a:ext cx="2794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1268666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5408"/>
    </mc:Choice>
    <mc:Fallback xmlns="">
      <p:transition advTm="2540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1753" x="6537325" y="4541838"/>
          <p14:tracePt t="11759" x="6316663" y="4479925"/>
          <p14:tracePt t="11767" x="6065838" y="4411663"/>
          <p14:tracePt t="11777" x="5799138" y="4343400"/>
          <p14:tracePt t="11793" x="5464175" y="4229100"/>
          <p14:tracePt t="11810" x="5303838" y="4168775"/>
          <p14:tracePt t="11827" x="5241925" y="4137025"/>
          <p14:tracePt t="11830" x="5235575" y="4130675"/>
          <p14:tracePt t="11843" x="5203825" y="4106863"/>
          <p14:tracePt t="11860" x="5197475" y="4092575"/>
          <p14:tracePt t="11877" x="5181600" y="4016375"/>
          <p14:tracePt t="11893" x="5151438" y="3954463"/>
          <p14:tracePt t="12136" x="5151438" y="3946525"/>
          <p14:tracePt t="12191" x="5121275" y="3992563"/>
          <p14:tracePt t="12201" x="5075238" y="4084638"/>
          <p14:tracePt t="12210" x="5029200" y="4183063"/>
          <p14:tracePt t="12227" x="4922838" y="4327525"/>
          <p14:tracePt t="12244" x="4740275" y="4533900"/>
          <p14:tracePt t="12260" x="4518025" y="4716463"/>
          <p14:tracePt t="12277" x="4365625" y="4822825"/>
          <p14:tracePt t="12294" x="4175125" y="4991100"/>
          <p14:tracePt t="12310" x="4137025" y="5029200"/>
          <p14:tracePt t="12327" x="4106863" y="5083175"/>
          <p14:tracePt t="12344" x="4098925" y="5097463"/>
          <p14:tracePt t="12743" x="4106863" y="5097463"/>
          <p14:tracePt t="12751" x="4152900" y="5089525"/>
          <p14:tracePt t="12760" x="4237038" y="5045075"/>
          <p14:tracePt t="12777" x="4327525" y="5006975"/>
          <p14:tracePt t="12794" x="4397375" y="4968875"/>
          <p14:tracePt t="12810" x="4541838" y="4884738"/>
          <p14:tracePt t="12827" x="4724400" y="4792663"/>
          <p14:tracePt t="12830" x="4800600" y="4746625"/>
          <p14:tracePt t="12844" x="4854575" y="4716463"/>
          <p14:tracePt t="12860" x="4906963" y="4670425"/>
          <p14:tracePt t="12878" x="4953000" y="4625975"/>
          <p14:tracePt t="12894" x="4975225" y="4594225"/>
          <p14:tracePt t="12911" x="4975225" y="4587875"/>
          <p14:tracePt t="12927" x="4983163" y="4572000"/>
          <p14:tracePt t="12944" x="4983163" y="4564063"/>
          <p14:tracePt t="12961" x="4983163" y="4549775"/>
          <p14:tracePt t="12999" x="4975225" y="4549775"/>
          <p14:tracePt t="13011" x="4968875" y="4549775"/>
          <p14:tracePt t="13063" x="4960938" y="4549775"/>
          <p14:tracePt t="13072" x="4960938" y="4572000"/>
          <p14:tracePt t="13079" x="4960938" y="4594225"/>
          <p14:tracePt t="13094" x="4975225" y="4632325"/>
          <p14:tracePt t="13110" x="5013325" y="4648200"/>
          <p14:tracePt t="13127" x="5045075" y="4656138"/>
          <p14:tracePt t="13144" x="5067300" y="4656138"/>
          <p14:tracePt t="13161" x="5083175" y="4656138"/>
          <p14:tracePt t="13177" x="5089525" y="4602163"/>
          <p14:tracePt t="13194" x="5089525" y="4541838"/>
          <p14:tracePt t="13211" x="5021263" y="4465638"/>
          <p14:tracePt t="13227" x="4922838" y="4411663"/>
          <p14:tracePt t="13244" x="4838700" y="4381500"/>
          <p14:tracePt t="13261" x="4778375" y="4365625"/>
          <p14:tracePt t="13278" x="4724400" y="4365625"/>
          <p14:tracePt t="13294" x="4664075" y="4411663"/>
          <p14:tracePt t="13311" x="4632325" y="4473575"/>
          <p14:tracePt t="13327" x="4625975" y="4525963"/>
          <p14:tracePt t="13344" x="4625975" y="4579938"/>
          <p14:tracePt t="13361" x="4648200" y="4632325"/>
          <p14:tracePt t="13377" x="4702175" y="4648200"/>
          <p14:tracePt t="13394" x="4770438" y="4670425"/>
          <p14:tracePt t="13411" x="4808538" y="4670425"/>
          <p14:tracePt t="13427" x="4816475" y="4670425"/>
          <p14:tracePt t="13479" x="4800600" y="4670425"/>
          <p14:tracePt t="13488" x="4770438" y="4670425"/>
          <p14:tracePt t="13496" x="4762500" y="4670425"/>
          <p14:tracePt t="13511" x="4740275" y="4664075"/>
          <p14:tracePt t="13527" x="4732338" y="4664075"/>
          <p14:tracePt t="13544" x="4724400" y="4664075"/>
          <p14:tracePt t="13775" x="4754563" y="4686300"/>
          <p14:tracePt t="13783" x="4800600" y="4716463"/>
          <p14:tracePt t="13794" x="4846638" y="4746625"/>
          <p14:tracePt t="13811" x="4876800" y="4770438"/>
          <p14:tracePt t="13828" x="4899025" y="4770438"/>
          <p14:tracePt t="13831" x="4922838" y="4778375"/>
          <p14:tracePt t="13844" x="4953000" y="4792663"/>
          <p14:tracePt t="13861" x="5006975" y="4800600"/>
          <p14:tracePt t="13878" x="5121275" y="4808538"/>
          <p14:tracePt t="13894" x="5189538" y="4792663"/>
          <p14:tracePt t="13911" x="5394325" y="4678363"/>
          <p14:tracePt t="13928" x="5508625" y="4587875"/>
          <p14:tracePt t="13944" x="5554663" y="4525963"/>
          <p14:tracePt t="13961" x="5584825" y="4465638"/>
          <p14:tracePt t="13978" x="5592763" y="4435475"/>
          <p14:tracePt t="13994" x="5592763" y="4403725"/>
          <p14:tracePt t="14011" x="5592763" y="4389438"/>
          <p14:tracePt t="14028" x="5592763" y="4381500"/>
          <p14:tracePt t="14095" x="5592763" y="4389438"/>
          <p14:tracePt t="14103" x="5592763" y="4427538"/>
          <p14:tracePt t="14112" x="5592763" y="4487863"/>
          <p14:tracePt t="14128" x="5622925" y="4579938"/>
          <p14:tracePt t="14144" x="5692775" y="4648200"/>
          <p14:tracePt t="14161" x="5768975" y="4678363"/>
          <p14:tracePt t="14178" x="5867400" y="4694238"/>
          <p14:tracePt t="14194" x="5935663" y="4694238"/>
          <p14:tracePt t="14211" x="5965825" y="4670425"/>
          <p14:tracePt t="14228" x="5981700" y="4610100"/>
          <p14:tracePt t="14244" x="5981700" y="4518025"/>
          <p14:tracePt t="14261" x="5965825" y="4465638"/>
          <p14:tracePt t="14278" x="5897563" y="4441825"/>
          <p14:tracePt t="14294" x="5845175" y="4427538"/>
          <p14:tracePt t="14311" x="5837238" y="4427538"/>
          <p14:tracePt t="14328" x="5813425" y="4449763"/>
          <p14:tracePt t="14344" x="5813425" y="4525963"/>
          <p14:tracePt t="14361" x="5813425" y="4618038"/>
          <p14:tracePt t="14378" x="5837238" y="4678363"/>
          <p14:tracePt t="14394" x="5897563" y="4724400"/>
          <p14:tracePt t="14411" x="5951538" y="4732338"/>
          <p14:tracePt t="14429" x="5973763" y="4732338"/>
          <p14:tracePt t="14463" x="5973763" y="4724400"/>
          <p14:tracePt t="14478" x="5973763" y="4708525"/>
          <p14:tracePt t="14494" x="5973763" y="4678363"/>
          <p14:tracePt t="14511" x="5959475" y="4678363"/>
          <p14:tracePt t="14617" x="5959475" y="4670425"/>
          <p14:tracePt t="15063" x="5989638" y="4678363"/>
          <p14:tracePt t="15071" x="6042025" y="4694238"/>
          <p14:tracePt t="15079" x="6103938" y="4694238"/>
          <p14:tracePt t="15095" x="6270625" y="4694238"/>
          <p14:tracePt t="15111" x="6430963" y="4694238"/>
          <p14:tracePt t="15128" x="6561138" y="4694238"/>
          <p14:tracePt t="15145" x="6651625" y="4694238"/>
          <p14:tracePt t="15162" x="6697663" y="4694238"/>
          <p14:tracePt t="15215" x="6697663" y="4702175"/>
          <p14:tracePt t="15223" x="6705600" y="4702175"/>
          <p14:tracePt t="15232" x="6705600" y="4724400"/>
          <p14:tracePt t="15245" x="6713538" y="4740275"/>
          <p14:tracePt t="15262" x="6743700" y="4816475"/>
          <p14:tracePt t="15279" x="6765925" y="4846638"/>
          <p14:tracePt t="15295" x="6773863" y="4854575"/>
          <p14:tracePt t="15359" x="6781800" y="4854575"/>
          <p14:tracePt t="15367" x="6797675" y="4846638"/>
          <p14:tracePt t="15378" x="6819900" y="4822825"/>
          <p14:tracePt t="15395" x="6858000" y="4746625"/>
          <p14:tracePt t="15411" x="6865938" y="4670425"/>
          <p14:tracePt t="15428" x="6865938" y="4602163"/>
          <p14:tracePt t="15445" x="6865938" y="4564063"/>
          <p14:tracePt t="15463" x="6858000" y="4518025"/>
          <p14:tracePt t="15479" x="6835775" y="4495800"/>
          <p14:tracePt t="15495" x="6819900" y="4487863"/>
          <p14:tracePt t="15511" x="6789738" y="4473575"/>
          <p14:tracePt t="15529" x="6751638" y="4473575"/>
          <p14:tracePt t="15545" x="6727825" y="4473575"/>
          <p14:tracePt t="15562" x="6689725" y="4473575"/>
          <p14:tracePt t="15578" x="6659563" y="4511675"/>
          <p14:tracePt t="15595" x="6621463" y="4594225"/>
          <p14:tracePt t="15611" x="6613525" y="4670425"/>
          <p14:tracePt t="15628" x="6613525" y="4732338"/>
          <p14:tracePt t="15645" x="6613525" y="4770438"/>
          <p14:tracePt t="15662" x="6689725" y="4808538"/>
          <p14:tracePt t="15678" x="6721475" y="4808538"/>
          <p14:tracePt t="15695" x="6827838" y="4816475"/>
          <p14:tracePt t="15712" x="6904038" y="4800600"/>
          <p14:tracePt t="15728" x="6926263" y="4778375"/>
          <p14:tracePt t="15745" x="6926263" y="4770438"/>
          <p14:tracePt t="15762" x="6934200" y="4740275"/>
          <p14:tracePt t="15778" x="6918325" y="4694238"/>
          <p14:tracePt t="15796" x="6850063" y="4670425"/>
          <p14:tracePt t="15811" x="6759575" y="4640263"/>
          <p14:tracePt t="15831" x="6659563" y="4640263"/>
          <p14:tracePt t="15845" x="6645275" y="4656138"/>
          <p14:tracePt t="15850" x="6629400" y="4670425"/>
          <p14:tracePt t="15862" x="6607175" y="4724400"/>
          <p14:tracePt t="15878" x="6607175" y="4740275"/>
          <p14:tracePt t="15895" x="6607175" y="4762500"/>
          <p14:tracePt t="15912" x="6607175" y="4800600"/>
          <p14:tracePt t="15928" x="6645275" y="4822825"/>
          <p14:tracePt t="15945" x="6697663" y="4846638"/>
          <p14:tracePt t="15962" x="6727825" y="4854575"/>
          <p14:tracePt t="15978" x="6751638" y="4854575"/>
          <p14:tracePt t="17967" x="6713538" y="4846638"/>
          <p14:tracePt t="17975" x="6645275" y="4808538"/>
          <p14:tracePt t="17983" x="6607175" y="4808538"/>
          <p14:tracePt t="17995" x="6561138" y="4792663"/>
          <p14:tracePt t="18012" x="6430963" y="4724400"/>
          <p14:tracePt t="18029" x="6240463" y="4587875"/>
          <p14:tracePt t="18046" x="5799138" y="4297363"/>
          <p14:tracePt t="18062" x="5578475" y="4168775"/>
          <p14:tracePt t="18079" x="5341938" y="4038600"/>
          <p14:tracePt t="18096" x="5143500" y="3878263"/>
          <p14:tracePt t="18112" x="4953000" y="3741738"/>
          <p14:tracePt t="18129" x="4778375" y="3603625"/>
          <p14:tracePt t="18145" x="4632325" y="3482975"/>
          <p14:tracePt t="18162" x="4495800" y="3375025"/>
          <p14:tracePt t="18179" x="4397375" y="3268663"/>
          <p14:tracePt t="18196" x="4305300" y="3184525"/>
          <p14:tracePt t="18212" x="4229100" y="3101975"/>
          <p14:tracePt t="18229" x="4160838" y="3009900"/>
          <p14:tracePt t="18246" x="4060825" y="2879725"/>
          <p14:tracePt t="18262" x="4008438" y="2803525"/>
          <p14:tracePt t="18279" x="3946525" y="2751138"/>
          <p14:tracePt t="18296" x="3902075" y="2697163"/>
          <p14:tracePt t="18312" x="3870325" y="2659063"/>
          <p14:tracePt t="18329" x="3840163" y="2628900"/>
          <p14:tracePt t="18346" x="3817938" y="2613025"/>
          <p14:tracePt t="18362" x="3779838" y="2590800"/>
          <p14:tracePt t="18379" x="3756025" y="2568575"/>
          <p14:tracePt t="18396" x="3733800" y="2552700"/>
          <p14:tracePt t="18412" x="3717925" y="2536825"/>
          <p14:tracePt t="18429" x="3703638" y="2522538"/>
          <p14:tracePt t="18446" x="3665538" y="2484438"/>
          <p14:tracePt t="18462" x="3635375" y="2438400"/>
          <p14:tracePt t="18479" x="3603625" y="2400300"/>
          <p14:tracePt t="18496" x="3589338" y="2362200"/>
          <p14:tracePt t="18512" x="3581400" y="2354263"/>
          <p14:tracePt t="18529" x="3581400" y="2346325"/>
          <p14:tracePt t="18546" x="3581400" y="2339975"/>
          <p14:tracePt t="18562" x="3581400" y="2332038"/>
          <p14:tracePt t="20471" x="3581400" y="2324100"/>
          <p14:tracePt t="20479" x="3687763" y="2339975"/>
          <p14:tracePt t="20487" x="3810000" y="2378075"/>
          <p14:tracePt t="20497" x="4000500" y="2438400"/>
          <p14:tracePt t="20515" x="4435475" y="2628900"/>
          <p14:tracePt t="20530" x="4937125" y="2835275"/>
          <p14:tracePt t="20547" x="5540375" y="2987675"/>
          <p14:tracePt t="20563" x="6042025" y="3101975"/>
          <p14:tracePt t="20580" x="6575425" y="3222625"/>
          <p14:tracePt t="20597" x="6819900" y="3246438"/>
          <p14:tracePt t="20614" x="6934200" y="3268663"/>
          <p14:tracePt t="20630" x="6956425" y="3268663"/>
          <p14:tracePt t="20687" x="6956425" y="3276600"/>
          <p14:tracePt t="22159" x="6950075" y="3276600"/>
          <p14:tracePt t="22167" x="6835775" y="3276600"/>
          <p14:tracePt t="22174" x="6683375" y="3306763"/>
          <p14:tracePt t="22182" x="6477000" y="3368675"/>
          <p14:tracePt t="22197" x="6232525" y="3436938"/>
          <p14:tracePt t="22214" x="5592763" y="3603625"/>
          <p14:tracePt t="22230" x="4495800" y="3825875"/>
          <p14:tracePt t="22247" x="3894138" y="3924300"/>
          <p14:tracePt t="22264" x="3444875" y="3954463"/>
          <p14:tracePt t="22280" x="3170238" y="3954463"/>
          <p14:tracePt t="22297" x="3017838" y="3954463"/>
          <p14:tracePt t="22314" x="2917825" y="3954463"/>
          <p14:tracePt t="22331" x="2879725" y="3954463"/>
          <p14:tracePt t="22347" x="2849563" y="3954463"/>
          <p14:tracePt t="22364" x="2819400" y="3954463"/>
          <p14:tracePt t="22367" x="2803525" y="3954463"/>
          <p14:tracePt t="22381" x="2789238" y="3954463"/>
          <p14:tracePt t="22397" x="2759075" y="3954463"/>
          <p14:tracePt t="22414" x="2720975" y="3954463"/>
          <p14:tracePt t="22431" x="2628900" y="3978275"/>
          <p14:tracePt t="22448" x="2560638" y="3984625"/>
          <p14:tracePt t="22464" x="2484438" y="4008438"/>
          <p14:tracePt t="22481" x="2378075" y="4016375"/>
          <p14:tracePt t="22497" x="2324100" y="4022725"/>
          <p14:tracePt t="22514" x="2316163" y="4022725"/>
        </p14:tracePtLst>
      </p14:laserTraceLst>
    </p:ext>
  </p:extLs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8" name="Rectangle 3"/>
          <p:cNvSpPr txBox="1">
            <a:spLocks noChangeArrowheads="1"/>
          </p:cNvSpPr>
          <p:nvPr/>
        </p:nvSpPr>
        <p:spPr>
          <a:xfrm>
            <a:off x="1858507" y="1731674"/>
            <a:ext cx="8229600" cy="40025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dirty="0" smtClean="0"/>
              <a:t>Now we </a:t>
            </a:r>
            <a:r>
              <a:rPr lang="en-US" altLang="en-US" dirty="0"/>
              <a:t>will discuss the marginal analysis of various functions related to: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/>
              <a:t>Cost</a:t>
            </a:r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Revenue</a:t>
            </a:r>
            <a:endParaRPr lang="en-US" altLang="en-US" sz="2800" dirty="0"/>
          </a:p>
          <a:p>
            <a:pPr marL="228600" lvl="1">
              <a:lnSpc>
                <a:spcPct val="150000"/>
              </a:lnSpc>
              <a:spcBef>
                <a:spcPts val="1000"/>
              </a:spcBef>
              <a:defRPr/>
            </a:pPr>
            <a:r>
              <a:rPr lang="en-US" altLang="en-US" sz="2800" dirty="0" smtClean="0"/>
              <a:t>Profit</a:t>
            </a: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</p:txBody>
      </p:sp>
      <p:sp>
        <p:nvSpPr>
          <p:cNvPr id="6" name="Rectangle 5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36936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840"/>
    </mc:Choice>
    <mc:Fallback xmlns="">
      <p:transition advTm="1084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0658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Cost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Cost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6" name="Equation" r:id="rId5" imgW="1091880" imgH="393480" progId="Equation.DSMT4">
                  <p:embed/>
                </p:oleObj>
              </mc:Choice>
              <mc:Fallback>
                <p:oleObj name="Equation" r:id="rId5" imgW="1091880" imgH="39348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6458826" y="207709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77" name="Equation" r:id="rId7" imgW="406080" imgH="203040" progId="Equation.DSMT4">
                  <p:embed/>
                </p:oleObj>
              </mc:Choice>
              <mc:Fallback>
                <p:oleObj name="Equation" r:id="rId7" imgW="406080" imgH="20304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58826" y="207709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7834877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75"/>
    </mc:Choice>
    <mc:Fallback xmlns="">
      <p:transition advTm="71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Revenue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0" name="Equation" r:id="rId5" imgW="406080" imgH="203040" progId="Equation.DSMT4">
                  <p:embed/>
                </p:oleObj>
              </mc:Choice>
              <mc:Fallback>
                <p:oleObj name="Equation" r:id="rId5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01" name="Equation" r:id="rId7" imgW="1104840" imgH="393480" progId="Equation.DSMT4">
                  <p:embed/>
                </p:oleObj>
              </mc:Choice>
              <mc:Fallback>
                <p:oleObj name="Equation" r:id="rId7" imgW="1104840" imgH="39348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22762781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695"/>
    </mc:Choice>
    <mc:Fallback xmlns="">
      <p:transition advTm="869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2914391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Revenue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Revenue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6" name="Object 5"/>
          <p:cNvGraphicFramePr>
            <a:graphicFrameLocks noChangeAspect="1"/>
          </p:cNvGraphicFramePr>
          <p:nvPr>
            <p:extLst/>
          </p:nvPr>
        </p:nvGraphicFramePr>
        <p:xfrm>
          <a:off x="7268123" y="2001622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4" name="Equation" r:id="rId5" imgW="406080" imgH="203040" progId="Equation.DSMT4">
                  <p:embed/>
                </p:oleObj>
              </mc:Choice>
              <mc:Fallback>
                <p:oleObj name="Equation" r:id="rId5" imgW="406080" imgH="203040" progId="Equation.DSMT4">
                  <p:embed/>
                  <p:pic>
                    <p:nvPicPr>
                      <p:cNvPr id="6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268123" y="2001622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8" name="Object 5"/>
          <p:cNvGraphicFramePr>
            <a:graphicFrameLocks noChangeAspect="1"/>
          </p:cNvGraphicFramePr>
          <p:nvPr>
            <p:extLst/>
          </p:nvPr>
        </p:nvGraphicFramePr>
        <p:xfrm>
          <a:off x="4668838" y="3721100"/>
          <a:ext cx="2209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1325" name="Equation" r:id="rId7" imgW="1104840" imgH="393480" progId="Equation.DSMT4">
                  <p:embed/>
                </p:oleObj>
              </mc:Choice>
              <mc:Fallback>
                <p:oleObj name="Equation" r:id="rId7" imgW="1104840" imgH="393480" progId="Equation.DSMT4">
                  <p:embed/>
                  <p:pic>
                    <p:nvPicPr>
                      <p:cNvPr id="8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68838" y="3721100"/>
                        <a:ext cx="2209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Rectangle 9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3228555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463"/>
    </mc:Choice>
    <mc:Fallback xmlns="">
      <p:transition advTm="2463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9" name="Rectangle 3"/>
          <p:cNvSpPr txBox="1">
            <a:spLocks noChangeArrowheads="1"/>
          </p:cNvSpPr>
          <p:nvPr/>
        </p:nvSpPr>
        <p:spPr>
          <a:xfrm>
            <a:off x="1858507" y="1817662"/>
            <a:ext cx="8229600" cy="3096694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defRPr/>
            </a:pPr>
            <a:r>
              <a:rPr lang="en-US" altLang="en-US" b="1" dirty="0" smtClean="0"/>
              <a:t>The </a:t>
            </a:r>
            <a:r>
              <a:rPr lang="en-US" altLang="en-US" b="1" dirty="0"/>
              <a:t>marginal </a:t>
            </a:r>
            <a:r>
              <a:rPr lang="en-US" altLang="en-US" b="1" dirty="0" smtClean="0"/>
              <a:t>Profit Function </a:t>
            </a:r>
          </a:p>
          <a:p>
            <a:pPr marL="0" indent="0">
              <a:lnSpc>
                <a:spcPct val="150000"/>
              </a:lnSpc>
              <a:buNone/>
              <a:defRPr/>
            </a:pPr>
            <a:r>
              <a:rPr lang="en-US" altLang="en-US" dirty="0" smtClean="0"/>
              <a:t>is the derivative of the </a:t>
            </a:r>
            <a:r>
              <a:rPr lang="en-US" altLang="en-US" b="1" dirty="0" smtClean="0"/>
              <a:t>Profit Function </a:t>
            </a:r>
          </a:p>
          <a:p>
            <a:pPr>
              <a:defRPr/>
            </a:pPr>
            <a:endParaRPr lang="en-US" altLang="en-US" dirty="0" smtClean="0"/>
          </a:p>
        </p:txBody>
      </p:sp>
      <p:graphicFrame>
        <p:nvGraphicFramePr>
          <p:cNvPr id="10" name="Object 9"/>
          <p:cNvGraphicFramePr>
            <a:graphicFrameLocks noChangeAspect="1"/>
          </p:cNvGraphicFramePr>
          <p:nvPr>
            <p:extLst/>
          </p:nvPr>
        </p:nvGraphicFramePr>
        <p:xfrm>
          <a:off x="6865226" y="2079600"/>
          <a:ext cx="812800" cy="406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8" name="Equation" r:id="rId5" imgW="406080" imgH="203040" progId="Equation.DSMT4">
                  <p:embed/>
                </p:oleObj>
              </mc:Choice>
              <mc:Fallback>
                <p:oleObj name="Equation" r:id="rId5" imgW="406080" imgH="203040" progId="Equation.DSMT4">
                  <p:embed/>
                  <p:pic>
                    <p:nvPicPr>
                      <p:cNvPr id="1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865226" y="2079600"/>
                        <a:ext cx="812800" cy="406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5"/>
          <p:cNvGraphicFramePr>
            <a:graphicFrameLocks noChangeAspect="1"/>
          </p:cNvGraphicFramePr>
          <p:nvPr>
            <p:extLst/>
          </p:nvPr>
        </p:nvGraphicFramePr>
        <p:xfrm>
          <a:off x="4680826" y="3721068"/>
          <a:ext cx="21844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2349" name="Equation" r:id="rId7" imgW="1091880" imgH="393480" progId="Equation.DSMT4">
                  <p:embed/>
                </p:oleObj>
              </mc:Choice>
              <mc:Fallback>
                <p:oleObj name="Equation" r:id="rId7" imgW="1091880" imgH="393480" progId="Equation.DSMT4">
                  <p:embed/>
                  <p:pic>
                    <p:nvPicPr>
                      <p:cNvPr id="11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0826" y="3721068"/>
                        <a:ext cx="21844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" name="Rectangle 7"/>
          <p:cNvSpPr/>
          <p:nvPr/>
        </p:nvSpPr>
        <p:spPr>
          <a:xfrm>
            <a:off x="8020469" y="1234850"/>
            <a:ext cx="24709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en-US" sz="2800" dirty="0" smtClean="0">
                <a:solidFill>
                  <a:srgbClr val="FF0000"/>
                </a:solidFill>
              </a:rPr>
              <a:t>Remember that</a:t>
            </a:r>
            <a:endParaRPr lang="en-US" sz="2800" dirty="0">
              <a:solidFill>
                <a:srgbClr val="FF0000"/>
              </a:solidFill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Methods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Differentiation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custDataLst>
      <p:tags r:id="rId2"/>
    </p:custDataLst>
    <p:extLst>
      <p:ext uri="{BB962C8B-B14F-4D97-AF65-F5344CB8AC3E}">
        <p14:creationId xmlns:p14="http://schemas.microsoft.com/office/powerpoint/2010/main" val="917553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599"/>
    </mc:Choice>
    <mc:Fallback xmlns="">
      <p:transition advTm="1059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27110" y="2404063"/>
            <a:ext cx="6400800" cy="24840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The Chain Rule</a:t>
            </a:r>
          </a:p>
          <a:p>
            <a:pPr>
              <a:defRPr/>
            </a:pPr>
            <a:endParaRPr lang="en-US" altLang="en-US" dirty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703144"/>
              </p:ext>
            </p:extLst>
          </p:nvPr>
        </p:nvGraphicFramePr>
        <p:xfrm>
          <a:off x="4681009" y="3850335"/>
          <a:ext cx="1701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72" name="Equation" r:id="rId4" imgW="850680" imgH="393480" progId="Equation.DSMT4">
                  <p:embed/>
                </p:oleObj>
              </mc:Choice>
              <mc:Fallback>
                <p:oleObj name="Equation" r:id="rId4" imgW="850680" imgH="393480" progId="Equation.DSMT4">
                  <p:embed/>
                  <p:pic>
                    <p:nvPicPr>
                      <p:cNvPr id="7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1009" y="3850335"/>
                        <a:ext cx="1701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10719500"/>
              </p:ext>
            </p:extLst>
          </p:nvPr>
        </p:nvGraphicFramePr>
        <p:xfrm>
          <a:off x="3227210" y="2858676"/>
          <a:ext cx="48006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73" name="Equation" r:id="rId6" imgW="2400120" imgH="393480" progId="Equation.DSMT4">
                  <p:embed/>
                </p:oleObj>
              </mc:Choice>
              <mc:Fallback>
                <p:oleObj name="Equation" r:id="rId6" imgW="2400120" imgH="393480" progId="Equation.DSMT4">
                  <p:embed/>
                  <p:pic>
                    <p:nvPicPr>
                      <p:cNvPr id="11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7210" y="2858676"/>
                        <a:ext cx="48006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575339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9215"/>
    </mc:Choice>
    <mc:Fallback xmlns="">
      <p:transition advTm="4921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5983" x="2354263" y="4038600"/>
          <p14:tracePt t="25993" x="2606675" y="4106863"/>
          <p14:tracePt t="26006" x="3184525" y="4259263"/>
          <p14:tracePt t="26022" x="3429000" y="4321175"/>
          <p14:tracePt t="26038" x="3832225" y="4479925"/>
          <p14:tracePt t="26055" x="4092575" y="4572000"/>
          <p14:tracePt t="26072" x="4321175" y="4632325"/>
          <p14:tracePt t="26088" x="4411663" y="4656138"/>
          <p14:tracePt t="26106" x="4435475" y="4656138"/>
          <p14:tracePt t="26138" x="4457700" y="4648200"/>
          <p14:tracePt t="26155" x="4487863" y="4610100"/>
          <p14:tracePt t="26172" x="4518025" y="4579938"/>
          <p14:tracePt t="26189" x="4572000" y="4549775"/>
          <p14:tracePt t="26205" x="4656138" y="4479925"/>
          <p14:tracePt t="26222" x="4808538" y="4397375"/>
          <p14:tracePt t="26238" x="4884738" y="4351338"/>
          <p14:tracePt t="26255" x="4960938" y="4297363"/>
          <p14:tracePt t="26272" x="5067300" y="4206875"/>
          <p14:tracePt t="26289" x="5181600" y="4114800"/>
          <p14:tracePt t="26305" x="5219700" y="4046538"/>
          <p14:tracePt t="26322" x="5257800" y="3984625"/>
          <p14:tracePt t="26338" x="5273675" y="3932238"/>
          <p14:tracePt t="26355" x="5295900" y="3886200"/>
          <p14:tracePt t="26371" x="5303838" y="3856038"/>
          <p14:tracePt t="26388" x="5318125" y="3840163"/>
          <p14:tracePt t="26470" x="5326063" y="3840163"/>
          <p14:tracePt t="26478" x="5341938" y="3840163"/>
          <p14:tracePt t="26488" x="5349875" y="3840163"/>
          <p14:tracePt t="26505" x="5387975" y="3856038"/>
          <p14:tracePt t="26522" x="5402263" y="3946525"/>
          <p14:tracePt t="26538" x="5418138" y="4060825"/>
          <p14:tracePt t="26555" x="5426075" y="4206875"/>
          <p14:tracePt t="26572" x="5426075" y="4359275"/>
          <p14:tracePt t="26588" x="5426075" y="4473575"/>
          <p14:tracePt t="26605" x="5394325" y="4556125"/>
          <p14:tracePt t="26622" x="5349875" y="4618038"/>
          <p14:tracePt t="26638" x="5341938" y="4625975"/>
          <p14:tracePt t="26718" x="5334000" y="4632325"/>
          <p14:tracePt t="26726" x="5334000" y="4656138"/>
          <p14:tracePt t="26738" x="5334000" y="4686300"/>
          <p14:tracePt t="26755" x="5334000" y="4746625"/>
          <p14:tracePt t="26772" x="5341938" y="4816475"/>
          <p14:tracePt t="26788" x="5356225" y="4846638"/>
          <p14:tracePt t="26805" x="5394325" y="4876800"/>
          <p14:tracePt t="26822" x="5426075" y="4884738"/>
          <p14:tracePt t="26838" x="5532438" y="4884738"/>
          <p14:tracePt t="26855" x="5668963" y="4822825"/>
          <p14:tracePt t="26872" x="5783263" y="4746625"/>
          <p14:tracePt t="26888" x="5845175" y="4632325"/>
          <p14:tracePt t="26905" x="5889625" y="4541838"/>
          <p14:tracePt t="26922" x="5905500" y="4479925"/>
          <p14:tracePt t="26939" x="5913438" y="4427538"/>
          <p14:tracePt t="26955" x="5913438" y="4381500"/>
          <p14:tracePt t="26972" x="5913438" y="4351338"/>
          <p14:tracePt t="26988" x="5921375" y="4335463"/>
          <p14:tracePt t="27005" x="5927725" y="4321175"/>
          <p14:tracePt t="27022" x="5943600" y="4313238"/>
          <p14:tracePt t="27038" x="5959475" y="4313238"/>
          <p14:tracePt t="27055" x="5989638" y="4305300"/>
          <p14:tracePt t="27072" x="6011863" y="4289425"/>
          <p14:tracePt t="27088" x="6042025" y="4259263"/>
          <p14:tracePt t="27105" x="6057900" y="4237038"/>
          <p14:tracePt t="27122" x="6073775" y="4213225"/>
          <p14:tracePt t="27138" x="6080125" y="4191000"/>
          <p14:tracePt t="27155" x="6103938" y="4168775"/>
          <p14:tracePt t="27172" x="6111875" y="4152900"/>
          <p14:tracePt t="27189" x="6126163" y="4130675"/>
          <p14:tracePt t="27206" x="6142038" y="4098925"/>
          <p14:tracePt t="27222" x="6172200" y="4076700"/>
          <p14:tracePt t="27239" x="6188075" y="4054475"/>
          <p14:tracePt t="27255" x="6210300" y="4038600"/>
          <p14:tracePt t="27272" x="6218238" y="4008438"/>
          <p14:tracePt t="27289" x="6240463" y="3970338"/>
          <p14:tracePt t="27305" x="6264275" y="3924300"/>
          <p14:tracePt t="27322" x="6264275" y="3908425"/>
          <p14:tracePt t="27339" x="6264275" y="3894138"/>
          <p14:tracePt t="27355" x="6264275" y="3886200"/>
          <p14:tracePt t="27480" x="6264275" y="3924300"/>
          <p14:tracePt t="27489" x="6264275" y="3954463"/>
          <p14:tracePt t="27506" x="6264275" y="4046538"/>
          <p14:tracePt t="27522" x="6264275" y="4122738"/>
          <p14:tracePt t="27539" x="6264275" y="4198938"/>
          <p14:tracePt t="27556" x="6256338" y="4289425"/>
          <p14:tracePt t="27572" x="6240463" y="4373563"/>
          <p14:tracePt t="27590" x="6210300" y="4441825"/>
          <p14:tracePt t="27606" x="6188075" y="4473575"/>
          <p14:tracePt t="27623" x="6172200" y="4495800"/>
          <p14:tracePt t="27639" x="6156325" y="4525963"/>
          <p14:tracePt t="27656" x="6149975" y="4549775"/>
          <p14:tracePt t="27673" x="6142038" y="4594225"/>
          <p14:tracePt t="27689" x="6134100" y="4632325"/>
          <p14:tracePt t="27706" x="6134100" y="4664075"/>
          <p14:tracePt t="27722" x="6134100" y="4694238"/>
          <p14:tracePt t="27739" x="6134100" y="4702175"/>
          <p14:tracePt t="27855" x="6134100" y="4686300"/>
          <p14:tracePt t="27864" x="6111875" y="4664075"/>
          <p14:tracePt t="27873" x="6103938" y="4625975"/>
          <p14:tracePt t="27889" x="6065838" y="4556125"/>
          <p14:tracePt t="27906" x="6027738" y="4503738"/>
          <p14:tracePt t="27923" x="5997575" y="4449763"/>
          <p14:tracePt t="27939" x="5973763" y="4427538"/>
          <p14:tracePt t="27942" x="5965825" y="4419600"/>
          <p14:tracePt t="27956" x="5959475" y="4403725"/>
          <p14:tracePt t="27972" x="5959475" y="4389438"/>
          <p14:tracePt t="27990" x="5959475" y="4351338"/>
          <p14:tracePt t="28006" x="5959475" y="4305300"/>
          <p14:tracePt t="28023" x="5973763" y="4244975"/>
          <p14:tracePt t="28039" x="5989638" y="4198938"/>
          <p14:tracePt t="28056" x="5997575" y="4160838"/>
          <p14:tracePt t="28072" x="5997575" y="4144963"/>
          <p14:tracePt t="28089" x="5997575" y="4137025"/>
          <p14:tracePt t="28105" x="5997575" y="4114800"/>
          <p14:tracePt t="28122" x="5981700" y="4106863"/>
          <p14:tracePt t="28139" x="5943600" y="4106863"/>
          <p14:tracePt t="28156" x="5889625" y="4084638"/>
          <p14:tracePt t="28172" x="5845175" y="4076700"/>
          <p14:tracePt t="28189" x="5799138" y="4060825"/>
          <p14:tracePt t="28206" x="5783263" y="4060825"/>
          <p14:tracePt t="28222" x="5768975" y="4060825"/>
          <p14:tracePt t="28256" x="5737225" y="4060825"/>
          <p14:tracePt t="28272" x="5722938" y="4060825"/>
          <p14:tracePt t="28289" x="5715000" y="4068763"/>
          <p14:tracePt t="28306" x="5707063" y="4076700"/>
          <p14:tracePt t="28323" x="5699125" y="4084638"/>
          <p14:tracePt t="28356" x="5692775" y="4084638"/>
          <p14:tracePt t="28372" x="5668963" y="4084638"/>
          <p14:tracePt t="28389" x="5638800" y="4084638"/>
          <p14:tracePt t="28406" x="5622925" y="4084638"/>
          <p14:tracePt t="28446" x="5646738" y="4084638"/>
          <p14:tracePt t="28454" x="5722938" y="4114800"/>
          <p14:tracePt t="28462" x="5813425" y="4137025"/>
          <p14:tracePt t="28472" x="5913438" y="4160838"/>
          <p14:tracePt t="28489" x="6111875" y="4213225"/>
          <p14:tracePt t="28506" x="6232525" y="4259263"/>
          <p14:tracePt t="28523" x="6270625" y="4259263"/>
          <p14:tracePt t="28566" x="6232525" y="4259263"/>
          <p14:tracePt t="28574" x="6149975" y="4244975"/>
          <p14:tracePt t="28589" x="6065838" y="4229100"/>
          <p14:tracePt t="28606" x="5935663" y="4221163"/>
          <p14:tracePt t="28622" x="5837238" y="4221163"/>
          <p14:tracePt t="28639" x="5821363" y="4221163"/>
          <p14:tracePt t="28656" x="5813425" y="4221163"/>
          <p14:tracePt t="28672" x="5813425" y="4229100"/>
          <p14:tracePt t="28689" x="5813425" y="4244975"/>
          <p14:tracePt t="28706" x="5813425" y="4251325"/>
          <p14:tracePt t="28775" x="5813425" y="4259263"/>
          <p14:tracePt t="28784" x="5783263" y="4251325"/>
          <p14:tracePt t="28792" x="5745163" y="4213225"/>
          <p14:tracePt t="28806" x="5692775" y="4137025"/>
          <p14:tracePt t="28822" x="5668963" y="4114800"/>
          <p14:tracePt t="28839" x="5654675" y="4076700"/>
          <p14:tracePt t="28856" x="5646738" y="4060825"/>
          <p14:tracePt t="28872" x="5646738" y="4054475"/>
          <p14:tracePt t="28982" x="5646738" y="4084638"/>
          <p14:tracePt t="28990" x="5646738" y="4130675"/>
          <p14:tracePt t="28998" x="5646738" y="4191000"/>
          <p14:tracePt t="29006" x="5646738" y="4251325"/>
          <p14:tracePt t="29023" x="5646738" y="4381500"/>
          <p14:tracePt t="29039" x="5668963" y="4495800"/>
          <p14:tracePt t="29056" x="5722938" y="4587875"/>
          <p14:tracePt t="29073" x="5783263" y="4625975"/>
          <p14:tracePt t="29089" x="5845175" y="4632325"/>
          <p14:tracePt t="29106" x="5927725" y="4632325"/>
          <p14:tracePt t="29123" x="6003925" y="4632325"/>
          <p14:tracePt t="29139" x="6049963" y="4610100"/>
          <p14:tracePt t="29156" x="6073775" y="4594225"/>
          <p14:tracePt t="29173" x="6088063" y="4587875"/>
          <p14:tracePt t="29241" x="6096000" y="4587875"/>
          <p14:tracePt t="29250" x="6111875" y="4587875"/>
          <p14:tracePt t="29260" x="6142038" y="4587875"/>
          <p14:tracePt t="29273" x="6180138" y="4587875"/>
          <p14:tracePt t="29289" x="6210300" y="4594225"/>
          <p14:tracePt t="29306" x="6256338" y="4594225"/>
          <p14:tracePt t="29323" x="6286500" y="4594225"/>
          <p14:tracePt t="29340" x="6308725" y="4602163"/>
          <p14:tracePt t="29356" x="6316663" y="4602163"/>
          <p14:tracePt t="30959" x="6240463" y="4602163"/>
          <p14:tracePt t="30968" x="6011863" y="4556125"/>
          <p14:tracePt t="30977" x="5730875" y="4487863"/>
          <p14:tracePt t="30990" x="5067300" y="4403725"/>
          <p14:tracePt t="31008" x="4754563" y="4365625"/>
          <p14:tracePt t="31024" x="4708525" y="4365625"/>
          <p14:tracePt t="31057" x="4564063" y="4365625"/>
          <p14:tracePt t="31073" x="3878263" y="4365625"/>
          <p14:tracePt t="31090" x="3124200" y="4313238"/>
          <p14:tracePt t="31107" x="2765425" y="4251325"/>
          <p14:tracePt t="31123" x="2620963" y="4229100"/>
          <p14:tracePt t="31140" x="2552700" y="4206875"/>
          <p14:tracePt t="31157" x="2522538" y="4183063"/>
          <p14:tracePt t="31174" x="2460625" y="4130675"/>
          <p14:tracePt t="31190" x="2446338" y="4038600"/>
          <p14:tracePt t="31207" x="2446338" y="3954463"/>
          <p14:tracePt t="31224" x="2460625" y="3856038"/>
          <p14:tracePt t="31240" x="2484438" y="3749675"/>
          <p14:tracePt t="31257" x="2506663" y="3679825"/>
          <p14:tracePt t="31274" x="2530475" y="3611563"/>
          <p14:tracePt t="31290" x="2536825" y="3565525"/>
          <p14:tracePt t="31307" x="2560638" y="3527425"/>
          <p14:tracePt t="31324" x="2582863" y="3489325"/>
          <p14:tracePt t="31342" x="2667000" y="3413125"/>
          <p14:tracePt t="31357" x="2705100" y="3390900"/>
          <p14:tracePt t="31374" x="2819400" y="3360738"/>
          <p14:tracePt t="31390" x="3048000" y="3336925"/>
          <p14:tracePt t="31407" x="3170238" y="3322638"/>
          <p14:tracePt t="31424" x="3276600" y="3314700"/>
          <p14:tracePt t="31441" x="3322638" y="3306763"/>
          <p14:tracePt t="31457" x="3336925" y="3306763"/>
          <p14:tracePt t="31474" x="3352800" y="3306763"/>
          <p14:tracePt t="31534" x="3360738" y="3306763"/>
          <p14:tracePt t="31542" x="3390900" y="3306763"/>
          <p14:tracePt t="31550" x="3436938" y="3306763"/>
          <p14:tracePt t="31558" x="3482975" y="3306763"/>
          <p14:tracePt t="31573" x="3527425" y="3306763"/>
          <p14:tracePt t="31590" x="3597275" y="3306763"/>
          <p14:tracePt t="31607" x="3673475" y="3306763"/>
          <p14:tracePt t="31623" x="3703638" y="3306763"/>
          <p14:tracePt t="31975" x="3717925" y="3306763"/>
          <p14:tracePt t="31988" x="3771900" y="3306763"/>
          <p14:tracePt t="32000" x="3856038" y="3276600"/>
          <p14:tracePt t="32012" x="3878263" y="3260725"/>
          <p14:tracePt t="32024" x="3932238" y="3216275"/>
          <p14:tracePt t="32040" x="4022725" y="3132138"/>
          <p14:tracePt t="32057" x="4106863" y="3055938"/>
          <p14:tracePt t="32073" x="4191000" y="2963863"/>
          <p14:tracePt t="32090" x="4251325" y="2879725"/>
          <p14:tracePt t="32107" x="4305300" y="2797175"/>
          <p14:tracePt t="32123" x="4327525" y="2759075"/>
          <p14:tracePt t="32140" x="4327525" y="2743200"/>
          <p14:tracePt t="32157" x="4335463" y="2720975"/>
          <p14:tracePt t="32173" x="4343400" y="2713038"/>
          <p14:tracePt t="32190" x="4351338" y="2697163"/>
          <p14:tracePt t="32207" x="4359275" y="2689225"/>
          <p14:tracePt t="32303" x="4359275" y="2697163"/>
          <p14:tracePt t="32311" x="4359275" y="2735263"/>
          <p14:tracePt t="32324" x="4359275" y="2773363"/>
          <p14:tracePt t="32341" x="4359275" y="2895600"/>
          <p14:tracePt t="32357" x="4365625" y="3063875"/>
          <p14:tracePt t="32377" x="4389438" y="3246438"/>
          <p14:tracePt t="32390" x="4397375" y="3352800"/>
          <p14:tracePt t="32407" x="4397375" y="3398838"/>
          <p14:tracePt t="32424" x="4397375" y="3444875"/>
          <p14:tracePt t="32440" x="4397375" y="3459163"/>
          <p14:tracePt t="32457" x="4397375" y="3467100"/>
          <p14:tracePt t="32474" x="4397375" y="3475038"/>
          <p14:tracePt t="32494" x="4397375" y="3482975"/>
          <p14:tracePt t="32507" x="4397375" y="3489325"/>
          <p14:tracePt t="32524" x="4403725" y="3521075"/>
          <p14:tracePt t="32540" x="4411663" y="3551238"/>
          <p14:tracePt t="32557" x="4441825" y="3603625"/>
          <p14:tracePt t="32574" x="4457700" y="3627438"/>
          <p14:tracePt t="32590" x="4473575" y="3635375"/>
          <p14:tracePt t="32607" x="4479925" y="3649663"/>
          <p14:tracePt t="32624" x="4503738" y="3657600"/>
          <p14:tracePt t="32640" x="4549775" y="3657600"/>
          <p14:tracePt t="32657" x="4610100" y="3649663"/>
          <p14:tracePt t="32674" x="4694238" y="3581400"/>
          <p14:tracePt t="32690" x="4754563" y="3497263"/>
          <p14:tracePt t="32707" x="4800600" y="3436938"/>
          <p14:tracePt t="32724" x="4830763" y="3390900"/>
          <p14:tracePt t="32740" x="4846638" y="3360738"/>
          <p14:tracePt t="32757" x="4854575" y="3352800"/>
          <p14:tracePt t="32790" x="4868863" y="3344863"/>
          <p14:tracePt t="32807" x="4876800" y="3330575"/>
          <p14:tracePt t="32824" x="4892675" y="3322638"/>
          <p14:tracePt t="32841" x="4922838" y="3298825"/>
          <p14:tracePt t="32857" x="4930775" y="3292475"/>
          <p14:tracePt t="32874" x="4945063" y="3292475"/>
          <p14:tracePt t="32975" x="4922838" y="3292475"/>
          <p14:tracePt t="32988" x="4899025" y="3314700"/>
          <p14:tracePt t="33000" x="4822825" y="3360738"/>
          <p14:tracePt t="33012" x="4808538" y="3368675"/>
          <p14:tracePt t="33026" x="4784725" y="3382963"/>
          <p14:tracePt t="33041" x="4778375" y="3390900"/>
          <p14:tracePt t="33223" x="4784725" y="3390900"/>
          <p14:tracePt t="33235" x="4792663" y="3390900"/>
          <p14:tracePt t="33243" x="4800600" y="3390900"/>
          <p14:tracePt t="33257" x="4838700" y="3390900"/>
          <p14:tracePt t="33274" x="4914900" y="3406775"/>
          <p14:tracePt t="33290" x="5037138" y="3421063"/>
          <p14:tracePt t="33307" x="5235575" y="3451225"/>
          <p14:tracePt t="33324" x="5432425" y="3451225"/>
          <p14:tracePt t="33341" x="5554663" y="3451225"/>
          <p14:tracePt t="33357" x="5616575" y="3444875"/>
          <p14:tracePt t="33398" x="5616575" y="3436938"/>
          <p14:tracePt t="33407" x="5608638" y="3421063"/>
          <p14:tracePt t="33424" x="5578475" y="3413125"/>
          <p14:tracePt t="33441" x="5562600" y="3398838"/>
          <p14:tracePt t="33457" x="5554663" y="3398838"/>
          <p14:tracePt t="33510" x="5546725" y="3398838"/>
          <p14:tracePt t="33518" x="5546725" y="3406775"/>
          <p14:tracePt t="33526" x="5546725" y="3421063"/>
          <p14:tracePt t="33541" x="5546725" y="3444875"/>
          <p14:tracePt t="33557" x="5546725" y="3459163"/>
          <p14:tracePt t="33574" x="5546725" y="3482975"/>
          <p14:tracePt t="33591" x="5554663" y="3489325"/>
          <p14:tracePt t="33607" x="5562600" y="3489325"/>
          <p14:tracePt t="33624" x="5570538" y="3489325"/>
          <p14:tracePt t="33641" x="5584825" y="3489325"/>
          <p14:tracePt t="33657" x="5592763" y="3489325"/>
          <p14:tracePt t="33674" x="5600700" y="3489325"/>
          <p14:tracePt t="33691" x="5616575" y="3475038"/>
          <p14:tracePt t="33707" x="5622925" y="3467100"/>
          <p14:tracePt t="33724" x="5638800" y="3451225"/>
          <p14:tracePt t="33741" x="5646738" y="3444875"/>
          <p14:tracePt t="33757" x="5654675" y="3444875"/>
          <p14:tracePt t="33774" x="5668963" y="3444875"/>
          <p14:tracePt t="33791" x="5676900" y="3444875"/>
          <p14:tracePt t="33824" x="5699125" y="3444875"/>
          <p14:tracePt t="33841" x="5722938" y="3444875"/>
          <p14:tracePt t="33857" x="5761038" y="3436938"/>
          <p14:tracePt t="33874" x="5821363" y="3436938"/>
          <p14:tracePt t="33891" x="5867400" y="3421063"/>
          <p14:tracePt t="33907" x="5897563" y="3421063"/>
          <p14:tracePt t="33924" x="5921375" y="3421063"/>
          <p14:tracePt t="33957" x="5927725" y="3421063"/>
          <p14:tracePt t="34014" x="5935663" y="3421063"/>
          <p14:tracePt t="34078" x="5935663" y="3436938"/>
          <p14:tracePt t="34094" x="5935663" y="3444875"/>
          <p14:tracePt t="34104" x="5935663" y="3467100"/>
          <p14:tracePt t="34113" x="5935663" y="3475038"/>
          <p14:tracePt t="34124" x="5913438" y="3489325"/>
          <p14:tracePt t="34141" x="5859463" y="3497263"/>
          <p14:tracePt t="34157" x="5768975" y="3497263"/>
          <p14:tracePt t="34174" x="5661025" y="3497263"/>
          <p14:tracePt t="34191" x="5616575" y="3497263"/>
          <p14:tracePt t="34208" x="5578475" y="3489325"/>
          <p14:tracePt t="34224" x="5554663" y="3482975"/>
          <p14:tracePt t="34241" x="5540375" y="3467100"/>
          <p14:tracePt t="34257" x="5532438" y="3467100"/>
          <p14:tracePt t="34274" x="5532438" y="3459163"/>
          <p14:tracePt t="34291" x="5524500" y="3444875"/>
          <p14:tracePt t="34308" x="5524500" y="3429000"/>
          <p14:tracePt t="34324" x="5524500" y="3421063"/>
          <p14:tracePt t="34341" x="5524500" y="3375025"/>
          <p14:tracePt t="34358" x="5532438" y="3344863"/>
          <p14:tracePt t="34374" x="5546725" y="3330575"/>
          <p14:tracePt t="34391" x="5554663" y="3314700"/>
          <p14:tracePt t="34408" x="5592763" y="3306763"/>
          <p14:tracePt t="34424" x="5630863" y="3306763"/>
          <p14:tracePt t="34441" x="5661025" y="3306763"/>
          <p14:tracePt t="34458" x="5684838" y="3322638"/>
          <p14:tracePt t="34474" x="5699125" y="3352800"/>
          <p14:tracePt t="34491" x="5699125" y="3436938"/>
          <p14:tracePt t="34508" x="5699125" y="3573463"/>
          <p14:tracePt t="34524" x="5630863" y="3711575"/>
          <p14:tracePt t="34541" x="5532438" y="3848100"/>
          <p14:tracePt t="34557" x="5494338" y="3863975"/>
          <p14:tracePt t="34574" x="5432425" y="3863975"/>
          <p14:tracePt t="34591" x="5356225" y="3848100"/>
          <p14:tracePt t="34608" x="5287963" y="3771900"/>
          <p14:tracePt t="34624" x="5273675" y="3717925"/>
          <p14:tracePt t="34641" x="5265738" y="3649663"/>
          <p14:tracePt t="34658" x="5265738" y="3581400"/>
          <p14:tracePt t="34674" x="5280025" y="3543300"/>
          <p14:tracePt t="34691" x="5356225" y="3505200"/>
          <p14:tracePt t="34708" x="5470525" y="3497263"/>
          <p14:tracePt t="34724" x="5554663" y="3497263"/>
          <p14:tracePt t="34741" x="5630863" y="3505200"/>
          <p14:tracePt t="34758" x="5646738" y="3527425"/>
          <p14:tracePt t="34774" x="5668963" y="3589338"/>
          <p14:tracePt t="34791" x="5668963" y="3673475"/>
          <p14:tracePt t="34808" x="5661025" y="3779838"/>
          <p14:tracePt t="34824" x="5608638" y="3840163"/>
          <p14:tracePt t="34841" x="5546725" y="3894138"/>
          <p14:tracePt t="34858" x="5508625" y="3894138"/>
          <p14:tracePt t="34874" x="5478463" y="3894138"/>
          <p14:tracePt t="34891" x="5470525" y="3894138"/>
          <p14:tracePt t="34908" x="5464175" y="3894138"/>
          <p14:tracePt t="34974" x="5464175" y="3886200"/>
          <p14:tracePt t="35014" x="5464175" y="3878263"/>
          <p14:tracePt t="35271" x="5464175" y="3870325"/>
          <p14:tracePt t="35280" x="5470525" y="3870325"/>
          <p14:tracePt t="35292" x="5494338" y="3870325"/>
          <p14:tracePt t="35308" x="5600700" y="3863975"/>
          <p14:tracePt t="35325" x="5745163" y="3825875"/>
          <p14:tracePt t="35341" x="5897563" y="3779838"/>
          <p14:tracePt t="35358" x="6103938" y="3687763"/>
          <p14:tracePt t="35375" x="6164263" y="3627438"/>
          <p14:tracePt t="35391" x="6202363" y="3597275"/>
          <p14:tracePt t="35408" x="6210300" y="3581400"/>
          <p14:tracePt t="35425" x="6226175" y="3565525"/>
          <p14:tracePt t="35510" x="6232525" y="3565525"/>
          <p14:tracePt t="35518" x="6232525" y="3573463"/>
          <p14:tracePt t="35526" x="6232525" y="3597275"/>
          <p14:tracePt t="35541" x="6232525" y="3619500"/>
          <p14:tracePt t="35558" x="6202363" y="3733800"/>
          <p14:tracePt t="35575" x="6172200" y="3756025"/>
          <p14:tracePt t="35592" x="6134100" y="3763963"/>
          <p14:tracePt t="35608" x="6080125" y="3763963"/>
          <p14:tracePt t="35625" x="6011863" y="3756025"/>
          <p14:tracePt t="35641" x="5927725" y="3703638"/>
          <p14:tracePt t="35658" x="5837238" y="3649663"/>
          <p14:tracePt t="35675" x="5775325" y="3581400"/>
          <p14:tracePt t="35691" x="5753100" y="3535363"/>
          <p14:tracePt t="35708" x="5745163" y="3489325"/>
          <p14:tracePt t="35725" x="5745163" y="3467100"/>
          <p14:tracePt t="35741" x="5745163" y="3459163"/>
          <p14:tracePt t="35815" x="5737225" y="3451225"/>
          <p14:tracePt t="35828" x="5715000" y="3459163"/>
          <p14:tracePt t="35842" x="5622925" y="3551238"/>
          <p14:tracePt t="35858" x="5486400" y="3635375"/>
          <p14:tracePt t="35875" x="5334000" y="3679825"/>
          <p14:tracePt t="35892" x="5219700" y="3687763"/>
          <p14:tracePt t="35908" x="5173663" y="3687763"/>
          <p14:tracePt t="35942" x="5165725" y="3687763"/>
          <p14:tracePt t="35959" x="5165725" y="3565525"/>
          <p14:tracePt t="35975" x="5181600" y="3467100"/>
          <p14:tracePt t="35992" x="5197475" y="3406775"/>
          <p14:tracePt t="36008" x="5197475" y="3360738"/>
          <p14:tracePt t="36025" x="5197475" y="3344863"/>
          <p14:tracePt t="36095" x="5173663" y="3368675"/>
          <p14:tracePt t="36107" x="5151438" y="3375025"/>
          <p14:tracePt t="36120" x="5097463" y="3406775"/>
          <p14:tracePt t="36129" x="5075238" y="3406775"/>
          <p14:tracePt t="36142" x="5037138" y="3406775"/>
          <p14:tracePt t="36158" x="5021263" y="3406775"/>
          <p14:tracePt t="36215" x="5013325" y="3390900"/>
          <p14:tracePt t="36228" x="5013325" y="3382963"/>
          <p14:tracePt t="36242" x="5021263" y="3352800"/>
          <p14:tracePt t="36258" x="5037138" y="3322638"/>
          <p14:tracePt t="36345" x="5037138" y="3330575"/>
          <p14:tracePt t="36358" x="4999038" y="3368675"/>
          <p14:tracePt t="36371" x="4975225" y="3390900"/>
          <p14:tracePt t="36385" x="4930775" y="3390900"/>
          <p14:tracePt t="36396" x="4914900" y="3390900"/>
          <p14:tracePt t="36408" x="4884738" y="3390900"/>
          <p14:tracePt t="36425" x="4868863" y="3390900"/>
          <p14:tracePt t="36442" x="4868863" y="3382963"/>
          <p14:tracePt t="36458" x="4868863" y="3352800"/>
          <p14:tracePt t="36475" x="4868863" y="3292475"/>
          <p14:tracePt t="36492" x="4876800" y="3238500"/>
          <p14:tracePt t="36508" x="4914900" y="3170238"/>
          <p14:tracePt t="36526" x="4983163" y="3124200"/>
          <p14:tracePt t="36543" x="5021263" y="3124200"/>
          <p14:tracePt t="36558" x="5045075" y="3124200"/>
          <p14:tracePt t="36575" x="5059363" y="3140075"/>
          <p14:tracePt t="36592" x="5075238" y="3254375"/>
          <p14:tracePt t="36609" x="5075238" y="3413125"/>
          <p14:tracePt t="36625" x="5059363" y="3589338"/>
          <p14:tracePt t="36642" x="5021263" y="3649663"/>
          <p14:tracePt t="36659" x="5006975" y="3665538"/>
          <p14:tracePt t="36675" x="4968875" y="3665538"/>
          <p14:tracePt t="36692" x="4945063" y="3665538"/>
          <p14:tracePt t="36709" x="4906963" y="3603625"/>
          <p14:tracePt t="36726" x="4846638" y="3413125"/>
          <p14:tracePt t="36743" x="4838700" y="3306763"/>
          <p14:tracePt t="36759" x="4838700" y="3246438"/>
          <p14:tracePt t="36775" x="4846638" y="3216275"/>
          <p14:tracePt t="36792" x="4876800" y="3208338"/>
          <p14:tracePt t="36809" x="4899025" y="3208338"/>
          <p14:tracePt t="36825" x="4906963" y="3208338"/>
          <p14:tracePt t="36842" x="4906963" y="3284538"/>
          <p14:tracePt t="36859" x="4906963" y="3406775"/>
          <p14:tracePt t="36875" x="4876800" y="3513138"/>
          <p14:tracePt t="36892" x="4838700" y="3543300"/>
          <p14:tracePt t="36909" x="4792663" y="3543300"/>
          <p14:tracePt t="36926" x="4732338" y="3535363"/>
          <p14:tracePt t="36942" x="4702175" y="3467100"/>
          <p14:tracePt t="36959" x="4694238" y="3406775"/>
          <p14:tracePt t="36975" x="4694238" y="3352800"/>
          <p14:tracePt t="36992" x="4694238" y="3306763"/>
          <p14:tracePt t="37009" x="4708525" y="3292475"/>
          <p14:tracePt t="37042" x="4724400" y="3292475"/>
          <p14:tracePt t="37059" x="4732338" y="3292475"/>
          <p14:tracePt t="37092" x="4740275" y="3298825"/>
          <p14:tracePt t="37109" x="4740275" y="3322638"/>
          <p14:tracePt t="37126" x="4740275" y="3344863"/>
          <p14:tracePt t="37142" x="4740275" y="3360738"/>
          <p14:tracePt t="37159" x="4740275" y="3368675"/>
          <p14:tracePt t="37175" x="4740275" y="3382963"/>
          <p14:tracePt t="37209" x="4740275" y="3390900"/>
          <p14:tracePt t="37503" x="4754563" y="3390900"/>
          <p14:tracePt t="37515" x="4808538" y="3390900"/>
          <p14:tracePt t="37527" x="4892675" y="3421063"/>
          <p14:tracePt t="37542" x="4930775" y="3436938"/>
          <p14:tracePt t="37559" x="4953000" y="3436938"/>
          <p14:tracePt t="37702" x="4930775" y="3436938"/>
          <p14:tracePt t="37710" x="4914900" y="3436938"/>
          <p14:tracePt t="37726" x="4892675" y="3436938"/>
          <p14:tracePt t="37742" x="4846638" y="3429000"/>
          <p14:tracePt t="37760" x="4838700" y="3421063"/>
          <p14:tracePt t="37817" x="4838700" y="3413125"/>
          <p14:tracePt t="37830" x="4846638" y="3398838"/>
          <p14:tracePt t="37842" x="4860925" y="3382963"/>
          <p14:tracePt t="37860" x="4914900" y="3360738"/>
          <p14:tracePt t="37876" x="4975225" y="3330575"/>
          <p14:tracePt t="37892" x="5021263" y="3322638"/>
          <p14:tracePt t="37909" x="5059363" y="3306763"/>
          <p14:tracePt t="37966" x="5059363" y="3322638"/>
          <p14:tracePt t="37974" x="5059363" y="3336925"/>
          <p14:tracePt t="37982" x="5059363" y="3344863"/>
          <p14:tracePt t="37992" x="5045075" y="3375025"/>
          <p14:tracePt t="38009" x="5021263" y="3390900"/>
          <p14:tracePt t="38026" x="4983163" y="3390900"/>
          <p14:tracePt t="38042" x="4945063" y="3390900"/>
          <p14:tracePt t="38059" x="4914900" y="3390900"/>
          <p14:tracePt t="38076" x="4899025" y="3382963"/>
          <p14:tracePt t="38109" x="4899025" y="3375025"/>
          <p14:tracePt t="38126" x="4899025" y="3336925"/>
          <p14:tracePt t="38142" x="4945063" y="3322638"/>
          <p14:tracePt t="38159" x="5006975" y="3306763"/>
          <p14:tracePt t="38176" x="5037138" y="3306763"/>
          <p14:tracePt t="38192" x="5045075" y="3306763"/>
          <p14:tracePt t="38230" x="5045075" y="3322638"/>
          <p14:tracePt t="38243" x="5045075" y="3336925"/>
          <p14:tracePt t="38259" x="5021263" y="3398838"/>
          <p14:tracePt t="38276" x="4983163" y="3444875"/>
          <p14:tracePt t="38293" x="4937125" y="3459163"/>
          <p14:tracePt t="38309" x="4922838" y="3467100"/>
          <p14:tracePt t="38367" x="4914900" y="3467100"/>
          <p14:tracePt t="38383" x="4914900" y="3459163"/>
          <p14:tracePt t="38395" x="4914900" y="3444875"/>
          <p14:tracePt t="38410" x="4914900" y="3436938"/>
          <p14:tracePt t="38495" x="4906963" y="3436938"/>
          <p14:tracePt t="38508" x="4884738" y="3436938"/>
          <p14:tracePt t="38520" x="4868863" y="3429000"/>
          <p14:tracePt t="38533" x="4854575" y="3429000"/>
          <p14:tracePt t="38546" x="4846638" y="3413125"/>
          <p14:tracePt t="38560" x="4838700" y="3413125"/>
          <p14:tracePt t="38639" x="4838700" y="3406775"/>
          <p14:tracePt t="38927" x="4830763" y="3413125"/>
          <p14:tracePt t="38939" x="4830763" y="3421063"/>
          <p14:tracePt t="38961" x="4830763" y="3429000"/>
          <p14:tracePt t="40256" x="4808538" y="3429000"/>
          <p14:tracePt t="40271" x="4792663" y="3429000"/>
          <p14:tracePt t="40283" x="4784725" y="3429000"/>
          <p14:tracePt t="40294" x="4740275" y="3429000"/>
          <p14:tracePt t="40310" x="4686300" y="3421063"/>
          <p14:tracePt t="40327" x="4648200" y="3421063"/>
          <p14:tracePt t="40343" x="4602163" y="3421063"/>
          <p14:tracePt t="40360" x="4549775" y="3421063"/>
          <p14:tracePt t="40377" x="4487863" y="3421063"/>
          <p14:tracePt t="40393" x="4389438" y="3398838"/>
          <p14:tracePt t="40410" x="4289425" y="3368675"/>
          <p14:tracePt t="40427" x="4191000" y="3368675"/>
          <p14:tracePt t="40443" x="4060825" y="3344863"/>
          <p14:tracePt t="40460" x="3946525" y="3322638"/>
          <p14:tracePt t="40478" x="3825875" y="3314700"/>
          <p14:tracePt t="40494" x="3771900" y="3298825"/>
          <p14:tracePt t="40510" x="3749675" y="3292475"/>
          <p14:tracePt t="40527" x="3733800" y="3292475"/>
          <p14:tracePt t="41119" x="3741738" y="3298825"/>
          <p14:tracePt t="41132" x="3794125" y="3336925"/>
          <p14:tracePt t="41145" x="3932238" y="3444875"/>
          <p14:tracePt t="41160" x="4076700" y="3513138"/>
          <p14:tracePt t="41177" x="4229100" y="3573463"/>
          <p14:tracePt t="41193" x="4381500" y="3597275"/>
          <p14:tracePt t="41210" x="4525963" y="3597275"/>
          <p14:tracePt t="41227" x="4610100" y="3597275"/>
          <p14:tracePt t="41243" x="4640263" y="3589338"/>
          <p14:tracePt t="41260" x="4656138" y="3573463"/>
          <p14:tracePt t="41277" x="4664075" y="3559175"/>
          <p14:tracePt t="41293" x="4670425" y="3527425"/>
          <p14:tracePt t="41310" x="4686300" y="3475038"/>
          <p14:tracePt t="41327" x="4694238" y="3436938"/>
          <p14:tracePt t="41343" x="4716463" y="3413125"/>
          <p14:tracePt t="41360" x="4724400" y="3375025"/>
          <p14:tracePt t="41377" x="4732338" y="3360738"/>
          <p14:tracePt t="41431" x="4740275" y="3360738"/>
          <p14:tracePt t="41444" x="4754563" y="3360738"/>
          <p14:tracePt t="41458" x="4784725" y="3360738"/>
          <p14:tracePt t="41465" x="4792663" y="3360738"/>
          <p14:tracePt t="41477" x="4816475" y="3360738"/>
          <p14:tracePt t="41493" x="4846638" y="3344863"/>
          <p14:tracePt t="41510" x="4854575" y="3344863"/>
          <p14:tracePt t="41823" x="4860925" y="3344863"/>
          <p14:tracePt t="41839" x="4876800" y="3344863"/>
          <p14:tracePt t="41852" x="4892675" y="3344863"/>
          <p14:tracePt t="41866" x="4953000" y="3368675"/>
          <p14:tracePt t="41878" x="5059363" y="3375025"/>
          <p14:tracePt t="41894" x="5265738" y="3375025"/>
          <p14:tracePt t="41910" x="5516563" y="3360738"/>
          <p14:tracePt t="41927" x="5791200" y="3314700"/>
          <p14:tracePt t="41944" x="5981700" y="3260725"/>
          <p14:tracePt t="41961" x="6096000" y="3222625"/>
          <p14:tracePt t="41977" x="6156325" y="3192463"/>
          <p14:tracePt t="41994" x="6210300" y="3162300"/>
          <p14:tracePt t="42010" x="6270625" y="3154363"/>
          <p14:tracePt t="42027" x="6378575" y="3124200"/>
          <p14:tracePt t="42044" x="6537325" y="3094038"/>
          <p14:tracePt t="42061" x="6727825" y="3086100"/>
          <p14:tracePt t="42078" x="7208838" y="3086100"/>
          <p14:tracePt t="42094" x="7559675" y="3086100"/>
          <p14:tracePt t="42111" x="7772400" y="3086100"/>
          <p14:tracePt t="42127" x="7940675" y="3086100"/>
          <p14:tracePt t="42144" x="8093075" y="3101975"/>
          <p14:tracePt t="42161" x="8145463" y="3124200"/>
          <p14:tracePt t="42177" x="8161338" y="3132138"/>
          <p14:tracePt t="42250" x="8153400" y="3132138"/>
          <p14:tracePt t="42263" x="8099425" y="3140075"/>
          <p14:tracePt t="42277" x="8077200" y="3146425"/>
          <p14:tracePt t="42294" x="8047038" y="3178175"/>
          <p14:tracePt t="42311" x="8023225" y="3216275"/>
          <p14:tracePt t="42327" x="8016875" y="3246438"/>
          <p14:tracePt t="42344" x="7993063" y="3292475"/>
          <p14:tracePt t="42361" x="7954963" y="3336925"/>
          <p14:tracePt t="42378" x="7916863" y="3390900"/>
          <p14:tracePt t="42394" x="7864475" y="3421063"/>
          <p14:tracePt t="42411" x="7826375" y="3436938"/>
          <p14:tracePt t="42427" x="7772400" y="3436938"/>
          <p14:tracePt t="42444" x="7712075" y="3436938"/>
          <p14:tracePt t="42461" x="7642225" y="3436938"/>
          <p14:tracePt t="42477" x="7597775" y="3406775"/>
          <p14:tracePt t="42494" x="7566025" y="3375025"/>
          <p14:tracePt t="42511" x="7559675" y="3336925"/>
          <p14:tracePt t="42527" x="7551738" y="3268663"/>
          <p14:tracePt t="42544" x="7551738" y="3216275"/>
          <p14:tracePt t="42561" x="7551738" y="3154363"/>
          <p14:tracePt t="42578" x="7573963" y="3101975"/>
          <p14:tracePt t="42594" x="7612063" y="3055938"/>
          <p14:tracePt t="42611" x="7673975" y="3017838"/>
          <p14:tracePt t="42627" x="7750175" y="3001963"/>
          <p14:tracePt t="42644" x="7832725" y="2987675"/>
          <p14:tracePt t="42661" x="7894638" y="2987675"/>
          <p14:tracePt t="42677" x="7916863" y="2994025"/>
          <p14:tracePt t="42694" x="7932738" y="3070225"/>
          <p14:tracePt t="42711" x="7940675" y="3246438"/>
          <p14:tracePt t="42727" x="7924800" y="3398838"/>
          <p14:tracePt t="42744" x="7802563" y="3573463"/>
          <p14:tracePt t="42761" x="7650163" y="3673475"/>
          <p14:tracePt t="42777" x="7451725" y="3711575"/>
          <p14:tracePt t="42794" x="7299325" y="3703638"/>
          <p14:tracePt t="42810" x="7132638" y="3627438"/>
          <p14:tracePt t="42827" x="6956425" y="3489325"/>
          <p14:tracePt t="42844" x="6896100" y="3390900"/>
          <p14:tracePt t="42861" x="6858000" y="3246438"/>
          <p14:tracePt t="42878" x="6858000" y="3063875"/>
          <p14:tracePt t="42894" x="6904038" y="2963863"/>
          <p14:tracePt t="42911" x="7026275" y="2887663"/>
          <p14:tracePt t="42927" x="7185025" y="2857500"/>
          <p14:tracePt t="42944" x="7337425" y="2857500"/>
          <p14:tracePt t="42961" x="7451725" y="2865438"/>
          <p14:tracePt t="42977" x="7559675" y="2941638"/>
          <p14:tracePt t="42994" x="7620000" y="3070225"/>
          <p14:tracePt t="43011" x="7635875" y="3216275"/>
          <p14:tracePt t="43027" x="7635875" y="3368675"/>
          <p14:tracePt t="43044" x="7559675" y="3489325"/>
          <p14:tracePt t="43061" x="7437438" y="3543300"/>
          <p14:tracePt t="43078" x="7231063" y="3551238"/>
          <p14:tracePt t="43094" x="7108825" y="3497263"/>
          <p14:tracePt t="43111" x="7032625" y="3429000"/>
          <p14:tracePt t="43127" x="7026275" y="3382963"/>
          <p14:tracePt t="43144" x="7026275" y="3298825"/>
          <p14:tracePt t="43161" x="7056438" y="3238500"/>
          <p14:tracePt t="43177" x="7178675" y="3184525"/>
          <p14:tracePt t="43194" x="7323138" y="3184525"/>
          <p14:tracePt t="43211" x="7407275" y="3184525"/>
          <p14:tracePt t="43228" x="7413625" y="3192463"/>
          <p14:tracePt t="43244" x="7445375" y="3260725"/>
          <p14:tracePt t="43261" x="7467600" y="3451225"/>
          <p14:tracePt t="43278" x="7421563" y="3573463"/>
          <p14:tracePt t="43294" x="7331075" y="3611563"/>
          <p14:tracePt t="43311" x="7254875" y="3597275"/>
          <p14:tracePt t="43327" x="7192963" y="3559175"/>
          <p14:tracePt t="43344" x="7154863" y="3489325"/>
          <p14:tracePt t="43361" x="7146925" y="3429000"/>
          <p14:tracePt t="43378" x="7146925" y="3352800"/>
          <p14:tracePt t="43394" x="7154863" y="3284538"/>
          <p14:tracePt t="43411" x="7200900" y="3222625"/>
          <p14:tracePt t="43428" x="7231063" y="3200400"/>
          <p14:tracePt t="43444" x="7239000" y="3200400"/>
          <p14:tracePt t="43734" x="7239000" y="3208338"/>
        </p14:tracePtLst>
      </p14:laserTraceLst>
    </p:ext>
  </p:extLs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653340" y="459511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>
          <a:xfrm>
            <a:off x="2440789" y="1312459"/>
            <a:ext cx="7365364" cy="4953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sz="2400" dirty="0" smtClean="0"/>
              <a:t>Consider the function</a:t>
            </a:r>
          </a:p>
          <a:p>
            <a:pPr>
              <a:lnSpc>
                <a:spcPct val="130000"/>
              </a:lnSpc>
              <a:defRPr/>
            </a:pPr>
            <a:r>
              <a:rPr lang="en-US" altLang="en-US" sz="2400" dirty="0" smtClean="0"/>
              <a:t>To compute </a:t>
            </a:r>
            <a:r>
              <a:rPr lang="en-US" altLang="en-US" sz="2400" i="1" dirty="0" smtClean="0"/>
              <a:t>h</a:t>
            </a:r>
            <a:r>
              <a:rPr lang="en-US" altLang="en-US" sz="2400" dirty="0" smtClean="0">
                <a:latin typeface="Arial Unicode MS" pitchFamily="34" charset="-128"/>
                <a:ea typeface="Arial Unicode MS" pitchFamily="34" charset="-128"/>
              </a:rPr>
              <a:t>′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(</a:t>
            </a:r>
            <a:r>
              <a:rPr lang="en-US" altLang="en-US" sz="2400" i="1" dirty="0" smtClean="0">
                <a:cs typeface="Times New Roman" panose="02020603050405020304" pitchFamily="18" charset="0"/>
              </a:rPr>
              <a:t>x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), we can first expand </a:t>
            </a:r>
            <a:r>
              <a:rPr lang="en-US" altLang="en-US" sz="2400" i="1" dirty="0" smtClean="0"/>
              <a:t>h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(</a:t>
            </a:r>
            <a:r>
              <a:rPr lang="en-US" altLang="en-US" sz="2400" i="1" dirty="0" smtClean="0">
                <a:cs typeface="Times New Roman" panose="02020603050405020304" pitchFamily="18" charset="0"/>
              </a:rPr>
              <a:t>x</a:t>
            </a:r>
            <a:r>
              <a:rPr lang="en-US" altLang="en-US" sz="2400" dirty="0" smtClean="0">
                <a:cs typeface="Times New Roman" panose="02020603050405020304" pitchFamily="18" charset="0"/>
              </a:rPr>
              <a:t>) </a:t>
            </a:r>
          </a:p>
          <a:p>
            <a:pPr>
              <a:defRPr/>
            </a:pPr>
            <a:endParaRPr lang="en-US" altLang="en-US" sz="2400" dirty="0" smtClean="0">
              <a:cs typeface="Times New Roman" panose="02020603050405020304" pitchFamily="18" charset="0"/>
            </a:endParaRPr>
          </a:p>
          <a:p>
            <a:pPr>
              <a:lnSpc>
                <a:spcPct val="70000"/>
              </a:lnSpc>
              <a:defRPr/>
            </a:pPr>
            <a:endParaRPr lang="en-US" altLang="en-US" sz="2400" dirty="0" smtClean="0">
              <a:cs typeface="Times New Roman" panose="02020603050405020304" pitchFamily="18" charset="0"/>
            </a:endParaRPr>
          </a:p>
          <a:p>
            <a:pPr>
              <a:lnSpc>
                <a:spcPct val="130000"/>
              </a:lnSpc>
              <a:defRPr/>
            </a:pPr>
            <a:endParaRPr lang="en-US" altLang="en-US" sz="2400" dirty="0" smtClean="0">
              <a:cs typeface="Times New Roman" panose="02020603050405020304" pitchFamily="18" charset="0"/>
            </a:endParaRPr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sz="2400" dirty="0" smtClean="0">
                <a:cs typeface="Times New Roman" panose="02020603050405020304" pitchFamily="18" charset="0"/>
              </a:rPr>
              <a:t>	and then derive the resulting polynomial </a:t>
            </a:r>
            <a:r>
              <a:rPr lang="en-US" altLang="en-US" sz="2400" dirty="0" smtClean="0"/>
              <a:t> </a:t>
            </a:r>
          </a:p>
          <a:p>
            <a:pPr>
              <a:buFont typeface="Wingdings" panose="05000000000000000000" pitchFamily="2" charset="2"/>
              <a:buNone/>
              <a:defRPr/>
            </a:pPr>
            <a:endParaRPr lang="en-US" altLang="en-US" sz="2400" dirty="0" smtClean="0"/>
          </a:p>
          <a:p>
            <a:pPr>
              <a:defRPr/>
            </a:pPr>
            <a:r>
              <a:rPr lang="en-US" altLang="en-US" sz="2400" dirty="0" smtClean="0"/>
              <a:t>But how should we derive a function like </a:t>
            </a:r>
            <a:r>
              <a:rPr lang="en-US" altLang="en-US" sz="2400" i="1" dirty="0" smtClean="0"/>
              <a:t>H</a:t>
            </a:r>
            <a:r>
              <a:rPr lang="en-US" altLang="en-US" sz="2400" dirty="0" smtClean="0"/>
              <a:t>(</a:t>
            </a:r>
            <a:r>
              <a:rPr lang="en-US" altLang="en-US" sz="2400" i="1" dirty="0" smtClean="0"/>
              <a:t>x</a:t>
            </a:r>
            <a:r>
              <a:rPr lang="en-US" altLang="en-US" sz="2400" dirty="0" smtClean="0"/>
              <a:t>)?</a:t>
            </a:r>
          </a:p>
        </p:txBody>
      </p:sp>
      <p:graphicFrame>
        <p:nvGraphicFramePr>
          <p:cNvPr id="11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67035322"/>
              </p:ext>
            </p:extLst>
          </p:nvPr>
        </p:nvGraphicFramePr>
        <p:xfrm>
          <a:off x="3067050" y="2386013"/>
          <a:ext cx="5765800" cy="1066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22" name="Equation" r:id="rId5" imgW="2882880" imgH="533160" progId="Equation.DSMT4">
                  <p:embed/>
                </p:oleObj>
              </mc:Choice>
              <mc:Fallback>
                <p:oleObj name="Equation" r:id="rId5" imgW="2882880" imgH="53316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67050" y="2386013"/>
                        <a:ext cx="5765800" cy="1066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8654578"/>
              </p:ext>
            </p:extLst>
          </p:nvPr>
        </p:nvGraphicFramePr>
        <p:xfrm>
          <a:off x="4114800" y="4289425"/>
          <a:ext cx="33528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23" name="Equation" r:id="rId7" imgW="1676160" imgH="228600" progId="Equation.DSMT4">
                  <p:embed/>
                </p:oleObj>
              </mc:Choice>
              <mc:Fallback>
                <p:oleObj name="Equation" r:id="rId7" imgW="1676160" imgH="22860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4800" y="4289425"/>
                        <a:ext cx="33528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3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61210922"/>
              </p:ext>
            </p:extLst>
          </p:nvPr>
        </p:nvGraphicFramePr>
        <p:xfrm>
          <a:off x="4565650" y="5173663"/>
          <a:ext cx="27686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4424" name="Equation" r:id="rId9" imgW="1384200" imgH="304560" progId="Equation.DSMT4">
                  <p:embed/>
                </p:oleObj>
              </mc:Choice>
              <mc:Fallback>
                <p:oleObj name="Equation" r:id="rId9" imgW="1384200" imgH="304560" progId="Equation.DSMT4">
                  <p:embed/>
                  <p:pic>
                    <p:nvPicPr>
                      <p:cNvPr id="10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65650" y="5173663"/>
                        <a:ext cx="27686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5230122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520"/>
    </mc:Choice>
    <mc:Fallback xmlns="">
      <p:transition advTm="11552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10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1000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10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3" presetClass="entr" presetSubtype="3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4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2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817" x="7223125" y="3208338"/>
          <p14:tracePt t="4834" x="7216775" y="3200400"/>
          <p14:tracePt t="4960" x="7216775" y="3192463"/>
          <p14:tracePt t="4968" x="7299325" y="3132138"/>
          <p14:tracePt t="4977" x="7437438" y="3001963"/>
          <p14:tracePt t="4984" x="7475538" y="2911475"/>
          <p14:tracePt t="5001" x="7445375" y="2759075"/>
          <p14:tracePt t="5017" x="7048500" y="2438400"/>
          <p14:tracePt t="5034" x="6164263" y="1844675"/>
          <p14:tracePt t="5050" x="5356225" y="1425575"/>
          <p14:tracePt t="5067" x="4960938" y="1287463"/>
          <p14:tracePt t="5084" x="4854575" y="1257300"/>
          <p14:tracePt t="5100" x="4830763" y="1257300"/>
          <p14:tracePt t="5162" x="4822825" y="1249363"/>
          <p14:tracePt t="5176" x="4816475" y="1241425"/>
          <p14:tracePt t="5201" x="4808538" y="1227138"/>
          <p14:tracePt t="5360" x="4800600" y="1227138"/>
          <p14:tracePt t="5368" x="4778375" y="1241425"/>
          <p14:tracePt t="5377" x="4740275" y="1333500"/>
          <p14:tracePt t="5384" x="4716463" y="1409700"/>
          <p14:tracePt t="5401" x="4656138" y="1592263"/>
          <p14:tracePt t="5417" x="4594225" y="1760538"/>
          <p14:tracePt t="5434" x="4533900" y="1912938"/>
          <p14:tracePt t="5450" x="4473575" y="2079625"/>
          <p14:tracePt t="5467" x="4419600" y="2209800"/>
          <p14:tracePt t="5484" x="4343400" y="2316163"/>
          <p14:tracePt t="5500" x="4297363" y="2400300"/>
          <p14:tracePt t="5517" x="4283075" y="2430463"/>
          <p14:tracePt t="5550" x="4283075" y="2438400"/>
          <p14:tracePt t="5591" x="4267200" y="2438400"/>
          <p14:tracePt t="5599" x="4244975" y="2438400"/>
          <p14:tracePt t="5607" x="4229100" y="2430463"/>
          <p14:tracePt t="5617" x="4175125" y="2422525"/>
          <p14:tracePt t="5634" x="4168775" y="2422525"/>
          <p14:tracePt t="5864" x="4168775" y="2416175"/>
          <p14:tracePt t="5905" x="4168775" y="2422525"/>
          <p14:tracePt t="5912" x="4168775" y="2468563"/>
          <p14:tracePt t="5920" x="4168775" y="2514600"/>
          <p14:tracePt t="5934" x="4168775" y="2568575"/>
          <p14:tracePt t="5951" x="4168775" y="2689225"/>
          <p14:tracePt t="5967" x="4130675" y="2994025"/>
          <p14:tracePt t="5984" x="4092575" y="3116263"/>
          <p14:tracePt t="6001" x="4076700" y="3140075"/>
          <p14:tracePt t="6048" x="4076700" y="3146425"/>
          <p14:tracePt t="6056" x="4068763" y="3146425"/>
          <p14:tracePt t="6067" x="4038600" y="3101975"/>
          <p14:tracePt t="6084" x="3992563" y="3025775"/>
          <p14:tracePt t="6101" x="3954463" y="2963863"/>
          <p14:tracePt t="6117" x="3932238" y="2933700"/>
          <p14:tracePt t="6456" x="3902075" y="2917825"/>
          <p14:tracePt t="6466" x="3870325" y="2903538"/>
          <p14:tracePt t="6472" x="3863975" y="2903538"/>
          <p14:tracePt t="6484" x="3848100" y="2903538"/>
          <p14:tracePt t="6536" x="3840163" y="2895600"/>
          <p14:tracePt t="6544" x="3832225" y="2895600"/>
          <p14:tracePt t="6552" x="3817938" y="2887663"/>
          <p14:tracePt t="6568" x="3787775" y="2879725"/>
          <p14:tracePt t="6584" x="3725863" y="2857500"/>
          <p14:tracePt t="6601" x="3649663" y="2827338"/>
          <p14:tracePt t="6618" x="3521075" y="2781300"/>
          <p14:tracePt t="6634" x="3429000" y="2751138"/>
          <p14:tracePt t="6651" x="3398838" y="2751138"/>
          <p14:tracePt t="7744" x="3390900" y="2751138"/>
          <p14:tracePt t="7776" x="3390900" y="2759075"/>
          <p14:tracePt t="7800" x="3390900" y="2773363"/>
          <p14:tracePt t="7809" x="3390900" y="2781300"/>
          <p14:tracePt t="7818" x="3390900" y="2797175"/>
          <p14:tracePt t="7835" x="3436938" y="2873375"/>
          <p14:tracePt t="7851" x="3527425" y="2994025"/>
          <p14:tracePt t="7868" x="3619500" y="3086100"/>
          <p14:tracePt t="7888" x="3848100" y="3170238"/>
          <p14:tracePt t="7902" x="3924300" y="3178175"/>
          <p14:tracePt t="7919" x="4098925" y="3178175"/>
          <p14:tracePt t="7935" x="4144963" y="3170238"/>
          <p14:tracePt t="7951" x="4168775" y="3162300"/>
          <p14:tracePt t="7968" x="4175125" y="3140075"/>
          <p14:tracePt t="7985" x="4175125" y="3108325"/>
          <p14:tracePt t="8001" x="4175125" y="3055938"/>
          <p14:tracePt t="8019" x="4175125" y="3017838"/>
          <p14:tracePt t="8035" x="4175125" y="2994025"/>
          <p14:tracePt t="8136" x="4191000" y="2987675"/>
          <p14:tracePt t="8144" x="4213225" y="2987675"/>
          <p14:tracePt t="8152" x="4244975" y="2987675"/>
          <p14:tracePt t="8168" x="4283075" y="2979738"/>
          <p14:tracePt t="8185" x="4313238" y="2963863"/>
          <p14:tracePt t="8202" x="4327525" y="2963863"/>
          <p14:tracePt t="8448" x="4335463" y="2955925"/>
          <p14:tracePt t="8457" x="4389438" y="2949575"/>
          <p14:tracePt t="8468" x="4427538" y="2941638"/>
          <p14:tracePt t="8485" x="4473575" y="2941638"/>
          <p14:tracePt t="8502" x="4518025" y="2941638"/>
          <p14:tracePt t="8520" x="4716463" y="2971800"/>
          <p14:tracePt t="8535" x="4800600" y="2994025"/>
          <p14:tracePt t="8552" x="4991100" y="3040063"/>
          <p14:tracePt t="8616" x="4930775" y="3055938"/>
          <p14:tracePt t="8624" x="4846638" y="3055938"/>
          <p14:tracePt t="8635" x="4754563" y="3055938"/>
          <p14:tracePt t="8652" x="4503738" y="3055938"/>
          <p14:tracePt t="8668" x="4283075" y="3055938"/>
          <p14:tracePt t="8685" x="4130675" y="3048000"/>
          <p14:tracePt t="8702" x="4092575" y="3025775"/>
          <p14:tracePt t="8719" x="4084638" y="3025775"/>
          <p14:tracePt t="8735" x="4084638" y="3009900"/>
          <p14:tracePt t="8752" x="4098925" y="2987675"/>
          <p14:tracePt t="8768" x="4122738" y="2963863"/>
          <p14:tracePt t="8785" x="4160838" y="2941638"/>
          <p14:tracePt t="8802" x="4191000" y="2925763"/>
          <p14:tracePt t="8818" x="4229100" y="2911475"/>
          <p14:tracePt t="8835" x="4251325" y="2895600"/>
          <p14:tracePt t="8852" x="4267200" y="2887663"/>
          <p14:tracePt t="8920" x="4267200" y="2903538"/>
          <p14:tracePt t="8928" x="4244975" y="2917825"/>
          <p14:tracePt t="8936" x="4229100" y="2933700"/>
          <p14:tracePt t="8952" x="4175125" y="2955925"/>
          <p14:tracePt t="8968" x="4152900" y="2963863"/>
          <p14:tracePt t="9017" x="4152900" y="2955925"/>
          <p14:tracePt t="9023" x="4152900" y="2941638"/>
          <p14:tracePt t="9035" x="4160838" y="2925763"/>
          <p14:tracePt t="9052" x="4206875" y="2911475"/>
          <p14:tracePt t="9068" x="4259263" y="2895600"/>
          <p14:tracePt t="9085" x="4305300" y="2895600"/>
          <p14:tracePt t="9102" x="4327525" y="2895600"/>
          <p14:tracePt t="9118" x="4343400" y="2895600"/>
          <p14:tracePt t="9232" x="4351338" y="2895600"/>
          <p14:tracePt t="9240" x="4359275" y="2879725"/>
          <p14:tracePt t="9264" x="4359275" y="2873375"/>
          <p14:tracePt t="9272" x="4359275" y="2865438"/>
          <p14:tracePt t="9285" x="4365625" y="2857500"/>
          <p14:tracePt t="9302" x="4373563" y="2841625"/>
          <p14:tracePt t="9319" x="4373563" y="2819400"/>
          <p14:tracePt t="9335" x="4389438" y="2789238"/>
          <p14:tracePt t="9361" x="4397375" y="2789238"/>
          <p14:tracePt t="9448" x="4389438" y="2789238"/>
          <p14:tracePt t="9455" x="4365625" y="2811463"/>
          <p14:tracePt t="9463" x="4365625" y="2827338"/>
          <p14:tracePt t="9472" x="4359275" y="2849563"/>
          <p14:tracePt t="9485" x="4351338" y="2865438"/>
          <p14:tracePt t="9502" x="4327525" y="2917825"/>
          <p14:tracePt t="9520" x="4297363" y="2949575"/>
          <p14:tracePt t="9535" x="4283075" y="2955925"/>
          <p14:tracePt t="9552" x="4267200" y="2955925"/>
          <p14:tracePt t="9568" x="4259263" y="2955925"/>
          <p14:tracePt t="9602" x="4259263" y="2949575"/>
          <p14:tracePt t="9618" x="4259263" y="2925763"/>
          <p14:tracePt t="9635" x="4259263" y="2895600"/>
          <p14:tracePt t="9652" x="4289425" y="2873375"/>
          <p14:tracePt t="9668" x="4327525" y="2849563"/>
          <p14:tracePt t="9685" x="4351338" y="2835275"/>
          <p14:tracePt t="9702" x="4389438" y="2827338"/>
          <p14:tracePt t="9720" x="4403725" y="2827338"/>
          <p14:tracePt t="9809" x="4403725" y="2835275"/>
          <p14:tracePt t="9816" x="4397375" y="2873375"/>
          <p14:tracePt t="9824" x="4373563" y="2895600"/>
          <p14:tracePt t="9835" x="4359275" y="2911475"/>
          <p14:tracePt t="9852" x="4335463" y="2933700"/>
          <p14:tracePt t="9869" x="4321175" y="2933700"/>
          <p14:tracePt t="9930" x="4313238" y="2933700"/>
          <p14:tracePt t="9936" x="4313238" y="2925763"/>
          <p14:tracePt t="9944" x="4321175" y="2903538"/>
          <p14:tracePt t="9952" x="4335463" y="2879725"/>
          <p14:tracePt t="9969" x="4343400" y="2865438"/>
          <p14:tracePt t="9986" x="4351338" y="2857500"/>
          <p14:tracePt t="10056" x="4359275" y="2849563"/>
          <p14:tracePt t="10064" x="4365625" y="2849563"/>
          <p14:tracePt t="10072" x="4389438" y="2849563"/>
          <p14:tracePt t="10088" x="4419600" y="2849563"/>
          <p14:tracePt t="10103" x="4435475" y="2857500"/>
          <p14:tracePt t="10119" x="4449763" y="2857500"/>
          <p14:tracePt t="10136" x="4473575" y="2879725"/>
          <p14:tracePt t="10152" x="4487863" y="2895600"/>
          <p14:tracePt t="10169" x="4495800" y="2895600"/>
          <p14:tracePt t="10240" x="4503738" y="2895600"/>
          <p14:tracePt t="10248" x="4518025" y="2887663"/>
          <p14:tracePt t="10256" x="4525963" y="2879725"/>
          <p14:tracePt t="10269" x="4541838" y="2865438"/>
          <p14:tracePt t="10286" x="4564063" y="2841625"/>
          <p14:tracePt t="10303" x="4602163" y="2819400"/>
          <p14:tracePt t="10319" x="4610100" y="2811463"/>
          <p14:tracePt t="10336" x="4625975" y="2803525"/>
          <p14:tracePt t="10352" x="4648200" y="2797175"/>
          <p14:tracePt t="10386" x="4656138" y="2797175"/>
          <p14:tracePt t="10425" x="4664075" y="2797175"/>
          <p14:tracePt t="10440" x="4670425" y="2797175"/>
          <p14:tracePt t="10449" x="4678363" y="2811463"/>
          <p14:tracePt t="10455" x="4686300" y="2811463"/>
          <p14:tracePt t="10469" x="4686300" y="2819400"/>
          <p14:tracePt t="10486" x="4702175" y="2827338"/>
          <p14:tracePt t="10502" x="4708525" y="2835275"/>
          <p14:tracePt t="10592" x="4716463" y="2835275"/>
          <p14:tracePt t="10608" x="4732338" y="2835275"/>
          <p14:tracePt t="10635" x="4740275" y="2835275"/>
          <p14:tracePt t="10640" x="4754563" y="2835275"/>
          <p14:tracePt t="10652" x="4762500" y="2835275"/>
          <p14:tracePt t="10669" x="4784725" y="2835275"/>
          <p14:tracePt t="10686" x="4830763" y="2835275"/>
          <p14:tracePt t="10702" x="4846638" y="2835275"/>
          <p14:tracePt t="10776" x="4854575" y="2835275"/>
          <p14:tracePt t="10784" x="4868863" y="2835275"/>
          <p14:tracePt t="10792" x="4892675" y="2835275"/>
          <p14:tracePt t="10803" x="4906963" y="2835275"/>
          <p14:tracePt t="10819" x="4991100" y="2841625"/>
          <p14:tracePt t="10836" x="5067300" y="2849563"/>
          <p14:tracePt t="10853" x="5121275" y="2865438"/>
          <p14:tracePt t="10869" x="5151438" y="2865438"/>
          <p14:tracePt t="10886" x="5165725" y="2865438"/>
          <p14:tracePt t="11024" x="5173663" y="2865438"/>
          <p14:tracePt t="11032" x="5189538" y="2865438"/>
          <p14:tracePt t="11039" x="5219700" y="2865438"/>
          <p14:tracePt t="11053" x="5235575" y="2865438"/>
          <p14:tracePt t="11069" x="5287963" y="2865438"/>
          <p14:tracePt t="11087" x="5380038" y="2865438"/>
          <p14:tracePt t="11103" x="5387975" y="2865438"/>
          <p14:tracePt t="11120" x="5387975" y="2873375"/>
          <p14:tracePt t="11240" x="5387975" y="2865438"/>
          <p14:tracePt t="11256" x="5387975" y="2849563"/>
          <p14:tracePt t="11272" x="5387975" y="2841625"/>
          <p14:tracePt t="11280" x="5387975" y="2827338"/>
          <p14:tracePt t="11288" x="5387975" y="2811463"/>
          <p14:tracePt t="11303" x="5387975" y="2773363"/>
          <p14:tracePt t="11320" x="5410200" y="2735263"/>
          <p14:tracePt t="11336" x="5418138" y="2697163"/>
          <p14:tracePt t="11353" x="5432425" y="2667000"/>
          <p14:tracePt t="11369" x="5440363" y="2636838"/>
          <p14:tracePt t="11386" x="5440363" y="2628900"/>
          <p14:tracePt t="11419" x="5448300" y="2620963"/>
          <p14:tracePt t="11436" x="5448300" y="2613025"/>
          <p14:tracePt t="11453" x="5448300" y="2606675"/>
          <p14:tracePt t="11480" x="5456238" y="2606675"/>
          <p14:tracePt t="11488" x="5464175" y="2606675"/>
          <p14:tracePt t="11503" x="5486400" y="2606675"/>
          <p14:tracePt t="11519" x="5546725" y="2620963"/>
          <p14:tracePt t="11536" x="5584825" y="2697163"/>
          <p14:tracePt t="11553" x="5608638" y="2781300"/>
          <p14:tracePt t="11569" x="5616575" y="2857500"/>
          <p14:tracePt t="11586" x="5608638" y="2933700"/>
          <p14:tracePt t="11603" x="5578475" y="2994025"/>
          <p14:tracePt t="11620" x="5524500" y="3017838"/>
          <p14:tracePt t="11638" x="5478463" y="3017838"/>
          <p14:tracePt t="11653" x="5418138" y="3009900"/>
          <p14:tracePt t="11669" x="5303838" y="2941638"/>
          <p14:tracePt t="11687" x="5159375" y="2819400"/>
          <p14:tracePt t="11703" x="5097463" y="2743200"/>
          <p14:tracePt t="11719" x="5029200" y="2659063"/>
          <p14:tracePt t="11737" x="4968875" y="2613025"/>
          <p14:tracePt t="11753" x="4899025" y="2590800"/>
          <p14:tracePt t="11770" x="4816475" y="2590800"/>
          <p14:tracePt t="11786" x="4702175" y="2590800"/>
          <p14:tracePt t="11803" x="4602163" y="2651125"/>
          <p14:tracePt t="11820" x="4549775" y="2705100"/>
          <p14:tracePt t="11837" x="4549775" y="2735263"/>
          <p14:tracePt t="11853" x="4549775" y="2751138"/>
          <p14:tracePt t="11870" x="4594225" y="2765425"/>
          <p14:tracePt t="11887" x="4846638" y="2781300"/>
          <p14:tracePt t="11903" x="4999038" y="2781300"/>
          <p14:tracePt t="11920" x="5387975" y="2689225"/>
          <p14:tracePt t="11936" x="5608638" y="2606675"/>
          <p14:tracePt t="11955" x="5761038" y="2544763"/>
          <p14:tracePt t="11970" x="5851525" y="2498725"/>
          <p14:tracePt t="11986" x="5867400" y="2484438"/>
          <p14:tracePt t="12020" x="5875338" y="2484438"/>
          <p14:tracePt t="12036" x="5883275" y="2476500"/>
          <p14:tracePt t="12240" x="5875338" y="2476500"/>
          <p14:tracePt t="12248" x="5851525" y="2468563"/>
          <p14:tracePt t="12256" x="5821363" y="2460625"/>
          <p14:tracePt t="12271" x="5775325" y="2446338"/>
          <p14:tracePt t="12287" x="5737225" y="2438400"/>
          <p14:tracePt t="12303" x="5668963" y="2430463"/>
          <p14:tracePt t="12320" x="5630863" y="2430463"/>
          <p14:tracePt t="12338" x="5622925" y="2430463"/>
          <p14:tracePt t="12608" x="5616575" y="2430463"/>
          <p14:tracePt t="13034" x="5608638" y="2430463"/>
          <p14:tracePt t="13040" x="5578475" y="2446338"/>
          <p14:tracePt t="13053" x="5562600" y="2484438"/>
          <p14:tracePt t="13070" x="5494338" y="2544763"/>
          <p14:tracePt t="13087" x="5349875" y="2644775"/>
          <p14:tracePt t="13103" x="5197475" y="2682875"/>
          <p14:tracePt t="13120" x="5051425" y="2720975"/>
          <p14:tracePt t="13137" x="4906963" y="2735263"/>
          <p14:tracePt t="13153" x="4754563" y="2759075"/>
          <p14:tracePt t="13170" x="4618038" y="2781300"/>
          <p14:tracePt t="13187" x="4503738" y="2797175"/>
          <p14:tracePt t="13204" x="4441825" y="2797175"/>
          <p14:tracePt t="13220" x="4397375" y="2797175"/>
          <p14:tracePt t="13237" x="4381500" y="2797175"/>
          <p14:tracePt t="13253" x="4373563" y="2797175"/>
          <p14:tracePt t="13271" x="4343400" y="2765425"/>
          <p14:tracePt t="13287" x="4297363" y="2727325"/>
          <p14:tracePt t="13303" x="4221163" y="2667000"/>
          <p14:tracePt t="13320" x="4160838" y="2613025"/>
          <p14:tracePt t="13337" x="4076700" y="2574925"/>
          <p14:tracePt t="13353" x="4038600" y="2552700"/>
          <p14:tracePt t="13370" x="4030663" y="2552700"/>
          <p14:tracePt t="13408" x="4022725" y="2544763"/>
          <p14:tracePt t="13424" x="4022725" y="2522538"/>
          <p14:tracePt t="13432" x="4022725" y="2498725"/>
          <p14:tracePt t="13440" x="4038600" y="2492375"/>
          <p14:tracePt t="13453" x="4084638" y="2468563"/>
          <p14:tracePt t="13471" x="4221163" y="2454275"/>
          <p14:tracePt t="13487" x="4335463" y="2438400"/>
          <p14:tracePt t="13503" x="4457700" y="2438400"/>
          <p14:tracePt t="13520" x="4518025" y="2438400"/>
          <p14:tracePt t="13536" x="4572000" y="2468563"/>
          <p14:tracePt t="13553" x="4610100" y="2514600"/>
          <p14:tracePt t="13570" x="4640263" y="2598738"/>
          <p14:tracePt t="13587" x="4664075" y="2735263"/>
          <p14:tracePt t="13603" x="4686300" y="2857500"/>
          <p14:tracePt t="13620" x="4702175" y="2887663"/>
          <p14:tracePt t="13637" x="4740275" y="2895600"/>
          <p14:tracePt t="13654" x="4899025" y="2879725"/>
          <p14:tracePt t="13671" x="5502275" y="2454275"/>
          <p14:tracePt t="13687" x="5783263" y="2155825"/>
          <p14:tracePt t="13703" x="5927725" y="1943100"/>
          <p14:tracePt t="13720" x="6003925" y="1798638"/>
          <p14:tracePt t="13737" x="6011863" y="1760538"/>
          <p14:tracePt t="13754" x="6019800" y="1760538"/>
          <p14:tracePt t="13824" x="6019800" y="1768475"/>
          <p14:tracePt t="13832" x="6019800" y="1806575"/>
          <p14:tracePt t="13840" x="6019800" y="1866900"/>
          <p14:tracePt t="13854" x="6019800" y="1920875"/>
          <p14:tracePt t="13871" x="5981700" y="2117725"/>
          <p14:tracePt t="13887" x="5965825" y="2179638"/>
          <p14:tracePt t="13904" x="5913438" y="2316163"/>
          <p14:tracePt t="13920" x="5875338" y="2378075"/>
          <p14:tracePt t="13937" x="5837238" y="2416175"/>
          <p14:tracePt t="13954" x="5807075" y="2416175"/>
          <p14:tracePt t="13970" x="5768975" y="2416175"/>
          <p14:tracePt t="13987" x="5737225" y="2416175"/>
          <p14:tracePt t="14004" x="5722938" y="2416175"/>
          <p14:tracePt t="14020" x="5707063" y="2408238"/>
          <p14:tracePt t="14136" x="5707063" y="2400300"/>
          <p14:tracePt t="14184" x="5715000" y="2400300"/>
          <p14:tracePt t="14194" x="5715000" y="2408238"/>
          <p14:tracePt t="14204" x="5699125" y="2446338"/>
          <p14:tracePt t="14220" x="5554663" y="2498725"/>
          <p14:tracePt t="14237" x="5387975" y="2498725"/>
          <p14:tracePt t="14254" x="5295900" y="2438400"/>
          <p14:tracePt t="14568" x="5295900" y="2446338"/>
          <p14:tracePt t="14576" x="5287963" y="2468563"/>
          <p14:tracePt t="14587" x="5273675" y="2476500"/>
          <p14:tracePt t="14604" x="5257800" y="2514600"/>
          <p14:tracePt t="14621" x="5235575" y="2536825"/>
          <p14:tracePt t="14872" x="5227638" y="2536825"/>
          <p14:tracePt t="14880" x="5211763" y="2536825"/>
          <p14:tracePt t="14888" x="5203825" y="2536825"/>
          <p14:tracePt t="15168" x="5197475" y="2536825"/>
          <p14:tracePt t="15208" x="5189538" y="2536825"/>
          <p14:tracePt t="15216" x="5181600" y="2568575"/>
          <p14:tracePt t="15224" x="5165725" y="2598738"/>
          <p14:tracePt t="15237" x="5165725" y="2620963"/>
          <p14:tracePt t="15255" x="5121275" y="2713038"/>
          <p14:tracePt t="15271" x="5059363" y="2797175"/>
          <p14:tracePt t="15287" x="5013325" y="2857500"/>
          <p14:tracePt t="15304" x="4945063" y="2925763"/>
          <p14:tracePt t="15321" x="4899025" y="2955925"/>
          <p14:tracePt t="15338" x="4846638" y="2971800"/>
          <p14:tracePt t="15354" x="4808538" y="2971800"/>
          <p14:tracePt t="15371" x="4770438" y="2971800"/>
          <p14:tracePt t="15388" x="4724400" y="2971800"/>
          <p14:tracePt t="15404" x="4694238" y="2963863"/>
          <p14:tracePt t="15421" x="4694238" y="2955925"/>
          <p14:tracePt t="15438" x="4686300" y="2955925"/>
          <p14:tracePt t="15456" x="4686300" y="2949575"/>
          <p14:tracePt t="15471" x="4686300" y="2933700"/>
          <p14:tracePt t="15487" x="4686300" y="2925763"/>
          <p14:tracePt t="15704" x="4686300" y="2917825"/>
          <p14:tracePt t="15728" x="4664075" y="2917825"/>
          <p14:tracePt t="15744" x="4648200" y="2925763"/>
          <p14:tracePt t="15752" x="4640263" y="2925763"/>
          <p14:tracePt t="15760" x="4632325" y="2925763"/>
          <p14:tracePt t="15771" x="4625975" y="2925763"/>
          <p14:tracePt t="15788" x="4602163" y="2933700"/>
          <p14:tracePt t="15804" x="4587875" y="2933700"/>
          <p14:tracePt t="16048" x="4594225" y="2933700"/>
          <p14:tracePt t="16056" x="4610100" y="2933700"/>
          <p14:tracePt t="16064" x="4632325" y="2933700"/>
          <p14:tracePt t="16072" x="4648200" y="2933700"/>
          <p14:tracePt t="16088" x="4708525" y="2933700"/>
          <p14:tracePt t="16104" x="4808538" y="2933700"/>
          <p14:tracePt t="16121" x="4876800" y="2933700"/>
          <p14:tracePt t="16138" x="4968875" y="2933700"/>
          <p14:tracePt t="16154" x="5037138" y="2933700"/>
          <p14:tracePt t="16171" x="5067300" y="2933700"/>
          <p14:tracePt t="16188" x="5075238" y="2933700"/>
          <p14:tracePt t="16204" x="5083175" y="2933700"/>
          <p14:tracePt t="16240" x="5089525" y="2933700"/>
          <p14:tracePt t="16255" x="5121275" y="2933700"/>
          <p14:tracePt t="16271" x="5143500" y="2933700"/>
          <p14:tracePt t="16288" x="5203825" y="2925763"/>
          <p14:tracePt t="16305" x="5241925" y="2911475"/>
          <p14:tracePt t="16321" x="5265738" y="2911475"/>
          <p14:tracePt t="16339" x="5265738" y="2903538"/>
          <p14:tracePt t="16551" x="5280025" y="2903538"/>
          <p14:tracePt t="16558" x="5287963" y="2903538"/>
          <p14:tracePt t="16574" x="5303838" y="2903538"/>
          <p14:tracePt t="16582" x="5318125" y="2903538"/>
          <p14:tracePt t="16591" x="5326063" y="2903538"/>
          <p14:tracePt t="16604" x="5334000" y="2903538"/>
          <p14:tracePt t="16621" x="5341938" y="2903538"/>
          <p14:tracePt t="16637" x="5349875" y="2903538"/>
          <p14:tracePt t="16654" x="5380038" y="2903538"/>
          <p14:tracePt t="16671" x="5448300" y="2911475"/>
          <p14:tracePt t="16687" x="5546725" y="2911475"/>
          <p14:tracePt t="16704" x="5715000" y="2925763"/>
          <p14:tracePt t="16721" x="5897563" y="2925763"/>
          <p14:tracePt t="16738" x="6103938" y="2925763"/>
          <p14:tracePt t="16755" x="6286500" y="2925763"/>
          <p14:tracePt t="16771" x="6423025" y="2925763"/>
          <p14:tracePt t="16788" x="6545263" y="2911475"/>
          <p14:tracePt t="16805" x="6645275" y="2879725"/>
          <p14:tracePt t="16821" x="6697663" y="2879725"/>
          <p14:tracePt t="16839" x="6804025" y="2879725"/>
          <p14:tracePt t="16855" x="6842125" y="2873375"/>
          <p14:tracePt t="16871" x="6865938" y="2873375"/>
          <p14:tracePt t="16888" x="6873875" y="2865438"/>
          <p14:tracePt t="17016" x="6858000" y="2857500"/>
          <p14:tracePt t="17024" x="6835775" y="2857500"/>
          <p14:tracePt t="17032" x="6804025" y="2849563"/>
          <p14:tracePt t="17041" x="6743700" y="2849563"/>
          <p14:tracePt t="17055" x="6621463" y="2849563"/>
          <p14:tracePt t="17072" x="6461125" y="2849563"/>
          <p14:tracePt t="17088" x="6286500" y="2849563"/>
          <p14:tracePt t="17105" x="6096000" y="2849563"/>
          <p14:tracePt t="17122" x="5951538" y="2849563"/>
          <p14:tracePt t="17138" x="5851525" y="2849563"/>
          <p14:tracePt t="17155" x="5783263" y="2849563"/>
          <p14:tracePt t="17171" x="5761038" y="2849563"/>
          <p14:tracePt t="17224" x="5753100" y="2849563"/>
          <p14:tracePt t="17232" x="5745163" y="2849563"/>
          <p14:tracePt t="17240" x="5737225" y="2849563"/>
          <p14:tracePt t="17256" x="5661025" y="2841625"/>
          <p14:tracePt t="17271" x="5570538" y="2841625"/>
          <p14:tracePt t="17288" x="5448300" y="2827338"/>
          <p14:tracePt t="17305" x="5326063" y="2827338"/>
          <p14:tracePt t="17322" x="5241925" y="2827338"/>
          <p14:tracePt t="17338" x="5165725" y="2819400"/>
          <p14:tracePt t="17355" x="5143500" y="2819400"/>
          <p14:tracePt t="17359" x="5135563" y="2819400"/>
          <p14:tracePt t="17457" x="5121275" y="2811463"/>
          <p14:tracePt t="17480" x="5113338" y="2803525"/>
          <p14:tracePt t="17496" x="5105400" y="2803525"/>
          <p14:tracePt t="17505" x="5089525" y="2797175"/>
          <p14:tracePt t="17512" x="5083175" y="2789238"/>
          <p14:tracePt t="17522" x="5059363" y="2781300"/>
          <p14:tracePt t="17538" x="4991100" y="2765425"/>
          <p14:tracePt t="17555" x="4937125" y="2759075"/>
          <p14:tracePt t="17572" x="4876800" y="2751138"/>
          <p14:tracePt t="17589" x="4854575" y="2751138"/>
          <p14:tracePt t="17605" x="4822825" y="2751138"/>
          <p14:tracePt t="17622" x="4770438" y="2751138"/>
          <p14:tracePt t="17639" x="4702175" y="2751138"/>
          <p14:tracePt t="17655" x="4664075" y="2751138"/>
          <p14:tracePt t="17672" x="4572000" y="2765425"/>
          <p14:tracePt t="17688" x="4541838" y="2765425"/>
          <p14:tracePt t="17705" x="4525963" y="2773363"/>
          <p14:tracePt t="17722" x="4518025" y="2773363"/>
          <p14:tracePt t="17738" x="4518025" y="2781300"/>
          <p14:tracePt t="17772" x="4518025" y="2789238"/>
          <p14:tracePt t="17789" x="4518025" y="2797175"/>
          <p14:tracePt t="17816" x="4518025" y="2803525"/>
          <p14:tracePt t="17832" x="4525963" y="2803525"/>
          <p14:tracePt t="17961" x="4518025" y="2811463"/>
          <p14:tracePt t="17968" x="4495800" y="2811463"/>
          <p14:tracePt t="17975" x="4487863" y="2811463"/>
          <p14:tracePt t="17988" x="4479925" y="2819400"/>
          <p14:tracePt t="18005" x="4473575" y="2819400"/>
          <p14:tracePt t="18032" x="4473575" y="2827338"/>
          <p14:tracePt t="18040" x="4473575" y="2835275"/>
          <p14:tracePt t="18055" x="4473575" y="2841625"/>
          <p14:tracePt t="18072" x="4487863" y="2879725"/>
          <p14:tracePt t="18088" x="4533900" y="2903538"/>
          <p14:tracePt t="18105" x="4602163" y="2917825"/>
          <p14:tracePt t="18122" x="4694238" y="2925763"/>
          <p14:tracePt t="18138" x="4808538" y="2925763"/>
          <p14:tracePt t="18155" x="4899025" y="2925763"/>
          <p14:tracePt t="18172" x="4968875" y="2917825"/>
          <p14:tracePt t="18189" x="4991100" y="2911475"/>
          <p14:tracePt t="18206" x="5006975" y="2903538"/>
          <p14:tracePt t="18223" x="5013325" y="2895600"/>
          <p14:tracePt t="18257" x="5013325" y="2879725"/>
          <p14:tracePt t="18272" x="5013325" y="2865438"/>
          <p14:tracePt t="18289" x="4945063" y="2841625"/>
          <p14:tracePt t="18305" x="4792663" y="2841625"/>
          <p14:tracePt t="18322" x="4610100" y="2841625"/>
          <p14:tracePt t="18338" x="4511675" y="2841625"/>
          <p14:tracePt t="18355" x="4479925" y="2841625"/>
          <p14:tracePt t="18393" x="4511675" y="2849563"/>
          <p14:tracePt t="18405" x="4533900" y="2865438"/>
          <p14:tracePt t="18422" x="4602163" y="2865438"/>
          <p14:tracePt t="18439" x="4670425" y="2865438"/>
          <p14:tracePt t="19897" x="4694238" y="2865438"/>
          <p14:tracePt t="19904" x="4746625" y="2865438"/>
          <p14:tracePt t="19912" x="4808538" y="2865438"/>
          <p14:tracePt t="19923" x="4868863" y="2865438"/>
          <p14:tracePt t="19939" x="4991100" y="2865438"/>
          <p14:tracePt t="19956" x="5143500" y="2865438"/>
          <p14:tracePt t="19973" x="5280025" y="2865438"/>
          <p14:tracePt t="19989" x="5341938" y="2865438"/>
          <p14:tracePt t="20006" x="5380038" y="2865438"/>
          <p14:tracePt t="20023" x="5387975" y="2865438"/>
          <p14:tracePt t="20088" x="5418138" y="2857500"/>
          <p14:tracePt t="20096" x="5448300" y="2857500"/>
          <p14:tracePt t="20106" x="5502275" y="2841625"/>
          <p14:tracePt t="20122" x="5608638" y="2827338"/>
          <p14:tracePt t="20139" x="5745163" y="2819400"/>
          <p14:tracePt t="20155" x="5859463" y="2797175"/>
          <p14:tracePt t="20172" x="5943600" y="2789238"/>
          <p14:tracePt t="20189" x="5997575" y="2781300"/>
          <p14:tracePt t="20206" x="6042025" y="2781300"/>
          <p14:tracePt t="20223" x="6073775" y="2765425"/>
          <p14:tracePt t="20239" x="6088063" y="2765425"/>
          <p14:tracePt t="20295" x="6096000" y="2759075"/>
          <p14:tracePt t="20311" x="6111875" y="2759075"/>
          <p14:tracePt t="20320" x="6126163" y="2751138"/>
          <p14:tracePt t="20328" x="6134100" y="2751138"/>
          <p14:tracePt t="20339" x="6149975" y="2743200"/>
          <p14:tracePt t="20357" x="6188075" y="2743200"/>
          <p14:tracePt t="20361" x="6210300" y="2735263"/>
          <p14:tracePt t="20373" x="6240463" y="2735263"/>
          <p14:tracePt t="20389" x="6286500" y="2735263"/>
          <p14:tracePt t="20407" x="6378575" y="2735263"/>
          <p14:tracePt t="20423" x="6477000" y="2751138"/>
          <p14:tracePt t="20439" x="6561138" y="2759075"/>
          <p14:tracePt t="20456" x="6591300" y="2765425"/>
          <p14:tracePt t="20473" x="6599238" y="2765425"/>
          <p14:tracePt t="20880" x="6621463" y="2765425"/>
          <p14:tracePt t="20888" x="6637338" y="2773363"/>
          <p14:tracePt t="20896" x="6667500" y="2773363"/>
          <p14:tracePt t="20906" x="6727825" y="2781300"/>
          <p14:tracePt t="20923" x="6980238" y="2819400"/>
          <p14:tracePt t="20940" x="7429500" y="2879725"/>
          <p14:tracePt t="20956" x="7878763" y="2903538"/>
          <p14:tracePt t="20973" x="8289925" y="2903538"/>
          <p14:tracePt t="20990" x="8550275" y="2903538"/>
          <p14:tracePt t="21007" x="8755063" y="2903538"/>
          <p14:tracePt t="21023" x="8778875" y="2903538"/>
          <p14:tracePt t="21160" x="8793163" y="2903538"/>
          <p14:tracePt t="21168" x="8809038" y="2903538"/>
          <p14:tracePt t="21176" x="8823325" y="2903538"/>
          <p14:tracePt t="21190" x="8839200" y="2903538"/>
          <p14:tracePt t="21207" x="8861425" y="2903538"/>
          <p14:tracePt t="22672" x="8839200" y="2903538"/>
          <p14:tracePt t="22680" x="8801100" y="2903538"/>
          <p14:tracePt t="22690" x="8747125" y="2917825"/>
          <p14:tracePt t="22707" x="8618538" y="2987675"/>
          <p14:tracePt t="22724" x="8428038" y="3025775"/>
          <p14:tracePt t="22740" x="8245475" y="3086100"/>
          <p14:tracePt t="22757" x="8054975" y="3101975"/>
          <p14:tracePt t="22776" x="7848600" y="3101975"/>
          <p14:tracePt t="22791" x="7794625" y="3101975"/>
          <p14:tracePt t="22807" x="7764463" y="3101975"/>
          <p14:tracePt t="22823" x="7756525" y="3101975"/>
          <p14:tracePt t="22840" x="7718425" y="3101975"/>
          <p14:tracePt t="22857" x="7688263" y="3086100"/>
          <p14:tracePt t="22874" x="7589838" y="3070225"/>
          <p14:tracePt t="22890" x="7451725" y="3040063"/>
          <p14:tracePt t="22908" x="7323138" y="3001963"/>
          <p14:tracePt t="22924" x="7170738" y="2963863"/>
          <p14:tracePt t="22940" x="7102475" y="2941638"/>
          <p14:tracePt t="22957" x="7078663" y="2933700"/>
          <p14:tracePt t="22974" x="7070725" y="2925763"/>
          <p14:tracePt t="23016" x="7070725" y="2903538"/>
          <p14:tracePt t="23025" x="7070725" y="2895600"/>
          <p14:tracePt t="23031" x="7070725" y="2873375"/>
          <p14:tracePt t="23040" x="7070725" y="2865438"/>
          <p14:tracePt t="23057" x="7070725" y="2835275"/>
          <p14:tracePt t="23073" x="7070725" y="2789238"/>
          <p14:tracePt t="23090" x="7086600" y="2759075"/>
          <p14:tracePt t="23107" x="7086600" y="2735263"/>
          <p14:tracePt t="23124" x="7102475" y="2697163"/>
          <p14:tracePt t="23140" x="7108825" y="2674938"/>
          <p14:tracePt t="23157" x="7108825" y="2644775"/>
          <p14:tracePt t="23173" x="7124700" y="2613025"/>
          <p14:tracePt t="23190" x="7132638" y="2598738"/>
          <p14:tracePt t="23207" x="7140575" y="2574925"/>
          <p14:tracePt t="23224" x="7140575" y="2560638"/>
          <p14:tracePt t="23240" x="7146925" y="2544763"/>
          <p14:tracePt t="23336" x="7154863" y="2544763"/>
          <p14:tracePt t="23352" x="7162800" y="2544763"/>
          <p14:tracePt t="23360" x="7178675" y="2544763"/>
          <p14:tracePt t="23368" x="7185025" y="2552700"/>
          <p14:tracePt t="23376" x="7192963" y="2582863"/>
          <p14:tracePt t="23391" x="7223125" y="2651125"/>
          <p14:tracePt t="23407" x="7254875" y="2713038"/>
          <p14:tracePt t="23424" x="7269163" y="2751138"/>
          <p14:tracePt t="23440" x="7277100" y="2759075"/>
          <p14:tracePt t="23457" x="7285038" y="2765425"/>
          <p14:tracePt t="23490" x="7292975" y="2765425"/>
          <p14:tracePt t="23536" x="7299325" y="2765425"/>
          <p14:tracePt t="23544" x="7299325" y="2759075"/>
          <p14:tracePt t="23552" x="7307263" y="2759075"/>
          <p14:tracePt t="23559" x="7307263" y="2751138"/>
          <p14:tracePt t="23573" x="7315200" y="2743200"/>
          <p14:tracePt t="23590" x="7331075" y="2735263"/>
          <p14:tracePt t="23607" x="7337425" y="2727325"/>
          <p14:tracePt t="23624" x="7337425" y="2720975"/>
          <p14:tracePt t="23640" x="7361238" y="2697163"/>
          <p14:tracePt t="23657" x="7369175" y="2697163"/>
          <p14:tracePt t="23675" x="7429500" y="2667000"/>
          <p14:tracePt t="23691" x="7489825" y="2667000"/>
          <p14:tracePt t="23707" x="7597775" y="2667000"/>
          <p14:tracePt t="23724" x="7742238" y="2667000"/>
          <p14:tracePt t="23741" x="7870825" y="2667000"/>
          <p14:tracePt t="23757" x="8031163" y="2720975"/>
          <p14:tracePt t="23774" x="8145463" y="2751138"/>
          <p14:tracePt t="23791" x="8175625" y="2759075"/>
          <p14:tracePt t="23824" x="8183563" y="2765425"/>
          <p14:tracePt t="23841" x="8175625" y="2781300"/>
          <p14:tracePt t="23858" x="8107363" y="2811463"/>
          <p14:tracePt t="23874" x="7962900" y="2819400"/>
          <p14:tracePt t="23891" x="7764463" y="2819400"/>
          <p14:tracePt t="23907" x="7513638" y="2819400"/>
          <p14:tracePt t="23924" x="7200900" y="2819400"/>
          <p14:tracePt t="23940" x="6994525" y="2819400"/>
          <p14:tracePt t="23958" x="6850063" y="2811463"/>
          <p14:tracePt t="23976" x="6789738" y="2803525"/>
          <p14:tracePt t="24097" x="6797675" y="2803525"/>
          <p14:tracePt t="24104" x="6827838" y="2803525"/>
          <p14:tracePt t="24112" x="6880225" y="2803525"/>
          <p14:tracePt t="24124" x="6950075" y="2803525"/>
          <p14:tracePt t="24141" x="7162800" y="2803525"/>
          <p14:tracePt t="24157" x="7399338" y="2803525"/>
          <p14:tracePt t="24176" x="7734300" y="2803525"/>
          <p14:tracePt t="24191" x="7878763" y="2803525"/>
          <p14:tracePt t="24207" x="7916863" y="2803525"/>
          <p14:tracePt t="24272" x="7894638" y="2803525"/>
          <p14:tracePt t="24280" x="7856538" y="2803525"/>
          <p14:tracePt t="24291" x="7794625" y="2803525"/>
          <p14:tracePt t="24307" x="7627938" y="2811463"/>
          <p14:tracePt t="24324" x="7399338" y="2849563"/>
          <p14:tracePt t="24341" x="7026275" y="2849563"/>
          <p14:tracePt t="24357" x="6727825" y="2849563"/>
          <p14:tracePt t="24361" x="6637338" y="2849563"/>
          <p14:tracePt t="24375" x="6575425" y="2849563"/>
          <p14:tracePt t="24416" x="6599238" y="2849563"/>
          <p14:tracePt t="24424" x="6629400" y="2849563"/>
          <p14:tracePt t="24441" x="6765925" y="2841625"/>
          <p14:tracePt t="24457" x="6896100" y="2835275"/>
          <p14:tracePt t="24474" x="7018338" y="2835275"/>
          <p14:tracePt t="24491" x="7086600" y="2835275"/>
          <p14:tracePt t="24508" x="7094538" y="2835275"/>
          <p14:tracePt t="24541" x="7094538" y="2827338"/>
          <p14:tracePt t="24558" x="7032625" y="2803525"/>
          <p14:tracePt t="24575" x="6835775" y="2759075"/>
          <p14:tracePt t="24591" x="6759575" y="2759075"/>
          <p14:tracePt t="24607" x="6537325" y="2735263"/>
          <p14:tracePt t="24624" x="6507163" y="2735263"/>
          <p14:tracePt t="24641" x="6507163" y="2727325"/>
          <p14:tracePt t="24675" x="6575425" y="2705100"/>
          <p14:tracePt t="24691" x="6721475" y="2659063"/>
          <p14:tracePt t="24708" x="6880225" y="2613025"/>
          <p14:tracePt t="24724" x="7002463" y="2560638"/>
          <p14:tracePt t="24741" x="7094538" y="2530475"/>
          <p14:tracePt t="24758" x="7116763" y="2514600"/>
          <p14:tracePt t="24800" x="7108825" y="2506663"/>
          <p14:tracePt t="24808" x="7056438" y="2498725"/>
          <p14:tracePt t="24816" x="6980238" y="2498725"/>
          <p14:tracePt t="24824" x="6904038" y="2492375"/>
          <p14:tracePt t="24841" x="6645275" y="2522538"/>
          <p14:tracePt t="24858" x="6218238" y="2613025"/>
          <p14:tracePt t="24874" x="5638800" y="2674938"/>
          <p14:tracePt t="24891" x="5227638" y="2674938"/>
          <p14:tracePt t="24908" x="4968875" y="2674938"/>
          <p14:tracePt t="24924" x="4884738" y="2659063"/>
          <p14:tracePt t="24958" x="4876800" y="2628900"/>
          <p14:tracePt t="24975" x="4945063" y="2590800"/>
          <p14:tracePt t="24991" x="4991100" y="2568575"/>
          <p14:tracePt t="25008" x="5083175" y="2552700"/>
          <p14:tracePt t="25024" x="5127625" y="2536825"/>
          <p14:tracePt t="25041" x="5135563" y="2536825"/>
          <p14:tracePt t="25074" x="5143500" y="2536825"/>
          <p14:tracePt t="25096" x="5151438" y="2536825"/>
          <p14:tracePt t="25108" x="5159375" y="2536825"/>
          <p14:tracePt t="25124" x="5173663" y="2544763"/>
          <p14:tracePt t="25141" x="5219700" y="2560638"/>
          <p14:tracePt t="25158" x="5249863" y="2568575"/>
          <p14:tracePt t="25176" x="5387975" y="2598738"/>
          <p14:tracePt t="25191" x="5456238" y="2606675"/>
          <p14:tracePt t="25208" x="5502275" y="2613025"/>
          <p14:tracePt t="25224" x="5508625" y="2613025"/>
          <p14:tracePt t="25296" x="5524500" y="2613025"/>
          <p14:tracePt t="25312" x="5554663" y="2613025"/>
          <p14:tracePt t="25320" x="5584825" y="2613025"/>
          <p14:tracePt t="25327" x="5646738" y="2613025"/>
          <p14:tracePt t="25341" x="5737225" y="2613025"/>
          <p14:tracePt t="25358" x="5973763" y="2613025"/>
          <p14:tracePt t="25361" x="6118225" y="2613025"/>
          <p14:tracePt t="25375" x="6354763" y="2613025"/>
          <p14:tracePt t="25391" x="6569075" y="2613025"/>
          <p14:tracePt t="25408" x="6675438" y="2598738"/>
          <p14:tracePt t="25424" x="6705600" y="2590800"/>
          <p14:tracePt t="25441" x="6713538" y="2582863"/>
          <p14:tracePt t="25458" x="6721475" y="2568575"/>
          <p14:tracePt t="25491" x="6721475" y="2552700"/>
          <p14:tracePt t="25508" x="6721475" y="2544763"/>
          <p14:tracePt t="25525" x="6727825" y="2530475"/>
          <p14:tracePt t="25541" x="6735763" y="2522538"/>
          <p14:tracePt t="25559" x="6743700" y="2506663"/>
          <p14:tracePt t="25575" x="6773863" y="2492375"/>
          <p14:tracePt t="25591" x="6858000" y="2484438"/>
          <p14:tracePt t="25608" x="6980238" y="2484438"/>
          <p14:tracePt t="25625" x="7116763" y="2460625"/>
          <p14:tracePt t="25641" x="7192963" y="2454275"/>
          <p14:tracePt t="25658" x="7231063" y="2454275"/>
          <p14:tracePt t="25691" x="7239000" y="2454275"/>
          <p14:tracePt t="25708" x="7246938" y="2454275"/>
          <p14:tracePt t="25725" x="7254875" y="2454275"/>
          <p14:tracePt t="25741" x="7285038" y="2460625"/>
          <p14:tracePt t="25758" x="7307263" y="2476500"/>
          <p14:tracePt t="25775" x="7323138" y="2476500"/>
          <p14:tracePt t="25872" x="7323138" y="2468563"/>
          <p14:tracePt t="25880" x="7323138" y="2454275"/>
          <p14:tracePt t="25891" x="7323138" y="2446338"/>
          <p14:tracePt t="25908" x="7323138" y="2438400"/>
          <p14:tracePt t="25925" x="7323138" y="2430463"/>
          <p14:tracePt t="25941" x="7323138" y="2422525"/>
          <p14:tracePt t="26290" x="7315200" y="2422525"/>
          <p14:tracePt t="26320" x="7315200" y="2416175"/>
          <p14:tracePt t="26327" x="7315200" y="2392363"/>
          <p14:tracePt t="26339" x="7307263" y="2392363"/>
          <p14:tracePt t="26344" x="7307263" y="2384425"/>
          <p14:tracePt t="26359" x="7307263" y="2370138"/>
          <p14:tracePt t="26392" x="7307263" y="2354263"/>
          <p14:tracePt t="26408" x="7307263" y="2346325"/>
          <p14:tracePt t="26528" x="7307263" y="2354263"/>
          <p14:tracePt t="26537" x="7307263" y="2362200"/>
          <p14:tracePt t="26648" x="7307263" y="2354263"/>
          <p14:tracePt t="26656" x="7307263" y="2346325"/>
          <p14:tracePt t="26768" x="7307263" y="2354263"/>
          <p14:tracePt t="26778" x="7307263" y="2362200"/>
          <p14:tracePt t="26784" x="7307263" y="2370138"/>
          <p14:tracePt t="26864" x="7307263" y="2378075"/>
          <p14:tracePt t="26888" x="7307263" y="2392363"/>
          <p14:tracePt t="26912" x="7307263" y="2408238"/>
          <p14:tracePt t="26920" x="7307263" y="2416175"/>
          <p14:tracePt t="27000" x="7307263" y="2422525"/>
          <p14:tracePt t="27008" x="7315200" y="2422525"/>
          <p14:tracePt t="27016" x="7323138" y="2422525"/>
          <p14:tracePt t="27025" x="7337425" y="2422525"/>
          <p14:tracePt t="27042" x="7383463" y="2422525"/>
          <p14:tracePt t="27058" x="7489825" y="2422525"/>
          <p14:tracePt t="27075" x="7627938" y="2400300"/>
          <p14:tracePt t="27092" x="7788275" y="2362200"/>
          <p14:tracePt t="27108" x="7954963" y="2346325"/>
          <p14:tracePt t="27125" x="8137525" y="2316163"/>
          <p14:tracePt t="27142" x="8313738" y="2293938"/>
          <p14:tracePt t="27159" x="8580438" y="2263775"/>
          <p14:tracePt t="27175" x="8670925" y="2263775"/>
          <p14:tracePt t="27192" x="8778875" y="2247900"/>
          <p14:tracePt t="27208" x="8816975" y="2247900"/>
          <p14:tracePt t="27225" x="8823325" y="2247900"/>
          <p14:tracePt t="27296" x="8831263" y="2255838"/>
          <p14:tracePt t="27320" x="8831263" y="2270125"/>
          <p14:tracePt t="27328" x="8831263" y="2301875"/>
          <p14:tracePt t="27336" x="8831263" y="2324100"/>
          <p14:tracePt t="27344" x="8831263" y="2362200"/>
          <p14:tracePt t="27359" x="8831263" y="2446338"/>
          <p14:tracePt t="27375" x="8839200" y="2514600"/>
          <p14:tracePt t="27392" x="8855075" y="2552700"/>
          <p14:tracePt t="27409" x="8861425" y="2560638"/>
          <p14:tracePt t="27472" x="8855075" y="2544763"/>
          <p14:tracePt t="27481" x="8847138" y="2514600"/>
          <p14:tracePt t="27492" x="8847138" y="2492375"/>
          <p14:tracePt t="27509" x="8809038" y="2430463"/>
          <p14:tracePt t="27525" x="8778875" y="2392363"/>
          <p14:tracePt t="27542" x="8747125" y="2354263"/>
          <p14:tracePt t="27559" x="8716963" y="2339975"/>
          <p14:tracePt t="27575" x="8648700" y="2332038"/>
          <p14:tracePt t="27592" x="8534400" y="2324100"/>
          <p14:tracePt t="27610" x="8191500" y="2354263"/>
          <p14:tracePt t="27625" x="7832725" y="2408238"/>
          <p14:tracePt t="27642" x="7497763" y="2514600"/>
          <p14:tracePt t="27659" x="7315200" y="2582863"/>
          <p14:tracePt t="27675" x="7239000" y="2613025"/>
          <p14:tracePt t="27712" x="7246938" y="2620963"/>
          <p14:tracePt t="27725" x="7277100" y="2628900"/>
          <p14:tracePt t="27742" x="7369175" y="2636838"/>
          <p14:tracePt t="27759" x="7535863" y="2644775"/>
          <p14:tracePt t="27775" x="7750175" y="2644775"/>
          <p14:tracePt t="27792" x="7908925" y="2628900"/>
          <p14:tracePt t="27811" x="8023225" y="2613025"/>
          <p14:tracePt t="27825" x="8047038" y="2613025"/>
          <p14:tracePt t="27880" x="8047038" y="2606675"/>
          <p14:tracePt t="27888" x="8023225" y="2606675"/>
          <p14:tracePt t="27896" x="7985125" y="2606675"/>
          <p14:tracePt t="27909" x="7908925" y="2606675"/>
          <p14:tracePt t="27927" x="7620000" y="2667000"/>
          <p14:tracePt t="27943" x="7331075" y="2751138"/>
          <p14:tracePt t="27959" x="7162800" y="2797175"/>
          <p14:tracePt t="27975" x="6781800" y="2849563"/>
          <p14:tracePt t="27993" x="6599238" y="2849563"/>
          <p14:tracePt t="28009" x="6477000" y="2849563"/>
          <p14:tracePt t="28026" x="6408738" y="2849563"/>
          <p14:tracePt t="28042" x="6370638" y="2849563"/>
          <p14:tracePt t="28059" x="6340475" y="2849563"/>
          <p14:tracePt t="28075" x="6264275" y="2841625"/>
          <p14:tracePt t="28092" x="6134100" y="2781300"/>
          <p14:tracePt t="28109" x="5965825" y="2735263"/>
          <p14:tracePt t="28126" x="5791200" y="2682875"/>
          <p14:tracePt t="28142" x="5646738" y="2651125"/>
          <p14:tracePt t="28159" x="5540375" y="2620963"/>
          <p14:tracePt t="28176" x="5532438" y="2620963"/>
          <p14:tracePt t="28264" x="5532438" y="2613025"/>
          <p14:tracePt t="28280" x="5532438" y="2598738"/>
          <p14:tracePt t="28312" x="5532438" y="2590800"/>
          <p14:tracePt t="28320" x="5524500" y="2582863"/>
          <p14:tracePt t="28328" x="5516563" y="2582863"/>
          <p14:tracePt t="28344" x="5478463" y="2574925"/>
          <p14:tracePt t="28359" x="5456238" y="2574925"/>
          <p14:tracePt t="28375" x="5426075" y="2574925"/>
          <p14:tracePt t="28392" x="5418138" y="2574925"/>
          <p14:tracePt t="28426" x="5418138" y="2582863"/>
          <p14:tracePt t="28442" x="5418138" y="2590800"/>
          <p14:tracePt t="28459" x="5418138" y="2598738"/>
          <p14:tracePt t="29008" x="5426075" y="2598738"/>
          <p14:tracePt t="29016" x="5448300" y="2606675"/>
          <p14:tracePt t="29026" x="5464175" y="2613025"/>
          <p14:tracePt t="29042" x="5494338" y="2628900"/>
          <p14:tracePt t="29059" x="5546725" y="2644775"/>
          <p14:tracePt t="29076" x="5692775" y="2705100"/>
          <p14:tracePt t="29092" x="5959475" y="2811463"/>
          <p14:tracePt t="29109" x="6286500" y="2911475"/>
          <p14:tracePt t="29126" x="6523038" y="2949575"/>
          <p14:tracePt t="29143" x="6797675" y="2955925"/>
          <p14:tracePt t="29159" x="6873875" y="2955925"/>
          <p14:tracePt t="29176" x="6888163" y="2955925"/>
          <p14:tracePt t="29193" x="6896100" y="2955925"/>
          <p14:tracePt t="29209" x="6904038" y="2955925"/>
          <p14:tracePt t="29243" x="6942138" y="2925763"/>
          <p14:tracePt t="29259" x="6964363" y="2917825"/>
          <p14:tracePt t="29276" x="6988175" y="2911475"/>
          <p14:tracePt t="29336" x="7002463" y="2903538"/>
          <p14:tracePt t="29344" x="7010400" y="2887663"/>
          <p14:tracePt t="29352" x="7026275" y="2887663"/>
          <p14:tracePt t="29360" x="7040563" y="2873375"/>
          <p14:tracePt t="29376" x="7064375" y="2865438"/>
          <p14:tracePt t="29393" x="7086600" y="2857500"/>
          <p14:tracePt t="29409" x="7108825" y="2849563"/>
          <p14:tracePt t="29504" x="7086600" y="2841625"/>
          <p14:tracePt t="29512" x="7040563" y="2835275"/>
          <p14:tracePt t="29520" x="7002463" y="2835275"/>
          <p14:tracePt t="29528" x="6950075" y="2827338"/>
          <p14:tracePt t="29543" x="6850063" y="2827338"/>
          <p14:tracePt t="29559" x="6735763" y="2879725"/>
          <p14:tracePt t="29576" x="6659563" y="2925763"/>
          <p14:tracePt t="29593" x="6629400" y="2941638"/>
          <p14:tracePt t="29609" x="6621463" y="2949575"/>
          <p14:tracePt t="29680" x="6613525" y="2949575"/>
          <p14:tracePt t="29696" x="6607175" y="2949575"/>
          <p14:tracePt t="29712" x="6599238" y="2941638"/>
          <p14:tracePt t="29736" x="6583363" y="2933700"/>
          <p14:tracePt t="29752" x="6575425" y="2925763"/>
          <p14:tracePt t="29760" x="6561138" y="2925763"/>
          <p14:tracePt t="29768" x="6545263" y="2917825"/>
          <p14:tracePt t="29776" x="6537325" y="2917825"/>
          <p14:tracePt t="29792" x="6484938" y="2903538"/>
          <p14:tracePt t="29809" x="6430963" y="2873375"/>
          <p14:tracePt t="29826" x="6384925" y="2857500"/>
          <p14:tracePt t="29842" x="6324600" y="2835275"/>
          <p14:tracePt t="29859" x="6270625" y="2803525"/>
          <p14:tracePt t="29876" x="6264275" y="2803525"/>
          <p14:tracePt t="29893" x="6256338" y="2797175"/>
          <p14:tracePt t="29926" x="6240463" y="2773363"/>
          <p14:tracePt t="29942" x="6232525" y="2751138"/>
          <p14:tracePt t="29959" x="6232525" y="2697163"/>
          <p14:tracePt t="29976" x="6232525" y="2636838"/>
          <p14:tracePt t="29992" x="6232525" y="2598738"/>
          <p14:tracePt t="30009" x="6232525" y="2552700"/>
          <p14:tracePt t="30026" x="6270625" y="2506663"/>
          <p14:tracePt t="30042" x="6324600" y="2468563"/>
          <p14:tracePt t="30059" x="6416675" y="2438400"/>
          <p14:tracePt t="30076" x="6537325" y="2416175"/>
          <p14:tracePt t="30093" x="6675438" y="2400300"/>
          <p14:tracePt t="30109" x="6804025" y="2378075"/>
          <p14:tracePt t="30126" x="6904038" y="2378075"/>
          <p14:tracePt t="30142" x="6980238" y="2378075"/>
          <p14:tracePt t="30159" x="7010400" y="2378075"/>
          <p14:tracePt t="30176" x="7032625" y="2384425"/>
          <p14:tracePt t="30193" x="7056438" y="2400300"/>
          <p14:tracePt t="30209" x="7078663" y="2438400"/>
          <p14:tracePt t="30226" x="7108825" y="2506663"/>
          <p14:tracePt t="30243" x="7146925" y="2574925"/>
          <p14:tracePt t="30259" x="7154863" y="2606675"/>
          <p14:tracePt t="30276" x="7154863" y="2628900"/>
          <p14:tracePt t="30293" x="7154863" y="2674938"/>
          <p14:tracePt t="30309" x="7154863" y="2713038"/>
          <p14:tracePt t="30327" x="7146925" y="2811463"/>
          <p14:tracePt t="30343" x="7094538" y="2895600"/>
          <p14:tracePt t="30359" x="6994525" y="2971800"/>
          <p14:tracePt t="30376" x="6880225" y="3032125"/>
          <p14:tracePt t="30393" x="6735763" y="3063875"/>
          <p14:tracePt t="30409" x="6569075" y="3070225"/>
          <p14:tracePt t="30426" x="6416675" y="3070225"/>
          <p14:tracePt t="30443" x="6256338" y="3070225"/>
          <p14:tracePt t="30459" x="6080125" y="3025775"/>
          <p14:tracePt t="30476" x="5935663" y="2949575"/>
          <p14:tracePt t="30493" x="5829300" y="2849563"/>
          <p14:tracePt t="30509" x="5775325" y="2765425"/>
          <p14:tracePt t="30526" x="5745163" y="2628900"/>
          <p14:tracePt t="30543" x="5737225" y="2514600"/>
          <p14:tracePt t="30559" x="5768975" y="2408238"/>
          <p14:tracePt t="30576" x="5889625" y="2308225"/>
          <p14:tracePt t="30593" x="6027738" y="2270125"/>
          <p14:tracePt t="30609" x="6194425" y="2247900"/>
          <p14:tracePt t="30626" x="6346825" y="2247900"/>
          <p14:tracePt t="30643" x="6484938" y="2247900"/>
          <p14:tracePt t="30659" x="6607175" y="2286000"/>
          <p14:tracePt t="30676" x="6735763" y="2362200"/>
          <p14:tracePt t="30693" x="6827838" y="2446338"/>
          <p14:tracePt t="30709" x="6880225" y="2536825"/>
          <p14:tracePt t="30726" x="6896100" y="2705100"/>
          <p14:tracePt t="30743" x="6896100" y="2827338"/>
          <p14:tracePt t="30759" x="6850063" y="2941638"/>
          <p14:tracePt t="30776" x="6759575" y="3009900"/>
          <p14:tracePt t="30793" x="6651625" y="3009900"/>
          <p14:tracePt t="30809" x="6545263" y="3009900"/>
          <p14:tracePt t="30826" x="6438900" y="2955925"/>
          <p14:tracePt t="30843" x="6346825" y="2895600"/>
          <p14:tracePt t="30859" x="6308725" y="2857500"/>
          <p14:tracePt t="30876" x="6286500" y="2803525"/>
          <p14:tracePt t="30893" x="6286500" y="2759075"/>
          <p14:tracePt t="30909" x="6286500" y="2720975"/>
          <p14:tracePt t="30926" x="6286500" y="2674938"/>
          <p14:tracePt t="30943" x="6286500" y="2659063"/>
          <p14:tracePt t="30959" x="6308725" y="2644775"/>
          <p14:tracePt t="30993" x="6308725" y="2636838"/>
          <p14:tracePt t="31152" x="6308725" y="2644775"/>
          <p14:tracePt t="31169" x="6308725" y="2659063"/>
          <p14:tracePt t="31184" x="6308725" y="2667000"/>
          <p14:tracePt t="31256" x="6308725" y="2674938"/>
          <p14:tracePt t="31263" x="6308725" y="2689225"/>
          <p14:tracePt t="31288" x="6308725" y="2697163"/>
          <p14:tracePt t="31296" x="6308725" y="2705100"/>
          <p14:tracePt t="31304" x="6308725" y="2713038"/>
          <p14:tracePt t="31320" x="6308725" y="2720975"/>
          <p14:tracePt t="31328" x="6308725" y="2743200"/>
          <p14:tracePt t="31344" x="6302375" y="2751138"/>
          <p14:tracePt t="31360" x="6294438" y="2773363"/>
          <p14:tracePt t="31377" x="6278563" y="2781300"/>
          <p14:tracePt t="31393" x="6264275" y="2797175"/>
          <p14:tracePt t="31410" x="6256338" y="2811463"/>
          <p14:tracePt t="31427" x="6240463" y="2811463"/>
          <p14:tracePt t="31688" x="6232525" y="2811463"/>
          <p14:tracePt t="31704" x="6232525" y="2803525"/>
          <p14:tracePt t="31728" x="6226175" y="2803525"/>
          <p14:tracePt t="31928" x="6218238" y="2803525"/>
          <p14:tracePt t="31944" x="6210300" y="2803525"/>
          <p14:tracePt t="31952" x="6202363" y="2803525"/>
          <p14:tracePt t="31960" x="6194425" y="2803525"/>
          <p14:tracePt t="31977" x="6180138" y="2803525"/>
          <p14:tracePt t="31994" x="6172200" y="2803525"/>
          <p14:tracePt t="32027" x="6164263" y="2803525"/>
          <p14:tracePt t="32044" x="6156325" y="2811463"/>
          <p14:tracePt t="32060" x="6149975" y="2811463"/>
          <p14:tracePt t="32089" x="6149975" y="2819400"/>
          <p14:tracePt t="32104" x="6149975" y="2827338"/>
          <p14:tracePt t="32112" x="6149975" y="2835275"/>
          <p14:tracePt t="32144" x="6149975" y="2841625"/>
          <p14:tracePt t="32792" x="6149975" y="2835275"/>
          <p14:tracePt t="32832" x="6149975" y="2819400"/>
          <p14:tracePt t="32848" x="6149975" y="2811463"/>
          <p14:tracePt t="32880" x="6149975" y="2797175"/>
          <p14:tracePt t="32936" x="6156325" y="2789238"/>
          <p14:tracePt t="33128" x="6156325" y="2773363"/>
          <p14:tracePt t="33136" x="6156325" y="2765425"/>
          <p14:tracePt t="33144" x="6172200" y="2751138"/>
          <p14:tracePt t="33161" x="6180138" y="2727325"/>
          <p14:tracePt t="33177" x="6194425" y="2713038"/>
          <p14:tracePt t="33194" x="6226175" y="2674938"/>
          <p14:tracePt t="33211" x="6264275" y="2636838"/>
          <p14:tracePt t="33227" x="6302375" y="2598738"/>
          <p14:tracePt t="33244" x="6354763" y="2582863"/>
          <p14:tracePt t="33261" x="6416675" y="2560638"/>
          <p14:tracePt t="33277" x="6492875" y="2536825"/>
          <p14:tracePt t="33294" x="6561138" y="2530475"/>
          <p14:tracePt t="33311" x="6697663" y="2514600"/>
          <p14:tracePt t="33327" x="6773863" y="2498725"/>
          <p14:tracePt t="33345" x="6858000" y="2498725"/>
          <p14:tracePt t="33361" x="6950075" y="2498725"/>
          <p14:tracePt t="33377" x="7032625" y="2498725"/>
          <p14:tracePt t="33394" x="7108825" y="2498725"/>
          <p14:tracePt t="33411" x="7192963" y="2514600"/>
          <p14:tracePt t="33427" x="7261225" y="2536825"/>
          <p14:tracePt t="33444" x="7292975" y="2544763"/>
          <p14:tracePt t="33461" x="7345363" y="2574925"/>
          <p14:tracePt t="33477" x="7383463" y="2598738"/>
          <p14:tracePt t="33494" x="7429500" y="2636838"/>
          <p14:tracePt t="33511" x="7437438" y="2644775"/>
          <p14:tracePt t="33527" x="7467600" y="2674938"/>
          <p14:tracePt t="33544" x="7489825" y="2705100"/>
          <p14:tracePt t="33561" x="7513638" y="2743200"/>
          <p14:tracePt t="33577" x="7543800" y="2781300"/>
          <p14:tracePt t="33594" x="7566025" y="2811463"/>
          <p14:tracePt t="33611" x="7581900" y="2827338"/>
          <p14:tracePt t="33627" x="7597775" y="2827338"/>
          <p14:tracePt t="33720" x="7597775" y="2819400"/>
          <p14:tracePt t="33776" x="7597775" y="2811463"/>
          <p14:tracePt t="33784" x="7604125" y="2803525"/>
          <p14:tracePt t="33800" x="7604125" y="2797175"/>
          <p14:tracePt t="33811" x="7620000" y="2781300"/>
          <p14:tracePt t="33828" x="7627938" y="2773363"/>
          <p14:tracePt t="33844" x="7642225" y="2765425"/>
          <p14:tracePt t="33861" x="7666038" y="2759075"/>
          <p14:tracePt t="33865" x="7688263" y="2751138"/>
          <p14:tracePt t="33878" x="7712075" y="2743200"/>
          <p14:tracePt t="33895" x="7780338" y="2720975"/>
          <p14:tracePt t="33912" x="7826375" y="2713038"/>
          <p14:tracePt t="33928" x="7840663" y="2713038"/>
          <p14:tracePt t="33944" x="7864475" y="2713038"/>
          <p14:tracePt t="33978" x="7870825" y="2713038"/>
          <p14:tracePt t="33994" x="7886700" y="2713038"/>
          <p14:tracePt t="34011" x="7894638" y="2713038"/>
          <p14:tracePt t="34028" x="7908925" y="2713038"/>
          <p14:tracePt t="34044" x="7932738" y="2713038"/>
          <p14:tracePt t="34061" x="7978775" y="2735263"/>
          <p14:tracePt t="34079" x="8023225" y="2759075"/>
          <p14:tracePt t="34095" x="8054975" y="2781300"/>
          <p14:tracePt t="34111" x="8061325" y="2789238"/>
          <p14:tracePt t="34128" x="8069263" y="2803525"/>
          <p14:tracePt t="34256" x="8077200" y="2803525"/>
          <p14:tracePt t="34264" x="8093075" y="2797175"/>
          <p14:tracePt t="34272" x="8107363" y="2789238"/>
          <p14:tracePt t="34282" x="8131175" y="2773363"/>
          <p14:tracePt t="34295" x="8175625" y="2765425"/>
          <p14:tracePt t="34311" x="8229600" y="2751138"/>
          <p14:tracePt t="34328" x="8305800" y="2735263"/>
          <p14:tracePt t="34344" x="8351838" y="2735263"/>
          <p14:tracePt t="34361" x="8382000" y="2727325"/>
          <p14:tracePt t="34378" x="8397875" y="2727325"/>
          <p14:tracePt t="34440" x="8404225" y="2727325"/>
          <p14:tracePt t="34455" x="8412163" y="2727325"/>
          <p14:tracePt t="34472" x="8428038" y="2727325"/>
          <p14:tracePt t="34480" x="8435975" y="2727325"/>
          <p14:tracePt t="34497" x="8458200" y="2735263"/>
          <p14:tracePt t="34512" x="8474075" y="2743200"/>
          <p14:tracePt t="34520" x="8488363" y="2751138"/>
          <p14:tracePt t="34528" x="8526463" y="2773363"/>
          <p14:tracePt t="34544" x="8542338" y="2789238"/>
          <p14:tracePt t="34592" x="8556625" y="2789238"/>
          <p14:tracePt t="34640" x="8556625" y="2797175"/>
          <p14:tracePt t="34832" x="8556625" y="2803525"/>
          <p14:tracePt t="34840" x="8550275" y="2803525"/>
          <p14:tracePt t="34847" x="8542338" y="2803525"/>
          <p14:tracePt t="34861" x="8518525" y="2803525"/>
          <p14:tracePt t="34878" x="8474075" y="2789238"/>
          <p14:tracePt t="34895" x="8374063" y="2759075"/>
          <p14:tracePt t="34912" x="8221663" y="2759075"/>
          <p14:tracePt t="34928" x="8069263" y="2781300"/>
          <p14:tracePt t="34945" x="7924800" y="2803525"/>
          <p14:tracePt t="34961" x="7840663" y="2811463"/>
          <p14:tracePt t="34978" x="7810500" y="2811463"/>
          <p14:tracePt t="34995" x="7794625" y="2811463"/>
          <p14:tracePt t="35011" x="7788275" y="2811463"/>
          <p14:tracePt t="35028" x="7772400" y="2811463"/>
          <p14:tracePt t="35045" x="7750175" y="2811463"/>
          <p14:tracePt t="35061" x="7726363" y="2803525"/>
          <p14:tracePt t="35079" x="7704138" y="2803525"/>
          <p14:tracePt t="35095" x="7688263" y="2803525"/>
          <p14:tracePt t="35112" x="7666038" y="2803525"/>
          <p14:tracePt t="35128" x="7650163" y="2797175"/>
          <p14:tracePt t="35145" x="7635875" y="2789238"/>
          <p14:tracePt t="35161" x="7627938" y="2789238"/>
          <p14:tracePt t="35178" x="7597775" y="2781300"/>
          <p14:tracePt t="35195" x="7589838" y="2781300"/>
          <p14:tracePt t="35392" x="7573963" y="2781300"/>
          <p14:tracePt t="35920" x="7581900" y="2781300"/>
          <p14:tracePt t="35928" x="7597775" y="2789238"/>
          <p14:tracePt t="35936" x="7612063" y="2789238"/>
          <p14:tracePt t="35945" x="7620000" y="2797175"/>
          <p14:tracePt t="35962" x="7673975" y="2811463"/>
          <p14:tracePt t="35978" x="7726363" y="2827338"/>
          <p14:tracePt t="35995" x="7772400" y="2835275"/>
          <p14:tracePt t="36012" x="7818438" y="2835275"/>
          <p14:tracePt t="36028" x="7856538" y="2835275"/>
          <p14:tracePt t="36045" x="7894638" y="2841625"/>
          <p14:tracePt t="36062" x="7932738" y="2841625"/>
          <p14:tracePt t="36079" x="7970838" y="2841625"/>
          <p14:tracePt t="36095" x="7993063" y="2841625"/>
          <p14:tracePt t="36112" x="8016875" y="2841625"/>
          <p14:tracePt t="36128" x="8023225" y="2841625"/>
          <p14:tracePt t="36145" x="8031163" y="2841625"/>
          <p14:tracePt t="36162" x="8039100" y="2841625"/>
          <p14:tracePt t="36232" x="8047038" y="2841625"/>
          <p14:tracePt t="36241" x="8061325" y="2841625"/>
          <p14:tracePt t="36248" x="8069263" y="2841625"/>
          <p14:tracePt t="36262" x="8085138" y="2841625"/>
          <p14:tracePt t="36279" x="8137525" y="2841625"/>
          <p14:tracePt t="36295" x="8145463" y="2841625"/>
          <p14:tracePt t="36599" x="8161338" y="2841625"/>
          <p14:tracePt t="36608" x="8183563" y="2841625"/>
          <p14:tracePt t="36616" x="8221663" y="2841625"/>
          <p14:tracePt t="36628" x="8251825" y="2835275"/>
          <p14:tracePt t="36645" x="8297863" y="2827338"/>
          <p14:tracePt t="36662" x="8335963" y="2819400"/>
          <p14:tracePt t="36704" x="8343900" y="2819400"/>
          <p14:tracePt t="36712" x="8351838" y="2819400"/>
          <p14:tracePt t="36728" x="8366125" y="2819400"/>
          <p14:tracePt t="36745" x="8404225" y="2819400"/>
          <p14:tracePt t="36762" x="8450263" y="2819400"/>
          <p14:tracePt t="36778" x="8496300" y="2819400"/>
          <p14:tracePt t="36795" x="8550275" y="2819400"/>
          <p14:tracePt t="36812" x="8580438" y="2819400"/>
          <p14:tracePt t="36829" x="8594725" y="2819400"/>
          <p14:tracePt t="37544" x="8594725" y="2811463"/>
          <p14:tracePt t="37552" x="8588375" y="2811463"/>
          <p14:tracePt t="37562" x="8564563" y="2803525"/>
          <p14:tracePt t="37579" x="8518525" y="2803525"/>
          <p14:tracePt t="37595" x="8450263" y="2789238"/>
          <p14:tracePt t="37612" x="8335963" y="2789238"/>
          <p14:tracePt t="37629" x="8191500" y="2819400"/>
          <p14:tracePt t="37645" x="8047038" y="2857500"/>
          <p14:tracePt t="37662" x="7810500" y="2873375"/>
          <p14:tracePt t="37679" x="7666038" y="2873375"/>
          <p14:tracePt t="37695" x="7551738" y="2873375"/>
          <p14:tracePt t="37712" x="7445375" y="2873375"/>
          <p14:tracePt t="37729" x="7361238" y="2873375"/>
          <p14:tracePt t="37745" x="7292975" y="2873375"/>
          <p14:tracePt t="37762" x="7261225" y="2873375"/>
          <p14:tracePt t="37779" x="7239000" y="2873375"/>
          <p14:tracePt t="37795" x="7192963" y="2873375"/>
          <p14:tracePt t="37812" x="7162800" y="2873375"/>
          <p14:tracePt t="37829" x="7108825" y="2865438"/>
          <p14:tracePt t="37845" x="7064375" y="2857500"/>
          <p14:tracePt t="37847" x="7026275" y="2849563"/>
          <p14:tracePt t="37862" x="6972300" y="2841625"/>
          <p14:tracePt t="37879" x="6911975" y="2835275"/>
          <p14:tracePt t="37895" x="6858000" y="2827338"/>
          <p14:tracePt t="37912" x="6850063" y="2819400"/>
          <p14:tracePt t="37929" x="6835775" y="2819400"/>
          <p14:tracePt t="37945" x="6827838" y="2819400"/>
          <p14:tracePt t="37979" x="6819900" y="2819400"/>
          <p14:tracePt t="37995" x="6804025" y="2819400"/>
          <p14:tracePt t="38012" x="6773863" y="2819400"/>
          <p14:tracePt t="38029" x="6759575" y="2819400"/>
          <p14:tracePt t="38046" x="6735763" y="2819400"/>
          <p14:tracePt t="38096" x="6727825" y="2819400"/>
          <p14:tracePt t="38128" x="6721475" y="2819400"/>
          <p14:tracePt t="38144" x="6713538" y="2819400"/>
          <p14:tracePt t="38192" x="6705600" y="2819400"/>
          <p14:tracePt t="38208" x="6697663" y="2819400"/>
          <p14:tracePt t="38656" x="6713538" y="2819400"/>
          <p14:tracePt t="38665" x="6721475" y="2819400"/>
          <p14:tracePt t="38671" x="6765925" y="2819400"/>
          <p14:tracePt t="38680" x="6781800" y="2811463"/>
          <p14:tracePt t="38696" x="6873875" y="2789238"/>
          <p14:tracePt t="38712" x="6956425" y="2765425"/>
          <p14:tracePt t="38729" x="7048500" y="2759075"/>
          <p14:tracePt t="38746" x="7116763" y="2759075"/>
          <p14:tracePt t="38762" x="7178675" y="2743200"/>
          <p14:tracePt t="38779" x="7216775" y="2735263"/>
          <p14:tracePt t="38796" x="7246938" y="2735263"/>
          <p14:tracePt t="38813" x="7292975" y="2735263"/>
          <p14:tracePt t="38829" x="7353300" y="2735263"/>
          <p14:tracePt t="38847" x="7445375" y="2735263"/>
          <p14:tracePt t="38863" x="7513638" y="2735263"/>
          <p14:tracePt t="38880" x="7559675" y="2735263"/>
          <p14:tracePt t="38897" x="7597775" y="2735263"/>
          <p14:tracePt t="38913" x="7604125" y="2743200"/>
          <p14:tracePt t="38930" x="7612063" y="2751138"/>
          <p14:tracePt t="38963" x="7620000" y="2751138"/>
          <p14:tracePt t="39016" x="7627938" y="2751138"/>
          <p14:tracePt t="39024" x="7635875" y="2751138"/>
          <p14:tracePt t="39048" x="7642225" y="2751138"/>
          <p14:tracePt t="39496" x="7658100" y="2751138"/>
          <p14:tracePt t="39504" x="7673975" y="2751138"/>
          <p14:tracePt t="39513" x="7696200" y="2751138"/>
          <p14:tracePt t="39530" x="7756525" y="2751138"/>
          <p14:tracePt t="39546" x="7832725" y="2735263"/>
          <p14:tracePt t="39563" x="7902575" y="2735263"/>
          <p14:tracePt t="39579" x="7947025" y="2735263"/>
          <p14:tracePt t="39596" x="7962900" y="2735263"/>
          <p14:tracePt t="39613" x="7970838" y="2735263"/>
          <p14:tracePt t="39672" x="7985125" y="2735263"/>
          <p14:tracePt t="39696" x="8001000" y="2735263"/>
          <p14:tracePt t="39704" x="8008938" y="2735263"/>
          <p14:tracePt t="39713" x="8031163" y="2735263"/>
          <p14:tracePt t="39730" x="8115300" y="2759075"/>
          <p14:tracePt t="39746" x="8145463" y="2765425"/>
          <p14:tracePt t="39763" x="8183563" y="2773363"/>
          <p14:tracePt t="39780" x="8191500" y="2773363"/>
          <p14:tracePt t="40080" x="8213725" y="2773363"/>
          <p14:tracePt t="40088" x="8275638" y="2773363"/>
          <p14:tracePt t="40096" x="8328025" y="2773363"/>
          <p14:tracePt t="40113" x="8458200" y="2751138"/>
          <p14:tracePt t="40130" x="8572500" y="2743200"/>
          <p14:tracePt t="40146" x="8664575" y="2735263"/>
          <p14:tracePt t="40163" x="8694738" y="2727325"/>
          <p14:tracePt t="40180" x="8702675" y="2727325"/>
          <p14:tracePt t="40664" x="8694738" y="2727325"/>
          <p14:tracePt t="40674" x="8670925" y="2727325"/>
          <p14:tracePt t="40680" x="8640763" y="2727325"/>
          <p14:tracePt t="40697" x="8526463" y="2713038"/>
          <p14:tracePt t="40713" x="8397875" y="2713038"/>
          <p14:tracePt t="40730" x="8207375" y="2720975"/>
          <p14:tracePt t="40747" x="8031163" y="2735263"/>
          <p14:tracePt t="40763" x="7878763" y="2735263"/>
          <p14:tracePt t="40780" x="7756525" y="2735263"/>
          <p14:tracePt t="40797" x="7650163" y="2735263"/>
          <p14:tracePt t="40813" x="7604125" y="2727325"/>
          <p14:tracePt t="40832" x="7573963" y="2727325"/>
          <p14:tracePt t="40847" x="7559675" y="2727325"/>
          <p14:tracePt t="40863" x="7535863" y="2720975"/>
          <p14:tracePt t="40880" x="7475538" y="2720975"/>
          <p14:tracePt t="40897" x="7391400" y="2720975"/>
          <p14:tracePt t="40914" x="7307263" y="2720975"/>
          <p14:tracePt t="40930" x="7254875" y="2720975"/>
          <p14:tracePt t="40947" x="7223125" y="2720975"/>
          <p14:tracePt t="41056" x="7216775" y="2720975"/>
          <p14:tracePt t="41088" x="7208838" y="2720975"/>
          <p14:tracePt t="41096" x="7200900" y="2720975"/>
          <p14:tracePt t="41106" x="7185025" y="2720975"/>
          <p14:tracePt t="41114" x="7170738" y="2727325"/>
          <p14:tracePt t="41152" x="7154863" y="2727325"/>
          <p14:tracePt t="41432" x="7170738" y="2735263"/>
          <p14:tracePt t="41440" x="7192963" y="2735263"/>
          <p14:tracePt t="41448" x="7216775" y="2735263"/>
          <p14:tracePt t="41464" x="7299325" y="2735263"/>
          <p14:tracePt t="41480" x="7407275" y="2735263"/>
          <p14:tracePt t="41497" x="7475538" y="2735263"/>
          <p14:tracePt t="41514" x="7559675" y="2735263"/>
          <p14:tracePt t="41531" x="7597775" y="2735263"/>
          <p14:tracePt t="41547" x="7620000" y="2743200"/>
          <p14:tracePt t="41712" x="7627938" y="2743200"/>
          <p14:tracePt t="41736" x="7627938" y="2751138"/>
          <p14:tracePt t="42176" x="7635875" y="2751138"/>
          <p14:tracePt t="42183" x="7650163" y="2751138"/>
          <p14:tracePt t="42192" x="7688263" y="2743200"/>
          <p14:tracePt t="42200" x="7712075" y="2743200"/>
          <p14:tracePt t="42214" x="7734300" y="2743200"/>
          <p14:tracePt t="42231" x="7794625" y="2735263"/>
          <p14:tracePt t="42247" x="7832725" y="2735263"/>
          <p14:tracePt t="42264" x="7848600" y="2735263"/>
          <p14:tracePt t="42281" x="7878763" y="2735263"/>
          <p14:tracePt t="42297" x="7886700" y="2735263"/>
          <p14:tracePt t="42314" x="7902575" y="2735263"/>
          <p14:tracePt t="42331" x="7932738" y="2743200"/>
          <p14:tracePt t="42347" x="7940675" y="2751138"/>
          <p14:tracePt t="42351" x="7947025" y="2751138"/>
          <p14:tracePt t="42364" x="7954963" y="2751138"/>
          <p14:tracePt t="42381" x="7985125" y="2759075"/>
          <p14:tracePt t="42397" x="8047038" y="2789238"/>
          <p14:tracePt t="42414" x="8107363" y="2803525"/>
          <p14:tracePt t="42431" x="8169275" y="2819400"/>
          <p14:tracePt t="42688" x="8175625" y="2819400"/>
          <p14:tracePt t="42696" x="8191500" y="2819400"/>
          <p14:tracePt t="42704" x="8207375" y="2819400"/>
          <p14:tracePt t="42714" x="8221663" y="2819400"/>
          <p14:tracePt t="42731" x="8313738" y="2819400"/>
          <p14:tracePt t="42748" x="8397875" y="2819400"/>
          <p14:tracePt t="42764" x="8480425" y="2819400"/>
          <p14:tracePt t="42781" x="8504238" y="2819400"/>
          <p14:tracePt t="43083" x="8496300" y="2819400"/>
          <p14:tracePt t="43088" x="8488363" y="2819400"/>
          <p14:tracePt t="43098" x="8480425" y="2819400"/>
          <p14:tracePt t="43114" x="8474075" y="2819400"/>
          <p14:tracePt t="43131" x="8458200" y="2819400"/>
          <p14:tracePt t="43148" x="8428038" y="2811463"/>
          <p14:tracePt t="43164" x="8397875" y="2811463"/>
          <p14:tracePt t="43181" x="8335963" y="2811463"/>
          <p14:tracePt t="43198" x="8213725" y="2811463"/>
          <p14:tracePt t="43215" x="7886700" y="2857500"/>
          <p14:tracePt t="43231" x="7597775" y="2887663"/>
          <p14:tracePt t="43248" x="7331075" y="2925763"/>
          <p14:tracePt t="43265" x="7102475" y="2925763"/>
          <p14:tracePt t="43281" x="6911975" y="2925763"/>
          <p14:tracePt t="43298" x="6765925" y="2925763"/>
          <p14:tracePt t="43314" x="6637338" y="2925763"/>
          <p14:tracePt t="43331" x="6545263" y="2925763"/>
          <p14:tracePt t="43348" x="6454775" y="2925763"/>
          <p14:tracePt t="43365" x="6378575" y="2917825"/>
          <p14:tracePt t="43368" x="6346825" y="2917825"/>
          <p14:tracePt t="43381" x="6302375" y="2911475"/>
          <p14:tracePt t="43398" x="6248400" y="2903538"/>
          <p14:tracePt t="43415" x="6172200" y="2903538"/>
          <p14:tracePt t="43431" x="6142038" y="2903538"/>
          <p14:tracePt t="43448" x="6096000" y="2903538"/>
          <p14:tracePt t="43465" x="6049963" y="2903538"/>
          <p14:tracePt t="43482" x="6019800" y="2887663"/>
          <p14:tracePt t="43514" x="6003925" y="2887663"/>
          <p14:tracePt t="43584" x="5997575" y="2887663"/>
          <p14:tracePt t="43632" x="5989638" y="2879725"/>
          <p14:tracePt t="43656" x="5981700" y="2879725"/>
          <p14:tracePt t="43736" x="5973763" y="2879725"/>
          <p14:tracePt t="43880" x="5965825" y="2879725"/>
          <p14:tracePt t="43928" x="5959475" y="2879725"/>
          <p14:tracePt t="43944" x="5951538" y="2879725"/>
          <p14:tracePt t="43953" x="5927725" y="2879725"/>
          <p14:tracePt t="43965" x="5921375" y="2887663"/>
          <p14:tracePt t="43981" x="5889625" y="2895600"/>
          <p14:tracePt t="43999" x="5821363" y="2911475"/>
          <p14:tracePt t="44015" x="5768975" y="2917825"/>
          <p14:tracePt t="44031" x="5715000" y="2917825"/>
          <p14:tracePt t="44048" x="5600700" y="2917825"/>
          <p14:tracePt t="44065" x="5456238" y="2917825"/>
          <p14:tracePt t="44081" x="5326063" y="2917825"/>
          <p14:tracePt t="44098" x="5165725" y="2917825"/>
          <p14:tracePt t="44115" x="5021263" y="2917825"/>
          <p14:tracePt t="44131" x="4906963" y="2917825"/>
          <p14:tracePt t="44149" x="4830763" y="2917825"/>
          <p14:tracePt t="44165" x="4754563" y="2925763"/>
          <p14:tracePt t="44181" x="4702175" y="2941638"/>
          <p14:tracePt t="44198" x="4648200" y="2955925"/>
          <p14:tracePt t="44216" x="4594225" y="2979738"/>
          <p14:tracePt t="44231" x="4564063" y="3001963"/>
          <p14:tracePt t="44248" x="4541838" y="3001963"/>
          <p14:tracePt t="44265" x="4518025" y="3009900"/>
          <p14:tracePt t="44281" x="4511675" y="3009900"/>
          <p14:tracePt t="44298" x="4503738" y="3009900"/>
          <p14:tracePt t="44316" x="4479925" y="3025775"/>
          <p14:tracePt t="44332" x="4473575" y="3032125"/>
          <p14:tracePt t="44349" x="4457700" y="3040063"/>
          <p14:tracePt t="44365" x="4435475" y="3048000"/>
          <p14:tracePt t="44368" x="4427538" y="3048000"/>
          <p14:tracePt t="44381" x="4419600" y="3048000"/>
          <p14:tracePt t="44399" x="4389438" y="3055938"/>
          <p14:tracePt t="44415" x="4373563" y="3055938"/>
          <p14:tracePt t="44431" x="4365625" y="3055938"/>
          <p14:tracePt t="44448" x="4359275" y="3055938"/>
          <p14:tracePt t="44465" x="4343400" y="3055938"/>
          <p14:tracePt t="44498" x="4335463" y="3055938"/>
          <p14:tracePt t="44515" x="4289425" y="3055938"/>
          <p14:tracePt t="44531" x="4221163" y="3055938"/>
          <p14:tracePt t="44548" x="4198938" y="3048000"/>
          <p14:tracePt t="44920" x="4168775" y="3040063"/>
          <p14:tracePt t="44928" x="4152900" y="3040063"/>
          <p14:tracePt t="44935" x="4144963" y="3040063"/>
          <p14:tracePt t="46488" x="4152900" y="3040063"/>
          <p14:tracePt t="46495" x="4229100" y="3017838"/>
          <p14:tracePt t="46504" x="4427538" y="3017838"/>
          <p14:tracePt t="46516" x="4716463" y="3017838"/>
          <p14:tracePt t="46532" x="5394325" y="3094038"/>
          <p14:tracePt t="46549" x="5768975" y="3184525"/>
          <p14:tracePt t="46565" x="5913438" y="3216275"/>
          <p14:tracePt t="46583" x="6080125" y="3246438"/>
          <p14:tracePt t="46599" x="6134100" y="3260725"/>
          <p14:tracePt t="46615" x="6172200" y="3276600"/>
          <p14:tracePt t="47065" x="6156325" y="3284538"/>
          <p14:tracePt t="47072" x="6096000" y="3284538"/>
          <p14:tracePt t="47082" x="6011863" y="3268663"/>
          <p14:tracePt t="47099" x="5883275" y="3238500"/>
          <p14:tracePt t="47116" x="5807075" y="3268663"/>
          <p14:tracePt t="47132" x="5737225" y="3314700"/>
          <p14:tracePt t="47150" x="5562600" y="3398838"/>
          <p14:tracePt t="47166" x="5341938" y="3489325"/>
          <p14:tracePt t="47183" x="5051425" y="3581400"/>
          <p14:tracePt t="47199" x="4860925" y="3635375"/>
          <p14:tracePt t="47216" x="4702175" y="3657600"/>
          <p14:tracePt t="47232" x="4579938" y="3665538"/>
          <p14:tracePt t="47249" x="4465638" y="3665538"/>
          <p14:tracePt t="47266" x="4351338" y="3665538"/>
          <p14:tracePt t="47282" x="4206875" y="3657600"/>
          <p14:tracePt t="47299" x="4098925" y="3635375"/>
          <p14:tracePt t="47316" x="4030663" y="3611563"/>
          <p14:tracePt t="47332" x="3992563" y="3603625"/>
          <p14:tracePt t="47349" x="3978275" y="3589338"/>
          <p14:tracePt t="47366" x="3970338" y="3589338"/>
          <p14:tracePt t="47383" x="3946525" y="3581400"/>
          <p14:tracePt t="47416" x="3940175" y="3581400"/>
          <p14:tracePt t="47432" x="3932238" y="3565525"/>
          <p14:tracePt t="47464" x="3924300" y="3565525"/>
          <p14:tracePt t="48080" x="3924300" y="3543300"/>
          <p14:tracePt t="48088" x="3924300" y="3535363"/>
          <p14:tracePt t="48099" x="3932238" y="3521075"/>
          <p14:tracePt t="48116" x="3954463" y="3497263"/>
          <p14:tracePt t="48133" x="3984625" y="3475038"/>
          <p14:tracePt t="48149" x="4000500" y="3475038"/>
          <p14:tracePt t="48167" x="4068763" y="3459163"/>
          <p14:tracePt t="48184" x="4114800" y="3451225"/>
          <p14:tracePt t="48199" x="4144963" y="3451225"/>
          <p14:tracePt t="48216" x="4175125" y="3451225"/>
          <p14:tracePt t="48233" x="4175125" y="3444875"/>
          <p14:tracePt t="48249" x="4183063" y="3444875"/>
          <p14:tracePt t="48283" x="4191000" y="3436938"/>
          <p14:tracePt t="48312" x="4191000" y="3429000"/>
          <p14:tracePt t="48319" x="4175125" y="3429000"/>
          <p14:tracePt t="48333" x="4168775" y="3429000"/>
          <p14:tracePt t="48349" x="4137025" y="3421063"/>
          <p14:tracePt t="48369" x="4092575" y="3406775"/>
          <p14:tracePt t="48385" x="4076700" y="3398838"/>
          <p14:tracePt t="48400" x="4068763" y="3398838"/>
          <p14:tracePt t="48416" x="4060825" y="3382963"/>
          <p14:tracePt t="48433" x="4054475" y="3375025"/>
          <p14:tracePt t="48449" x="4038600" y="3360738"/>
          <p14:tracePt t="48487" x="4030663" y="3344863"/>
          <p14:tracePt t="48543" x="4030663" y="3336925"/>
          <p14:tracePt t="48551" x="4054475" y="3336925"/>
          <p14:tracePt t="48560" x="4076700" y="3336925"/>
          <p14:tracePt t="48570" x="4130675" y="3336925"/>
          <p14:tracePt t="48583" x="4259263" y="3336925"/>
          <p14:tracePt t="48599" x="4441825" y="3336925"/>
          <p14:tracePt t="48616" x="4708525" y="3336925"/>
          <p14:tracePt t="48633" x="5067300" y="3336925"/>
          <p14:tracePt t="48650" x="5464175" y="3336925"/>
          <p14:tracePt t="48667" x="5959475" y="3336925"/>
          <p14:tracePt t="48683" x="6515100" y="3336925"/>
          <p14:tracePt t="48700" x="7070725" y="3336925"/>
          <p14:tracePt t="48716" x="7597775" y="3322638"/>
          <p14:tracePt t="48733" x="8016875" y="3254375"/>
          <p14:tracePt t="48750" x="8397875" y="3132138"/>
          <p14:tracePt t="48767" x="8755063" y="3001963"/>
          <p14:tracePt t="48783" x="8907463" y="2941638"/>
          <p14:tracePt t="48799" x="9007475" y="2873375"/>
          <p14:tracePt t="48816" x="9051925" y="2849563"/>
          <p14:tracePt t="48833" x="9067800" y="2835275"/>
          <p14:tracePt t="48866" x="9067800" y="2827338"/>
          <p14:tracePt t="48883" x="8983663" y="2803525"/>
          <p14:tracePt t="48899" x="8801100" y="2773363"/>
          <p14:tracePt t="48916" x="8602663" y="2735263"/>
          <p14:tracePt t="48933" x="8107363" y="2735263"/>
          <p14:tracePt t="48949" x="7445375" y="2735263"/>
          <p14:tracePt t="48966" x="7048500" y="2735263"/>
          <p14:tracePt t="48983" x="6972300" y="2735263"/>
          <p14:tracePt t="48999" x="6956425" y="2735263"/>
          <p14:tracePt t="49033" x="6950075" y="2735263"/>
          <p14:tracePt t="49049" x="7032625" y="2705100"/>
          <p14:tracePt t="49067" x="7154863" y="2697163"/>
          <p14:tracePt t="49083" x="7254875" y="2674938"/>
          <p14:tracePt t="49099" x="7261225" y="2674938"/>
          <p14:tracePt t="49136" x="7223125" y="2674938"/>
          <p14:tracePt t="49150" x="7132638" y="2674938"/>
          <p14:tracePt t="49167" x="6850063" y="2735263"/>
          <p14:tracePt t="49183" x="6210300" y="2841625"/>
          <p14:tracePt t="49200" x="5989638" y="2849563"/>
          <p14:tracePt t="49216" x="5965825" y="2849563"/>
          <p14:tracePt t="49233" x="5965825" y="2857500"/>
          <p14:tracePt t="49250" x="6126163" y="2865438"/>
          <p14:tracePt t="49267" x="6613525" y="2865438"/>
          <p14:tracePt t="49283" x="7399338" y="2865438"/>
          <p14:tracePt t="49300" x="8061325" y="2865438"/>
          <p14:tracePt t="49317" x="8321675" y="2865438"/>
          <p14:tracePt t="49350" x="8275638" y="2865438"/>
          <p14:tracePt t="49367" x="7794625" y="2865438"/>
          <p14:tracePt t="49383" x="7399338" y="2865438"/>
          <p14:tracePt t="49400" x="7154863" y="2865438"/>
          <p14:tracePt t="49417" x="7116763" y="2865438"/>
          <p14:tracePt t="49450" x="7200900" y="2879725"/>
          <p14:tracePt t="49467" x="7399338" y="2887663"/>
          <p14:tracePt t="49483" x="7666038" y="2887663"/>
          <p14:tracePt t="49500" x="7742238" y="2887663"/>
          <p14:tracePt t="49536" x="7718425" y="2887663"/>
          <p14:tracePt t="49551" x="7612063" y="2873375"/>
          <p14:tracePt t="49567" x="7551738" y="2865438"/>
          <p14:tracePt t="49583" x="7521575" y="2865438"/>
          <p14:tracePt t="49998" x="7489825" y="2857500"/>
          <p14:tracePt t="50006" x="7467600" y="2857500"/>
          <p14:tracePt t="50022" x="7451725" y="2857500"/>
          <p14:tracePt t="50033" x="7407275" y="2857500"/>
          <p14:tracePt t="50049" x="7299325" y="2917825"/>
          <p14:tracePt t="50067" x="7200900" y="2963863"/>
          <p14:tracePt t="50083" x="7132638" y="2987675"/>
          <p14:tracePt t="50100" x="7064375" y="3025775"/>
          <p14:tracePt t="50116" x="7048500" y="3025775"/>
          <p14:tracePt t="50194" x="7048500" y="3032125"/>
          <p14:tracePt t="50200" x="7040563" y="3032125"/>
          <p14:tracePt t="50216" x="7018338" y="3048000"/>
          <p14:tracePt t="50224" x="7010400" y="3055938"/>
          <p14:tracePt t="50234" x="6988175" y="3070225"/>
          <p14:tracePt t="50250" x="6918325" y="3116263"/>
          <p14:tracePt t="50267" x="6789738" y="3216275"/>
          <p14:tracePt t="50284" x="6583363" y="3368675"/>
          <p14:tracePt t="50300" x="6278563" y="3535363"/>
          <p14:tracePt t="50317" x="5883275" y="3717925"/>
          <p14:tracePt t="50334" x="5508625" y="3902075"/>
          <p14:tracePt t="50351" x="5189538" y="4022725"/>
          <p14:tracePt t="50367" x="5143500" y="4022725"/>
          <p14:tracePt t="50383" x="5067300" y="4022725"/>
          <p14:tracePt t="50400" x="5021263" y="4000500"/>
          <p14:tracePt t="50417" x="4983163" y="3970338"/>
          <p14:tracePt t="50434" x="4937125" y="3916363"/>
          <p14:tracePt t="50450" x="4876800" y="3848100"/>
          <p14:tracePt t="50467" x="4822825" y="3787775"/>
          <p14:tracePt t="50484" x="4784725" y="3733800"/>
          <p14:tracePt t="50500" x="4762500" y="3695700"/>
          <p14:tracePt t="50517" x="4746625" y="3673475"/>
          <p14:tracePt t="50534" x="4732338" y="3665538"/>
          <p14:tracePt t="50551" x="4702175" y="3641725"/>
          <p14:tracePt t="50567" x="4656138" y="3635375"/>
          <p14:tracePt t="50584" x="4594225" y="3635375"/>
          <p14:tracePt t="50600" x="4525963" y="3635375"/>
          <p14:tracePt t="50617" x="4473575" y="3635375"/>
          <p14:tracePt t="50634" x="4411663" y="3635375"/>
          <p14:tracePt t="50650" x="4359275" y="3635375"/>
          <p14:tracePt t="50667" x="4335463" y="3657600"/>
          <p14:tracePt t="50684" x="4327525" y="3657600"/>
          <p14:tracePt t="50736" x="4343400" y="3657600"/>
          <p14:tracePt t="50744" x="4351338" y="3657600"/>
          <p14:tracePt t="50752" x="4351338" y="3641725"/>
          <p14:tracePt t="50768" x="4381500" y="3597275"/>
          <p14:tracePt t="50784" x="4397375" y="3559175"/>
          <p14:tracePt t="50800" x="4411663" y="3513138"/>
          <p14:tracePt t="50817" x="4411663" y="3489325"/>
          <p14:tracePt t="50834" x="4411663" y="3475038"/>
          <p14:tracePt t="50850" x="4411663" y="3459163"/>
          <p14:tracePt t="50867" x="4403725" y="3444875"/>
          <p14:tracePt t="50884" x="4381500" y="3436938"/>
          <p14:tracePt t="50900" x="4351338" y="3429000"/>
          <p14:tracePt t="50934" x="4335463" y="3429000"/>
          <p14:tracePt t="51016" x="4327525" y="3429000"/>
          <p14:tracePt t="51784" x="4327525" y="3413125"/>
          <p14:tracePt t="51792" x="4327525" y="3406775"/>
          <p14:tracePt t="51801" x="4335463" y="3406775"/>
          <p14:tracePt t="51817" x="4381500" y="3398838"/>
          <p14:tracePt t="51834" x="4441825" y="3382963"/>
          <p14:tracePt t="51851" x="4541838" y="3368675"/>
          <p14:tracePt t="51867" x="4618038" y="3368675"/>
          <p14:tracePt t="51884" x="4678363" y="3368675"/>
          <p14:tracePt t="51887" x="4702175" y="3368675"/>
          <p14:tracePt t="51901" x="4716463" y="3368675"/>
          <p14:tracePt t="51917" x="4762500" y="3368675"/>
          <p14:tracePt t="51934" x="4770438" y="3368675"/>
          <p14:tracePt t="52056" x="4784725" y="3368675"/>
          <p14:tracePt t="52080" x="4792663" y="3368675"/>
          <p14:tracePt t="52104" x="4808538" y="3368675"/>
          <p14:tracePt t="52112" x="4822825" y="3368675"/>
          <p14:tracePt t="52120" x="4830763" y="3368675"/>
          <p14:tracePt t="52135" x="4860925" y="3382963"/>
          <p14:tracePt t="52151" x="4868863" y="3382963"/>
          <p14:tracePt t="52168" x="4914900" y="3406775"/>
          <p14:tracePt t="52392" x="4922838" y="3406775"/>
          <p14:tracePt t="52417" x="4922838" y="3413125"/>
          <p14:tracePt t="52519" x="4922838" y="3421063"/>
          <p14:tracePt t="53096" x="4930775" y="3421063"/>
          <p14:tracePt t="53385" x="4945063" y="3421063"/>
          <p14:tracePt t="53392" x="4983163" y="3421063"/>
          <p14:tracePt t="53402" x="5037138" y="3413125"/>
          <p14:tracePt t="53418" x="5127625" y="3413125"/>
          <p14:tracePt t="53435" x="5280025" y="3413125"/>
          <p14:tracePt t="53451" x="5402263" y="3413125"/>
          <p14:tracePt t="53468" x="5508625" y="3413125"/>
          <p14:tracePt t="53485" x="5554663" y="3413125"/>
          <p14:tracePt t="53502" x="5562600" y="3413125"/>
          <p14:tracePt t="54256" x="5570538" y="3413125"/>
          <p14:tracePt t="54271" x="5578475" y="3413125"/>
          <p14:tracePt t="54296" x="5578475" y="3406775"/>
          <p14:tracePt t="54337" x="5584825" y="3398838"/>
          <p14:tracePt t="54344" x="5592763" y="3398838"/>
          <p14:tracePt t="54353" x="5600700" y="3398838"/>
          <p14:tracePt t="54368" x="5622925" y="3390900"/>
          <p14:tracePt t="54385" x="5661025" y="3368675"/>
          <p14:tracePt t="54402" x="5684838" y="3368675"/>
          <p14:tracePt t="54407" x="5707063" y="3360738"/>
          <p14:tracePt t="54418" x="5715000" y="3360738"/>
          <p14:tracePt t="54435" x="5737225" y="3352800"/>
          <p14:tracePt t="54453" x="5768975" y="3336925"/>
          <p14:tracePt t="54468" x="5791200" y="3336925"/>
          <p14:tracePt t="54485" x="5807075" y="3330575"/>
          <p14:tracePt t="54502" x="5821363" y="3330575"/>
          <p14:tracePt t="54519" x="5883275" y="3330575"/>
          <p14:tracePt t="54535" x="5935663" y="3330575"/>
          <p14:tracePt t="54552" x="5989638" y="3330575"/>
          <p14:tracePt t="54568" x="6042025" y="3330575"/>
          <p14:tracePt t="54585" x="6103938" y="3330575"/>
          <p14:tracePt t="54602" x="6142038" y="3330575"/>
          <p14:tracePt t="54618" x="6188075" y="3330575"/>
          <p14:tracePt t="54635" x="6202363" y="3330575"/>
          <p14:tracePt t="54653" x="6226175" y="3344863"/>
          <p14:tracePt t="54685" x="6232525" y="3352800"/>
          <p14:tracePt t="54712" x="6240463" y="3352800"/>
          <p14:tracePt t="54736" x="6248400" y="3368675"/>
          <p14:tracePt t="54752" x="6264275" y="3375025"/>
          <p14:tracePt t="54768" x="6270625" y="3375025"/>
          <p14:tracePt t="54777" x="6278563" y="3382963"/>
          <p14:tracePt t="55104" x="6286500" y="3390900"/>
          <p14:tracePt t="55112" x="6294438" y="3390900"/>
          <p14:tracePt t="55120" x="6316663" y="3390900"/>
          <p14:tracePt t="55135" x="6423025" y="3390900"/>
          <p14:tracePt t="55152" x="6561138" y="3390900"/>
          <p14:tracePt t="55169" x="6759575" y="3390900"/>
          <p14:tracePt t="55185" x="6918325" y="3390900"/>
          <p14:tracePt t="55202" x="7026275" y="3390900"/>
          <p14:tracePt t="55219" x="7040563" y="3382963"/>
          <p14:tracePt t="55790" x="7032625" y="3382963"/>
          <p14:tracePt t="55800" x="7002463" y="3368675"/>
          <p14:tracePt t="55808" x="6994525" y="3360738"/>
          <p14:tracePt t="55819" x="6972300" y="3360738"/>
          <p14:tracePt t="55836" x="6942138" y="3352800"/>
          <p14:tracePt t="56129" x="6926263" y="3352800"/>
          <p14:tracePt t="56136" x="6880225" y="3336925"/>
          <p14:tracePt t="56145" x="6819900" y="3322638"/>
          <p14:tracePt t="56152" x="6773863" y="3314700"/>
          <p14:tracePt t="56169" x="6721475" y="3298825"/>
          <p14:tracePt t="56186" x="6667500" y="3284538"/>
          <p14:tracePt t="56202" x="6583363" y="3254375"/>
          <p14:tracePt t="56219" x="6484938" y="3222625"/>
          <p14:tracePt t="56236" x="6278563" y="3222625"/>
          <p14:tracePt t="56252" x="6073775" y="3254375"/>
          <p14:tracePt t="56269" x="5859463" y="3254375"/>
          <p14:tracePt t="56286" x="5616575" y="3254375"/>
          <p14:tracePt t="56303" x="5341938" y="3254375"/>
          <p14:tracePt t="56319" x="5211763" y="3254375"/>
          <p14:tracePt t="56336" x="5143500" y="3254375"/>
          <p14:tracePt t="56352" x="5089525" y="3254375"/>
          <p14:tracePt t="56369" x="5045075" y="3254375"/>
          <p14:tracePt t="56386" x="4968875" y="3254375"/>
          <p14:tracePt t="56402" x="4892675" y="3276600"/>
          <p14:tracePt t="56419" x="4800600" y="3284538"/>
          <p14:tracePt t="56436" x="4716463" y="3298825"/>
          <p14:tracePt t="56452" x="4664075" y="3306763"/>
          <p14:tracePt t="56469" x="4610100" y="3314700"/>
          <p14:tracePt t="56488" x="4549775" y="3322638"/>
          <p14:tracePt t="56503" x="4511675" y="3330575"/>
          <p14:tracePt t="56519" x="4449763" y="3336925"/>
          <p14:tracePt t="56536" x="4389438" y="3344863"/>
          <p14:tracePt t="56553" x="4335463" y="3352800"/>
          <p14:tracePt t="56569" x="4283075" y="3360738"/>
          <p14:tracePt t="56586" x="4244975" y="3360738"/>
          <p14:tracePt t="56603" x="4221163" y="3360738"/>
          <p14:tracePt t="56619" x="4168775" y="3360738"/>
          <p14:tracePt t="56636" x="4106863" y="3360738"/>
          <p14:tracePt t="56653" x="4022725" y="3360738"/>
          <p14:tracePt t="56669" x="3932238" y="3360738"/>
          <p14:tracePt t="56688" x="3848100" y="3360738"/>
          <p14:tracePt t="56703" x="3825875" y="3360738"/>
          <p14:tracePt t="56719" x="3802063" y="3344863"/>
          <p14:tracePt t="56736" x="3794125" y="3336925"/>
          <p14:tracePt t="56753" x="3787775" y="3322638"/>
          <p14:tracePt t="56769" x="3763963" y="3292475"/>
          <p14:tracePt t="56786" x="3749675" y="3260725"/>
          <p14:tracePt t="56803" x="3741738" y="3238500"/>
          <p14:tracePt t="56819" x="3741738" y="3216275"/>
          <p14:tracePt t="56835" x="3717925" y="3178175"/>
          <p14:tracePt t="56852" x="3695700" y="3154363"/>
          <p14:tracePt t="56869" x="3679825" y="3146425"/>
          <p14:tracePt t="56887" x="3665538" y="3140075"/>
          <p14:tracePt t="56903" x="3649663" y="3132138"/>
          <p14:tracePt t="56919" x="3635375" y="3124200"/>
          <p14:tracePt t="56936" x="3597275" y="3116263"/>
          <p14:tracePt t="56953" x="3535363" y="3078163"/>
          <p14:tracePt t="56969" x="3467100" y="3032125"/>
          <p14:tracePt t="56986" x="3421063" y="2987675"/>
          <p14:tracePt t="57003" x="3390900" y="2949575"/>
          <p14:tracePt t="57019" x="3382963" y="2895600"/>
          <p14:tracePt t="57036" x="3382963" y="2879725"/>
          <p14:tracePt t="57053" x="3368675" y="2835275"/>
          <p14:tracePt t="57069" x="3368675" y="2819400"/>
          <p14:tracePt t="57086" x="3360738" y="2803525"/>
          <p14:tracePt t="57312" x="3360738" y="2849563"/>
          <p14:tracePt t="57320" x="3360738" y="2925763"/>
          <p14:tracePt t="57328" x="3360738" y="3009900"/>
          <p14:tracePt t="57336" x="3360738" y="3101975"/>
          <p14:tracePt t="57353" x="3360738" y="3246438"/>
          <p14:tracePt t="57369" x="3368675" y="3360738"/>
          <p14:tracePt t="57388" x="3375025" y="3444875"/>
          <p14:tracePt t="57392" x="3382963" y="3459163"/>
          <p14:tracePt t="57403" x="3398838" y="3489325"/>
          <p14:tracePt t="57420" x="3406775" y="3535363"/>
          <p14:tracePt t="57436" x="3429000" y="3611563"/>
          <p14:tracePt t="57453" x="3451225" y="3717925"/>
          <p14:tracePt t="57470" x="3505200" y="3870325"/>
          <p14:tracePt t="57487" x="3573463" y="4092575"/>
          <p14:tracePt t="57503" x="3619500" y="4168775"/>
          <p14:tracePt t="57519" x="3703638" y="4327525"/>
          <p14:tracePt t="57536" x="3756025" y="4403725"/>
          <p14:tracePt t="57553" x="3787775" y="4435475"/>
          <p14:tracePt t="57570" x="3832225" y="4479925"/>
          <p14:tracePt t="57586" x="3908425" y="4511675"/>
          <p14:tracePt t="57602" x="4038600" y="4533900"/>
          <p14:tracePt t="57620" x="4191000" y="4541838"/>
          <p14:tracePt t="57636" x="4313238" y="4549775"/>
          <p14:tracePt t="57653" x="4389438" y="4549775"/>
          <p14:tracePt t="57670" x="4411663" y="4549775"/>
          <p14:tracePt t="57728" x="4403725" y="4525963"/>
          <p14:tracePt t="57736" x="4397375" y="4518025"/>
          <p14:tracePt t="57744" x="4389438" y="4511675"/>
          <p14:tracePt t="57753" x="4365625" y="4495800"/>
          <p14:tracePt t="57770" x="4297363" y="4441825"/>
          <p14:tracePt t="57786" x="4191000" y="4351338"/>
          <p14:tracePt t="57803" x="4084638" y="4206875"/>
          <p14:tracePt t="57820" x="3978275" y="4038600"/>
          <p14:tracePt t="57836" x="3886200" y="3817938"/>
          <p14:tracePt t="57853" x="3825875" y="3589338"/>
          <p14:tracePt t="57870" x="3779838" y="3406775"/>
          <p14:tracePt t="57888" x="3749675" y="3230563"/>
          <p14:tracePt t="57905" x="3749675" y="3178175"/>
          <p14:tracePt t="57920" x="3749675" y="3154363"/>
          <p14:tracePt t="57936" x="3749675" y="3146425"/>
          <p14:tracePt t="58056" x="3749675" y="3184525"/>
          <p14:tracePt t="58064" x="3749675" y="3230563"/>
          <p14:tracePt t="58072" x="3749675" y="3314700"/>
          <p14:tracePt t="58087" x="3749675" y="3489325"/>
          <p14:tracePt t="58105" x="3771900" y="3649663"/>
          <p14:tracePt t="58120" x="3825875" y="3771900"/>
          <p14:tracePt t="58136" x="3886200" y="3856038"/>
          <p14:tracePt t="58153" x="3902075" y="3870325"/>
          <p14:tracePt t="58170" x="3916363" y="3870325"/>
          <p14:tracePt t="58186" x="3924300" y="3870325"/>
          <p14:tracePt t="58223" x="3932238" y="3870325"/>
          <p14:tracePt t="58236" x="3940175" y="3870325"/>
          <p14:tracePt t="58253" x="3954463" y="3832225"/>
          <p14:tracePt t="58271" x="3962400" y="3771900"/>
          <p14:tracePt t="58287" x="3962400" y="3725863"/>
          <p14:tracePt t="58305" x="3962400" y="3711575"/>
          <p14:tracePt t="58320" x="3946525" y="3687763"/>
          <p14:tracePt t="58408" x="3946525" y="3725863"/>
          <p14:tracePt t="58416" x="3946525" y="3763963"/>
          <p14:tracePt t="58423" x="3946525" y="3825875"/>
          <p14:tracePt t="58436" x="3946525" y="3886200"/>
          <p14:tracePt t="58453" x="3978275" y="3984625"/>
          <p14:tracePt t="58471" x="4038600" y="4076700"/>
          <p14:tracePt t="58487" x="4106863" y="4114800"/>
          <p14:tracePt t="58503" x="4175125" y="4168775"/>
          <p14:tracePt t="58522" x="4229100" y="4191000"/>
          <p14:tracePt t="58536" x="4289425" y="4213225"/>
          <p14:tracePt t="58553" x="4313238" y="4221163"/>
          <p14:tracePt t="58570" x="4321175" y="4229100"/>
          <p14:tracePt t="58587" x="4335463" y="4229100"/>
          <p14:tracePt t="58604" x="4351338" y="4237038"/>
          <p14:tracePt t="58620" x="4381500" y="4251325"/>
          <p14:tracePt t="58636" x="4449763" y="4297363"/>
          <p14:tracePt t="58653" x="4549775" y="4343400"/>
          <p14:tracePt t="58671" x="4762500" y="4449763"/>
          <p14:tracePt t="58687" x="4922838" y="4503738"/>
          <p14:tracePt t="58703" x="5059363" y="4549775"/>
          <p14:tracePt t="58722" x="5135563" y="4564063"/>
          <p14:tracePt t="58737" x="5181600" y="4564063"/>
          <p14:tracePt t="58832" x="5159375" y="4564063"/>
          <p14:tracePt t="58840" x="5113338" y="4549775"/>
          <p14:tracePt t="58848" x="5083175" y="4533900"/>
          <p14:tracePt t="58855" x="5037138" y="4525963"/>
          <p14:tracePt t="58871" x="4914900" y="4473575"/>
          <p14:tracePt t="58887" x="4822825" y="4419600"/>
          <p14:tracePt t="58903" x="4792663" y="4373563"/>
          <p14:tracePt t="58920" x="4778375" y="4321175"/>
          <p14:tracePt t="58937" x="4778375" y="4244975"/>
          <p14:tracePt t="58953" x="4778375" y="4137025"/>
          <p14:tracePt t="58970" x="4778375" y="4030663"/>
          <p14:tracePt t="58987" x="4784725" y="3924300"/>
          <p14:tracePt t="59003" x="4784725" y="3817938"/>
          <p14:tracePt t="59020" x="4784725" y="3733800"/>
          <p14:tracePt t="59036" x="4770438" y="3673475"/>
          <p14:tracePt t="59053" x="4746625" y="3649663"/>
          <p14:tracePt t="59070" x="4724400" y="3627438"/>
          <p14:tracePt t="59086" x="4678363" y="3603625"/>
          <p14:tracePt t="59103" x="4664075" y="3603625"/>
          <p14:tracePt t="59174" x="4656138" y="3597275"/>
          <p14:tracePt t="59182" x="4648200" y="3589338"/>
          <p14:tracePt t="59190" x="4640263" y="3573463"/>
          <p14:tracePt t="59203" x="4640263" y="3565525"/>
          <p14:tracePt t="59219" x="4618038" y="3527425"/>
          <p14:tracePt t="59236" x="4594225" y="3482975"/>
          <p14:tracePt t="59253" x="4564063" y="3436938"/>
          <p14:tracePt t="59269" x="4549775" y="3390900"/>
          <p14:tracePt t="59286" x="4525963" y="3360738"/>
          <p14:tracePt t="59303" x="4511675" y="3344863"/>
          <p14:tracePt t="59319" x="4503738" y="3336925"/>
          <p14:tracePt t="59336" x="4495800" y="3322638"/>
          <p14:tracePt t="59353" x="4487863" y="3306763"/>
          <p14:tracePt t="59370" x="4479925" y="3292475"/>
          <p14:tracePt t="59386" x="4479925" y="3284538"/>
          <p14:tracePt t="59403" x="4479925" y="3268663"/>
          <p14:tracePt t="59419" x="4473575" y="3260725"/>
          <p14:tracePt t="59436" x="4457700" y="3246438"/>
          <p14:tracePt t="59453" x="4457700" y="3238500"/>
          <p14:tracePt t="59470" x="4457700" y="3222625"/>
          <p14:tracePt t="59486" x="4449763" y="3208338"/>
          <p14:tracePt t="59672" x="4449763" y="3200400"/>
          <p14:tracePt t="59680" x="4435475" y="3192463"/>
          <p14:tracePt t="59704" x="4419600" y="3192463"/>
          <p14:tracePt t="59712" x="4403725" y="3192463"/>
          <p14:tracePt t="59720" x="4397375" y="3192463"/>
          <p14:tracePt t="59737" x="4389438" y="3184525"/>
          <p14:tracePt t="59754" x="4373563" y="3184525"/>
          <p14:tracePt t="59770" x="4359275" y="3184525"/>
          <p14:tracePt t="59787" x="4351338" y="3184525"/>
          <p14:tracePt t="59804" x="4343400" y="3184525"/>
          <p14:tracePt t="59820" x="4327525" y="3184525"/>
          <p14:tracePt t="59837" x="4313238" y="3184525"/>
          <p14:tracePt t="59855" x="4289425" y="3184525"/>
          <p14:tracePt t="59871" x="4244975" y="3192463"/>
          <p14:tracePt t="59887" x="4198938" y="3222625"/>
          <p14:tracePt t="59904" x="4160838" y="3246438"/>
          <p14:tracePt t="59920" x="4122738" y="3276600"/>
          <p14:tracePt t="59937" x="4106863" y="3292475"/>
          <p14:tracePt t="59954" x="4098925" y="3322638"/>
          <p14:tracePt t="59971" x="4092575" y="3344863"/>
          <p14:tracePt t="59987" x="4092575" y="3368675"/>
          <p14:tracePt t="60004" x="4092575" y="3382963"/>
          <p14:tracePt t="60020" x="4092575" y="3413125"/>
          <p14:tracePt t="60037" x="4092575" y="3436938"/>
          <p14:tracePt t="60054" x="4092575" y="3444875"/>
          <p14:tracePt t="60071" x="4092575" y="3459163"/>
          <p14:tracePt t="60368" x="4092575" y="3467100"/>
          <p14:tracePt t="60376" x="4098925" y="3467100"/>
          <p14:tracePt t="60388" x="4122738" y="3467100"/>
          <p14:tracePt t="60404" x="4175125" y="3467100"/>
          <p14:tracePt t="60420" x="4259263" y="3436938"/>
          <p14:tracePt t="60437" x="4389438" y="3382963"/>
          <p14:tracePt t="60453" x="4525963" y="3330575"/>
          <p14:tracePt t="60470" x="4656138" y="3298825"/>
          <p14:tracePt t="60487" x="4792663" y="3268663"/>
          <p14:tracePt t="60504" x="4860925" y="3260725"/>
          <p14:tracePt t="60520" x="4892675" y="3254375"/>
          <p14:tracePt t="60537" x="4937125" y="3246438"/>
          <p14:tracePt t="60554" x="4999038" y="3238500"/>
          <p14:tracePt t="60571" x="5083175" y="3238500"/>
          <p14:tracePt t="60587" x="5173663" y="3238500"/>
          <p14:tracePt t="60604" x="5287963" y="3238500"/>
          <p14:tracePt t="60620" x="5380038" y="3254375"/>
          <p14:tracePt t="60637" x="5402263" y="3254375"/>
          <p14:tracePt t="60768" x="5387975" y="3254375"/>
          <p14:tracePt t="60775" x="5349875" y="3254375"/>
          <p14:tracePt t="60787" x="5295900" y="3230563"/>
          <p14:tracePt t="60804" x="5235575" y="3216275"/>
          <p14:tracePt t="60820" x="5143500" y="3184525"/>
          <p14:tracePt t="60837" x="5067300" y="3162300"/>
          <p14:tracePt t="60854" x="5021263" y="3146425"/>
          <p14:tracePt t="60870" x="4983163" y="3132138"/>
          <p14:tracePt t="60887" x="4945063" y="3132138"/>
          <p14:tracePt t="60904" x="4914900" y="3124200"/>
          <p14:tracePt t="60920" x="4899025" y="3124200"/>
          <p14:tracePt t="60937" x="4868863" y="3124200"/>
          <p14:tracePt t="60954" x="4854575" y="3124200"/>
          <p14:tracePt t="60970" x="4838700" y="3124200"/>
          <p14:tracePt t="60987" x="4822825" y="3124200"/>
          <p14:tracePt t="61004" x="4784725" y="3132138"/>
          <p14:tracePt t="61021" x="4762500" y="3154363"/>
          <p14:tracePt t="61037" x="4746625" y="3170238"/>
          <p14:tracePt t="61054" x="4740275" y="3192463"/>
          <p14:tracePt t="61071" x="4732338" y="3216275"/>
          <p14:tracePt t="61087" x="4732338" y="3230563"/>
          <p14:tracePt t="61104" x="4724400" y="3254375"/>
          <p14:tracePt t="61121" x="4716463" y="3292475"/>
          <p14:tracePt t="61137" x="4716463" y="3322638"/>
          <p14:tracePt t="61154" x="4708525" y="3352800"/>
          <p14:tracePt t="61171" x="4708525" y="3360738"/>
          <p14:tracePt t="61187" x="4708525" y="3375025"/>
          <p14:tracePt t="61221" x="4708525" y="3382963"/>
          <p14:tracePt t="62288" x="4708525" y="3390900"/>
          <p14:tracePt t="62304" x="4716463" y="3390900"/>
          <p14:tracePt t="62312" x="4740275" y="3390900"/>
          <p14:tracePt t="62321" x="4816475" y="3390900"/>
          <p14:tracePt t="62338" x="4930775" y="3382963"/>
          <p14:tracePt t="62355" x="5067300" y="3352800"/>
          <p14:tracePt t="62371" x="5165725" y="3344863"/>
          <p14:tracePt t="62388" x="5235575" y="3330575"/>
          <p14:tracePt t="62405" x="5280025" y="3314700"/>
          <p14:tracePt t="62408" x="5295900" y="3314700"/>
          <p14:tracePt t="62421" x="5303838" y="3306763"/>
          <p14:tracePt t="62439" x="5326063" y="3306763"/>
          <p14:tracePt t="62455" x="5334000" y="3306763"/>
          <p14:tracePt t="62472" x="5364163" y="3298825"/>
          <p14:tracePt t="62488" x="5410200" y="3298825"/>
          <p14:tracePt t="62505" x="5470525" y="3298825"/>
          <p14:tracePt t="62521" x="5540375" y="3298825"/>
          <p14:tracePt t="62538" x="5608638" y="3298825"/>
          <p14:tracePt t="62555" x="5646738" y="3298825"/>
          <p14:tracePt t="62571" x="5668963" y="3298825"/>
          <p14:tracePt t="62588" x="5692775" y="3298825"/>
          <p14:tracePt t="62656" x="5699125" y="3292475"/>
          <p14:tracePt t="62688" x="5707063" y="3292475"/>
          <p14:tracePt t="62697" x="5715000" y="3292475"/>
          <p14:tracePt t="62712" x="5730875" y="3292475"/>
          <p14:tracePt t="62721" x="5737225" y="3284538"/>
          <p14:tracePt t="62738" x="5753100" y="3276600"/>
          <p14:tracePt t="62755" x="5768975" y="3268663"/>
          <p14:tracePt t="62771" x="5775325" y="3254375"/>
          <p14:tracePt t="62788" x="5791200" y="3246438"/>
          <p14:tracePt t="62805" x="5799138" y="3238500"/>
          <p14:tracePt t="62821" x="5807075" y="3230563"/>
          <p14:tracePt t="62839" x="5807075" y="3208338"/>
          <p14:tracePt t="62855" x="5807075" y="3200400"/>
          <p14:tracePt t="62871" x="5799138" y="3170238"/>
          <p14:tracePt t="62888" x="5791200" y="3162300"/>
          <p14:tracePt t="62905" x="5745163" y="3140075"/>
          <p14:tracePt t="62922" x="5722938" y="3132138"/>
          <p14:tracePt t="62938" x="5692775" y="3116263"/>
          <p14:tracePt t="62955" x="5668963" y="3116263"/>
          <p14:tracePt t="62972" x="5638800" y="3108325"/>
          <p14:tracePt t="62988" x="5616575" y="3101975"/>
          <p14:tracePt t="63005" x="5584825" y="3094038"/>
          <p14:tracePt t="63022" x="5570538" y="3086100"/>
          <p14:tracePt t="63039" x="5546725" y="3086100"/>
          <p14:tracePt t="63055" x="5532438" y="3086100"/>
          <p14:tracePt t="63072" x="5524500" y="3086100"/>
          <p14:tracePt t="63105" x="5516563" y="3086100"/>
          <p14:tracePt t="63136" x="5508625" y="3086100"/>
          <p14:tracePt t="63145" x="5494338" y="3094038"/>
          <p14:tracePt t="63160" x="5486400" y="3101975"/>
          <p14:tracePt t="63172" x="5486400" y="3108325"/>
          <p14:tracePt t="63188" x="5470525" y="3140075"/>
          <p14:tracePt t="63205" x="5470525" y="3154363"/>
          <p14:tracePt t="63222" x="5464175" y="3162300"/>
          <p14:tracePt t="63238" x="5464175" y="3170238"/>
          <p14:tracePt t="63272" x="5464175" y="3178175"/>
          <p14:tracePt t="63304" x="5464175" y="3184525"/>
          <p14:tracePt t="63818" x="5470525" y="3192463"/>
          <p14:tracePt t="63823" x="5516563" y="3208338"/>
          <p14:tracePt t="63839" x="5600700" y="3216275"/>
          <p14:tracePt t="63855" x="5707063" y="3216275"/>
          <p14:tracePt t="63872" x="5845175" y="3216275"/>
          <p14:tracePt t="63889" x="5965825" y="3208338"/>
          <p14:tracePt t="63905" x="6019800" y="3208338"/>
          <p14:tracePt t="63922" x="6065838" y="3200400"/>
          <p14:tracePt t="63939" x="6096000" y="3200400"/>
          <p14:tracePt t="63955" x="6111875" y="3200400"/>
          <p14:tracePt t="63972" x="6142038" y="3200400"/>
          <p14:tracePt t="63989" x="6180138" y="3200400"/>
          <p14:tracePt t="64005" x="6232525" y="3200400"/>
          <p14:tracePt t="64023" x="6332538" y="3200400"/>
          <p14:tracePt t="64039" x="6400800" y="3200400"/>
          <p14:tracePt t="64055" x="6469063" y="3200400"/>
          <p14:tracePt t="64072" x="6515100" y="3200400"/>
          <p14:tracePt t="64089" x="6545263" y="3200400"/>
          <p14:tracePt t="64105" x="6561138" y="3200400"/>
          <p14:tracePt t="64122" x="6575425" y="3200400"/>
          <p14:tracePt t="64139" x="6599238" y="3200400"/>
          <p14:tracePt t="64155" x="6599238" y="3208338"/>
          <p14:tracePt t="64172" x="6621463" y="3208338"/>
          <p14:tracePt t="64189" x="6651625" y="3216275"/>
          <p14:tracePt t="64205" x="6683375" y="3230563"/>
          <p14:tracePt t="64223" x="6727825" y="3246438"/>
          <p14:tracePt t="64328" x="6721475" y="3246438"/>
          <p14:tracePt t="64335" x="6689725" y="3246438"/>
          <p14:tracePt t="64344" x="6637338" y="3246438"/>
          <p14:tracePt t="64355" x="6607175" y="3246438"/>
          <p14:tracePt t="64372" x="6523038" y="3276600"/>
          <p14:tracePt t="64389" x="6454775" y="3314700"/>
          <p14:tracePt t="64392" x="6423025" y="3314700"/>
          <p14:tracePt t="64405" x="6400800" y="3330575"/>
          <p14:tracePt t="64423" x="6362700" y="3344863"/>
          <p14:tracePt t="64455" x="6346825" y="3344863"/>
          <p14:tracePt t="64864" x="6354763" y="3336925"/>
          <p14:tracePt t="64872" x="6370638" y="3336925"/>
          <p14:tracePt t="64880" x="6423025" y="3336925"/>
          <p14:tracePt t="64889" x="6499225" y="3336925"/>
          <p14:tracePt t="64906" x="6689725" y="3336925"/>
          <p14:tracePt t="64922" x="6934200" y="3336925"/>
          <p14:tracePt t="64939" x="7170738" y="3330575"/>
          <p14:tracePt t="64956" x="7369175" y="3322638"/>
          <p14:tracePt t="64972" x="7483475" y="3322638"/>
          <p14:tracePt t="64989" x="7521575" y="3314700"/>
          <p14:tracePt t="65064" x="7513638" y="3306763"/>
          <p14:tracePt t="65072" x="7497763" y="3298825"/>
          <p14:tracePt t="65080" x="7475538" y="3298825"/>
          <p14:tracePt t="65089" x="7459663" y="3292475"/>
          <p14:tracePt t="65106" x="7413625" y="3292475"/>
          <p14:tracePt t="65122" x="7407275" y="3292475"/>
          <p14:tracePt t="65139" x="7375525" y="3292475"/>
          <p14:tracePt t="65156" x="7323138" y="3292475"/>
          <p14:tracePt t="65172" x="7223125" y="3330575"/>
          <p14:tracePt t="65189" x="7108825" y="3382963"/>
          <p14:tracePt t="65206" x="6972300" y="3421063"/>
          <p14:tracePt t="65223" x="6811963" y="3436938"/>
          <p14:tracePt t="65239" x="6743700" y="3436938"/>
          <p14:tracePt t="65256" x="6727825" y="3436938"/>
          <p14:tracePt t="65296" x="6721475" y="3436938"/>
          <p14:tracePt t="65344" x="6721475" y="3429000"/>
          <p14:tracePt t="65352" x="6727825" y="3421063"/>
          <p14:tracePt t="65359" x="6735763" y="3413125"/>
          <p14:tracePt t="65372" x="6751638" y="3406775"/>
          <p14:tracePt t="65390" x="6781800" y="3382963"/>
          <p14:tracePt t="65394" x="6804025" y="3382963"/>
          <p14:tracePt t="65406" x="6827838" y="3375025"/>
          <p14:tracePt t="65423" x="6865938" y="3352800"/>
          <p14:tracePt t="65439" x="6918325" y="3330575"/>
          <p14:tracePt t="65456" x="6926263" y="3322638"/>
          <p14:tracePt t="66615" x="6934200" y="3322638"/>
          <p14:tracePt t="66623" x="6942138" y="3344863"/>
          <p14:tracePt t="66631" x="6964363" y="3436938"/>
          <p14:tracePt t="66639" x="6994525" y="3527425"/>
          <p14:tracePt t="66658" x="7086600" y="3711575"/>
          <p14:tracePt t="66673" x="7170738" y="3856038"/>
          <p14:tracePt t="66690" x="7246938" y="3962400"/>
          <p14:tracePt t="66706" x="7307263" y="4030663"/>
          <p14:tracePt t="66723" x="7345363" y="4076700"/>
          <p14:tracePt t="66740" x="7361238" y="4092575"/>
          <p14:tracePt t="66756" x="7369175" y="4092575"/>
          <p14:tracePt t="68033" x="7353300" y="4092575"/>
          <p14:tracePt t="68040" x="7337425" y="4092575"/>
          <p14:tracePt t="68049" x="7315200" y="4084638"/>
          <p14:tracePt t="68483" x="7323138" y="4084638"/>
          <p14:tracePt t="68488" x="7337425" y="4084638"/>
          <p14:tracePt t="68496" x="7337425" y="4076700"/>
          <p14:tracePt t="68507" x="7345363" y="4046538"/>
          <p14:tracePt t="68784" x="7323138" y="4046538"/>
          <p14:tracePt t="68792" x="7277100" y="4046538"/>
          <p14:tracePt t="68808" x="7246938" y="4054475"/>
          <p14:tracePt t="68816" x="7231063" y="4060825"/>
          <p14:tracePt t="68824" x="7200900" y="4068763"/>
          <p14:tracePt t="68840" x="7154863" y="4092575"/>
          <p14:tracePt t="68857" x="7086600" y="4098925"/>
          <p14:tracePt t="68874" x="7064375" y="4114800"/>
          <p14:tracePt t="68892" x="7026275" y="4114800"/>
          <p14:tracePt t="68907" x="6980238" y="4114800"/>
          <p14:tracePt t="68924" x="6858000" y="4114800"/>
          <p14:tracePt t="68940" x="6735763" y="4098925"/>
          <p14:tracePt t="68957" x="6667500" y="4084638"/>
          <p14:tracePt t="68973" x="6637338" y="4076700"/>
          <p14:tracePt t="68990" x="6607175" y="4076700"/>
          <p14:tracePt t="69007" x="6599238" y="4076700"/>
          <p14:tracePt t="69040" x="6591300" y="4076700"/>
          <p14:tracePt t="69153" x="6583363" y="4092575"/>
          <p14:tracePt t="69159" x="6569075" y="4106863"/>
          <p14:tracePt t="69176" x="6569075" y="4122738"/>
          <p14:tracePt t="69184" x="6561138" y="4130675"/>
          <p14:tracePt t="69480" x="6545263" y="4137025"/>
          <p14:tracePt t="69488" x="6537325" y="4137025"/>
          <p14:tracePt t="69496" x="6530975" y="4137025"/>
          <p14:tracePt t="69507" x="6515100" y="4137025"/>
          <p14:tracePt t="69524" x="6469063" y="4122738"/>
          <p14:tracePt t="69541" x="6430963" y="4114800"/>
          <p14:tracePt t="69557" x="6416675" y="4106863"/>
          <p14:tracePt t="69655" x="6400800" y="4106863"/>
          <p14:tracePt t="69664" x="6384925" y="4092575"/>
          <p14:tracePt t="69674" x="6378575" y="4084638"/>
          <p14:tracePt t="69691" x="6324600" y="4068763"/>
          <p14:tracePt t="69707" x="6302375" y="4060825"/>
          <p14:tracePt t="69724" x="6286500" y="4046538"/>
          <p14:tracePt t="69741" x="6248400" y="4000500"/>
          <p14:tracePt t="69757" x="6202363" y="3902075"/>
          <p14:tracePt t="69775" x="6142038" y="3794125"/>
          <p14:tracePt t="69791" x="6088063" y="3733800"/>
          <p14:tracePt t="69807" x="6027738" y="3649663"/>
          <p14:tracePt t="69824" x="5943600" y="3543300"/>
          <p14:tracePt t="69841" x="5867400" y="3467100"/>
          <p14:tracePt t="69857" x="5829300" y="3436938"/>
          <p14:tracePt t="69874" x="5791200" y="3413125"/>
          <p14:tracePt t="69891" x="5730875" y="3382963"/>
          <p14:tracePt t="69907" x="5692775" y="3360738"/>
          <p14:tracePt t="69911" x="5684838" y="3360738"/>
          <p14:tracePt t="69924" x="5676900" y="3360738"/>
          <p14:tracePt t="69941" x="5668963" y="3360738"/>
          <p14:tracePt t="69957" x="5661025" y="3360738"/>
          <p14:tracePt t="69984" x="5668963" y="3360738"/>
          <p14:tracePt t="69993" x="5692775" y="3360738"/>
          <p14:tracePt t="70296" x="5684838" y="3360738"/>
          <p14:tracePt t="70304" x="5676900" y="3360738"/>
          <p14:tracePt t="70311" x="5661025" y="3352800"/>
          <p14:tracePt t="70324" x="5630863" y="3344863"/>
          <p14:tracePt t="70341" x="5578475" y="3330575"/>
          <p14:tracePt t="70358" x="5540375" y="3322638"/>
          <p14:tracePt t="70375" x="5402263" y="3284538"/>
          <p14:tracePt t="70391" x="5318125" y="3254375"/>
          <p14:tracePt t="70408" x="5203825" y="3238500"/>
          <p14:tracePt t="70424" x="5045075" y="3238500"/>
          <p14:tracePt t="70441" x="4884738" y="3208338"/>
          <p14:tracePt t="70458" x="4732338" y="3184525"/>
          <p14:tracePt t="70474" x="4618038" y="3170238"/>
          <p14:tracePt t="70491" x="4525963" y="3162300"/>
          <p14:tracePt t="70508" x="4465638" y="3146425"/>
          <p14:tracePt t="70525" x="4435475" y="3140075"/>
          <p14:tracePt t="70541" x="4403725" y="3140075"/>
          <p14:tracePt t="70557" x="4397375" y="3140075"/>
          <p14:tracePt t="70575" x="4373563" y="3140075"/>
          <p14:tracePt t="70591" x="4335463" y="3124200"/>
          <p14:tracePt t="70608" x="4283075" y="3108325"/>
          <p14:tracePt t="70625" x="4191000" y="3101975"/>
          <p14:tracePt t="70641" x="4084638" y="3063875"/>
          <p14:tracePt t="70658" x="3954463" y="3025775"/>
          <p14:tracePt t="70674" x="3870325" y="3001963"/>
          <p14:tracePt t="70691" x="3817938" y="2987675"/>
          <p14:tracePt t="70708" x="3771900" y="2963863"/>
          <p14:tracePt t="70725" x="3741738" y="2963863"/>
          <p14:tracePt t="70741" x="3717925" y="2949575"/>
          <p14:tracePt t="70758" x="3695700" y="2941638"/>
          <p14:tracePt t="70775" x="3635375" y="2925763"/>
          <p14:tracePt t="70791" x="3611563" y="2925763"/>
          <p14:tracePt t="70808" x="3527425" y="2911475"/>
          <p14:tracePt t="70825" x="3489325" y="2903538"/>
          <p14:tracePt t="70841" x="3459163" y="2903538"/>
          <p14:tracePt t="70858" x="3429000" y="2887663"/>
          <p14:tracePt t="70874" x="3421063" y="2887663"/>
          <p14:tracePt t="70944" x="3413125" y="2879725"/>
          <p14:tracePt t="70960" x="3413125" y="2873375"/>
          <p14:tracePt t="70976" x="3413125" y="2865438"/>
          <p14:tracePt t="71001" x="3413125" y="2857500"/>
          <p14:tracePt t="71008" x="3413125" y="2849563"/>
          <p14:tracePt t="71024" x="3413125" y="2841625"/>
          <p14:tracePt t="71040" x="3413125" y="2835275"/>
          <p14:tracePt t="71048" x="3413125" y="2827338"/>
          <p14:tracePt t="71058" x="3413125" y="2819400"/>
          <p14:tracePt t="71074" x="3429000" y="2811463"/>
          <p14:tracePt t="71091" x="3513138" y="2811463"/>
          <p14:tracePt t="71108" x="3603625" y="2811463"/>
          <p14:tracePt t="71124" x="3741738" y="2811463"/>
          <p14:tracePt t="71144" x="3992563" y="2811463"/>
          <p14:tracePt t="71158" x="4068763" y="2811463"/>
          <p14:tracePt t="71175" x="4313238" y="2811463"/>
          <p14:tracePt t="71191" x="4449763" y="2811463"/>
          <p14:tracePt t="71208" x="4556125" y="2811463"/>
          <p14:tracePt t="71225" x="4664075" y="2819400"/>
          <p14:tracePt t="71242" x="4716463" y="2819400"/>
          <p14:tracePt t="71258" x="4746625" y="2819400"/>
          <p14:tracePt t="71291" x="4754563" y="2819400"/>
          <p14:tracePt t="71368" x="4724400" y="2819400"/>
          <p14:tracePt t="71376" x="4686300" y="2819400"/>
          <p14:tracePt t="71384" x="4648200" y="2819400"/>
          <p14:tracePt t="71392" x="4587875" y="2803525"/>
          <p14:tracePt t="71408" x="4511675" y="2789238"/>
          <p14:tracePt t="71424" x="4435475" y="2773363"/>
          <p14:tracePt t="71441" x="4397375" y="2773363"/>
          <p14:tracePt t="71459" x="4373563" y="2759075"/>
          <p14:tracePt t="71475" x="4351338" y="2759075"/>
          <p14:tracePt t="71509" x="4335463" y="2759075"/>
          <p14:tracePt t="71524" x="4305300" y="2765425"/>
          <p14:tracePt t="71561" x="4297363" y="2773363"/>
          <p14:tracePt t="72193" x="4305300" y="2773363"/>
          <p14:tracePt t="72200" x="4327525" y="2773363"/>
          <p14:tracePt t="72208" x="4351338" y="2773363"/>
          <p14:tracePt t="72225" x="4359275" y="2773363"/>
          <p14:tracePt t="72241" x="4365625" y="2773363"/>
          <p14:tracePt t="72258" x="4479925" y="2727325"/>
          <p14:tracePt t="72275" x="4656138" y="2667000"/>
          <p14:tracePt t="72291" x="4800600" y="2644775"/>
          <p14:tracePt t="72308" x="4968875" y="2613025"/>
          <p14:tracePt t="72325" x="5075238" y="2606675"/>
          <p14:tracePt t="72342" x="5173663" y="2606675"/>
          <p14:tracePt t="72359" x="5265738" y="2606675"/>
          <p14:tracePt t="72375" x="5303838" y="2606675"/>
          <p14:tracePt t="72392" x="5372100" y="2606675"/>
          <p14:tracePt t="72409" x="5470525" y="2606675"/>
          <p14:tracePt t="72425" x="5546725" y="2613025"/>
          <p14:tracePt t="72442" x="5592763" y="2613025"/>
          <p14:tracePt t="72458" x="5622925" y="2613025"/>
          <p14:tracePt t="72475" x="5630863" y="2613025"/>
          <p14:tracePt t="72492" x="5646738" y="2606675"/>
          <p14:tracePt t="72508" x="5654675" y="2598738"/>
          <p14:tracePt t="72525" x="5684838" y="2536825"/>
          <p14:tracePt t="72542" x="5692775" y="2506663"/>
          <p14:tracePt t="72559" x="5715000" y="2454275"/>
          <p14:tracePt t="72575" x="5715000" y="2422525"/>
          <p14:tracePt t="72592" x="5722938" y="2416175"/>
          <p14:tracePt t="72776" x="5730875" y="2416175"/>
          <p14:tracePt t="72856" x="5737225" y="2416175"/>
          <p14:tracePt t="72888" x="5753100" y="2416175"/>
          <p14:tracePt t="73008" x="5761038" y="2422525"/>
          <p14:tracePt t="73312" x="5761038" y="2430463"/>
          <p14:tracePt t="73352" x="5761038" y="2438400"/>
          <p14:tracePt t="73360" x="5761038" y="2446338"/>
          <p14:tracePt t="73368" x="5761038" y="2454275"/>
          <p14:tracePt t="73376" x="5775325" y="2454275"/>
          <p14:tracePt t="73392" x="5799138" y="2468563"/>
          <p14:tracePt t="73409" x="5845175" y="2476500"/>
          <p14:tracePt t="73425" x="5897563" y="2498725"/>
          <p14:tracePt t="73442" x="5959475" y="2514600"/>
          <p14:tracePt t="73459" x="5989638" y="2514600"/>
          <p14:tracePt t="73475" x="5997575" y="2530475"/>
          <p14:tracePt t="73492" x="6011863" y="2530475"/>
          <p14:tracePt t="73509" x="6019800" y="2530475"/>
          <p14:tracePt t="73525" x="6035675" y="2530475"/>
          <p14:tracePt t="73543" x="6073775" y="2544763"/>
          <p14:tracePt t="73559" x="6096000" y="2552700"/>
          <p14:tracePt t="73575" x="6188075" y="2574925"/>
          <p14:tracePt t="73592" x="6278563" y="2598738"/>
          <p14:tracePt t="73608" x="6324600" y="2598738"/>
          <p14:tracePt t="73625" x="6354763" y="2613025"/>
          <p14:tracePt t="73642" x="6416675" y="2628900"/>
          <p14:tracePt t="73659" x="6499225" y="2636838"/>
          <p14:tracePt t="73675" x="6545263" y="2659063"/>
          <p14:tracePt t="73692" x="6607175" y="2667000"/>
          <p14:tracePt t="73709" x="6621463" y="2682875"/>
          <p14:tracePt t="73725" x="6637338" y="2682875"/>
          <p14:tracePt t="73743" x="6667500" y="2697163"/>
          <p14:tracePt t="73759" x="6689725" y="2705100"/>
          <p14:tracePt t="73775" x="6727825" y="2720975"/>
          <p14:tracePt t="73792" x="6759575" y="2743200"/>
          <p14:tracePt t="73809" x="6781800" y="2751138"/>
          <p14:tracePt t="73825" x="6797675" y="2759075"/>
          <p14:tracePt t="73937" x="6797675" y="2765425"/>
          <p14:tracePt t="73943" x="6797675" y="2773363"/>
          <p14:tracePt t="73969" x="6797675" y="2781300"/>
          <p14:tracePt t="73992" x="6797675" y="2789238"/>
          <p14:tracePt t="74016" x="6797675" y="2803525"/>
          <p14:tracePt t="74064" x="6797675" y="2811463"/>
          <p14:tracePt t="74384" x="6804025" y="2811463"/>
          <p14:tracePt t="74408" x="6811963" y="2811463"/>
          <p14:tracePt t="74416" x="6819900" y="2811463"/>
          <p14:tracePt t="74426" x="6827838" y="2811463"/>
          <p14:tracePt t="74442" x="6904038" y="2811463"/>
          <p14:tracePt t="74459" x="6950075" y="2811463"/>
          <p14:tracePt t="74476" x="7010400" y="2811463"/>
          <p14:tracePt t="74492" x="7040563" y="2803525"/>
          <p14:tracePt t="74510" x="7056438" y="2803525"/>
          <p14:tracePt t="74632" x="7040563" y="2803525"/>
          <p14:tracePt t="74641" x="7010400" y="2803525"/>
          <p14:tracePt t="74647" x="6964363" y="2803525"/>
          <p14:tracePt t="74659" x="6904038" y="2819400"/>
          <p14:tracePt t="74676" x="6751638" y="2887663"/>
          <p14:tracePt t="74692" x="6569075" y="2955925"/>
          <p14:tracePt t="74709" x="6370638" y="2994025"/>
          <p14:tracePt t="74726" x="6103938" y="3086100"/>
          <p14:tracePt t="74742" x="5859463" y="3116263"/>
          <p14:tracePt t="74759" x="5494338" y="3170238"/>
          <p14:tracePt t="74776" x="5257800" y="3192463"/>
          <p14:tracePt t="74792" x="5089525" y="3222625"/>
          <p14:tracePt t="74809" x="4975225" y="3246438"/>
          <p14:tracePt t="74826" x="4914900" y="3254375"/>
          <p14:tracePt t="74842" x="4892675" y="3254375"/>
          <p14:tracePt t="74859" x="4868863" y="3260725"/>
          <p14:tracePt t="74892" x="4860925" y="3260725"/>
          <p14:tracePt t="74909" x="4860925" y="3268663"/>
          <p14:tracePt t="74926" x="4846638" y="3276600"/>
          <p14:tracePt t="74928" x="4838700" y="3284538"/>
          <p14:tracePt t="74943" x="4822825" y="3298825"/>
          <p14:tracePt t="74959" x="4816475" y="3298825"/>
          <p14:tracePt t="74976" x="4808538" y="3306763"/>
          <p14:tracePt t="74993" x="4800600" y="3314700"/>
          <p14:tracePt t="75010" x="4792663" y="3322638"/>
          <p14:tracePt t="75026" x="4784725" y="3330575"/>
          <p14:tracePt t="75043" x="4778375" y="3336925"/>
          <p14:tracePt t="75076" x="4770438" y="3344863"/>
          <p14:tracePt t="75415" x="4784725" y="3336925"/>
          <p14:tracePt t="75424" x="4792663" y="3330575"/>
          <p14:tracePt t="75432" x="4816475" y="3314700"/>
          <p14:tracePt t="75443" x="4838700" y="3306763"/>
          <p14:tracePt t="75459" x="4868863" y="3292475"/>
          <p14:tracePt t="75476" x="4899025" y="3276600"/>
          <p14:tracePt t="75493" x="4945063" y="3254375"/>
          <p14:tracePt t="75509" x="4975225" y="3246438"/>
          <p14:tracePt t="75527" x="5045075" y="3216275"/>
          <p14:tracePt t="75543" x="5059363" y="3216275"/>
          <p14:tracePt t="75559" x="5121275" y="3208338"/>
          <p14:tracePt t="75576" x="5135563" y="3200400"/>
          <p14:tracePt t="75664" x="5127625" y="3200400"/>
          <p14:tracePt t="75672" x="5127625" y="3192463"/>
          <p14:tracePt t="75977" x="5121275" y="3192463"/>
          <p14:tracePt t="76026" x="5113338" y="3192463"/>
          <p14:tracePt t="76072" x="5113338" y="3200400"/>
          <p14:tracePt t="76088" x="5097463" y="3200400"/>
          <p14:tracePt t="76096" x="5097463" y="3208338"/>
          <p14:tracePt t="76104" x="5075238" y="3230563"/>
          <p14:tracePt t="76111" x="5067300" y="3230563"/>
          <p14:tracePt t="76127" x="5021263" y="3260725"/>
          <p14:tracePt t="76143" x="5013325" y="3276600"/>
          <p14:tracePt t="76160" x="4945063" y="3314700"/>
          <p14:tracePt t="76176" x="4892675" y="3344863"/>
          <p14:tracePt t="76193" x="4822825" y="3368675"/>
          <p14:tracePt t="76210" x="4800600" y="3382963"/>
          <p14:tracePt t="76228" x="4754563" y="3406775"/>
          <p14:tracePt t="76243" x="4716463" y="3436938"/>
          <p14:tracePt t="76261" x="4670425" y="3467100"/>
          <p14:tracePt t="76276" x="4640263" y="3489325"/>
          <p14:tracePt t="76293" x="4625975" y="3505200"/>
          <p14:tracePt t="76328" x="4618038" y="3513138"/>
          <p14:tracePt t="76359" x="4618038" y="3521075"/>
          <p14:tracePt t="76376" x="4618038" y="3527425"/>
          <p14:tracePt t="76384" x="4618038" y="3535363"/>
          <p14:tracePt t="77472" x="4618038" y="3573463"/>
          <p14:tracePt t="77480" x="4632325" y="3779838"/>
          <p14:tracePt t="77488" x="4724400" y="4008438"/>
          <p14:tracePt t="77496" x="4784725" y="4144963"/>
          <p14:tracePt t="77511" x="4876800" y="4313238"/>
          <p14:tracePt t="77527" x="4892675" y="4335463"/>
          <p14:tracePt t="77543" x="4892675" y="4351338"/>
          <p14:tracePt t="82112" x="4899025" y="4351338"/>
          <p14:tracePt t="82120" x="4914900" y="4351338"/>
          <p14:tracePt t="82129" x="4953000" y="4359275"/>
          <p14:tracePt t="82146" x="5097463" y="4381500"/>
          <p14:tracePt t="82162" x="5456238" y="4381500"/>
          <p14:tracePt t="82179" x="5973763" y="4381500"/>
          <p14:tracePt t="82195" x="6651625" y="4449763"/>
          <p14:tracePt t="82212" x="7299325" y="4549775"/>
          <p14:tracePt t="82228" x="7734300" y="4670425"/>
          <p14:tracePt t="82245" x="8069263" y="4770438"/>
          <p14:tracePt t="82263" x="8259763" y="4846638"/>
          <p14:tracePt t="82279" x="8313738" y="4860925"/>
          <p14:tracePt t="82295" x="8343900" y="4884738"/>
          <p14:tracePt t="82312" x="8374063" y="4906963"/>
          <p14:tracePt t="82328" x="8382000" y="4930775"/>
          <p14:tracePt t="82345" x="8389938" y="4953000"/>
          <p14:tracePt t="82362" x="8389938" y="4975225"/>
          <p14:tracePt t="82379" x="8389938" y="5013325"/>
          <p14:tracePt t="82395" x="8389938" y="5067300"/>
          <p14:tracePt t="82412" x="8359775" y="5127625"/>
          <p14:tracePt t="82428" x="8313738" y="5265738"/>
          <p14:tracePt t="82445" x="8259763" y="5402263"/>
          <p14:tracePt t="82463" x="8207375" y="5532438"/>
          <p14:tracePt t="82479" x="8207375" y="5562600"/>
          <p14:tracePt t="82495" x="8191500" y="5616575"/>
          <p14:tracePt t="82512" x="8191500" y="5622925"/>
          <p14:tracePt t="82545" x="8191500" y="5630863"/>
          <p14:tracePt t="82562" x="8183563" y="5638800"/>
          <p14:tracePt t="82579" x="8161338" y="5638800"/>
          <p14:tracePt t="82595" x="8137525" y="5638800"/>
          <p14:tracePt t="82612" x="8099425" y="5630863"/>
          <p14:tracePt t="82628" x="8069263" y="5616575"/>
          <p14:tracePt t="82935" x="8061325" y="5616575"/>
          <p14:tracePt t="82944" x="8047038" y="5616575"/>
          <p14:tracePt t="82952" x="8039100" y="5622925"/>
          <p14:tracePt t="82962" x="8031163" y="5630863"/>
          <p14:tracePt t="82979" x="8023225" y="5630863"/>
          <p14:tracePt t="82995" x="8008938" y="5630863"/>
          <p14:tracePt t="83012" x="7954963" y="5630863"/>
          <p14:tracePt t="83029" x="7848600" y="5630863"/>
          <p14:tracePt t="83047" x="7551738" y="5592763"/>
          <p14:tracePt t="83063" x="7246938" y="5508625"/>
          <p14:tracePt t="83079" x="6918325" y="5387975"/>
          <p14:tracePt t="83095" x="6675438" y="5273675"/>
          <p14:tracePt t="83112" x="6530975" y="5173663"/>
          <p14:tracePt t="83129" x="6416675" y="5083175"/>
          <p14:tracePt t="83146" x="6378575" y="5013325"/>
          <p14:tracePt t="83162" x="6324600" y="4906963"/>
          <p14:tracePt t="83179" x="6264275" y="4778375"/>
          <p14:tracePt t="83196" x="6210300" y="4640263"/>
          <p14:tracePt t="83212" x="6142038" y="4495800"/>
          <p14:tracePt t="83229" x="6103938" y="4313238"/>
          <p14:tracePt t="83246" x="6035675" y="4060825"/>
          <p14:tracePt t="83263" x="5965825" y="3756025"/>
          <p14:tracePt t="83279" x="5935663" y="3619500"/>
          <p14:tracePt t="83296" x="5913438" y="3489325"/>
          <p14:tracePt t="83312" x="5905500" y="3375025"/>
          <p14:tracePt t="83329" x="5883275" y="3292475"/>
          <p14:tracePt t="83347" x="5875338" y="3222625"/>
          <p14:tracePt t="83362" x="5875338" y="3200400"/>
          <p14:tracePt t="83379" x="5875338" y="3184525"/>
          <p14:tracePt t="83412" x="5875338" y="3178175"/>
          <p14:tracePt t="83863" x="5875338" y="3192463"/>
          <p14:tracePt t="83872" x="5897563" y="3314700"/>
          <p14:tracePt t="83880" x="5989638" y="3543300"/>
          <p14:tracePt t="83896" x="6149975" y="3954463"/>
          <p14:tracePt t="83912" x="6340475" y="4403725"/>
          <p14:tracePt t="83929" x="6545263" y="4770438"/>
          <p14:tracePt t="83946" x="6713538" y="5051425"/>
          <p14:tracePt t="83962" x="6858000" y="5241925"/>
          <p14:tracePt t="83979" x="6956425" y="5349875"/>
          <p14:tracePt t="83996" x="6980238" y="5372100"/>
          <p14:tracePt t="84013" x="7002463" y="5380038"/>
          <p14:tracePt t="84029" x="7026275" y="5394325"/>
          <p14:tracePt t="84048" x="7056438" y="5402263"/>
          <p14:tracePt t="84063" x="7070725" y="5402263"/>
          <p14:tracePt t="84079" x="7078663" y="5402263"/>
          <p14:tracePt t="84128" x="7086600" y="5410200"/>
          <p14:tracePt t="84191" x="7108825" y="5440363"/>
          <p14:tracePt t="84199" x="7108825" y="5448300"/>
          <p14:tracePt t="84207" x="7116763" y="5464175"/>
          <p14:tracePt t="84215" x="7116763" y="5478463"/>
          <p14:tracePt t="84229" x="7116763" y="5494338"/>
          <p14:tracePt t="84247" x="7116763" y="5508625"/>
          <p14:tracePt t="84263" x="7124700" y="5508625"/>
          <p14:tracePt t="84864" x="7116763" y="5508625"/>
          <p14:tracePt t="84872" x="7086600" y="5502275"/>
          <p14:tracePt t="84880" x="7064375" y="5494338"/>
          <p14:tracePt t="84896" x="7010400" y="5478463"/>
          <p14:tracePt t="84913" x="6988175" y="5470525"/>
          <p14:tracePt t="89025" x="6950075" y="5464175"/>
          <p14:tracePt t="89031" x="6873875" y="5440363"/>
          <p14:tracePt t="89042" x="6759575" y="5426075"/>
          <p14:tracePt t="89048" x="6667500" y="5387975"/>
          <p14:tracePt t="89064" x="6537325" y="5341938"/>
          <p14:tracePt t="89081" x="6530975" y="5326063"/>
          <p14:tracePt t="89097" x="6888163" y="5059363"/>
          <p14:tracePt t="89114" x="7642225" y="4449763"/>
          <p14:tracePt t="89131" x="8069263" y="4008438"/>
          <p14:tracePt t="89147" x="8313738" y="3527425"/>
          <p14:tracePt t="89164" x="8488363" y="2971800"/>
          <p14:tracePt t="89181" x="8610600" y="2438400"/>
          <p14:tracePt t="89197" x="8640763" y="2049463"/>
          <p14:tracePt t="89214" x="8594725" y="1806575"/>
          <p14:tracePt t="89231" x="8512175" y="1706563"/>
          <p14:tracePt t="89247" x="8412163" y="1616075"/>
          <p14:tracePt t="89264" x="8305800" y="1577975"/>
          <p14:tracePt t="89281" x="8237538" y="1554163"/>
          <p14:tracePt t="89297" x="8213725" y="1546225"/>
          <p14:tracePt t="89536" x="8207375" y="1546225"/>
          <p14:tracePt t="89543" x="8199438" y="1546225"/>
          <p14:tracePt t="89551" x="8175625" y="1546225"/>
          <p14:tracePt t="89565" x="8137525" y="1546225"/>
          <p14:tracePt t="89581" x="8001000" y="1584325"/>
          <p14:tracePt t="89599" x="7581900" y="1774825"/>
          <p14:tracePt t="89614" x="7407275" y="1844675"/>
          <p14:tracePt t="89631" x="6735763" y="2155825"/>
          <p14:tracePt t="89648" x="6103938" y="2400300"/>
          <p14:tracePt t="89665" x="5440363" y="2613025"/>
          <p14:tracePt t="89681" x="4784725" y="2789238"/>
          <p14:tracePt t="89698" x="4098925" y="2873375"/>
          <p14:tracePt t="89715" x="3521075" y="2955925"/>
          <p14:tracePt t="89731" x="3048000" y="3001963"/>
          <p14:tracePt t="89748" x="2689225" y="3017838"/>
          <p14:tracePt t="89765" x="2454275" y="3017838"/>
          <p14:tracePt t="89781" x="2263775" y="3017838"/>
          <p14:tracePt t="89799" x="2049463" y="3009900"/>
          <p14:tracePt t="89815" x="1943100" y="2994025"/>
          <p14:tracePt t="89831" x="1866900" y="2987675"/>
          <p14:tracePt t="89848" x="1774825" y="2987675"/>
          <p14:tracePt t="89865" x="1654175" y="2987675"/>
          <p14:tracePt t="89881" x="1470025" y="3025775"/>
          <p14:tracePt t="89898" x="1257300" y="3124200"/>
          <p14:tracePt t="89915" x="960438" y="3284538"/>
          <p14:tracePt t="89931" x="762000" y="3444875"/>
          <p14:tracePt t="89948" x="617538" y="3657600"/>
          <p14:tracePt t="89965" x="541338" y="3886200"/>
          <p14:tracePt t="89982" x="541338" y="4098925"/>
          <p14:tracePt t="89984" x="563563" y="4221163"/>
          <p14:tracePt t="89999" x="800100" y="4503738"/>
          <p14:tracePt t="90015" x="990600" y="4640263"/>
          <p14:tracePt t="90031" x="1858963" y="4975225"/>
          <p14:tracePt t="90048" x="2598738" y="5045075"/>
          <p14:tracePt t="90065" x="3314700" y="5045075"/>
          <p14:tracePt t="90081" x="4122738" y="4953000"/>
          <p14:tracePt t="90098" x="4792663" y="4686300"/>
          <p14:tracePt t="90115" x="5372100" y="4403725"/>
          <p14:tracePt t="90131" x="5783263" y="4046538"/>
          <p14:tracePt t="90148" x="5997575" y="3771900"/>
          <p14:tracePt t="90165" x="6080125" y="3551238"/>
          <p14:tracePt t="90181" x="6088063" y="3382963"/>
          <p14:tracePt t="90199" x="6057900" y="3178175"/>
          <p14:tracePt t="90215" x="6027738" y="3116263"/>
          <p14:tracePt t="90231" x="5921375" y="2949575"/>
          <p14:tracePt t="90248" x="5821363" y="2873375"/>
          <p14:tracePt t="90265" x="5707063" y="2819400"/>
          <p14:tracePt t="90282" x="5592763" y="2789238"/>
          <p14:tracePt t="90298" x="5478463" y="2759075"/>
          <p14:tracePt t="90315" x="5257800" y="2759075"/>
          <p14:tracePt t="90331" x="4953000" y="2773363"/>
          <p14:tracePt t="90348" x="4579938" y="2827338"/>
          <p14:tracePt t="90365" x="4313238" y="2887663"/>
          <p14:tracePt t="90383" x="3992563" y="3108325"/>
          <p14:tracePt t="90399" x="3787775" y="3406775"/>
          <p14:tracePt t="90415" x="3733800" y="3763963"/>
          <p14:tracePt t="90432" x="3763963" y="4076700"/>
          <p14:tracePt t="90448" x="4054475" y="4365625"/>
          <p14:tracePt t="90465" x="4541838" y="4564063"/>
          <p14:tracePt t="90482" x="5219700" y="4618038"/>
          <p14:tracePt t="90498" x="5935663" y="4618038"/>
          <p14:tracePt t="90515" x="6621463" y="4403725"/>
          <p14:tracePt t="90531" x="7040563" y="4191000"/>
          <p14:tracePt t="90548" x="7185025" y="4046538"/>
          <p14:tracePt t="90565" x="7208838" y="3902075"/>
          <p14:tracePt t="90582" x="7124700" y="3749675"/>
          <p14:tracePt t="90599" x="6545263" y="3382963"/>
          <p14:tracePt t="90615" x="6188075" y="3268663"/>
          <p14:tracePt t="90631" x="5989638" y="3268663"/>
          <p14:tracePt t="90648" x="5875338" y="3268663"/>
          <p14:tracePt t="90665" x="5821363" y="3284538"/>
          <p14:tracePt t="90683" x="5813425" y="3298825"/>
          <p14:tracePt t="90698" x="5813425" y="3352800"/>
          <p14:tracePt t="90715" x="5829300" y="3413125"/>
          <p14:tracePt t="90731" x="5927725" y="3444875"/>
          <p14:tracePt t="90748" x="5973763" y="3444875"/>
          <p14:tracePt t="91128" x="5981700" y="3436938"/>
          <p14:tracePt t="91135" x="6027738" y="3421063"/>
          <p14:tracePt t="91144" x="6049963" y="3390900"/>
          <p14:tracePt t="91151" x="6057900" y="3375025"/>
          <p14:tracePt t="91167" x="6065838" y="3368675"/>
          <p14:tracePt t="91183" x="6073775" y="3322638"/>
          <p14:tracePt t="91199" x="6096000" y="3292475"/>
          <p14:tracePt t="91215" x="6096000" y="3276600"/>
          <p14:tracePt t="91232" x="6096000" y="3246438"/>
          <p14:tracePt t="91248" x="6096000" y="3216275"/>
          <p14:tracePt t="91265" x="6042025" y="3170238"/>
          <p14:tracePt t="91282" x="5829300" y="3116263"/>
          <p14:tracePt t="91299" x="5440363" y="3025775"/>
          <p14:tracePt t="91315" x="4784725" y="2941638"/>
          <p14:tracePt t="91332" x="4305300" y="2879725"/>
          <p14:tracePt t="91349" x="3992563" y="2879725"/>
          <p14:tracePt t="91365" x="3741738" y="2879725"/>
          <p14:tracePt t="91383" x="3527425" y="2879725"/>
          <p14:tracePt t="91399" x="3497263" y="2879725"/>
          <p14:tracePt t="91415" x="3497263" y="2895600"/>
          <p14:tracePt t="91432" x="3619500" y="2963863"/>
          <p14:tracePt t="91449" x="3908425" y="3048000"/>
          <p14:tracePt t="91465" x="4518025" y="3184525"/>
          <p14:tracePt t="91482" x="5241925" y="3276600"/>
          <p14:tracePt t="91499" x="5867400" y="3382963"/>
          <p14:tracePt t="91504" x="6118225" y="3398838"/>
          <p14:tracePt t="91515" x="6370638" y="3398838"/>
          <p14:tracePt t="91532" x="6683375" y="3398838"/>
          <p14:tracePt t="91549" x="6789738" y="3398838"/>
          <p14:tracePt t="91565" x="6804025" y="3390900"/>
          <p14:tracePt t="91583" x="6811963" y="3352800"/>
          <p14:tracePt t="91598" x="6773863" y="3322638"/>
          <p14:tracePt t="91615" x="6607175" y="3260725"/>
          <p14:tracePt t="91632" x="6515100" y="3238500"/>
          <p14:tracePt t="91649" x="6469063" y="3216275"/>
          <p14:tracePt t="91665" x="6438900" y="3208338"/>
          <p14:tracePt t="91682" x="6430963" y="3208338"/>
          <p14:tracePt t="106977" x="6430963" y="3200400"/>
          <p14:tracePt t="106984" x="6430963" y="3192463"/>
          <p14:tracePt t="107010" x="6438900" y="3192463"/>
          <p14:tracePt t="107024" x="6446838" y="3178175"/>
          <p14:tracePt t="107031" x="6477000" y="3132138"/>
          <p14:tracePt t="107040" x="6492875" y="3086100"/>
          <p14:tracePt t="107054" x="6492875" y="3063875"/>
          <p14:tracePt t="107071" x="6477000" y="3032125"/>
          <p14:tracePt t="107088" x="6370638" y="2994025"/>
          <p14:tracePt t="107104" x="6302375" y="2971800"/>
          <p14:tracePt t="107121" x="6286500" y="2971800"/>
          <p14:tracePt t="107159" x="6264275" y="2971800"/>
          <p14:tracePt t="107171" x="6226175" y="2955925"/>
          <p14:tracePt t="107188" x="6111875" y="2925763"/>
          <p14:tracePt t="107204" x="6003925" y="2895600"/>
          <p14:tracePt t="107221" x="5943600" y="2879725"/>
          <p14:tracePt t="107239" x="5897563" y="2865438"/>
          <p14:tracePt t="107255" x="5883275" y="2857500"/>
          <p14:tracePt t="107271" x="5867400" y="2841625"/>
          <p14:tracePt t="107288" x="5851525" y="2811463"/>
          <p14:tracePt t="107304" x="5851525" y="2797175"/>
          <p14:tracePt t="107321" x="5851525" y="2773363"/>
          <p14:tracePt t="107338" x="5851525" y="2743200"/>
          <p14:tracePt t="107354" x="5845175" y="2705100"/>
          <p14:tracePt t="107371" x="5783263" y="2659063"/>
          <p14:tracePt t="107388" x="5715000" y="2620963"/>
          <p14:tracePt t="107404" x="5616575" y="2582863"/>
          <p14:tracePt t="107421" x="5584825" y="2568575"/>
          <p14:tracePt t="107438" x="5578475" y="2568575"/>
          <p14:tracePt t="107607" x="5592763" y="2574925"/>
          <p14:tracePt t="107615" x="5616575" y="2582863"/>
          <p14:tracePt t="107623" x="5638800" y="2598738"/>
          <p14:tracePt t="107638" x="5684838" y="2613025"/>
          <p14:tracePt t="107655" x="5829300" y="2674938"/>
          <p14:tracePt t="107671" x="5897563" y="2713038"/>
          <p14:tracePt t="107688" x="5951538" y="2759075"/>
          <p14:tracePt t="107704" x="6011863" y="2803525"/>
          <p14:tracePt t="107721" x="6073775" y="2849563"/>
          <p14:tracePt t="107738" x="6156325" y="2911475"/>
          <p14:tracePt t="107754" x="6248400" y="2987675"/>
          <p14:tracePt t="107771" x="6423025" y="3132138"/>
          <p14:tracePt t="107788" x="6583363" y="3260725"/>
          <p14:tracePt t="107804" x="6705600" y="3360738"/>
          <p14:tracePt t="107821" x="6804025" y="3436938"/>
          <p14:tracePt t="107839" x="6880225" y="3489325"/>
          <p14:tracePt t="107855" x="6896100" y="3489325"/>
          <p14:tracePt t="107871" x="6904038" y="3489325"/>
          <p14:tracePt t="108343" x="6904038" y="3527425"/>
          <p14:tracePt t="108351" x="6926263" y="3717925"/>
          <p14:tracePt t="108359" x="6972300" y="3902075"/>
          <p14:tracePt t="108371" x="6972300" y="4046538"/>
          <p14:tracePt t="108388" x="6972300" y="4259263"/>
          <p14:tracePt t="108405" x="6972300" y="4533900"/>
          <p14:tracePt t="108421" x="6972300" y="4784725"/>
          <p14:tracePt t="108439" x="6972300" y="5067300"/>
          <p14:tracePt t="108455" x="6972300" y="5203825"/>
          <p14:tracePt t="108471" x="6972300" y="5280025"/>
          <p14:tracePt t="108488" x="6972300" y="5334000"/>
          <p14:tracePt t="108505" x="6964363" y="5372100"/>
          <p14:tracePt t="108521" x="6942138" y="5418138"/>
          <p14:tracePt t="108538" x="6926263" y="5432425"/>
          <p14:tracePt t="108555" x="6904038" y="5464175"/>
          <p14:tracePt t="108571" x="6888163" y="5478463"/>
          <p14:tracePt t="108588" x="6873875" y="5478463"/>
          <p14:tracePt t="108605" x="6835775" y="5478463"/>
          <p14:tracePt t="108622" x="6781800" y="5486400"/>
          <p14:tracePt t="108639" x="6689725" y="5516563"/>
          <p14:tracePt t="108655" x="6651625" y="5554663"/>
          <p14:tracePt t="108671" x="6645275" y="5608638"/>
          <p14:tracePt t="108688" x="6651625" y="5676900"/>
          <p14:tracePt t="108705" x="6721475" y="5745163"/>
          <p14:tracePt t="108722" x="6804025" y="5775325"/>
          <p14:tracePt t="108738" x="6911975" y="5783263"/>
          <p14:tracePt t="108755" x="7018338" y="5783263"/>
          <p14:tracePt t="108772" x="7086600" y="5783263"/>
          <p14:tracePt t="108788" x="7132638" y="5753100"/>
          <p14:tracePt t="108805" x="7146925" y="5737225"/>
          <p14:tracePt t="108822" x="7146925" y="5715000"/>
          <p14:tracePt t="108841" x="7146925" y="5668963"/>
          <p14:tracePt t="108855" x="7146925" y="5654675"/>
          <p14:tracePt t="108872" x="7146925" y="5638800"/>
          <p14:tracePt t="108888" x="7146925" y="5630863"/>
          <p14:tracePt t="108935" x="7140575" y="5622925"/>
        </p14:tracePtLst>
      </p14:laserTraceLst>
    </p:ext>
  </p:extLs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727429" y="1512712"/>
            <a:ext cx="8229600" cy="4572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tabLst>
                <a:tab pos="4114800" algn="l"/>
              </a:tabLst>
              <a:defRPr/>
            </a:pPr>
            <a:r>
              <a:rPr lang="en-US" altLang="en-US" dirty="0" smtClean="0"/>
              <a:t>Note that 	is a composite function:</a:t>
            </a:r>
          </a:p>
          <a:p>
            <a:pPr>
              <a:lnSpc>
                <a:spcPct val="140000"/>
              </a:lnSpc>
              <a:tabLst>
                <a:tab pos="4114800" algn="l"/>
              </a:tabLst>
              <a:defRPr/>
            </a:pP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is composed of two simpler functions </a:t>
            </a:r>
          </a:p>
          <a:p>
            <a:pPr>
              <a:lnSpc>
                <a:spcPct val="150000"/>
              </a:lnSpc>
              <a:tabLst>
                <a:tab pos="4114800" algn="l"/>
              </a:tabLst>
              <a:defRPr/>
            </a:pPr>
            <a:endParaRPr lang="en-US" altLang="en-US" dirty="0" smtClean="0"/>
          </a:p>
          <a:p>
            <a:pPr>
              <a:tabLst>
                <a:tab pos="4114800" algn="l"/>
              </a:tabLst>
              <a:defRPr/>
            </a:pPr>
            <a:r>
              <a:rPr lang="en-US" altLang="en-US" dirty="0" smtClean="0"/>
              <a:t> So that </a:t>
            </a:r>
          </a:p>
          <a:p>
            <a:pPr>
              <a:lnSpc>
                <a:spcPct val="240000"/>
              </a:lnSpc>
              <a:tabLst>
                <a:tab pos="4114800" algn="l"/>
              </a:tabLst>
              <a:defRPr/>
            </a:pPr>
            <a:endParaRPr lang="en-US" altLang="en-US" dirty="0" smtClean="0"/>
          </a:p>
          <a:p>
            <a:pPr>
              <a:tabLst>
                <a:tab pos="4114800" algn="l"/>
              </a:tabLst>
              <a:defRPr/>
            </a:pPr>
            <a:r>
              <a:rPr lang="en-US" altLang="en-US" dirty="0" smtClean="0"/>
              <a:t>We can use this to find the derivative of </a:t>
            </a: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).	</a:t>
            </a:r>
          </a:p>
        </p:txBody>
      </p:sp>
      <p:graphicFrame>
        <p:nvGraphicFramePr>
          <p:cNvPr id="8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908345886"/>
              </p:ext>
            </p:extLst>
          </p:nvPr>
        </p:nvGraphicFramePr>
        <p:xfrm>
          <a:off x="4172662" y="1617032"/>
          <a:ext cx="27686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46" name="Equation" r:id="rId5" imgW="1384200" imgH="304560" progId="Equation.DSMT4">
                  <p:embed/>
                </p:oleObj>
              </mc:Choice>
              <mc:Fallback>
                <p:oleObj name="Equation" r:id="rId5" imgW="1384200" imgH="304560" progId="Equation.DSMT4">
                  <p:embed/>
                  <p:pic>
                    <p:nvPicPr>
                      <p:cNvPr id="13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2662" y="1617032"/>
                        <a:ext cx="27686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41676470"/>
              </p:ext>
            </p:extLst>
          </p:nvPr>
        </p:nvGraphicFramePr>
        <p:xfrm>
          <a:off x="3681413" y="2768600"/>
          <a:ext cx="5080000" cy="457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47" name="Equation" r:id="rId7" imgW="2539800" imgH="228600" progId="Equation.DSMT4">
                  <p:embed/>
                </p:oleObj>
              </mc:Choice>
              <mc:Fallback>
                <p:oleObj name="Equation" r:id="rId7" imgW="2539800" imgH="228600" progId="Equation.DSMT4">
                  <p:embed/>
                  <p:pic>
                    <p:nvPicPr>
                      <p:cNvPr id="14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1413" y="2768600"/>
                        <a:ext cx="5080000" cy="457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9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59450832"/>
              </p:ext>
            </p:extLst>
          </p:nvPr>
        </p:nvGraphicFramePr>
        <p:xfrm>
          <a:off x="3681413" y="4260688"/>
          <a:ext cx="55880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5448" name="Equation" r:id="rId9" imgW="2793960" imgH="304560" progId="Equation.DSMT4">
                  <p:embed/>
                </p:oleObj>
              </mc:Choice>
              <mc:Fallback>
                <p:oleObj name="Equation" r:id="rId9" imgW="2793960" imgH="304560" progId="Equation.DSMT4">
                  <p:embed/>
                  <p:pic>
                    <p:nvPicPr>
                      <p:cNvPr id="15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1413" y="4260688"/>
                        <a:ext cx="55880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5845812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1279"/>
    </mc:Choice>
    <mc:Fallback xmlns="">
      <p:transition advTm="212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900" decel="100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900" decel="100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900" decel="100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900" decel="100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900" decel="100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900" decel="100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100" accel="100000" fill="hold">
                                          <p:stCondLst>
                                            <p:cond delay="90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455" x="7140575" y="5608638"/>
          <p14:tracePt t="3462" x="7185025" y="5540375"/>
          <p14:tracePt t="3471" x="7239000" y="5456238"/>
          <p14:tracePt t="3488" x="7261225" y="5410200"/>
          <p14:tracePt t="3526" x="7246938" y="5410200"/>
          <p14:tracePt t="3535" x="7200900" y="5440363"/>
          <p14:tracePt t="3543" x="7162800" y="5516563"/>
          <p14:tracePt t="3555" x="7116763" y="5600700"/>
          <p14:tracePt t="3571" x="7070725" y="5730875"/>
          <p14:tracePt t="3574" x="7064375" y="5791200"/>
          <p14:tracePt t="3588" x="7040563" y="5875338"/>
          <p14:tracePt t="3604" x="7026275" y="6042025"/>
          <p14:tracePt t="3622" x="6956425" y="6302375"/>
          <p14:tracePt t="3638" x="6942138" y="6384925"/>
          <p14:tracePt t="3654" x="6873875" y="6629400"/>
          <p14:tracePt t="3671" x="6858000" y="6743700"/>
          <p14:tracePt t="3688" x="6858000" y="6835775"/>
          <p14:tracePt t="3704" x="6858000" y="6850063"/>
          <p14:tracePt t="3815" x="6858000" y="6835775"/>
          <p14:tracePt t="3822" x="6858000" y="6819900"/>
          <p14:tracePt t="3833" x="6858000" y="6804025"/>
          <p14:tracePt t="3855" x="6865938" y="6773863"/>
          <p14:tracePt t="3862" x="6873875" y="6743700"/>
          <p14:tracePt t="3871" x="6880225" y="6689725"/>
          <p14:tracePt t="3888" x="6918325" y="6613525"/>
          <p14:tracePt t="3904" x="6988175" y="6553200"/>
          <p14:tracePt t="4158" x="6994525" y="6537325"/>
          <p14:tracePt t="4166" x="6994525" y="6523038"/>
          <p14:tracePt t="4174" x="6994525" y="6461125"/>
          <p14:tracePt t="4188" x="6994525" y="6370638"/>
          <p14:tracePt t="4204" x="6950075" y="6164263"/>
          <p14:tracePt t="4221" x="6765925" y="5775325"/>
          <p14:tracePt t="4237" x="6667500" y="5532438"/>
          <p14:tracePt t="4255" x="6545263" y="5227638"/>
          <p14:tracePt t="4271" x="6430963" y="4892675"/>
          <p14:tracePt t="4288" x="6354763" y="4610100"/>
          <p14:tracePt t="4305" x="6340475" y="4381500"/>
          <p14:tracePt t="4321" x="6316663" y="4152900"/>
          <p14:tracePt t="4337" x="6316663" y="4046538"/>
          <p14:tracePt t="4354" x="6316663" y="3962400"/>
          <p14:tracePt t="4371" x="6316663" y="3870325"/>
          <p14:tracePt t="4387" x="6316663" y="3794125"/>
          <p14:tracePt t="4404" x="6316663" y="3733800"/>
          <p14:tracePt t="4421" x="6316663" y="3649663"/>
          <p14:tracePt t="4437" x="6316663" y="3597275"/>
          <p14:tracePt t="4454" x="6324600" y="3581400"/>
          <p14:tracePt t="4735" x="6354763" y="3521075"/>
          <p14:tracePt t="4742" x="6400800" y="3352800"/>
          <p14:tracePt t="4755" x="6484938" y="3063875"/>
          <p14:tracePt t="4772" x="6613525" y="2628900"/>
          <p14:tracePt t="4788" x="6683375" y="2400300"/>
          <p14:tracePt t="4805" x="6789738" y="2149475"/>
          <p14:tracePt t="4822" x="6858000" y="1981200"/>
          <p14:tracePt t="4838" x="6896100" y="1828800"/>
          <p14:tracePt t="4855" x="6911975" y="1714500"/>
          <p14:tracePt t="4871" x="6911975" y="1608138"/>
          <p14:tracePt t="4888" x="6911975" y="1539875"/>
          <p14:tracePt t="4905" x="6911975" y="1485900"/>
          <p14:tracePt t="4921" x="6911975" y="1455738"/>
          <p14:tracePt t="4938" x="6911975" y="1447800"/>
          <p14:tracePt t="4990" x="6918325" y="1447800"/>
          <p14:tracePt t="4999" x="6926263" y="1447800"/>
          <p14:tracePt t="5007" x="6950075" y="1447800"/>
          <p14:tracePt t="5022" x="7010400" y="1455738"/>
          <p14:tracePt t="5038" x="7102475" y="1501775"/>
          <p14:tracePt t="5055" x="7208838" y="1616075"/>
          <p14:tracePt t="5072" x="7277100" y="1798638"/>
          <p14:tracePt t="5089" x="7337425" y="1989138"/>
          <p14:tracePt t="5105" x="7375525" y="2171700"/>
          <p14:tracePt t="5122" x="7391400" y="2301875"/>
          <p14:tracePt t="5138" x="7391400" y="2354263"/>
          <p14:tracePt t="5155" x="7391400" y="2370138"/>
          <p14:tracePt t="5198" x="7391400" y="2378075"/>
          <p14:tracePt t="5214" x="7391400" y="2392363"/>
          <p14:tracePt t="5518" x="7375525" y="2392363"/>
          <p14:tracePt t="5526" x="7361238" y="2392363"/>
          <p14:tracePt t="5538" x="7323138" y="2392363"/>
          <p14:tracePt t="5555" x="7239000" y="2362200"/>
          <p14:tracePt t="5572" x="7132638" y="2339975"/>
          <p14:tracePt t="5588" x="7070725" y="2316163"/>
          <p14:tracePt t="5992" x="7064375" y="2316163"/>
          <p14:tracePt t="7223" x="7056438" y="2316163"/>
          <p14:tracePt t="7230" x="7002463" y="2286000"/>
          <p14:tracePt t="7239" x="6934200" y="2255838"/>
          <p14:tracePt t="7256" x="6835775" y="2217738"/>
          <p14:tracePt t="7272" x="6773863" y="2201863"/>
          <p14:tracePt t="7289" x="6743700" y="2187575"/>
          <p14:tracePt t="7306" x="6735763" y="2187575"/>
          <p14:tracePt t="7350" x="6735763" y="2171700"/>
          <p14:tracePt t="7359" x="6735763" y="2155825"/>
          <p14:tracePt t="7372" x="6735763" y="2125663"/>
          <p14:tracePt t="7390" x="6781800" y="2003425"/>
          <p14:tracePt t="7406" x="6811963" y="1927225"/>
          <p14:tracePt t="7422" x="6827838" y="1851025"/>
          <p14:tracePt t="7439" x="6842125" y="1820863"/>
          <p14:tracePt t="7456" x="6842125" y="1806575"/>
          <p14:tracePt t="7606" x="6850063" y="1806575"/>
          <p14:tracePt t="7614" x="6858000" y="1806575"/>
          <p14:tracePt t="7623" x="6865938" y="1812925"/>
          <p14:tracePt t="7639" x="6896100" y="1836738"/>
          <p14:tracePt t="7656" x="6926263" y="1943100"/>
          <p14:tracePt t="7673" x="6980238" y="2049463"/>
          <p14:tracePt t="7689" x="7032625" y="2149475"/>
          <p14:tracePt t="7706" x="7102475" y="2255838"/>
          <p14:tracePt t="7723" x="7185025" y="2370138"/>
          <p14:tracePt t="7739" x="7292975" y="2492375"/>
          <p14:tracePt t="7756" x="7375525" y="2590800"/>
          <p14:tracePt t="7773" x="7459663" y="2644775"/>
          <p14:tracePt t="7790" x="7505700" y="2674938"/>
          <p14:tracePt t="8272" x="7497763" y="2682875"/>
          <p14:tracePt t="8278" x="7483475" y="2735263"/>
          <p14:tracePt t="8289" x="7475538" y="2765425"/>
          <p14:tracePt t="8306" x="7451725" y="2819400"/>
          <p14:tracePt t="8322" x="7429500" y="2865438"/>
          <p14:tracePt t="8339" x="7407275" y="2917825"/>
          <p14:tracePt t="8355" x="7383463" y="2955925"/>
          <p14:tracePt t="8372" x="7369175" y="2987675"/>
          <p14:tracePt t="8389" x="7345363" y="3009900"/>
          <p14:tracePt t="8406" x="7345363" y="3017838"/>
          <p14:tracePt t="8423" x="7337425" y="3017838"/>
          <p14:tracePt t="8439" x="7337425" y="3025775"/>
          <p14:tracePt t="8456" x="7331075" y="3032125"/>
          <p14:tracePt t="8489" x="7331075" y="3040063"/>
          <p14:tracePt t="8506" x="7331075" y="3048000"/>
          <p14:tracePt t="8523" x="7323138" y="3055938"/>
          <p14:tracePt t="8542" x="7323138" y="3063875"/>
          <p14:tracePt t="8556" x="7315200" y="3070225"/>
          <p14:tracePt t="8574" x="7307263" y="3101975"/>
          <p14:tracePt t="8590" x="7307263" y="3124200"/>
          <p14:tracePt t="8606" x="7299325" y="3146425"/>
          <p14:tracePt t="8623" x="7299325" y="3170238"/>
          <p14:tracePt t="8640" x="7299325" y="3178175"/>
          <p14:tracePt t="8656" x="7299325" y="3184525"/>
          <p14:tracePt t="8690" x="7299325" y="3200400"/>
          <p14:tracePt t="8706" x="7299325" y="3208338"/>
          <p14:tracePt t="8934" x="7299325" y="3216275"/>
          <p14:tracePt t="8942" x="7285038" y="3216275"/>
          <p14:tracePt t="8950" x="7254875" y="3216275"/>
          <p14:tracePt t="8958" x="7231063" y="3216275"/>
          <p14:tracePt t="8975" x="7162800" y="3184525"/>
          <p14:tracePt t="9007" x="7154863" y="3184525"/>
          <p14:tracePt t="9423" x="7146925" y="3178175"/>
          <p14:tracePt t="9430" x="7146925" y="3162300"/>
          <p14:tracePt t="9440" x="7146925" y="3116263"/>
          <p14:tracePt t="9456" x="7170738" y="3017838"/>
          <p14:tracePt t="9474" x="7216775" y="2895600"/>
          <p14:tracePt t="9490" x="7231063" y="2797175"/>
          <p14:tracePt t="9506" x="7239000" y="2751138"/>
          <p14:tracePt t="9768" x="7246938" y="2751138"/>
          <p14:tracePt t="9792" x="7246938" y="2743200"/>
          <p14:tracePt t="9806" x="7254875" y="2735263"/>
          <p14:tracePt t="9814" x="7254875" y="2720975"/>
          <p14:tracePt t="9823" x="7254875" y="2682875"/>
          <p14:tracePt t="9840" x="7254875" y="2568575"/>
          <p14:tracePt t="9857" x="7254875" y="2468563"/>
          <p14:tracePt t="9873" x="7254875" y="2378075"/>
          <p14:tracePt t="9890" x="7223125" y="2270125"/>
          <p14:tracePt t="9907" x="7185025" y="2163763"/>
          <p14:tracePt t="9923" x="7140575" y="2079625"/>
          <p14:tracePt t="9940" x="7094538" y="2027238"/>
          <p14:tracePt t="9957" x="7056438" y="1973263"/>
          <p14:tracePt t="9975" x="7010400" y="1920875"/>
          <p14:tracePt t="9990" x="6994525" y="1905000"/>
          <p14:tracePt t="10007" x="6964363" y="1874838"/>
          <p14:tracePt t="10023" x="6950075" y="1851025"/>
          <p14:tracePt t="10040" x="6911975" y="1806575"/>
          <p14:tracePt t="10057" x="6880225" y="1760538"/>
          <p14:tracePt t="10073" x="6850063" y="1714500"/>
          <p14:tracePt t="10090" x="6850063" y="1706563"/>
          <p14:tracePt t="10094" x="6842125" y="1692275"/>
          <p14:tracePt t="10107" x="6835775" y="1684338"/>
          <p14:tracePt t="10123" x="6827838" y="1676400"/>
          <p14:tracePt t="10140" x="6819900" y="1676400"/>
          <p14:tracePt t="10157" x="6811963" y="1668463"/>
          <p14:tracePt t="10174" x="6773863" y="1660525"/>
          <p14:tracePt t="10190" x="6721475" y="1646238"/>
          <p14:tracePt t="10207" x="6667500" y="1638300"/>
          <p14:tracePt t="10223" x="6583363" y="1638300"/>
          <p14:tracePt t="10240" x="6446838" y="1736725"/>
          <p14:tracePt t="10257" x="6408738" y="1858963"/>
          <p14:tracePt t="10273" x="6408738" y="1997075"/>
          <p14:tracePt t="10291" x="6515100" y="2103438"/>
          <p14:tracePt t="10307" x="6675438" y="2163763"/>
          <p14:tracePt t="10323" x="6980238" y="2171700"/>
          <p14:tracePt t="10340" x="7170738" y="2149475"/>
          <p14:tracePt t="10358" x="7307263" y="1997075"/>
          <p14:tracePt t="10374" x="7307263" y="1905000"/>
          <p14:tracePt t="10391" x="7261225" y="1782763"/>
          <p14:tracePt t="10407" x="7178675" y="1722438"/>
          <p14:tracePt t="10423" x="7116763" y="1706563"/>
          <p14:tracePt t="10440" x="7064375" y="1706563"/>
          <p14:tracePt t="10457" x="7040563" y="1706563"/>
          <p14:tracePt t="10473" x="7010400" y="1722438"/>
          <p14:tracePt t="10490" x="7010400" y="1736725"/>
          <p14:tracePt t="10507" x="7018338" y="1774825"/>
          <p14:tracePt t="10523" x="7064375" y="1782763"/>
          <p14:tracePt t="10540" x="7070725" y="1782763"/>
          <p14:tracePt t="10557" x="7078663" y="1782763"/>
          <p14:tracePt t="10573" x="7086600" y="1736725"/>
          <p14:tracePt t="10590" x="7056438" y="1698625"/>
          <p14:tracePt t="10607" x="6988175" y="1676400"/>
          <p14:tracePt t="10624" x="6942138" y="1668463"/>
          <p14:tracePt t="10640" x="6904038" y="1668463"/>
          <p14:tracePt t="10657" x="6865938" y="1668463"/>
          <p14:tracePt t="10673" x="6842125" y="1676400"/>
          <p14:tracePt t="10691" x="6842125" y="1684338"/>
          <p14:tracePt t="10707" x="6842125" y="1698625"/>
          <p14:tracePt t="10724" x="6873875" y="1698625"/>
          <p14:tracePt t="10740" x="6888163" y="1698625"/>
          <p14:tracePt t="10758" x="6896100" y="1698625"/>
          <p14:tracePt t="11054" x="6888163" y="1698625"/>
          <p14:tracePt t="11062" x="6858000" y="1714500"/>
          <p14:tracePt t="11073" x="6811963" y="1744663"/>
          <p14:tracePt t="11090" x="6721475" y="1790700"/>
          <p14:tracePt t="11107" x="6613525" y="1844675"/>
          <p14:tracePt t="11111" x="6553200" y="1858963"/>
          <p14:tracePt t="11124" x="6477000" y="1882775"/>
          <p14:tracePt t="11140" x="6324600" y="1905000"/>
          <p14:tracePt t="11158" x="6073775" y="1935163"/>
          <p14:tracePt t="11174" x="5921375" y="1935163"/>
          <p14:tracePt t="11192" x="5791200" y="1935163"/>
          <p14:tracePt t="11207" x="5692775" y="1935163"/>
          <p14:tracePt t="11224" x="5608638" y="1935163"/>
          <p14:tracePt t="11240" x="5562600" y="1935163"/>
          <p14:tracePt t="11257" x="5524500" y="1935163"/>
          <p14:tracePt t="11274" x="5502275" y="1943100"/>
          <p14:tracePt t="11290" x="5486400" y="1951038"/>
          <p14:tracePt t="11307" x="5448300" y="1973263"/>
          <p14:tracePt t="11324" x="5402263" y="2003425"/>
          <p14:tracePt t="11342" x="5311775" y="2057400"/>
          <p14:tracePt t="11357" x="5219700" y="2111375"/>
          <p14:tracePt t="11374" x="5143500" y="2179638"/>
          <p14:tracePt t="11393" x="5051425" y="2263775"/>
          <p14:tracePt t="11407" x="5006975" y="2293938"/>
          <p14:tracePt t="11424" x="4960938" y="2346325"/>
          <p14:tracePt t="11441" x="4922838" y="2378075"/>
          <p14:tracePt t="11595" x="4906963" y="2378075"/>
          <p14:tracePt t="11599" x="4899025" y="2378075"/>
          <p14:tracePt t="11614" x="4884738" y="2378075"/>
          <p14:tracePt t="11638" x="4868863" y="2378075"/>
          <p14:tracePt t="11896" x="4868863" y="2362200"/>
          <p14:tracePt t="11903" x="4884738" y="2354263"/>
          <p14:tracePt t="11910" x="4922838" y="2346325"/>
          <p14:tracePt t="11924" x="4991100" y="2339975"/>
          <p14:tracePt t="11941" x="5165725" y="2308225"/>
          <p14:tracePt t="11957" x="5532438" y="2239963"/>
          <p14:tracePt t="11975" x="6340475" y="2087563"/>
          <p14:tracePt t="11991" x="6797675" y="1951038"/>
          <p14:tracePt t="12007" x="7116763" y="1828800"/>
          <p14:tracePt t="12024" x="7307263" y="1736725"/>
          <p14:tracePt t="12041" x="7399338" y="1660525"/>
          <p14:tracePt t="12057" x="7451725" y="1616075"/>
          <p14:tracePt t="12075" x="7489825" y="1570038"/>
          <p14:tracePt t="12092" x="7513638" y="1539875"/>
          <p14:tracePt t="12095" x="7513638" y="1531938"/>
          <p14:tracePt t="12110" x="7521575" y="1524000"/>
          <p14:tracePt t="12286" x="7513638" y="1524000"/>
          <p14:tracePt t="12294" x="7489825" y="1524000"/>
          <p14:tracePt t="12307" x="7459663" y="1554163"/>
          <p14:tracePt t="12324" x="7361238" y="1676400"/>
          <p14:tracePt t="12341" x="7239000" y="1844675"/>
          <p14:tracePt t="12358" x="7223125" y="1858963"/>
          <p14:tracePt t="12374" x="7185025" y="1920875"/>
          <p14:tracePt t="12392" x="7178675" y="1927225"/>
          <p14:tracePt t="12462" x="7162800" y="1927225"/>
          <p14:tracePt t="12471" x="7154863" y="1927225"/>
          <p14:tracePt t="12486" x="7140575" y="1927225"/>
          <p14:tracePt t="12494" x="7124700" y="1927225"/>
          <p14:tracePt t="12508" x="7108825" y="1927225"/>
          <p14:tracePt t="12524" x="7086600" y="1920875"/>
          <p14:tracePt t="12542" x="7032625" y="1905000"/>
          <p14:tracePt t="12574" x="7026275" y="1905000"/>
          <p14:tracePt t="12670" x="7018338" y="1897063"/>
          <p14:tracePt t="13553" x="7032625" y="1920875"/>
          <p14:tracePt t="13559" x="7040563" y="2065338"/>
          <p14:tracePt t="13575" x="7162800" y="2476500"/>
          <p14:tracePt t="13591" x="7239000" y="2644775"/>
          <p14:tracePt t="13608" x="7269163" y="2727325"/>
          <p14:tracePt t="13625" x="7285038" y="2781300"/>
          <p14:tracePt t="13641" x="7307263" y="2841625"/>
          <p14:tracePt t="13658" x="7307263" y="2865438"/>
          <p14:tracePt t="13691" x="7315200" y="2865438"/>
          <p14:tracePt t="13708" x="7323138" y="2879725"/>
          <p14:tracePt t="13838" x="7331075" y="2887663"/>
          <p14:tracePt t="13846" x="7331075" y="2895600"/>
          <p14:tracePt t="13858" x="7331075" y="2911475"/>
          <p14:tracePt t="13874" x="7331075" y="2941638"/>
          <p14:tracePt t="13891" x="7331075" y="3017838"/>
          <p14:tracePt t="13908" x="7337425" y="3132138"/>
          <p14:tracePt t="13926" x="7337425" y="3330575"/>
          <p14:tracePt t="13942" x="7323138" y="3489325"/>
          <p14:tracePt t="13958" x="7299325" y="3597275"/>
          <p14:tracePt t="13975" x="7285038" y="3641725"/>
          <p14:tracePt t="13992" x="7285038" y="3665538"/>
          <p14:tracePt t="14086" x="7277100" y="3665538"/>
          <p14:tracePt t="14094" x="7269163" y="3665538"/>
          <p14:tracePt t="14103" x="7261225" y="3665538"/>
          <p14:tracePt t="14358" x="7261225" y="3679825"/>
          <p14:tracePt t="14367" x="7285038" y="3687763"/>
          <p14:tracePt t="14375" x="7292975" y="3687763"/>
          <p14:tracePt t="14392" x="7292975" y="3703638"/>
          <p14:tracePt t="14518" x="7285038" y="3703638"/>
          <p14:tracePt t="14526" x="7269163" y="3703638"/>
          <p14:tracePt t="14534" x="7261225" y="3703638"/>
          <p14:tracePt t="14543" x="7231063" y="3695700"/>
          <p14:tracePt t="14558" x="7132638" y="3673475"/>
          <p14:tracePt t="14575" x="6956425" y="3641725"/>
          <p14:tracePt t="14592" x="6735763" y="3589338"/>
          <p14:tracePt t="14608" x="6446838" y="3513138"/>
          <p14:tracePt t="14625" x="6180138" y="3444875"/>
          <p14:tracePt t="14642" x="5965825" y="3429000"/>
          <p14:tracePt t="14658" x="5883275" y="3406775"/>
          <p14:tracePt t="14675" x="5829300" y="3398838"/>
          <p14:tracePt t="14692" x="5813425" y="3398838"/>
          <p14:tracePt t="14708" x="5799138" y="3398838"/>
          <p14:tracePt t="14726" x="5707063" y="3398838"/>
          <p14:tracePt t="14742" x="5570538" y="3368675"/>
          <p14:tracePt t="14758" x="5426075" y="3352800"/>
          <p14:tracePt t="14775" x="5273675" y="3330575"/>
          <p14:tracePt t="14792" x="5173663" y="3314700"/>
          <p14:tracePt t="14808" x="5135563" y="3306763"/>
          <p14:tracePt t="14825" x="5105400" y="3298825"/>
        </p14:tracePtLst>
      </p14:laserTraceLst>
    </p:ext>
  </p:extLs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3201769" y="1646963"/>
            <a:ext cx="7202487" cy="400877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4398963" algn="l"/>
              </a:tabLst>
              <a:defRPr/>
            </a:pPr>
            <a:r>
              <a:rPr lang="en-US" altLang="en-US" dirty="0" smtClean="0"/>
              <a:t>If </a:t>
            </a: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= </a:t>
            </a:r>
            <a:r>
              <a:rPr lang="en-US" altLang="en-US" i="1" dirty="0" smtClean="0"/>
              <a:t>g</a:t>
            </a:r>
            <a:r>
              <a:rPr lang="en-US" altLang="en-US" dirty="0" smtClean="0"/>
              <a:t>[</a:t>
            </a:r>
            <a:r>
              <a:rPr lang="en-US" altLang="en-US" i="1" dirty="0" smtClean="0"/>
              <a:t>f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)], then</a:t>
            </a:r>
          </a:p>
          <a:p>
            <a:pPr>
              <a:buFont typeface="Wingdings" panose="05000000000000000000" pitchFamily="2" charset="2"/>
              <a:buNone/>
              <a:tabLst>
                <a:tab pos="4398963" algn="l"/>
              </a:tabLst>
              <a:defRPr/>
            </a:pPr>
            <a:endParaRPr lang="en-US" altLang="en-US" dirty="0" smtClean="0"/>
          </a:p>
          <a:p>
            <a:pPr>
              <a:lnSpc>
                <a:spcPct val="130000"/>
              </a:lnSpc>
              <a:tabLst>
                <a:tab pos="4398963" algn="l"/>
              </a:tabLst>
              <a:defRPr/>
            </a:pPr>
            <a:endParaRPr lang="en-US" altLang="en-US" dirty="0" smtClean="0"/>
          </a:p>
          <a:p>
            <a:pPr>
              <a:tabLst>
                <a:tab pos="4398963" algn="l"/>
              </a:tabLst>
              <a:defRPr/>
            </a:pPr>
            <a:r>
              <a:rPr lang="en-US" altLang="en-US" dirty="0" smtClean="0"/>
              <a:t>Equivalently, if we write </a:t>
            </a:r>
            <a:r>
              <a:rPr lang="en-US" altLang="en-US" i="1" dirty="0" smtClean="0"/>
              <a:t>y</a:t>
            </a:r>
            <a:r>
              <a:rPr lang="en-US" altLang="en-US" dirty="0" smtClean="0"/>
              <a:t> = </a:t>
            </a:r>
            <a:r>
              <a:rPr lang="en-US" altLang="en-US" i="1" dirty="0" smtClean="0"/>
              <a:t>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= </a:t>
            </a:r>
            <a:r>
              <a:rPr lang="en-US" altLang="en-US" i="1" dirty="0" smtClean="0"/>
              <a:t>g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u</a:t>
            </a:r>
            <a:r>
              <a:rPr lang="en-US" altLang="en-US" dirty="0" smtClean="0"/>
              <a:t>), </a:t>
            </a:r>
          </a:p>
          <a:p>
            <a:pPr>
              <a:buFont typeface="Wingdings" panose="05000000000000000000" pitchFamily="2" charset="2"/>
              <a:buNone/>
              <a:tabLst>
                <a:tab pos="4398963" algn="l"/>
              </a:tabLst>
              <a:defRPr/>
            </a:pPr>
            <a:r>
              <a:rPr lang="en-US" altLang="en-US" dirty="0" smtClean="0"/>
              <a:t>	where </a:t>
            </a:r>
            <a:r>
              <a:rPr lang="en-US" altLang="en-US" i="1" dirty="0" smtClean="0"/>
              <a:t>u</a:t>
            </a:r>
            <a:r>
              <a:rPr lang="en-US" altLang="en-US" dirty="0" smtClean="0"/>
              <a:t> = </a:t>
            </a:r>
            <a:r>
              <a:rPr lang="en-US" altLang="en-US" i="1" dirty="0" smtClean="0"/>
              <a:t>f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), then</a:t>
            </a:r>
          </a:p>
        </p:txBody>
      </p:sp>
      <p:graphicFrame>
        <p:nvGraphicFramePr>
          <p:cNvPr id="8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68814429"/>
              </p:ext>
            </p:extLst>
          </p:nvPr>
        </p:nvGraphicFramePr>
        <p:xfrm>
          <a:off x="5503863" y="4429125"/>
          <a:ext cx="1701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2" name="Equation" r:id="rId4" imgW="850680" imgH="393480" progId="Equation.DSMT4">
                  <p:embed/>
                </p:oleObj>
              </mc:Choice>
              <mc:Fallback>
                <p:oleObj name="Equation" r:id="rId4" imgW="850680" imgH="393480" progId="Equation.DSMT4">
                  <p:embed/>
                  <p:pic>
                    <p:nvPicPr>
                      <p:cNvPr id="9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503863" y="4429125"/>
                        <a:ext cx="1701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839565753"/>
              </p:ext>
            </p:extLst>
          </p:nvPr>
        </p:nvGraphicFramePr>
        <p:xfrm>
          <a:off x="4170363" y="2127250"/>
          <a:ext cx="48260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6443" name="Equation" r:id="rId6" imgW="2412720" imgH="393480" progId="Equation.DSMT4">
                  <p:embed/>
                </p:oleObj>
              </mc:Choice>
              <mc:Fallback>
                <p:oleObj name="Equation" r:id="rId6" imgW="2412720" imgH="393480" progId="Equation.DSMT4">
                  <p:embed/>
                  <p:pic>
                    <p:nvPicPr>
                      <p:cNvPr id="10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70363" y="2127250"/>
                        <a:ext cx="48260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dist="17961" dir="2700000"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62014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993"/>
    </mc:Choice>
    <mc:Fallback xmlns="">
      <p:transition advTm="13993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4"/>
          <p:cNvSpPr txBox="1">
            <a:spLocks noChangeArrowheads="1"/>
          </p:cNvSpPr>
          <p:nvPr/>
        </p:nvSpPr>
        <p:spPr>
          <a:xfrm>
            <a:off x="2448580" y="2089150"/>
            <a:ext cx="7607300" cy="270862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tabLst>
                <a:tab pos="2459038" algn="l"/>
                <a:tab pos="4572000" algn="l"/>
              </a:tabLst>
              <a:defRPr/>
            </a:pPr>
            <a:r>
              <a:rPr lang="en-US" altLang="en-US" dirty="0" smtClean="0"/>
              <a:t>If the function </a:t>
            </a:r>
            <a:r>
              <a:rPr lang="en-US" altLang="en-US" i="1" dirty="0" smtClean="0"/>
              <a:t>f </a:t>
            </a:r>
            <a:r>
              <a:rPr lang="en-US" altLang="en-US" dirty="0" smtClean="0"/>
              <a:t>is differentiable and </a:t>
            </a:r>
          </a:p>
          <a:p>
            <a:pPr>
              <a:lnSpc>
                <a:spcPct val="130000"/>
              </a:lnSpc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r>
              <a:rPr lang="en-US" altLang="en-US" i="1" dirty="0" smtClean="0"/>
              <a:t>		h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 = [</a:t>
            </a:r>
            <a:r>
              <a:rPr lang="en-US" altLang="en-US" i="1" dirty="0" smtClean="0"/>
              <a:t>f</a:t>
            </a:r>
            <a:r>
              <a:rPr lang="en-US" altLang="en-US" dirty="0" smtClean="0"/>
              <a:t>(</a:t>
            </a:r>
            <a:r>
              <a:rPr lang="en-US" altLang="en-US" i="1" dirty="0" smtClean="0"/>
              <a:t>x</a:t>
            </a:r>
            <a:r>
              <a:rPr lang="en-US" altLang="en-US" dirty="0" smtClean="0"/>
              <a:t>)]</a:t>
            </a:r>
            <a:r>
              <a:rPr lang="en-US" altLang="en-US" i="1" baseline="30000" dirty="0" smtClean="0"/>
              <a:t>n</a:t>
            </a:r>
            <a:r>
              <a:rPr lang="en-US" altLang="en-US" dirty="0" smtClean="0"/>
              <a:t>	</a:t>
            </a:r>
            <a:r>
              <a:rPr lang="en-US" altLang="en-US" sz="2200" dirty="0" smtClean="0"/>
              <a:t>(</a:t>
            </a:r>
            <a:r>
              <a:rPr lang="en-US" altLang="en-US" sz="2200" i="1" dirty="0" smtClean="0"/>
              <a:t>n</a:t>
            </a:r>
            <a:r>
              <a:rPr lang="en-US" altLang="en-US" sz="2200" dirty="0" smtClean="0"/>
              <a:t>,</a:t>
            </a:r>
            <a:r>
              <a:rPr lang="en-US" altLang="en-US" sz="2200" i="1" dirty="0" smtClean="0"/>
              <a:t> </a:t>
            </a:r>
            <a:r>
              <a:rPr lang="en-US" altLang="en-US" sz="2200" dirty="0" smtClean="0"/>
              <a:t>a real number)</a:t>
            </a:r>
            <a:r>
              <a:rPr lang="en-US" altLang="en-US" dirty="0" smtClean="0"/>
              <a:t>,</a:t>
            </a:r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r>
              <a:rPr lang="en-US" altLang="en-US" dirty="0" smtClean="0"/>
              <a:t>	then</a:t>
            </a:r>
            <a:endParaRPr lang="ar-EG" altLang="en-US" dirty="0" smtClean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ar-EG" altLang="en-US" dirty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en-US" altLang="en-US" dirty="0" smtClean="0"/>
          </a:p>
          <a:p>
            <a:pPr>
              <a:buFont typeface="Wingdings" panose="05000000000000000000" pitchFamily="2" charset="2"/>
              <a:buNone/>
              <a:tabLst>
                <a:tab pos="2459038" algn="l"/>
                <a:tab pos="4572000" algn="l"/>
              </a:tabLst>
              <a:defRPr/>
            </a:pPr>
            <a:endParaRPr lang="en-US" altLang="en-US" dirty="0" smtClean="0"/>
          </a:p>
          <a:p>
            <a:pPr>
              <a:lnSpc>
                <a:spcPct val="130000"/>
              </a:lnSpc>
              <a:tabLst>
                <a:tab pos="2459038" algn="l"/>
                <a:tab pos="4572000" algn="l"/>
              </a:tabLst>
              <a:defRPr/>
            </a:pPr>
            <a:endParaRPr lang="en-US" altLang="en-US" dirty="0" smtClean="0"/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7720354"/>
              </p:ext>
            </p:extLst>
          </p:nvPr>
        </p:nvGraphicFramePr>
        <p:xfrm>
          <a:off x="3813830" y="3810165"/>
          <a:ext cx="4876800" cy="787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7438" name="Equation" r:id="rId4" imgW="2438280" imgH="393480" progId="Equation.DSMT4">
                  <p:embed/>
                </p:oleObj>
              </mc:Choice>
              <mc:Fallback>
                <p:oleObj name="Equation" r:id="rId4" imgW="2438280" imgH="39348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3830" y="3810165"/>
                        <a:ext cx="4876800" cy="787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>
                        <a:outerShdw algn="ctr" rotWithShape="0">
                          <a:schemeClr val="tx1"/>
                        </a:outerShdw>
                      </a:effectLst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 algn="ctr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389919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1303"/>
    </mc:Choice>
    <mc:Fallback xmlns="">
      <p:transition advTm="5130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74" x="5105400" y="3292475"/>
          <p14:tracePt t="1590" x="5105400" y="3268663"/>
          <p14:tracePt t="1598" x="5151438" y="3132138"/>
          <p14:tracePt t="1611" x="5197475" y="2963863"/>
          <p14:tracePt t="1628" x="5211763" y="2917825"/>
          <p14:tracePt t="1661" x="5219700" y="2841625"/>
          <p14:tracePt t="1678" x="5265738" y="2735263"/>
          <p14:tracePt t="1695" x="5349875" y="2674938"/>
          <p14:tracePt t="1712" x="5448300" y="2651125"/>
          <p14:tracePt t="1728" x="5464175" y="2644775"/>
          <p14:tracePt t="1782" x="5448300" y="2644775"/>
          <p14:tracePt t="1790" x="5432425" y="2644775"/>
          <p14:tracePt t="1798" x="5410200" y="2636838"/>
          <p14:tracePt t="1811" x="5387975" y="2636838"/>
          <p14:tracePt t="1828" x="5326063" y="2628900"/>
          <p14:tracePt t="1845" x="5113338" y="2613025"/>
          <p14:tracePt t="1861" x="4702175" y="2682875"/>
          <p14:tracePt t="1878" x="4549775" y="2751138"/>
          <p14:tracePt t="1895" x="4327525" y="2857500"/>
          <p14:tracePt t="1912" x="4160838" y="2933700"/>
          <p14:tracePt t="1928" x="4122738" y="2949575"/>
          <p14:tracePt t="2216" x="4106863" y="2949575"/>
          <p14:tracePt t="2222" x="3978275" y="2994025"/>
          <p14:tracePt t="2230" x="3711575" y="3162300"/>
          <p14:tracePt t="2245" x="3200400" y="3451225"/>
          <p14:tracePt t="2262" x="3055938" y="3559175"/>
          <p14:tracePt t="2278" x="3048000" y="3641725"/>
          <p14:tracePt t="2295" x="3070225" y="3733800"/>
          <p14:tracePt t="2311" x="3222625" y="3794125"/>
          <p14:tracePt t="2328" x="3459163" y="3863975"/>
          <p14:tracePt t="2345" x="3717925" y="3940175"/>
          <p14:tracePt t="2368" x="4084638" y="4030663"/>
          <p14:tracePt t="2383" x="4237038" y="4092575"/>
          <p14:tracePt t="2398" x="4327525" y="4114800"/>
          <p14:tracePt t="2412" x="4343400" y="4114800"/>
          <p14:tracePt t="2445" x="4351338" y="4114800"/>
          <p14:tracePt t="2461" x="4343400" y="4092575"/>
          <p14:tracePt t="2477" x="4267200" y="3954463"/>
          <p14:tracePt t="2806" x="4267200" y="3946525"/>
          <p14:tracePt t="2820" x="4283075" y="3932238"/>
          <p14:tracePt t="2833" x="4359275" y="3916363"/>
          <p14:tracePt t="2869" x="4373563" y="3902075"/>
          <p14:tracePt t="2878" x="4373563" y="3878263"/>
          <p14:tracePt t="2894" x="4397375" y="3832225"/>
          <p14:tracePt t="2911" x="4403725" y="3787775"/>
          <p14:tracePt t="2928" x="4435475" y="3711575"/>
          <p14:tracePt t="2944" x="4435475" y="3673475"/>
          <p14:tracePt t="2961" x="4441825" y="3665538"/>
          <p14:tracePt t="2978" x="4441825" y="3657600"/>
          <p14:tracePt t="3012" x="4441825" y="3649663"/>
          <p14:tracePt t="3079" x="4441825" y="3641725"/>
          <p14:tracePt t="3087" x="4381500" y="3627438"/>
          <p14:tracePt t="3095" x="4305300" y="3597275"/>
          <p14:tracePt t="3112" x="4144963" y="3551238"/>
          <p14:tracePt t="3128" x="3970338" y="3497263"/>
          <p14:tracePt t="3145" x="3810000" y="3459163"/>
          <p14:tracePt t="3162" x="3733800" y="3429000"/>
          <p14:tracePt t="3178" x="3711575" y="3421063"/>
          <p14:tracePt t="3550" x="3703638" y="3421063"/>
          <p14:tracePt t="3558" x="3711575" y="3406775"/>
          <p14:tracePt t="3566" x="3924300" y="3344863"/>
          <p14:tracePt t="3578" x="4244975" y="3306763"/>
          <p14:tracePt t="3595" x="4686300" y="3298825"/>
          <p14:tracePt t="3612" x="4960938" y="3375025"/>
          <p14:tracePt t="3628" x="5402263" y="3398838"/>
          <p14:tracePt t="3645" x="6332538" y="3306763"/>
          <p14:tracePt t="3662" x="6689725" y="3200400"/>
          <p14:tracePt t="3678" x="6759575" y="3154363"/>
          <p14:tracePt t="3695" x="6765925" y="3146425"/>
          <p14:tracePt t="3712" x="6751638" y="3132138"/>
          <p14:tracePt t="3728" x="6591300" y="3101975"/>
          <p14:tracePt t="3745" x="6324600" y="3025775"/>
          <p14:tracePt t="3762" x="5813425" y="2987675"/>
          <p14:tracePt t="3778" x="5380038" y="2987675"/>
          <p14:tracePt t="3795" x="5127625" y="3001963"/>
          <p14:tracePt t="3812" x="4991100" y="3078163"/>
          <p14:tracePt t="3828" x="4945063" y="3132138"/>
          <p14:tracePt t="3846" x="4937125" y="3184525"/>
          <p14:tracePt t="3862" x="4937125" y="3200400"/>
          <p14:tracePt t="3878" x="4945063" y="3222625"/>
          <p14:tracePt t="3895" x="4968875" y="3230563"/>
          <p14:tracePt t="3912" x="4975225" y="3230563"/>
          <p14:tracePt t="3929" x="4991100" y="3230563"/>
          <p14:tracePt t="3960" x="5013325" y="3222625"/>
          <p14:tracePt t="3966" x="5021263" y="3208338"/>
          <p14:tracePt t="3978" x="5029200" y="3184525"/>
          <p14:tracePt t="3995" x="5045075" y="3140075"/>
          <p14:tracePt t="4012" x="5051425" y="3101975"/>
          <p14:tracePt t="4028" x="5051425" y="3055938"/>
          <p14:tracePt t="4045" x="5051425" y="3040063"/>
          <p14:tracePt t="4062" x="5051425" y="3032125"/>
          <p14:tracePt t="4206" x="5051425" y="3055938"/>
          <p14:tracePt t="4214" x="5051425" y="3116263"/>
          <p14:tracePt t="4229" x="5089525" y="3246438"/>
          <p14:tracePt t="4245" x="5113338" y="3298825"/>
          <p14:tracePt t="4262" x="5151438" y="3390900"/>
          <p14:tracePt t="4279" x="5159375" y="3406775"/>
          <p14:tracePt t="4343" x="5165725" y="3375025"/>
          <p14:tracePt t="4351" x="5181600" y="3314700"/>
          <p14:tracePt t="4362" x="5189538" y="3246438"/>
          <p14:tracePt t="4379" x="5197475" y="3146425"/>
          <p14:tracePt t="4395" x="5219700" y="3055938"/>
          <p14:tracePt t="4412" x="5227638" y="3009900"/>
          <p14:tracePt t="4470" x="5227638" y="3001963"/>
          <p14:tracePt t="4479" x="5219700" y="3001963"/>
          <p14:tracePt t="4486" x="5203825" y="3009900"/>
          <p14:tracePt t="4495" x="5181600" y="3086100"/>
          <p14:tracePt t="4513" x="5121275" y="3254375"/>
          <p14:tracePt t="4529" x="5067300" y="3382963"/>
          <p14:tracePt t="4545" x="5059363" y="3406775"/>
          <p14:tracePt t="4579" x="5075238" y="3398838"/>
          <p14:tracePt t="4595" x="5151438" y="3322638"/>
          <p14:tracePt t="4612" x="5219700" y="3222625"/>
          <p14:tracePt t="4630" x="5249863" y="3124200"/>
          <p14:tracePt t="4645" x="5257800" y="3101975"/>
          <p14:tracePt t="4662" x="5257800" y="3086100"/>
          <p14:tracePt t="4679" x="5257800" y="3078163"/>
          <p14:tracePt t="4702" x="5249863" y="3078163"/>
          <p14:tracePt t="4712" x="5219700" y="3078163"/>
          <p14:tracePt t="4729" x="5135563" y="3146425"/>
          <p14:tracePt t="4745" x="5089525" y="3208338"/>
          <p14:tracePt t="4762" x="5083175" y="3222625"/>
          <p14:tracePt t="4796" x="5113338" y="3222625"/>
          <p14:tracePt t="4812" x="5219700" y="3124200"/>
          <p14:tracePt t="4830" x="5364163" y="2979738"/>
          <p14:tracePt t="4845" x="5394325" y="2933700"/>
          <p14:tracePt t="4862" x="5402263" y="2917825"/>
          <p14:tracePt t="4886" x="5394325" y="2903538"/>
          <p14:tracePt t="4895" x="5380038" y="2903538"/>
          <p14:tracePt t="4912" x="5334000" y="2903538"/>
          <p14:tracePt t="4929" x="5241925" y="2979738"/>
          <p14:tracePt t="4946" x="5181600" y="3063875"/>
          <p14:tracePt t="4962" x="5143500" y="3124200"/>
          <p14:tracePt t="4996" x="5159375" y="3132138"/>
          <p14:tracePt t="5013" x="5249863" y="3070225"/>
          <p14:tracePt t="5030" x="5394325" y="2949575"/>
          <p14:tracePt t="5046" x="5410200" y="2925763"/>
          <p14:tracePt t="5111" x="5410200" y="2917825"/>
          <p14:tracePt t="5126" x="5380038" y="2955925"/>
          <p14:tracePt t="5135" x="5364163" y="2987675"/>
          <p14:tracePt t="5146" x="5364163" y="2994025"/>
          <p14:tracePt t="5190" x="5364163" y="3001963"/>
          <p14:tracePt t="5198" x="5387975" y="3001963"/>
          <p14:tracePt t="5213" x="5448300" y="3001963"/>
          <p14:tracePt t="5230" x="5486400" y="2987675"/>
          <p14:tracePt t="5246" x="5502275" y="2979738"/>
          <p14:tracePt t="5318" x="5494338" y="2979738"/>
          <p14:tracePt t="5326" x="5470525" y="2979738"/>
          <p14:tracePt t="5334" x="5440363" y="2979738"/>
          <p14:tracePt t="5346" x="5418138" y="2979738"/>
          <p14:tracePt t="5362" x="5380038" y="2979738"/>
          <p14:tracePt t="5379" x="5326063" y="2979738"/>
          <p14:tracePt t="5396" x="5311775" y="2971800"/>
          <p14:tracePt t="5412" x="5295900" y="2963863"/>
          <p14:tracePt t="5606" x="5356225" y="2963863"/>
          <p14:tracePt t="5614" x="5418138" y="2979738"/>
          <p14:tracePt t="5629" x="5570538" y="3017838"/>
          <p14:tracePt t="5646" x="5684838" y="3048000"/>
          <p14:tracePt t="5663" x="5775325" y="3055938"/>
          <p14:tracePt t="5679" x="5859463" y="3055938"/>
          <p14:tracePt t="5696" x="5875338" y="3055938"/>
          <p14:tracePt t="5713" x="5889625" y="3048000"/>
          <p14:tracePt t="5730" x="5913438" y="2987675"/>
          <p14:tracePt t="5746" x="5913438" y="2941638"/>
          <p14:tracePt t="5763" x="5921375" y="2911475"/>
          <p14:tracePt t="5779" x="5921375" y="2903538"/>
          <p14:tracePt t="5846" x="5943600" y="2963863"/>
          <p14:tracePt t="5854" x="5959475" y="3055938"/>
          <p14:tracePt t="5863" x="5997575" y="3116263"/>
          <p14:tracePt t="5879" x="6049963" y="3216275"/>
          <p14:tracePt t="5896" x="6080125" y="3238500"/>
          <p14:tracePt t="5912" x="6126163" y="3238500"/>
          <p14:tracePt t="5929" x="6240463" y="3178175"/>
          <p14:tracePt t="5946" x="6286500" y="3101975"/>
          <p14:tracePt t="5962" x="6316663" y="2994025"/>
          <p14:tracePt t="5979" x="6346825" y="2917825"/>
          <p14:tracePt t="5996" x="6346825" y="2903538"/>
          <p14:tracePt t="6012" x="6346825" y="2887663"/>
          <p14:tracePt t="6062" x="6340475" y="2925763"/>
          <p14:tracePt t="6070" x="6332538" y="2949575"/>
          <p14:tracePt t="6135" x="6346825" y="2933700"/>
          <p14:tracePt t="6144" x="6384925" y="2903538"/>
          <p14:tracePt t="6153" x="6416675" y="2873375"/>
          <p14:tracePt t="6164" x="6430963" y="2841625"/>
          <p14:tracePt t="6179" x="6484938" y="2803525"/>
          <p14:tracePt t="6196" x="6523038" y="2781300"/>
          <p14:tracePt t="6238" x="6530975" y="2781300"/>
          <p14:tracePt t="6246" x="6537325" y="2773363"/>
          <p14:tracePt t="6262" x="6561138" y="2765425"/>
          <p14:tracePt t="6279" x="6607175" y="2735263"/>
          <p14:tracePt t="6296" x="6675438" y="2659063"/>
          <p14:tracePt t="6312" x="6743700" y="2568575"/>
          <p14:tracePt t="6329" x="6765925" y="2530475"/>
          <p14:tracePt t="6346" x="6773863" y="2506663"/>
          <p14:tracePt t="6438" x="6789738" y="2590800"/>
          <p14:tracePt t="6446" x="6804025" y="2705100"/>
          <p14:tracePt t="6454" x="6811963" y="2797175"/>
          <p14:tracePt t="6463" x="6835775" y="2911475"/>
          <p14:tracePt t="6479" x="6896100" y="3086100"/>
          <p14:tracePt t="6496" x="6904038" y="3162300"/>
          <p14:tracePt t="6513" x="6911975" y="3170238"/>
          <p14:tracePt t="6552" x="6911975" y="3154363"/>
          <p14:tracePt t="6563" x="6911975" y="3108325"/>
          <p14:tracePt t="6580" x="6911975" y="3025775"/>
          <p14:tracePt t="6597" x="6880225" y="2955925"/>
          <p14:tracePt t="6614" x="6880225" y="2941638"/>
          <p14:tracePt t="7174" x="6858000" y="2963863"/>
          <p14:tracePt t="7182" x="6811963" y="3116263"/>
          <p14:tracePt t="7190" x="6773863" y="3222625"/>
          <p14:tracePt t="7198" x="6727825" y="3336925"/>
          <p14:tracePt t="7213" x="6629400" y="3551238"/>
          <p14:tracePt t="7229" x="6507163" y="3711575"/>
          <p14:tracePt t="7246" x="6400800" y="3817938"/>
          <p14:tracePt t="7263" x="6302375" y="3878263"/>
          <p14:tracePt t="7279" x="6142038" y="3946525"/>
          <p14:tracePt t="7296" x="5965825" y="4000500"/>
          <p14:tracePt t="7313" x="5753100" y="4068763"/>
          <p14:tracePt t="7329" x="5524500" y="4130675"/>
          <p14:tracePt t="7346" x="5303838" y="4183063"/>
          <p14:tracePt t="7363" x="5097463" y="4251325"/>
          <p14:tracePt t="7379" x="4892675" y="4305300"/>
          <p14:tracePt t="7396" x="4724400" y="4343400"/>
          <p14:tracePt t="7413" x="4618038" y="4381500"/>
          <p14:tracePt t="7430" x="4465638" y="4441825"/>
          <p14:tracePt t="7446" x="4411663" y="4473575"/>
          <p14:tracePt t="7463" x="4373563" y="4495800"/>
          <p14:tracePt t="7479" x="4335463" y="4518025"/>
          <p14:tracePt t="7513" x="4321175" y="4518025"/>
          <p14:tracePt t="7549" x="4313238" y="4518025"/>
          <p14:tracePt t="7558" x="4297363" y="4511675"/>
          <p14:tracePt t="7566" x="4267200" y="4479925"/>
          <p14:tracePt t="7579" x="4221163" y="4441825"/>
          <p14:tracePt t="7596" x="4098925" y="4365625"/>
          <p14:tracePt t="7613" x="4000500" y="4313238"/>
          <p14:tracePt t="7630" x="3932238" y="4267200"/>
          <p14:tracePt t="7646" x="3916363" y="4251325"/>
          <p14:tracePt t="7679" x="3916363" y="4221163"/>
          <p14:tracePt t="7696" x="3946525" y="4152900"/>
          <p14:tracePt t="7713" x="4022725" y="4068763"/>
          <p14:tracePt t="7729" x="4106863" y="4000500"/>
          <p14:tracePt t="7746" x="4206875" y="3970338"/>
          <p14:tracePt t="7763" x="4267200" y="3962400"/>
          <p14:tracePt t="7779" x="4275138" y="3962400"/>
          <p14:tracePt t="7796" x="4305300" y="3978275"/>
          <p14:tracePt t="7813" x="4335463" y="4114800"/>
          <p14:tracePt t="7830" x="4343400" y="4343400"/>
          <p14:tracePt t="7846" x="4283075" y="4457700"/>
          <p14:tracePt t="7863" x="4229100" y="4495800"/>
          <p14:tracePt t="7879" x="4198938" y="4495800"/>
          <p14:tracePt t="7896" x="4152900" y="4479925"/>
          <p14:tracePt t="7913" x="4137025" y="4411663"/>
          <p14:tracePt t="7929" x="4130675" y="4313238"/>
          <p14:tracePt t="7946" x="4130675" y="4229100"/>
          <p14:tracePt t="7963" x="4198938" y="4130675"/>
          <p14:tracePt t="7979" x="4335463" y="4060825"/>
          <p14:tracePt t="7996" x="4473575" y="4046538"/>
          <p14:tracePt t="8013" x="4572000" y="4046538"/>
          <p14:tracePt t="8029" x="4640263" y="4054475"/>
          <p14:tracePt t="8128" x="4632325" y="4054475"/>
          <p14:tracePt t="8151" x="4511675" y="4054475"/>
          <p14:tracePt t="8176" x="4365625" y="4030663"/>
          <p14:tracePt t="8192" x="4297363" y="4008438"/>
          <p14:tracePt t="8202" x="4283075" y="4000500"/>
          <p14:tracePt t="8213" x="4229100" y="3984625"/>
          <p14:tracePt t="8229" x="4191000" y="3962400"/>
          <p14:tracePt t="8406" x="4183063" y="3962400"/>
          <p14:tracePt t="8430" x="4389438" y="4106863"/>
          <p14:tracePt t="8454" x="4808538" y="4321175"/>
          <p14:tracePt t="8473" x="5113338" y="4397375"/>
          <p14:tracePt t="8488" x="5334000" y="4427538"/>
          <p14:tracePt t="8496" x="5418138" y="4427538"/>
          <p14:tracePt t="8513" x="5540375" y="4419600"/>
          <p14:tracePt t="8530" x="5578475" y="4389438"/>
          <p14:tracePt t="8546" x="5592763" y="4373563"/>
          <p14:tracePt t="8563" x="5592763" y="4335463"/>
          <p14:tracePt t="8580" x="5592763" y="4267200"/>
          <p14:tracePt t="8597" x="5578475" y="4168775"/>
          <p14:tracePt t="8613" x="5554663" y="4122738"/>
          <p14:tracePt t="8630" x="5554663" y="4114800"/>
          <p14:tracePt t="8718" x="5570538" y="4114800"/>
          <p14:tracePt t="8731" x="5592763" y="4122738"/>
          <p14:tracePt t="8747" x="5699125" y="4160838"/>
          <p14:tracePt t="8763" x="5783263" y="4175125"/>
          <p14:tracePt t="8780" x="5897563" y="4198938"/>
          <p14:tracePt t="8797" x="5965825" y="4198938"/>
          <p14:tracePt t="8813" x="5981700" y="4198938"/>
          <p14:tracePt t="8847" x="5981700" y="4168775"/>
          <p14:tracePt t="8863" x="5981700" y="4152900"/>
          <p14:tracePt t="8880" x="5989638" y="4137025"/>
          <p14:tracePt t="8896" x="5989638" y="4130675"/>
          <p14:tracePt t="8930" x="6003925" y="4114800"/>
          <p14:tracePt t="9006" x="6003925" y="4106863"/>
          <p14:tracePt t="9025" x="6027738" y="4068763"/>
          <p14:tracePt t="9045" x="6049963" y="4030663"/>
          <p14:tracePt t="9061" x="6065838" y="4008438"/>
          <p14:tracePt t="9069" x="6073775" y="3992563"/>
          <p14:tracePt t="9080" x="6080125" y="3984625"/>
          <p14:tracePt t="9096" x="6088063" y="3962400"/>
          <p14:tracePt t="9113" x="6088063" y="3946525"/>
          <p14:tracePt t="9130" x="6088063" y="3916363"/>
          <p14:tracePt t="9147" x="6088063" y="3878263"/>
          <p14:tracePt t="9163" x="6057900" y="3848100"/>
          <p14:tracePt t="9180" x="5981700" y="3810000"/>
          <p14:tracePt t="9197" x="5783263" y="3725863"/>
          <p14:tracePt t="9213" x="5661025" y="3687763"/>
          <p14:tracePt t="9230" x="5532438" y="3657600"/>
          <p14:tracePt t="9247" x="5418138" y="3611563"/>
          <p14:tracePt t="9263" x="5303838" y="3603625"/>
          <p14:tracePt t="9280" x="5203825" y="3589338"/>
          <p14:tracePt t="9297" x="5127625" y="3589338"/>
          <p14:tracePt t="9313" x="5075238" y="3589338"/>
          <p14:tracePt t="9330" x="5045075" y="3589338"/>
          <p14:tracePt t="9347" x="5013325" y="3589338"/>
          <p14:tracePt t="9363" x="4991100" y="3589338"/>
          <p14:tracePt t="9380" x="4960938" y="3603625"/>
          <p14:tracePt t="9397" x="4899025" y="3657600"/>
          <p14:tracePt t="9413" x="4778375" y="3802063"/>
          <p14:tracePt t="9430" x="4702175" y="3940175"/>
          <p14:tracePt t="9447" x="4640263" y="4084638"/>
          <p14:tracePt t="9463" x="4594225" y="4244975"/>
          <p14:tracePt t="9480" x="4564063" y="4389438"/>
          <p14:tracePt t="9497" x="4541838" y="4541838"/>
          <p14:tracePt t="9514" x="4541838" y="4656138"/>
          <p14:tracePt t="9534" x="4541838" y="4732338"/>
          <p14:tracePt t="9547" x="4541838" y="4746625"/>
          <p14:tracePt t="9563" x="4541838" y="4754563"/>
          <p14:tracePt t="9726" x="4541838" y="4762500"/>
          <p14:tracePt t="9742" x="4556125" y="4762500"/>
          <p14:tracePt t="9750" x="4572000" y="4746625"/>
          <p14:tracePt t="9758" x="4625975" y="4724400"/>
          <p14:tracePt t="9779" x="4762500" y="4686300"/>
          <p14:tracePt t="9793" x="5059363" y="4602163"/>
          <p14:tracePt t="9807" x="5432425" y="4503738"/>
          <p14:tracePt t="9813" x="5661025" y="4419600"/>
          <p14:tracePt t="9830" x="6011863" y="4327525"/>
          <p14:tracePt t="9847" x="6302375" y="4244975"/>
          <p14:tracePt t="9863" x="6461125" y="4198938"/>
          <p14:tracePt t="9880" x="6545263" y="4175125"/>
          <p14:tracePt t="9897" x="6583363" y="4160838"/>
          <p14:tracePt t="9914" x="6621463" y="4160838"/>
          <p14:tracePt t="9930" x="6667500" y="4160838"/>
          <p14:tracePt t="9947" x="6781800" y="4160838"/>
          <p14:tracePt t="9964" x="6972300" y="4160838"/>
          <p14:tracePt t="9980" x="7254875" y="4122738"/>
          <p14:tracePt t="9997" x="7978775" y="3992563"/>
          <p14:tracePt t="10013" x="8259763" y="3946525"/>
          <p14:tracePt t="10030" x="8359775" y="3908425"/>
          <p14:tracePt t="10047" x="8404225" y="3878263"/>
          <p14:tracePt t="10064" x="8412163" y="3870325"/>
          <p14:tracePt t="10080" x="8412163" y="3856038"/>
          <p14:tracePt t="10097" x="8382000" y="3832225"/>
          <p14:tracePt t="10114" x="8366125" y="3825875"/>
          <p14:tracePt t="10130" x="8359775" y="3825875"/>
          <p14:tracePt t="10163" x="8351838" y="3825875"/>
          <p14:tracePt t="10180" x="8335963" y="3825875"/>
          <p14:tracePt t="10197" x="8289925" y="3970338"/>
          <p14:tracePt t="10214" x="8251825" y="4038600"/>
          <p14:tracePt t="10230" x="8237538" y="4076700"/>
          <p14:tracePt t="10247" x="8213725" y="4084638"/>
          <p14:tracePt t="10264" x="8183563" y="4084638"/>
          <p14:tracePt t="10280" x="8145463" y="4084638"/>
          <p14:tracePt t="10297" x="8093075" y="4084638"/>
          <p14:tracePt t="10314" x="8047038" y="4068763"/>
          <p14:tracePt t="10330" x="8008938" y="4054475"/>
          <p14:tracePt t="10347" x="7993063" y="4046538"/>
          <p14:tracePt t="10364" x="7978775" y="4038600"/>
          <p14:tracePt t="10380" x="7970838" y="4038600"/>
          <p14:tracePt t="10397" x="7947025" y="4038600"/>
          <p14:tracePt t="10414" x="7902575" y="4068763"/>
          <p14:tracePt t="10431" x="7856538" y="4114800"/>
          <p14:tracePt t="10456" x="7802563" y="4175125"/>
          <p14:tracePt t="10483" x="7788275" y="4198938"/>
          <p14:tracePt t="10550" x="7780338" y="4198938"/>
          <p14:tracePt t="10575" x="7764463" y="4198938"/>
          <p14:tracePt t="10589" x="7750175" y="4191000"/>
          <p14:tracePt t="10601" x="7734300" y="4191000"/>
          <p14:tracePt t="10614" x="7704138" y="4175125"/>
          <p14:tracePt t="10630" x="7680325" y="4175125"/>
          <p14:tracePt t="10750" x="7688263" y="4175125"/>
          <p14:tracePt t="10766" x="7764463" y="4175125"/>
          <p14:tracePt t="10782" x="7878763" y="4175125"/>
          <p14:tracePt t="10797" x="7962900" y="4160838"/>
          <p14:tracePt t="10814" x="7993063" y="4152900"/>
          <p14:tracePt t="10927" x="7993063" y="4144963"/>
          <p14:tracePt t="11118" x="7993063" y="4152900"/>
          <p14:tracePt t="11151" x="8001000" y="4152900"/>
          <p14:tracePt t="11165" x="8001000" y="4168775"/>
          <p14:tracePt t="11181" x="8001000" y="4183063"/>
          <p14:tracePt t="11197" x="8001000" y="4191000"/>
          <p14:tracePt t="11214" x="8001000" y="4221163"/>
          <p14:tracePt t="11231" x="7985125" y="4259263"/>
          <p14:tracePt t="11247" x="7932738" y="4313238"/>
          <p14:tracePt t="11264" x="7810500" y="4381500"/>
          <p14:tracePt t="11281" x="7666038" y="4435475"/>
          <p14:tracePt t="11298" x="7513638" y="4479925"/>
          <p14:tracePt t="11314" x="7391400" y="4503738"/>
          <p14:tracePt t="11331" x="7315200" y="4503738"/>
          <p14:tracePt t="11348" x="7254875" y="4503738"/>
          <p14:tracePt t="11364" x="7200900" y="4495800"/>
          <p14:tracePt t="11381" x="7124700" y="4457700"/>
          <p14:tracePt t="11397" x="7056438" y="4427538"/>
          <p14:tracePt t="11414" x="6988175" y="4397375"/>
          <p14:tracePt t="11431" x="6918325" y="4359275"/>
          <p14:tracePt t="11448" x="6880225" y="4335463"/>
          <p14:tracePt t="11464" x="6865938" y="4321175"/>
          <p14:tracePt t="11482" x="6858000" y="4313238"/>
          <p14:tracePt t="11497" x="6835775" y="4275138"/>
          <p14:tracePt t="11514" x="6835775" y="4237038"/>
          <p14:tracePt t="11531" x="6835775" y="4198938"/>
          <p14:tracePt t="11547" x="6827838" y="4144963"/>
          <p14:tracePt t="11564" x="6827838" y="4098925"/>
          <p14:tracePt t="11581" x="6865938" y="4038600"/>
          <p14:tracePt t="11598" x="6911975" y="4008438"/>
          <p14:tracePt t="11614" x="7002463" y="3978275"/>
          <p14:tracePt t="11631" x="7086600" y="3954463"/>
          <p14:tracePt t="11648" x="7185025" y="3946525"/>
          <p14:tracePt t="11664" x="7246938" y="3946525"/>
          <p14:tracePt t="11681" x="7277100" y="3946525"/>
          <p14:tracePt t="11698" x="7285038" y="3946525"/>
          <p14:tracePt t="11714" x="7299325" y="3946525"/>
          <p14:tracePt t="11731" x="7315200" y="3946525"/>
          <p14:tracePt t="11748" x="7323138" y="3954463"/>
          <p14:tracePt t="11764" x="7337425" y="3962400"/>
          <p14:tracePt t="11781" x="7369175" y="4008438"/>
          <p14:tracePt t="11798" x="7399338" y="4084638"/>
          <p14:tracePt t="11814" x="7429500" y="4168775"/>
          <p14:tracePt t="11831" x="7445375" y="4244975"/>
          <p14:tracePt t="11848" x="7451725" y="4313238"/>
          <p14:tracePt t="11864" x="7451725" y="4351338"/>
          <p14:tracePt t="11881" x="7451725" y="4403725"/>
          <p14:tracePt t="11898" x="7421563" y="4449763"/>
          <p14:tracePt t="11914" x="7383463" y="4495800"/>
          <p14:tracePt t="11931" x="7292975" y="4533900"/>
          <p14:tracePt t="11948" x="7170738" y="4549775"/>
          <p14:tracePt t="11964" x="7056438" y="4556125"/>
          <p14:tracePt t="11965" x="6980238" y="4556125"/>
          <p14:tracePt t="11981" x="6880225" y="4556125"/>
          <p14:tracePt t="11998" x="6781800" y="4533900"/>
          <p14:tracePt t="12014" x="6721475" y="4495800"/>
          <p14:tracePt t="12031" x="6697663" y="4473575"/>
          <p14:tracePt t="12048" x="6683375" y="4427538"/>
          <p14:tracePt t="12064" x="6659563" y="4373563"/>
          <p14:tracePt t="12081" x="6651625" y="4289425"/>
          <p14:tracePt t="12098" x="6645275" y="4206875"/>
          <p14:tracePt t="12114" x="6645275" y="4106863"/>
          <p14:tracePt t="12131" x="6645275" y="4038600"/>
          <p14:tracePt t="12148" x="6705600" y="3946525"/>
          <p14:tracePt t="12164" x="6804025" y="3886200"/>
          <p14:tracePt t="12181" x="7026275" y="3840163"/>
          <p14:tracePt t="12198" x="7170738" y="3840163"/>
          <p14:tracePt t="12214" x="7299325" y="3840163"/>
          <p14:tracePt t="12231" x="7399338" y="3856038"/>
          <p14:tracePt t="12248" x="7445375" y="3886200"/>
          <p14:tracePt t="12264" x="7483475" y="3932238"/>
          <p14:tracePt t="12281" x="7497763" y="4000500"/>
          <p14:tracePt t="12298" x="7521575" y="4114800"/>
          <p14:tracePt t="12315" x="7535863" y="4267200"/>
          <p14:tracePt t="12331" x="7535863" y="4411663"/>
          <p14:tracePt t="12348" x="7505700" y="4564063"/>
          <p14:tracePt t="12365" x="7383463" y="4724400"/>
          <p14:tracePt t="12381" x="7299325" y="4762500"/>
          <p14:tracePt t="12398" x="7185025" y="4770438"/>
          <p14:tracePt t="12414" x="7094538" y="4770438"/>
          <p14:tracePt t="12431" x="6964363" y="4724400"/>
          <p14:tracePt t="12448" x="6850063" y="4618038"/>
          <p14:tracePt t="12464" x="6759575" y="4495800"/>
          <p14:tracePt t="12481" x="6689725" y="4359275"/>
          <p14:tracePt t="12498" x="6667500" y="4251325"/>
          <p14:tracePt t="12514" x="6667500" y="4168775"/>
          <p14:tracePt t="12531" x="6667500" y="4084638"/>
          <p14:tracePt t="12548" x="6727825" y="4008438"/>
          <p14:tracePt t="12565" x="6956425" y="3924300"/>
          <p14:tracePt t="12581" x="7132638" y="3902075"/>
          <p14:tracePt t="12598" x="7285038" y="3902075"/>
          <p14:tracePt t="12614" x="7391400" y="3902075"/>
          <p14:tracePt t="12631" x="7429500" y="3916363"/>
          <p14:tracePt t="12648" x="7459663" y="3940175"/>
          <p14:tracePt t="12664" x="7505700" y="4054475"/>
          <p14:tracePt t="12681" x="7513638" y="4213225"/>
          <p14:tracePt t="12698" x="7513638" y="4427538"/>
          <p14:tracePt t="12714" x="7513638" y="4594225"/>
          <p14:tracePt t="12731" x="7437438" y="4746625"/>
          <p14:tracePt t="12748" x="7337425" y="4838700"/>
          <p14:tracePt t="12765" x="7146925" y="4884738"/>
          <p14:tracePt t="12781" x="7002463" y="4868863"/>
          <p14:tracePt t="12798" x="6865938" y="4754563"/>
          <p14:tracePt t="12815" x="6751638" y="4625975"/>
          <p14:tracePt t="12831" x="6659563" y="4457700"/>
          <p14:tracePt t="12848" x="6629400" y="4289425"/>
          <p14:tracePt t="12865" x="6637338" y="4152900"/>
          <p14:tracePt t="12881" x="6713538" y="4038600"/>
          <p14:tracePt t="12898" x="6842125" y="3962400"/>
          <p14:tracePt t="12915" x="7002463" y="3916363"/>
          <p14:tracePt t="12931" x="7146925" y="3908425"/>
          <p14:tracePt t="12948" x="7223125" y="3908425"/>
          <p14:tracePt t="12965" x="7231063" y="3916363"/>
          <p14:tracePt t="12981" x="7254875" y="3970338"/>
          <p14:tracePt t="12998" x="7254875" y="4098925"/>
          <p14:tracePt t="13015" x="7231063" y="4305300"/>
          <p14:tracePt t="13031" x="7102475" y="4533900"/>
          <p14:tracePt t="13048" x="6934200" y="4694238"/>
          <p14:tracePt t="13065" x="6789738" y="4740275"/>
          <p14:tracePt t="13081" x="6659563" y="4740275"/>
          <p14:tracePt t="13098" x="6583363" y="4716463"/>
          <p14:tracePt t="13115" x="6561138" y="4664075"/>
          <p14:tracePt t="13131" x="6561138" y="4594225"/>
          <p14:tracePt t="13149" x="6561138" y="4487863"/>
          <p14:tracePt t="13165" x="6637338" y="4321175"/>
          <p14:tracePt t="13181" x="6759575" y="4251325"/>
          <p14:tracePt t="13198" x="6918325" y="4229100"/>
          <p14:tracePt t="13215" x="7108825" y="4206875"/>
          <p14:tracePt t="13231" x="7261225" y="4206875"/>
          <p14:tracePt t="13248" x="7369175" y="4237038"/>
          <p14:tracePt t="13265" x="7413625" y="4283075"/>
          <p14:tracePt t="13281" x="7437438" y="4397375"/>
          <p14:tracePt t="13298" x="7437438" y="4579938"/>
          <p14:tracePt t="13315" x="7353300" y="4784725"/>
          <p14:tracePt t="13331" x="7239000" y="4930775"/>
          <p14:tracePt t="13348" x="7094538" y="5021263"/>
          <p14:tracePt t="13365" x="6904038" y="5029200"/>
          <p14:tracePt t="13381" x="6773863" y="4968875"/>
          <p14:tracePt t="13398" x="6721475" y="4922838"/>
          <p14:tracePt t="13415" x="6713538" y="4884738"/>
          <p14:tracePt t="13431" x="6713538" y="4792663"/>
          <p14:tracePt t="13448" x="6735763" y="4724400"/>
          <p14:tracePt t="13465" x="6827838" y="4664075"/>
          <p14:tracePt t="13481" x="6888163" y="4640263"/>
          <p14:tracePt t="13498" x="6911975" y="4640263"/>
          <p14:tracePt t="13515" x="6934200" y="4640263"/>
          <p14:tracePt t="13548" x="6950075" y="4640263"/>
          <p14:tracePt t="13565" x="6956425" y="4640263"/>
          <p14:tracePt t="13581" x="6964363" y="4640263"/>
          <p14:tracePt t="13599" x="6972300" y="4640263"/>
          <p14:tracePt t="13622" x="7026275" y="4664075"/>
          <p14:tracePt t="13641" x="7140575" y="4678363"/>
          <p14:tracePt t="13654" x="7231063" y="4686300"/>
          <p14:tracePt t="13668" x="7285038" y="4702175"/>
          <p14:tracePt t="13681" x="7413625" y="4732338"/>
          <p14:tracePt t="13698" x="7459663" y="4754563"/>
          <p14:tracePt t="13731" x="7459663" y="4770438"/>
          <p14:tracePt t="13748" x="7459663" y="4800600"/>
          <p14:tracePt t="13765" x="7383463" y="4930775"/>
          <p14:tracePt t="13782" x="7285038" y="5037138"/>
          <p14:tracePt t="13799" x="7146925" y="5097463"/>
          <p14:tracePt t="13815" x="7056438" y="5113338"/>
          <p14:tracePt t="13832" x="7010400" y="5113338"/>
          <p14:tracePt t="13849" x="7002463" y="5113338"/>
          <p14:tracePt t="13882" x="6994525" y="5113338"/>
          <p14:tracePt t="13902" x="6994525" y="5105400"/>
          <p14:tracePt t="13926" x="6994525" y="5089525"/>
          <p14:tracePt t="14142" x="6994525" y="5075238"/>
          <p14:tracePt t="14151" x="6972300" y="5075238"/>
          <p14:tracePt t="14159" x="6934200" y="5059363"/>
          <p14:tracePt t="14167" x="6911975" y="5051425"/>
          <p14:tracePt t="14182" x="6904038" y="5051425"/>
          <p14:tracePt t="39934" x="6842125" y="5037138"/>
          <p14:tracePt t="39942" x="6591300" y="4968875"/>
          <p14:tracePt t="39950" x="6240463" y="4868863"/>
          <p14:tracePt t="39958" x="5989638" y="4784725"/>
          <p14:tracePt t="39975" x="5845175" y="4746625"/>
          <p14:tracePt t="40303" x="5845175" y="4740275"/>
          <p14:tracePt t="40310" x="5821363" y="4724400"/>
          <p14:tracePt t="40335" x="5783263" y="4708525"/>
          <p14:tracePt t="40413" x="5737225" y="4694238"/>
          <p14:tracePt t="40423" x="5668963" y="4670425"/>
          <p14:tracePt t="40432" x="5546725" y="4640263"/>
          <p14:tracePt t="40441" x="5402263" y="4594225"/>
          <p14:tracePt t="40458" x="5197475" y="4541838"/>
          <p14:tracePt t="40475" x="5105400" y="4511675"/>
          <p14:tracePt t="40491" x="4937125" y="4511675"/>
          <p14:tracePt t="40508" x="4876800" y="4511675"/>
          <p14:tracePt t="40541" x="4830763" y="4525963"/>
          <p14:tracePt t="40558" x="4800600" y="4541838"/>
          <p14:tracePt t="40575" x="4778375" y="4572000"/>
          <p14:tracePt t="40591" x="4746625" y="4594225"/>
          <p14:tracePt t="40608" x="4716463" y="4618038"/>
        </p14:tracePtLst>
      </p14:laserTraceLst>
    </p:ext>
  </p:extLs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578934" y="1903817"/>
            <a:ext cx="8229600" cy="255128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84158136"/>
              </p:ext>
            </p:extLst>
          </p:nvPr>
        </p:nvGraphicFramePr>
        <p:xfrm>
          <a:off x="5270500" y="3179461"/>
          <a:ext cx="2133600" cy="52667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8462" name="Equation" r:id="rId4" imgW="1066680" imgH="279360" progId="Equation.DSMT4">
                  <p:embed/>
                </p:oleObj>
              </mc:Choice>
              <mc:Fallback>
                <p:oleObj name="Equation" r:id="rId4" imgW="1066680" imgH="2793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0500" y="3179461"/>
                        <a:ext cx="2133600" cy="52667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/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129625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081"/>
    </mc:Choice>
    <mc:Fallback xmlns="">
      <p:transition advTm="2308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7519" x="4724400" y="4618038"/>
          <p14:tracePt t="17527" x="4732338" y="4618038"/>
          <p14:tracePt t="17535" x="4740275" y="4618038"/>
          <p14:tracePt t="17549" x="4746625" y="4618038"/>
          <p14:tracePt t="17607" x="4770438" y="4618038"/>
          <p14:tracePt t="17615" x="4914900" y="4487863"/>
          <p14:tracePt t="17623" x="5151438" y="4283075"/>
          <p14:tracePt t="17632" x="5326063" y="4130675"/>
          <p14:tracePt t="17649" x="5668963" y="3787775"/>
          <p14:tracePt t="17666" x="5997575" y="3436938"/>
          <p14:tracePt t="17683" x="6400800" y="2963863"/>
          <p14:tracePt t="17699" x="6659563" y="2659063"/>
          <p14:tracePt t="17716" x="6827838" y="2446338"/>
          <p14:tracePt t="17733" x="6896100" y="2332038"/>
          <p14:tracePt t="17750" x="6904038" y="2324100"/>
          <p14:tracePt t="17799" x="6904038" y="2316163"/>
          <p14:tracePt t="17815" x="6880225" y="2301875"/>
          <p14:tracePt t="17824" x="6858000" y="2301875"/>
          <p14:tracePt t="17833" x="6842125" y="2293938"/>
          <p14:tracePt t="17850" x="6835775" y="2293938"/>
          <p14:tracePt t="17895" x="6827838" y="2293938"/>
          <p14:tracePt t="17927" x="6865938" y="2324100"/>
          <p14:tracePt t="17935" x="6918325" y="2354263"/>
          <p14:tracePt t="17943" x="6972300" y="2384425"/>
          <p14:tracePt t="17951" x="6994525" y="2446338"/>
          <p14:tracePt t="17966" x="7078663" y="2598738"/>
          <p14:tracePt t="17983" x="7200900" y="2743200"/>
          <p14:tracePt t="17999" x="7323138" y="2917825"/>
          <p14:tracePt t="18016" x="7451725" y="3063875"/>
          <p14:tracePt t="18033" x="7505700" y="3146425"/>
          <p14:tracePt t="18050" x="7521575" y="3184525"/>
          <p14:tracePt t="18066" x="7505700" y="3208338"/>
          <p14:tracePt t="18083" x="7437438" y="3238500"/>
          <p14:tracePt t="18099" x="7315200" y="3260725"/>
          <p14:tracePt t="18116" x="7116763" y="3276600"/>
          <p14:tracePt t="18133" x="6888163" y="3276600"/>
          <p14:tracePt t="18152" x="6575425" y="3276600"/>
          <p14:tracePt t="18167" x="6484938" y="3292475"/>
          <p14:tracePt t="18183" x="6461125" y="3298825"/>
          <p14:tracePt t="18200" x="6461125" y="3306763"/>
          <p14:tracePt t="18216" x="6507163" y="3306763"/>
          <p14:tracePt t="18233" x="6637338" y="3322638"/>
          <p14:tracePt t="18249" x="6911975" y="3360738"/>
          <p14:tracePt t="18266" x="7140575" y="3398838"/>
          <p14:tracePt t="18283" x="7277100" y="3406775"/>
          <p14:tracePt t="18299" x="7285038" y="3413125"/>
          <p14:tracePt t="18316" x="7285038" y="3421063"/>
          <p14:tracePt t="18333" x="7032625" y="3451225"/>
          <p14:tracePt t="18350" x="6324600" y="3451225"/>
          <p14:tracePt t="18366" x="6096000" y="3451225"/>
          <p14:tracePt t="18369" x="5973763" y="3451225"/>
          <p14:tracePt t="18383" x="5889625" y="3467100"/>
          <p14:tracePt t="18399" x="5897563" y="3482975"/>
          <p14:tracePt t="18416" x="5973763" y="3497263"/>
          <p14:tracePt t="18432" x="6172200" y="3513138"/>
          <p14:tracePt t="18449" x="6332538" y="3535363"/>
          <p14:tracePt t="18466" x="6370638" y="3543300"/>
          <p14:tracePt t="18502" x="6354763" y="3543300"/>
          <p14:tracePt t="18518" x="6346825" y="3535363"/>
          <p14:tracePt t="18654" x="6362700" y="3535363"/>
          <p14:tracePt t="18662" x="6378575" y="3535363"/>
          <p14:tracePt t="18670" x="6423025" y="3551238"/>
          <p14:tracePt t="18682" x="6469063" y="3559175"/>
          <p14:tracePt t="18699" x="6591300" y="3581400"/>
          <p14:tracePt t="18716" x="6675438" y="3581400"/>
          <p14:tracePt t="18732" x="6683375" y="3581400"/>
          <p14:tracePt t="18766" x="6637338" y="3581400"/>
          <p14:tracePt t="18782" x="6553200" y="3573463"/>
          <p14:tracePt t="18799" x="6477000" y="3573463"/>
          <p14:tracePt t="18816" x="6461125" y="3573463"/>
          <p14:tracePt t="18849" x="6492875" y="3581400"/>
          <p14:tracePt t="18866" x="6645275" y="3619500"/>
          <p14:tracePt t="18882" x="6819900" y="3641725"/>
          <p14:tracePt t="18899" x="6865938" y="3657600"/>
          <p14:tracePt t="18932" x="6835775" y="3657600"/>
          <p14:tracePt t="18950" x="6675438" y="3657600"/>
          <p14:tracePt t="18966" x="6607175" y="3649663"/>
          <p14:tracePt t="18982" x="6599238" y="3641725"/>
          <p14:tracePt t="19016" x="6607175" y="3641725"/>
          <p14:tracePt t="19033" x="6743700" y="3679825"/>
          <p14:tracePt t="19050" x="6858000" y="3703638"/>
          <p14:tracePt t="19066" x="6865938" y="3703638"/>
          <p14:tracePt t="19083" x="6842125" y="3703638"/>
          <p14:tracePt t="19099" x="6721475" y="3703638"/>
          <p14:tracePt t="19116" x="6645275" y="3673475"/>
          <p14:tracePt t="19133" x="6607175" y="3665538"/>
          <p14:tracePt t="19167" x="6621463" y="3665538"/>
          <p14:tracePt t="19183" x="6743700" y="3687763"/>
          <p14:tracePt t="19200" x="6797675" y="3703638"/>
          <p14:tracePt t="19639" x="6773863" y="3703638"/>
          <p14:tracePt t="19647" x="6735763" y="3703638"/>
          <p14:tracePt t="19655" x="6713538" y="3695700"/>
          <p14:tracePt t="19666" x="6675438" y="3679825"/>
          <p14:tracePt t="19683" x="6651625" y="3673475"/>
        </p14:tracePtLst>
      </p14:laserTraceLst>
    </p:ext>
  </p:extLs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7013" t="32887" r="23798" b="24923"/>
          <a:stretch/>
        </p:blipFill>
        <p:spPr>
          <a:xfrm>
            <a:off x="2743718" y="2020711"/>
            <a:ext cx="6077138" cy="368017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33421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672"/>
    </mc:Choice>
    <mc:Fallback xmlns="">
      <p:transition advTm="5967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82" x="6645275" y="3665538"/>
          <p14:tracePt t="1390" x="6675438" y="3603625"/>
          <p14:tracePt t="1398" x="6827838" y="3398838"/>
          <p14:tracePt t="1406" x="7018338" y="3094038"/>
          <p14:tracePt t="1421" x="7094538" y="2841625"/>
          <p14:tracePt t="1438" x="7064375" y="2498725"/>
          <p14:tracePt t="1454" x="7032625" y="2370138"/>
          <p14:tracePt t="1471" x="7026275" y="2354263"/>
          <p14:tracePt t="1613" x="7018338" y="2346325"/>
          <p14:tracePt t="1621" x="7010400" y="2346325"/>
          <p14:tracePt t="1629" x="6980238" y="2346325"/>
          <p14:tracePt t="1639" x="6950075" y="2346325"/>
          <p14:tracePt t="1654" x="6904038" y="2339975"/>
          <p14:tracePt t="1671" x="6896100" y="2339975"/>
          <p14:tracePt t="1854" x="6865938" y="2339975"/>
          <p14:tracePt t="1862" x="6773863" y="2378075"/>
          <p14:tracePt t="1871" x="6659563" y="2454275"/>
          <p14:tracePt t="1888" x="6492875" y="2574925"/>
          <p14:tracePt t="1904" x="6278563" y="2751138"/>
          <p14:tracePt t="1921" x="5997575" y="2963863"/>
          <p14:tracePt t="1938" x="5486400" y="3292475"/>
          <p14:tracePt t="1954" x="4975225" y="3597275"/>
          <p14:tracePt t="1971" x="4572000" y="3825875"/>
          <p14:tracePt t="1988" x="4229100" y="3954463"/>
          <p14:tracePt t="2004" x="3908425" y="4016375"/>
          <p14:tracePt t="2021" x="3665538" y="4046538"/>
          <p14:tracePt t="2038" x="3482975" y="4046538"/>
          <p14:tracePt t="2054" x="3451225" y="4022725"/>
          <p14:tracePt t="2071" x="3451225" y="3992563"/>
          <p14:tracePt t="2088" x="3451225" y="3984625"/>
          <p14:tracePt t="2104" x="3451225" y="3962400"/>
          <p14:tracePt t="2121" x="3451225" y="3946525"/>
          <p14:tracePt t="2138" x="3451225" y="3940175"/>
          <p14:tracePt t="2155" x="3451225" y="3924300"/>
          <p14:tracePt t="2171" x="3451225" y="3908425"/>
          <p14:tracePt t="2205" x="3451225" y="3894138"/>
          <p14:tracePt t="2221" x="3451225" y="3886200"/>
          <p14:tracePt t="2238" x="3565525" y="3832225"/>
          <p14:tracePt t="2254" x="3687763" y="3779838"/>
          <p14:tracePt t="2271" x="3840163" y="3711575"/>
          <p14:tracePt t="2288" x="4022725" y="3665538"/>
          <p14:tracePt t="2306" x="4175125" y="3611563"/>
          <p14:tracePt t="2309" x="4244975" y="3589338"/>
          <p14:tracePt t="2321" x="4283075" y="3573463"/>
          <p14:tracePt t="2338" x="4297363" y="3565525"/>
          <p14:tracePt t="2371" x="4297363" y="3559175"/>
          <p14:tracePt t="2454" x="4289425" y="3559175"/>
          <p14:tracePt t="2462" x="4259263" y="3559175"/>
          <p14:tracePt t="2471" x="4206875" y="3551238"/>
          <p14:tracePt t="2488" x="4183063" y="3551238"/>
          <p14:tracePt t="2624" x="4175125" y="3535363"/>
          <p14:tracePt t="2630" x="4244975" y="3482975"/>
          <p14:tracePt t="2639" x="4427538" y="3382963"/>
          <p14:tracePt t="2654" x="4618038" y="3268663"/>
          <p14:tracePt t="2671" x="4664075" y="3192463"/>
          <p14:tracePt t="2688" x="4708525" y="3070225"/>
          <p14:tracePt t="2705" x="4754563" y="2941638"/>
          <p14:tracePt t="2722" x="4792663" y="2797175"/>
          <p14:tracePt t="2738" x="4822825" y="2697163"/>
          <p14:tracePt t="2755" x="4860925" y="2628900"/>
          <p14:tracePt t="2771" x="4884738" y="2598738"/>
          <p14:tracePt t="2788" x="4960938" y="2590800"/>
          <p14:tracePt t="2805" x="5159375" y="2590800"/>
          <p14:tracePt t="2821" x="5249863" y="2598738"/>
          <p14:tracePt t="2824" x="5372100" y="2613025"/>
          <p14:tracePt t="2838" x="5730875" y="2620963"/>
          <p14:tracePt t="2855" x="6172200" y="2620963"/>
          <p14:tracePt t="2871" x="6499225" y="2620963"/>
          <p14:tracePt t="2888" x="6727825" y="2620963"/>
          <p14:tracePt t="2905" x="6880225" y="2560638"/>
          <p14:tracePt t="2921" x="6926263" y="2530475"/>
          <p14:tracePt t="2939" x="6926263" y="2514600"/>
          <p14:tracePt t="2955" x="6926263" y="2484438"/>
          <p14:tracePt t="2971" x="6926263" y="2468563"/>
          <p14:tracePt t="3057" x="6926263" y="2460625"/>
          <p14:tracePt t="3062" x="6926263" y="2446338"/>
          <p14:tracePt t="3071" x="6926263" y="2422525"/>
          <p14:tracePt t="3088" x="6942138" y="2384425"/>
          <p14:tracePt t="3105" x="6956425" y="2339975"/>
          <p14:tracePt t="3121" x="6964363" y="2293938"/>
          <p14:tracePt t="3138" x="6972300" y="2247900"/>
          <p14:tracePt t="3155" x="6972300" y="2239963"/>
          <p14:tracePt t="3171" x="6972300" y="2232025"/>
          <p14:tracePt t="3207" x="6972300" y="2225675"/>
          <p14:tracePt t="3262" x="6964363" y="2225675"/>
          <p14:tracePt t="3271" x="6956425" y="2225675"/>
          <p14:tracePt t="3312" x="6956425" y="2232025"/>
          <p14:tracePt t="3334" x="6950075" y="2239963"/>
          <p14:tracePt t="3342" x="6942138" y="2247900"/>
          <p14:tracePt t="3350" x="6934200" y="2263775"/>
          <p14:tracePt t="3358" x="6926263" y="2286000"/>
          <p14:tracePt t="3372" x="6918325" y="2293938"/>
          <p14:tracePt t="3388" x="6896100" y="2316163"/>
          <p14:tracePt t="3406" x="6850063" y="2354263"/>
          <p14:tracePt t="3421" x="6789738" y="2392363"/>
          <p14:tracePt t="3438" x="6713538" y="2498725"/>
          <p14:tracePt t="3457" x="6621463" y="2620963"/>
          <p14:tracePt t="3471" x="6530975" y="2743200"/>
          <p14:tracePt t="3488" x="6423025" y="2873375"/>
          <p14:tracePt t="3505" x="6278563" y="3025775"/>
          <p14:tracePt t="3521" x="6134100" y="3162300"/>
          <p14:tracePt t="3538" x="6003925" y="3284538"/>
          <p14:tracePt t="3555" x="5883275" y="3368675"/>
          <p14:tracePt t="3572" x="5821363" y="3406775"/>
          <p14:tracePt t="3588" x="5791200" y="3406775"/>
          <p14:tracePt t="3605" x="5768975" y="3421063"/>
          <p14:tracePt t="3622" x="5753100" y="3413125"/>
          <p14:tracePt t="3638" x="5707063" y="3390900"/>
          <p14:tracePt t="3655" x="5638800" y="3352800"/>
          <p14:tracePt t="3673" x="5570538" y="3330575"/>
          <p14:tracePt t="3688" x="5508625" y="3314700"/>
          <p14:tracePt t="3705" x="5478463" y="3314700"/>
          <p14:tracePt t="3722" x="5456238" y="3314700"/>
          <p14:tracePt t="3755" x="5440363" y="3330575"/>
          <p14:tracePt t="3772" x="5432425" y="3352800"/>
          <p14:tracePt t="3788" x="5432425" y="3375025"/>
          <p14:tracePt t="3805" x="5432425" y="3382963"/>
          <p14:tracePt t="3830" x="5432425" y="3390900"/>
          <p14:tracePt t="3903" x="5426075" y="3398838"/>
          <p14:tracePt t="3918" x="5426075" y="3413125"/>
          <p14:tracePt t="3927" x="5426075" y="3421063"/>
          <p14:tracePt t="3938" x="5418138" y="3436938"/>
          <p14:tracePt t="3955" x="5418138" y="3444875"/>
          <p14:tracePt t="4262" x="5418138" y="3451225"/>
          <p14:tracePt t="4270" x="5432425" y="3444875"/>
          <p14:tracePt t="4278" x="5470525" y="3413125"/>
          <p14:tracePt t="4288" x="5532438" y="3360738"/>
          <p14:tracePt t="4305" x="5715000" y="3222625"/>
          <p14:tracePt t="4322" x="5859463" y="3070225"/>
          <p14:tracePt t="4325" x="5935663" y="2979738"/>
          <p14:tracePt t="4338" x="6019800" y="2887663"/>
          <p14:tracePt t="4355" x="6126163" y="2751138"/>
          <p14:tracePt t="4372" x="6218238" y="2659063"/>
          <p14:tracePt t="4389" x="6294438" y="2568575"/>
          <p14:tracePt t="4406" x="6332538" y="2522538"/>
          <p14:tracePt t="4422" x="6346825" y="2506663"/>
          <p14:tracePt t="4439" x="6354763" y="2506663"/>
          <p14:tracePt t="4455" x="6384925" y="2492375"/>
          <p14:tracePt t="4472" x="6408738" y="2484438"/>
          <p14:tracePt t="4488" x="6430963" y="2476500"/>
          <p14:tracePt t="4505" x="6477000" y="2468563"/>
          <p14:tracePt t="4522" x="6507163" y="2468563"/>
          <p14:tracePt t="4539" x="6561138" y="2460625"/>
          <p14:tracePt t="4555" x="6583363" y="2454275"/>
          <p14:tracePt t="4572" x="6613525" y="2454275"/>
          <p14:tracePt t="4589" x="6667500" y="2446338"/>
          <p14:tracePt t="4605" x="6683375" y="2430463"/>
          <p14:tracePt t="4622" x="6697663" y="2430463"/>
          <p14:tracePt t="4638" x="6697663" y="2422525"/>
          <p14:tracePt t="4702" x="6705600" y="2422525"/>
          <p14:tracePt t="4710" x="6713538" y="2422525"/>
          <p14:tracePt t="4722" x="6721475" y="2422525"/>
          <p14:tracePt t="4739" x="6727825" y="2422525"/>
          <p14:tracePt t="4831" x="6727825" y="2430463"/>
          <p14:tracePt t="4895" x="6735763" y="2438400"/>
          <p14:tracePt t="4902" x="6743700" y="2446338"/>
          <p14:tracePt t="4910" x="6759575" y="2446338"/>
          <p14:tracePt t="4922" x="6773863" y="2446338"/>
          <p14:tracePt t="4939" x="6789738" y="2446338"/>
          <p14:tracePt t="4966" x="6797675" y="2446338"/>
          <p14:tracePt t="4997" x="6804025" y="2446338"/>
          <p14:tracePt t="5112" x="6811963" y="2438400"/>
          <p14:tracePt t="5118" x="6819900" y="2422525"/>
          <p14:tracePt t="5126" x="6827838" y="2422525"/>
          <p14:tracePt t="5142" x="6827838" y="2416175"/>
          <p14:tracePt t="5155" x="6835775" y="2408238"/>
          <p14:tracePt t="5582" x="6842125" y="2408238"/>
          <p14:tracePt t="5710" x="6842125" y="2416175"/>
          <p14:tracePt t="5719" x="6842125" y="2422525"/>
          <p14:tracePt t="5726" x="6842125" y="2430463"/>
          <p14:tracePt t="5739" x="6842125" y="2460625"/>
          <p14:tracePt t="5756" x="6842125" y="2552700"/>
          <p14:tracePt t="5773" x="6842125" y="2697163"/>
          <p14:tracePt t="5789" x="6842125" y="2735263"/>
          <p14:tracePt t="5806" x="6819900" y="2903538"/>
          <p14:tracePt t="5822" x="6789738" y="2994025"/>
          <p14:tracePt t="5839" x="6751638" y="3086100"/>
          <p14:tracePt t="5856" x="6727825" y="3140075"/>
          <p14:tracePt t="5872" x="6689725" y="3200400"/>
          <p14:tracePt t="5889" x="6651625" y="3246438"/>
          <p14:tracePt t="5906" x="6621463" y="3298825"/>
          <p14:tracePt t="5922" x="6607175" y="3322638"/>
          <p14:tracePt t="5939" x="6591300" y="3336925"/>
          <p14:tracePt t="5956" x="6583363" y="3336925"/>
          <p14:tracePt t="5973" x="6569075" y="3344863"/>
          <p14:tracePt t="6078" x="6569075" y="3360738"/>
          <p14:tracePt t="6094" x="6575425" y="3360738"/>
          <p14:tracePt t="6110" x="6583363" y="3375025"/>
          <p14:tracePt t="6135" x="6599238" y="3375025"/>
          <p14:tracePt t="6183" x="6607175" y="3375025"/>
          <p14:tracePt t="6222" x="6621463" y="3375025"/>
          <p14:tracePt t="6254" x="6629400" y="3375025"/>
          <p14:tracePt t="6270" x="6637338" y="3375025"/>
          <p14:tracePt t="6302" x="6645275" y="3368675"/>
          <p14:tracePt t="6894" x="6651625" y="3368675"/>
          <p14:tracePt t="6902" x="6667500" y="3368675"/>
          <p14:tracePt t="6910" x="6689725" y="3368675"/>
          <p14:tracePt t="6923" x="6735763" y="3352800"/>
          <p14:tracePt t="6939" x="6835775" y="3344863"/>
          <p14:tracePt t="6956" x="6926263" y="3306763"/>
          <p14:tracePt t="6973" x="6956425" y="3284538"/>
          <p14:tracePt t="6989" x="6964363" y="3246438"/>
          <p14:tracePt t="7006" x="6964363" y="3200400"/>
          <p14:tracePt t="7023" x="6980238" y="3146425"/>
          <p14:tracePt t="7039" x="6980238" y="3101975"/>
          <p14:tracePt t="7056" x="6988175" y="3063875"/>
          <p14:tracePt t="7073" x="6988175" y="3025775"/>
          <p14:tracePt t="7090" x="6994525" y="2979738"/>
          <p14:tracePt t="7106" x="6994525" y="2949575"/>
          <p14:tracePt t="7123" x="6994525" y="2925763"/>
          <p14:tracePt t="7140" x="6950075" y="2879725"/>
          <p14:tracePt t="7156" x="6926263" y="2849563"/>
          <p14:tracePt t="7173" x="6880225" y="2819400"/>
          <p14:tracePt t="7189" x="6842125" y="2765425"/>
          <p14:tracePt t="7207" x="6804025" y="2720975"/>
          <p14:tracePt t="7223" x="6759575" y="2682875"/>
          <p14:tracePt t="7239" x="6697663" y="2636838"/>
          <p14:tracePt t="7256" x="6659563" y="2598738"/>
          <p14:tracePt t="7273" x="6629400" y="2568575"/>
          <p14:tracePt t="7290" x="6613525" y="2552700"/>
          <p14:tracePt t="7306" x="6599238" y="2544763"/>
          <p14:tracePt t="7323" x="6575425" y="2522538"/>
          <p14:tracePt t="7339" x="6569075" y="2514600"/>
          <p14:tracePt t="7356" x="6561138" y="2506663"/>
          <p14:tracePt t="7373" x="6545263" y="2498725"/>
          <p14:tracePt t="7390" x="6515100" y="2492375"/>
          <p14:tracePt t="7406" x="6492875" y="2492375"/>
          <p14:tracePt t="7424" x="6454775" y="2476500"/>
          <p14:tracePt t="7440" x="6370638" y="2468563"/>
          <p14:tracePt t="7456" x="6256338" y="2468563"/>
          <p14:tracePt t="7473" x="6126163" y="2468563"/>
          <p14:tracePt t="7490" x="5973763" y="2530475"/>
          <p14:tracePt t="7506" x="5889625" y="2598738"/>
          <p14:tracePt t="7523" x="5889625" y="2674938"/>
          <p14:tracePt t="7542" x="5935663" y="2849563"/>
          <p14:tracePt t="7557" x="6057900" y="2941638"/>
          <p14:tracePt t="7573" x="6226175" y="2971800"/>
          <p14:tracePt t="7589" x="6438900" y="2971800"/>
          <p14:tracePt t="7606" x="6621463" y="2955925"/>
          <p14:tracePt t="7623" x="6743700" y="2857500"/>
          <p14:tracePt t="7639" x="6773863" y="2727325"/>
          <p14:tracePt t="7656" x="6773863" y="2590800"/>
          <p14:tracePt t="7673" x="6689725" y="2460625"/>
          <p14:tracePt t="7690" x="6583363" y="2370138"/>
          <p14:tracePt t="7706" x="6446838" y="2324100"/>
          <p14:tracePt t="7724" x="6316663" y="2316163"/>
          <p14:tracePt t="7742" x="6188075" y="2370138"/>
          <p14:tracePt t="7757" x="6142038" y="2446338"/>
          <p14:tracePt t="7773" x="6134100" y="2522538"/>
          <p14:tracePt t="7790" x="6142038" y="2560638"/>
          <p14:tracePt t="7806" x="6172200" y="2560638"/>
          <p14:tracePt t="7823" x="6210300" y="2560638"/>
          <p14:tracePt t="7840" x="6256338" y="2498725"/>
          <p14:tracePt t="7856" x="6264275" y="2430463"/>
          <p14:tracePt t="7873" x="6264275" y="2354263"/>
          <p14:tracePt t="7890" x="6202363" y="2308225"/>
          <p14:tracePt t="7906" x="6156325" y="2301875"/>
          <p14:tracePt t="7923" x="6126163" y="2301875"/>
          <p14:tracePt t="7942" x="6057900" y="2438400"/>
          <p14:tracePt t="7957" x="6042025" y="2598738"/>
          <p14:tracePt t="7973" x="6057900" y="2674938"/>
          <p14:tracePt t="7990" x="6194425" y="2765425"/>
          <p14:tracePt t="8006" x="6316663" y="2765425"/>
          <p14:tracePt t="8023" x="6430963" y="2713038"/>
          <p14:tracePt t="8040" x="6461125" y="2606675"/>
          <p14:tracePt t="8057" x="6461125" y="2484438"/>
          <p14:tracePt t="8073" x="6416675" y="2392363"/>
          <p14:tracePt t="8090" x="6340475" y="2346325"/>
          <p14:tracePt t="8107" x="6256338" y="2324100"/>
          <p14:tracePt t="8123" x="6149975" y="2346325"/>
          <p14:tracePt t="8140" x="6088063" y="2438400"/>
          <p14:tracePt t="8159" x="6080125" y="2620963"/>
          <p14:tracePt t="8174" x="6103938" y="2674938"/>
          <p14:tracePt t="8190" x="6164263" y="2682875"/>
          <p14:tracePt t="8207" x="6278563" y="2651125"/>
          <p14:tracePt t="8223" x="6340475" y="2582863"/>
          <p14:tracePt t="8240" x="6346825" y="2476500"/>
          <p14:tracePt t="8257" x="6346825" y="2392363"/>
          <p14:tracePt t="8273" x="6308725" y="2362200"/>
          <p14:tracePt t="8290" x="6286500" y="2346325"/>
          <p14:tracePt t="8307" x="6248400" y="2346325"/>
          <p14:tracePt t="8323" x="6210300" y="2384425"/>
          <p14:tracePt t="8340" x="6210300" y="2438400"/>
          <p14:tracePt t="8344" x="6210300" y="2460625"/>
          <p14:tracePt t="8358" x="6226175" y="2492375"/>
          <p14:tracePt t="8373" x="6264275" y="2492375"/>
          <p14:tracePt t="8389" x="6308725" y="2492375"/>
          <p14:tracePt t="8406" x="6340475" y="2484438"/>
          <p14:tracePt t="8423" x="6354763" y="2438400"/>
          <p14:tracePt t="8439" x="6324600" y="2422525"/>
          <p14:tracePt t="8456" x="6264275" y="2400300"/>
          <p14:tracePt t="8473" x="6188075" y="2400300"/>
          <p14:tracePt t="8490" x="6065838" y="2476500"/>
          <p14:tracePt t="8506" x="6027738" y="2574925"/>
          <p14:tracePt t="8523" x="6042025" y="2689225"/>
          <p14:tracePt t="8540" x="6134100" y="2781300"/>
          <p14:tracePt t="8557" x="6454775" y="2811463"/>
          <p14:tracePt t="8573" x="6743700" y="2735263"/>
          <p14:tracePt t="8590" x="6896100" y="2644775"/>
          <p14:tracePt t="8607" x="6934200" y="2544763"/>
          <p14:tracePt t="8624" x="6918325" y="2492375"/>
          <p14:tracePt t="8640" x="6850063" y="2476500"/>
          <p14:tracePt t="8657" x="6765925" y="2476500"/>
          <p14:tracePt t="8674" x="6621463" y="2613025"/>
          <p14:tracePt t="8690" x="6583363" y="2789238"/>
          <p14:tracePt t="8707" x="6599238" y="2987675"/>
          <p14:tracePt t="8723" x="6789738" y="3192463"/>
          <p14:tracePt t="8740" x="7140575" y="3344863"/>
          <p14:tracePt t="8757" x="7627938" y="3382963"/>
          <p14:tracePt t="8773" x="7802563" y="3382963"/>
          <p14:tracePt t="8791" x="7864475" y="3382963"/>
          <p14:tracePt t="8807" x="7870825" y="3375025"/>
          <p14:tracePt t="8823" x="7870825" y="3360738"/>
          <p14:tracePt t="8840" x="7856538" y="3360738"/>
          <p14:tracePt t="8857" x="7840663" y="3360738"/>
          <p14:tracePt t="8874" x="7840663" y="3406775"/>
          <p14:tracePt t="8890" x="7870825" y="3475038"/>
          <p14:tracePt t="8907" x="8008938" y="3521075"/>
          <p14:tracePt t="8926" x="8289925" y="3559175"/>
          <p14:tracePt t="8941" x="8496300" y="3559175"/>
          <p14:tracePt t="8957" x="8588375" y="3551238"/>
          <p14:tracePt t="8973" x="8610600" y="3513138"/>
          <p14:tracePt t="8991" x="8588375" y="3459163"/>
          <p14:tracePt t="9007" x="8466138" y="3375025"/>
          <p14:tracePt t="9023" x="8297863" y="3292475"/>
          <p14:tracePt t="9040" x="8153400" y="3200400"/>
          <p14:tracePt t="9056" x="8047038" y="3154363"/>
          <p14:tracePt t="9073" x="8023225" y="3146425"/>
          <p14:tracePt t="9090" x="8016875" y="3146425"/>
          <p14:tracePt t="9107" x="8008938" y="3146425"/>
          <p14:tracePt t="9124" x="8001000" y="3146425"/>
          <p14:tracePt t="9141" x="7886700" y="3200400"/>
          <p14:tracePt t="9157" x="7764463" y="3292475"/>
          <p14:tracePt t="9173" x="7589838" y="3406775"/>
          <p14:tracePt t="9190" x="7497763" y="3535363"/>
          <p14:tracePt t="9207" x="7451725" y="3627438"/>
          <p14:tracePt t="9224" x="7451725" y="3703638"/>
          <p14:tracePt t="9240" x="7497763" y="3756025"/>
          <p14:tracePt t="9257" x="7642225" y="3787775"/>
          <p14:tracePt t="9274" x="7840663" y="3787775"/>
          <p14:tracePt t="9290" x="8016875" y="3733800"/>
          <p14:tracePt t="9307" x="8107363" y="3649663"/>
          <p14:tracePt t="9326" x="8131175" y="3513138"/>
          <p14:tracePt t="9341" x="8061325" y="3421063"/>
          <p14:tracePt t="9357" x="7908925" y="3344863"/>
          <p14:tracePt t="9374" x="7704138" y="3306763"/>
          <p14:tracePt t="9390" x="7527925" y="3298825"/>
          <p14:tracePt t="9408" x="7451725" y="3336925"/>
          <p14:tracePt t="9424" x="7451725" y="3413125"/>
          <p14:tracePt t="9441" x="7451725" y="3444875"/>
          <p14:tracePt t="9457" x="7527925" y="3482975"/>
          <p14:tracePt t="9474" x="7712075" y="3482975"/>
          <p14:tracePt t="9490" x="7878763" y="3475038"/>
          <p14:tracePt t="9507" x="7947025" y="3413125"/>
          <p14:tracePt t="9524" x="7954963" y="3330575"/>
          <p14:tracePt t="9541" x="7832725" y="3230563"/>
          <p14:tracePt t="9557" x="7627938" y="3192463"/>
          <p14:tracePt t="9574" x="7375525" y="3192463"/>
          <p14:tracePt t="9591" x="7216775" y="3208338"/>
          <p14:tracePt t="9607" x="7154863" y="3268663"/>
          <p14:tracePt t="9624" x="7154863" y="3330575"/>
          <p14:tracePt t="9640" x="7239000" y="3390900"/>
          <p14:tracePt t="9657" x="7421563" y="3429000"/>
          <p14:tracePt t="9674" x="7642225" y="3429000"/>
          <p14:tracePt t="9691" x="7764463" y="3429000"/>
          <p14:tracePt t="9707" x="7788275" y="3413125"/>
          <p14:tracePt t="9724" x="7788275" y="3390900"/>
          <p14:tracePt t="9741" x="7521575" y="3352800"/>
          <p14:tracePt t="9758" x="7331075" y="3352800"/>
          <p14:tracePt t="9774" x="7200900" y="3406775"/>
          <p14:tracePt t="9790" x="7170738" y="3482975"/>
          <p14:tracePt t="9807" x="7185025" y="3565525"/>
          <p14:tracePt t="9825" x="7353300" y="3641725"/>
          <p14:tracePt t="9841" x="7696200" y="3665538"/>
          <p14:tracePt t="9857" x="8031163" y="3665538"/>
          <p14:tracePt t="9874" x="8175625" y="3649663"/>
          <p14:tracePt t="9891" x="8207375" y="3611563"/>
          <p14:tracePt t="9907" x="8145463" y="3551238"/>
          <p14:tracePt t="9924" x="7940675" y="3497263"/>
          <p14:tracePt t="9941" x="7559675" y="3444875"/>
          <p14:tracePt t="9957" x="7497763" y="3444875"/>
          <p14:tracePt t="9974" x="7467600" y="3444875"/>
          <p14:tracePt t="9991" x="7475538" y="3467100"/>
          <p14:tracePt t="10007" x="7551738" y="3505200"/>
          <p14:tracePt t="10024" x="7718425" y="3521075"/>
          <p14:tracePt t="10041" x="7788275" y="3521075"/>
          <p14:tracePt t="10057" x="7818438" y="3521075"/>
          <p14:tracePt t="10091" x="7810500" y="3505200"/>
          <p14:tracePt t="10107" x="7666038" y="3482975"/>
          <p14:tracePt t="10125" x="7559675" y="3475038"/>
          <p14:tracePt t="10141" x="7543800" y="3475038"/>
          <p14:tracePt t="10206" x="7535863" y="3475038"/>
          <p14:tracePt t="10214" x="7527925" y="3475038"/>
          <p14:tracePt t="10224" x="7513638" y="3475038"/>
          <p14:tracePt t="10241" x="7451725" y="3475038"/>
          <p14:tracePt t="10257" x="7383463" y="3475038"/>
          <p14:tracePt t="10274" x="7345363" y="3482975"/>
          <p14:tracePt t="10291" x="7323138" y="3482975"/>
          <p14:tracePt t="10422" x="7323138" y="3489325"/>
          <p14:tracePt t="10430" x="7323138" y="3497263"/>
          <p14:tracePt t="10454" x="7323138" y="3505200"/>
          <p14:tracePt t="10462" x="7323138" y="3513138"/>
          <p14:tracePt t="10542" x="7323138" y="3505200"/>
          <p14:tracePt t="10558" x="7323138" y="3497263"/>
          <p14:tracePt t="10567" x="7323138" y="3475038"/>
          <p14:tracePt t="10574" x="7323138" y="3467100"/>
          <p14:tracePt t="10590" x="7323138" y="3451225"/>
          <p14:tracePt t="10607" x="7345363" y="3444875"/>
          <p14:tracePt t="10624" x="7413625" y="3444875"/>
          <p14:tracePt t="10641" x="7597775" y="3444875"/>
          <p14:tracePt t="10657" x="7832725" y="3444875"/>
          <p14:tracePt t="10674" x="8023225" y="3459163"/>
          <p14:tracePt t="10691" x="8169275" y="3467100"/>
          <p14:tracePt t="10707" x="8199438" y="3475038"/>
          <p14:tracePt t="10735" x="8161338" y="3475038"/>
          <p14:tracePt t="10743" x="8085138" y="3475038"/>
          <p14:tracePt t="10757" x="7908925" y="3475038"/>
          <p14:tracePt t="10774" x="7696200" y="3475038"/>
          <p14:tracePt t="10791" x="7489825" y="3475038"/>
          <p14:tracePt t="10808" x="7399338" y="3497263"/>
          <p14:tracePt t="10825" x="7391400" y="3497263"/>
          <p14:tracePt t="10854" x="7413625" y="3505200"/>
          <p14:tracePt t="10862" x="7459663" y="3505200"/>
          <p14:tracePt t="10874" x="7535863" y="3505200"/>
          <p14:tracePt t="10891" x="7650163" y="3505200"/>
          <p14:tracePt t="10908" x="7718425" y="3505200"/>
          <p14:tracePt t="10951" x="7696200" y="3505200"/>
          <p14:tracePt t="10958" x="7666038" y="3505200"/>
          <p14:tracePt t="10974" x="7581900" y="3505200"/>
          <p14:tracePt t="10991" x="7527925" y="3505200"/>
          <p14:tracePt t="11008" x="7521575" y="3505200"/>
          <p14:tracePt t="11054" x="7527925" y="3505200"/>
          <p14:tracePt t="11062" x="7543800" y="3505200"/>
          <p14:tracePt t="11074" x="7573963" y="3505200"/>
          <p14:tracePt t="11091" x="7635875" y="3505200"/>
          <p14:tracePt t="11108" x="7696200" y="3505200"/>
          <p14:tracePt t="11125" x="7734300" y="3505200"/>
          <p14:tracePt t="11166" x="7742238" y="3505200"/>
          <p14:tracePt t="11174" x="7742238" y="3513138"/>
          <p14:tracePt t="11191" x="7726363" y="3527425"/>
          <p14:tracePt t="11208" x="7688263" y="3535363"/>
          <p14:tracePt t="11225" x="7642225" y="3543300"/>
          <p14:tracePt t="11241" x="7589838" y="3543300"/>
          <p14:tracePt t="11258" x="7566025" y="3543300"/>
          <p14:tracePt t="11422" x="7559675" y="3543300"/>
          <p14:tracePt t="11430" x="7535863" y="3543300"/>
          <p14:tracePt t="11441" x="7497763" y="3543300"/>
          <p14:tracePt t="11458" x="7451725" y="3543300"/>
          <p14:tracePt t="11474" x="7421563" y="3543300"/>
          <p14:tracePt t="11491" x="7407275" y="3543300"/>
          <p14:tracePt t="11508" x="7399338" y="3543300"/>
          <p14:tracePt t="11534" x="7399338" y="3535363"/>
          <p14:tracePt t="11543" x="7399338" y="3527425"/>
          <p14:tracePt t="11558" x="7399338" y="3521075"/>
          <p14:tracePt t="11574" x="7399338" y="3497263"/>
          <p14:tracePt t="11591" x="7399338" y="3475038"/>
          <p14:tracePt t="11608" x="7399338" y="3451225"/>
          <p14:tracePt t="11624" x="7391400" y="3429000"/>
          <p14:tracePt t="11641" x="7391400" y="3406775"/>
          <p14:tracePt t="11658" x="7383463" y="3390900"/>
          <p14:tracePt t="11694" x="7375525" y="3390900"/>
          <p14:tracePt t="11862" x="7369175" y="3390900"/>
          <p14:tracePt t="11888" x="7369175" y="3398838"/>
          <p14:tracePt t="11894" x="7369175" y="3413125"/>
          <p14:tracePt t="11908" x="7375525" y="3429000"/>
          <p14:tracePt t="11926" x="7421563" y="3459163"/>
          <p14:tracePt t="11941" x="7437438" y="3467100"/>
          <p14:tracePt t="11958" x="7513638" y="3482975"/>
          <p14:tracePt t="11975" x="7543800" y="3482975"/>
          <p14:tracePt t="12087" x="7535863" y="3482975"/>
          <p14:tracePt t="12094" x="7527925" y="3482975"/>
          <p14:tracePt t="12103" x="7513638" y="3489325"/>
          <p14:tracePt t="12120" x="7505700" y="3497263"/>
          <p14:tracePt t="12126" x="7505700" y="3505200"/>
          <p14:tracePt t="12142" x="7497763" y="3505200"/>
          <p14:tracePt t="12414" x="7497763" y="3513138"/>
          <p14:tracePt t="12422" x="7489825" y="3535363"/>
          <p14:tracePt t="12430" x="7489825" y="3565525"/>
          <p14:tracePt t="12441" x="7467600" y="3627438"/>
          <p14:tracePt t="12458" x="7413625" y="3763963"/>
          <p14:tracePt t="12475" x="7369175" y="3908425"/>
          <p14:tracePt t="12491" x="7299325" y="4054475"/>
          <p14:tracePt t="12509" x="7261225" y="4152900"/>
          <p14:tracePt t="12525" x="7246938" y="4206875"/>
          <p14:tracePt t="12542" x="7231063" y="4229100"/>
          <p14:tracePt t="12558" x="7223125" y="4259263"/>
          <p14:tracePt t="12575" x="7200900" y="4267200"/>
          <p14:tracePt t="12591" x="7170738" y="4289425"/>
          <p14:tracePt t="12624" x="7154863" y="4289425"/>
          <p14:tracePt t="12641" x="7146925" y="4297363"/>
          <p14:tracePt t="12658" x="7132638" y="4313238"/>
          <p14:tracePt t="12674" x="7124700" y="4313238"/>
          <p14:tracePt t="12691" x="7108825" y="4321175"/>
          <p14:tracePt t="12709" x="7070725" y="4335463"/>
          <p14:tracePt t="12725" x="7040563" y="4351338"/>
          <p14:tracePt t="12742" x="7010400" y="4381500"/>
          <p14:tracePt t="12759" x="7010400" y="4389438"/>
          <p14:tracePt t="12894" x="7010400" y="4373563"/>
          <p14:tracePt t="12902" x="7040563" y="4321175"/>
          <p14:tracePt t="12910" x="7078663" y="4275138"/>
          <p14:tracePt t="12925" x="7216775" y="4106863"/>
          <p14:tracePt t="12941" x="7383463" y="3908425"/>
          <p14:tracePt t="12958" x="7527925" y="3756025"/>
          <p14:tracePt t="12975" x="7635875" y="3649663"/>
          <p14:tracePt t="12992" x="7704138" y="3565525"/>
          <p14:tracePt t="13008" x="7718425" y="3527425"/>
          <p14:tracePt t="13025" x="7742238" y="3497263"/>
          <p14:tracePt t="13041" x="7750175" y="3467100"/>
          <p14:tracePt t="13058" x="7764463" y="3436938"/>
          <p14:tracePt t="13075" x="7772400" y="3429000"/>
          <p14:tracePt t="13091" x="7788275" y="3421063"/>
          <p14:tracePt t="13108" x="7794625" y="3421063"/>
          <p14:tracePt t="13125" x="7802563" y="3421063"/>
          <p14:tracePt t="13141" x="7818438" y="3421063"/>
          <p14:tracePt t="13159" x="7832725" y="3421063"/>
          <p14:tracePt t="13175" x="7864475" y="3421063"/>
          <p14:tracePt t="13192" x="7878763" y="3421063"/>
          <p14:tracePt t="13208" x="7902575" y="3421063"/>
          <p14:tracePt t="13225" x="7908925" y="3413125"/>
          <p14:tracePt t="13242" x="7916863" y="3406775"/>
          <p14:tracePt t="13258" x="7924800" y="3398838"/>
          <p14:tracePt t="13275" x="7932738" y="3390900"/>
          <p14:tracePt t="13292" x="7940675" y="3375025"/>
          <p14:tracePt t="13309" x="7947025" y="3352800"/>
          <p14:tracePt t="13342" x="7954963" y="3330575"/>
          <p14:tracePt t="13358" x="7962900" y="3306763"/>
          <p14:tracePt t="13376" x="7962900" y="3298825"/>
          <p14:tracePt t="13392" x="7962900" y="3284538"/>
          <p14:tracePt t="13408" x="7978775" y="3268663"/>
          <p14:tracePt t="13502" x="7970838" y="3292475"/>
          <p14:tracePt t="13510" x="7970838" y="3352800"/>
          <p14:tracePt t="13518" x="7940675" y="3429000"/>
          <p14:tracePt t="13527" x="7902575" y="3513138"/>
          <p14:tracePt t="13542" x="7864475" y="3649663"/>
          <p14:tracePt t="13559" x="7856538" y="3687763"/>
          <p14:tracePt t="13623" x="7864475" y="3641725"/>
          <p14:tracePt t="13633" x="7870825" y="3603625"/>
          <p14:tracePt t="13642" x="7894638" y="3535363"/>
          <p14:tracePt t="13659" x="7932738" y="3413125"/>
          <p14:tracePt t="13675" x="7970838" y="3314700"/>
          <p14:tracePt t="13692" x="7985125" y="3254375"/>
          <p14:tracePt t="13727" x="7985125" y="3246438"/>
          <p14:tracePt t="13742" x="7947025" y="3284538"/>
          <p14:tracePt t="13759" x="7864475" y="3413125"/>
          <p14:tracePt t="13775" x="7780338" y="3565525"/>
          <p14:tracePt t="13792" x="7704138" y="3687763"/>
          <p14:tracePt t="13809" x="7666038" y="3725863"/>
          <p14:tracePt t="13847" x="7680325" y="3695700"/>
          <p14:tracePt t="13859" x="7712075" y="3657600"/>
          <p14:tracePt t="13875" x="7788275" y="3527425"/>
          <p14:tracePt t="13893" x="7878763" y="3390900"/>
          <p14:tracePt t="13909" x="7894638" y="3360738"/>
          <p14:tracePt t="13966" x="7894638" y="3368675"/>
          <p14:tracePt t="13974" x="7870825" y="3429000"/>
          <p14:tracePt t="13982" x="7856538" y="3505200"/>
          <p14:tracePt t="13992" x="7810500" y="3589338"/>
          <p14:tracePt t="14009" x="7658100" y="3840163"/>
          <p14:tracePt t="14025" x="7513638" y="4068763"/>
          <p14:tracePt t="14042" x="7375525" y="4259263"/>
          <p14:tracePt t="14059" x="7269163" y="4373563"/>
          <p14:tracePt t="14075" x="7216775" y="4427538"/>
          <p14:tracePt t="14092" x="7208838" y="4441825"/>
          <p14:tracePt t="14127" x="7208838" y="4435475"/>
          <p14:tracePt t="14134" x="7192963" y="4419600"/>
          <p14:tracePt t="14142" x="7192963" y="4403725"/>
          <p14:tracePt t="14159" x="7185025" y="4373563"/>
          <p14:tracePt t="14175" x="7178675" y="4335463"/>
          <p14:tracePt t="14192" x="7178675" y="4305300"/>
          <p14:tracePt t="14209" x="7185025" y="4267200"/>
          <p14:tracePt t="14225" x="7216775" y="4221163"/>
          <p14:tracePt t="14242" x="7269163" y="4152900"/>
          <p14:tracePt t="14259" x="7337425" y="4092575"/>
          <p14:tracePt t="14275" x="7429500" y="4030663"/>
          <p14:tracePt t="14292" x="7543800" y="3970338"/>
          <p14:tracePt t="14310" x="7696200" y="3863975"/>
          <p14:tracePt t="14326" x="7794625" y="3779838"/>
          <p14:tracePt t="14342" x="7856538" y="3687763"/>
          <p14:tracePt t="14359" x="7916863" y="3581400"/>
          <p14:tracePt t="14375" x="7932738" y="3521075"/>
          <p14:tracePt t="14392" x="7947025" y="3459163"/>
          <p14:tracePt t="14409" x="7954963" y="3421063"/>
          <p14:tracePt t="14426" x="7970838" y="3390900"/>
          <p14:tracePt t="14459" x="7970838" y="3382963"/>
          <p14:tracePt t="14527" x="7978775" y="3375025"/>
          <p14:tracePt t="14551" x="7978775" y="3360738"/>
          <p14:tracePt t="14574" x="7985125" y="3352800"/>
          <p14:tracePt t="14581" x="7985125" y="3336925"/>
          <p14:tracePt t="14592" x="7985125" y="3330575"/>
          <p14:tracePt t="14609" x="7985125" y="3314700"/>
          <p14:tracePt t="14625" x="7985125" y="3306763"/>
          <p14:tracePt t="14752" x="7985125" y="3298825"/>
          <p14:tracePt t="14758" x="7978775" y="3298825"/>
          <p14:tracePt t="14774" x="7962900" y="3306763"/>
          <p14:tracePt t="14782" x="7947025" y="3322638"/>
          <p14:tracePt t="14792" x="7932738" y="3336925"/>
          <p14:tracePt t="14809" x="7878763" y="3390900"/>
          <p14:tracePt t="14826" x="7840663" y="3459163"/>
          <p14:tracePt t="14843" x="7802563" y="3505200"/>
          <p14:tracePt t="14846" x="7788275" y="3535363"/>
          <p14:tracePt t="14859" x="7780338" y="3543300"/>
          <p14:tracePt t="14876" x="7772400" y="3559175"/>
          <p14:tracePt t="14910" x="7772400" y="3565525"/>
          <p14:tracePt t="14918" x="7788275" y="3565525"/>
          <p14:tracePt t="14926" x="7788275" y="3559175"/>
          <p14:tracePt t="14942" x="7832725" y="3497263"/>
          <p14:tracePt t="14959" x="7902575" y="3413125"/>
          <p14:tracePt t="14976" x="7954963" y="3352800"/>
          <p14:tracePt t="14992" x="7993063" y="3306763"/>
          <p14:tracePt t="15009" x="8001000" y="3298825"/>
          <p14:tracePt t="15078" x="7993063" y="3336925"/>
          <p14:tracePt t="15086" x="7970838" y="3398838"/>
          <p14:tracePt t="15094" x="7940675" y="3475038"/>
          <p14:tracePt t="15109" x="7864475" y="3619500"/>
          <p14:tracePt t="15126" x="7818438" y="3695700"/>
          <p14:tracePt t="15142" x="7802563" y="3725863"/>
          <p14:tracePt t="15190" x="7794625" y="3725863"/>
          <p14:tracePt t="15199" x="7780338" y="3741738"/>
          <p14:tracePt t="15209" x="7764463" y="3771900"/>
          <p14:tracePt t="15226" x="7688263" y="3856038"/>
          <p14:tracePt t="15243" x="7559675" y="3984625"/>
          <p14:tracePt t="15259" x="7337425" y="4198938"/>
          <p14:tracePt t="15276" x="7094538" y="4411663"/>
          <p14:tracePt t="15293" x="6727825" y="4702175"/>
          <p14:tracePt t="15309" x="6683375" y="4746625"/>
          <p14:tracePt t="15326" x="6629400" y="4792663"/>
          <p14:tracePt t="15343" x="6607175" y="4800600"/>
          <p14:tracePt t="15406" x="6599238" y="4800600"/>
          <p14:tracePt t="15422" x="6599238" y="4784725"/>
          <p14:tracePt t="15446" x="6599238" y="4770438"/>
          <p14:tracePt t="15454" x="6599238" y="4762500"/>
          <p14:tracePt t="15470" x="6599238" y="4754563"/>
          <p14:tracePt t="15478" x="6599238" y="4740275"/>
          <p14:tracePt t="15502" x="6599238" y="4732338"/>
          <p14:tracePt t="15511" x="6599238" y="4724400"/>
          <p14:tracePt t="15526" x="6599238" y="4708525"/>
          <p14:tracePt t="15543" x="6607175" y="4694238"/>
          <p14:tracePt t="15559" x="6629400" y="4664075"/>
          <p14:tracePt t="15576" x="6667500" y="4632325"/>
          <p14:tracePt t="15592" x="6727825" y="4602163"/>
          <p14:tracePt t="15609" x="6797675" y="4572000"/>
          <p14:tracePt t="15625" x="6850063" y="4533900"/>
          <p14:tracePt t="15642" x="6880225" y="4511675"/>
          <p14:tracePt t="15659" x="6888163" y="4495800"/>
          <p14:tracePt t="15675" x="6896100" y="4495800"/>
          <p14:tracePt t="15693" x="6904038" y="4495800"/>
          <p14:tracePt t="15726" x="6911975" y="4495800"/>
          <p14:tracePt t="15744" x="6918325" y="4495800"/>
          <p14:tracePt t="15759" x="6934200" y="4495800"/>
          <p14:tracePt t="15776" x="6972300" y="4495800"/>
          <p14:tracePt t="15793" x="7010400" y="4495800"/>
          <p14:tracePt t="15809" x="7032625" y="4479925"/>
          <p14:tracePt t="15826" x="7048500" y="4479925"/>
          <p14:tracePt t="15843" x="7056438" y="4479925"/>
          <p14:tracePt t="15859" x="7056438" y="4473575"/>
          <p14:tracePt t="15982" x="7048500" y="4473575"/>
          <p14:tracePt t="15990" x="7040563" y="4473575"/>
          <p14:tracePt t="16006" x="7018338" y="4465638"/>
          <p14:tracePt t="16014" x="7002463" y="4465638"/>
          <p14:tracePt t="16026" x="6980238" y="4449763"/>
          <p14:tracePt t="16043" x="6926263" y="4441825"/>
          <p14:tracePt t="16059" x="6835775" y="4441825"/>
          <p14:tracePt t="16076" x="6735763" y="4457700"/>
          <p14:tracePt t="16093" x="6537325" y="4511675"/>
          <p14:tracePt t="16109" x="6400800" y="4533900"/>
          <p14:tracePt t="16126" x="6286500" y="4541838"/>
          <p14:tracePt t="16143" x="6164263" y="4541838"/>
          <p14:tracePt t="16160" x="6049963" y="4541838"/>
          <p14:tracePt t="16176" x="5943600" y="4541838"/>
          <p14:tracePt t="16193" x="5851525" y="4541838"/>
          <p14:tracePt t="16210" x="5761038" y="4533900"/>
          <p14:tracePt t="16226" x="5707063" y="4525963"/>
          <p14:tracePt t="16244" x="5676900" y="4518025"/>
          <p14:tracePt t="16259" x="5661025" y="4518025"/>
          <p14:tracePt t="16276" x="5654675" y="4511675"/>
          <p14:tracePt t="16293" x="5646738" y="4511675"/>
          <p14:tracePt t="16310" x="5630863" y="4511675"/>
          <p14:tracePt t="16326" x="5622925" y="4503738"/>
          <p14:tracePt t="16343" x="5592763" y="4495800"/>
          <p14:tracePt t="16360" x="5584825" y="4487863"/>
          <p14:tracePt t="16376" x="5570538" y="4479925"/>
          <p14:tracePt t="16393" x="5554663" y="4473575"/>
          <p14:tracePt t="16410" x="5540375" y="4457700"/>
          <p14:tracePt t="16426" x="5516563" y="4441825"/>
          <p14:tracePt t="16443" x="5508625" y="4435475"/>
          <p14:tracePt t="16460" x="5502275" y="4427538"/>
          <p14:tracePt t="16476" x="5494338" y="4427538"/>
          <p14:tracePt t="16493" x="5494338" y="4419600"/>
          <p14:tracePt t="16509" x="5494338" y="4403725"/>
          <p14:tracePt t="16526" x="5486400" y="4397375"/>
          <p14:tracePt t="16543" x="5486400" y="4389438"/>
          <p14:tracePt t="16560" x="5486400" y="4381500"/>
          <p14:tracePt t="16593" x="5478463" y="4381500"/>
          <p14:tracePt t="16744" x="5486400" y="4381500"/>
          <p14:tracePt t="16758" x="5486400" y="4389438"/>
          <p14:tracePt t="16790" x="5486400" y="4397375"/>
          <p14:tracePt t="16798" x="5494338" y="4397375"/>
          <p14:tracePt t="16814" x="5494338" y="4403725"/>
          <p14:tracePt t="16830" x="5502275" y="4403725"/>
          <p14:tracePt t="17109" x="5502275" y="4411663"/>
          <p14:tracePt t="17117" x="5524500" y="4419600"/>
          <p14:tracePt t="17126" x="5546725" y="4419600"/>
          <p14:tracePt t="17143" x="5668963" y="4449763"/>
          <p14:tracePt t="17160" x="5799138" y="4465638"/>
          <p14:tracePt t="17176" x="5959475" y="4479925"/>
          <p14:tracePt t="17193" x="6073775" y="4479925"/>
          <p14:tracePt t="17210" x="6134100" y="4479925"/>
          <p14:tracePt t="17227" x="6142038" y="4479925"/>
          <p14:tracePt t="17243" x="6142038" y="4465638"/>
          <p14:tracePt t="17260" x="6142038" y="4441825"/>
          <p14:tracePt t="17277" x="6142038" y="4411663"/>
          <p14:tracePt t="17293" x="6142038" y="4403725"/>
          <p14:tracePt t="17310" x="6142038" y="4389438"/>
          <p14:tracePt t="17326" x="6134100" y="4381500"/>
          <p14:tracePt t="17366" x="6126163" y="4381500"/>
          <p14:tracePt t="17382" x="6126163" y="4397375"/>
          <p14:tracePt t="17391" x="6126163" y="4411663"/>
          <p14:tracePt t="17398" x="6126163" y="4427538"/>
          <p14:tracePt t="17410" x="6126163" y="4449763"/>
          <p14:tracePt t="17427" x="6126163" y="4487863"/>
          <p14:tracePt t="17443" x="6126163" y="4511675"/>
          <p14:tracePt t="17460" x="6126163" y="4518025"/>
          <p14:tracePt t="17477" x="6156325" y="4518025"/>
          <p14:tracePt t="17493" x="6180138" y="4518025"/>
          <p14:tracePt t="17510" x="6232525" y="4518025"/>
          <p14:tracePt t="17527" x="6278563" y="4479925"/>
          <p14:tracePt t="17543" x="6308725" y="4441825"/>
          <p14:tracePt t="17560" x="6340475" y="4403725"/>
          <p14:tracePt t="17577" x="6370638" y="4359275"/>
          <p14:tracePt t="17593" x="6384925" y="4343400"/>
          <p14:tracePt t="17610" x="6400800" y="4321175"/>
          <p14:tracePt t="17626" x="6438900" y="4305300"/>
          <p14:tracePt t="17643" x="6477000" y="4289425"/>
          <p14:tracePt t="17660" x="6507163" y="4267200"/>
          <p14:tracePt t="17677" x="6561138" y="4244975"/>
          <p14:tracePt t="17693" x="6591300" y="4237038"/>
          <p14:tracePt t="17710" x="6607175" y="4221163"/>
          <p14:tracePt t="17727" x="6637338" y="4206875"/>
          <p14:tracePt t="17744" x="6645275" y="4191000"/>
          <p14:tracePt t="17760" x="6645275" y="4183063"/>
          <p14:tracePt t="17777" x="6659563" y="4160838"/>
          <p14:tracePt t="17794" x="6659563" y="4152900"/>
          <p14:tracePt t="17810" x="6667500" y="4144963"/>
          <p14:tracePt t="17854" x="6675438" y="4137025"/>
          <p14:tracePt t="17870" x="6683375" y="4137025"/>
          <p14:tracePt t="17886" x="6689725" y="4137025"/>
          <p14:tracePt t="17895" x="6705600" y="4137025"/>
          <p14:tracePt t="17910" x="6713538" y="4137025"/>
          <p14:tracePt t="17927" x="6735763" y="4137025"/>
          <p14:tracePt t="17943" x="6765925" y="4144963"/>
          <p14:tracePt t="18134" x="6765925" y="4152900"/>
          <p14:tracePt t="18151" x="6765925" y="4168775"/>
          <p14:tracePt t="18158" x="6773863" y="4198938"/>
          <p14:tracePt t="18166" x="6797675" y="4229100"/>
          <p14:tracePt t="18178" x="6811963" y="4267200"/>
          <p14:tracePt t="18194" x="6842125" y="4321175"/>
          <p14:tracePt t="18210" x="6888163" y="4381500"/>
          <p14:tracePt t="18227" x="6918325" y="4403725"/>
          <p14:tracePt t="18244" x="6926263" y="4403725"/>
          <p14:tracePt t="18260" x="6942138" y="4403725"/>
          <p14:tracePt t="18279" x="6950075" y="4403725"/>
          <p14:tracePt t="18342" x="6950075" y="4411663"/>
          <p14:tracePt t="18374" x="6956425" y="4419600"/>
          <p14:tracePt t="18382" x="6972300" y="4435475"/>
          <p14:tracePt t="18394" x="6980238" y="4441825"/>
          <p14:tracePt t="18410" x="7002463" y="4465638"/>
          <p14:tracePt t="18427" x="7010400" y="4473575"/>
          <p14:tracePt t="18798" x="7002463" y="4473575"/>
          <p14:tracePt t="19406" x="6994525" y="4473575"/>
          <p14:tracePt t="19494" x="6980238" y="4473575"/>
          <p14:tracePt t="19502" x="6972300" y="4473575"/>
          <p14:tracePt t="19511" x="6934200" y="4457700"/>
          <p14:tracePt t="19527" x="6835775" y="4449763"/>
          <p14:tracePt t="19544" x="6613525" y="4441825"/>
          <p14:tracePt t="19561" x="6392863" y="4457700"/>
          <p14:tracePt t="19577" x="6118225" y="4495800"/>
          <p14:tracePt t="19594" x="5921375" y="4525963"/>
          <p14:tracePt t="19611" x="5783263" y="4525963"/>
          <p14:tracePt t="19627" x="5661025" y="4525963"/>
          <p14:tracePt t="19645" x="5524500" y="4525963"/>
          <p14:tracePt t="19661" x="5494338" y="4525963"/>
          <p14:tracePt t="19677" x="5478463" y="4525963"/>
          <p14:tracePt t="19718" x="5478463" y="4518025"/>
          <p14:tracePt t="19742" x="5478463" y="4511675"/>
          <p14:tracePt t="19760" x="5478463" y="4495800"/>
          <p14:tracePt t="19766" x="5486400" y="4495800"/>
          <p14:tracePt t="19777" x="5494338" y="4495800"/>
          <p14:tracePt t="19794" x="5508625" y="4487863"/>
          <p14:tracePt t="19811" x="5516563" y="4487863"/>
          <p14:tracePt t="19827" x="5524500" y="4479925"/>
          <p14:tracePt t="19854" x="5524500" y="4473575"/>
          <p14:tracePt t="19878" x="5524500" y="4465638"/>
          <p14:tracePt t="20078" x="5524500" y="4473575"/>
          <p14:tracePt t="20086" x="5524500" y="4518025"/>
          <p14:tracePt t="20094" x="5524500" y="4579938"/>
          <p14:tracePt t="20111" x="5554663" y="4770438"/>
          <p14:tracePt t="20128" x="5578475" y="4991100"/>
          <p14:tracePt t="20144" x="5608638" y="5219700"/>
          <p14:tracePt t="20161" x="5646738" y="5426075"/>
          <p14:tracePt t="20178" x="5684838" y="5584825"/>
          <p14:tracePt t="20194" x="5715000" y="5668963"/>
          <p14:tracePt t="20211" x="5722938" y="5692775"/>
          <p14:tracePt t="20228" x="5730875" y="5692775"/>
          <p14:tracePt t="20278" x="5737225" y="5684838"/>
          <p14:tracePt t="20286" x="5745163" y="5661025"/>
          <p14:tracePt t="20294" x="5753100" y="5630863"/>
          <p14:tracePt t="20311" x="5783263" y="5578475"/>
          <p14:tracePt t="20328" x="5783263" y="5532438"/>
          <p14:tracePt t="20344" x="5791200" y="5494338"/>
          <p14:tracePt t="20361" x="5791200" y="5470525"/>
          <p14:tracePt t="20378" x="5791200" y="5464175"/>
          <p14:tracePt t="20503" x="5791200" y="5456238"/>
          <p14:tracePt t="20510" x="5791200" y="5440363"/>
          <p14:tracePt t="20526" x="5791200" y="5426075"/>
          <p14:tracePt t="20535" x="5791200" y="5410200"/>
          <p14:tracePt t="20544" x="5799138" y="5402263"/>
          <p14:tracePt t="20562" x="5799138" y="5387975"/>
          <p14:tracePt t="20578" x="5807075" y="5380038"/>
          <p14:tracePt t="20694" x="5807075" y="5387975"/>
          <p14:tracePt t="20702" x="5807075" y="5394325"/>
          <p14:tracePt t="20711" x="5807075" y="5410200"/>
          <p14:tracePt t="20727" x="5791200" y="5432425"/>
          <p14:tracePt t="20744" x="5791200" y="5448300"/>
          <p14:tracePt t="20761" x="5783263" y="5456238"/>
          <p14:tracePt t="20777" x="5775325" y="5478463"/>
          <p14:tracePt t="20794" x="5768975" y="5486400"/>
          <p14:tracePt t="20827" x="5768975" y="5494338"/>
          <p14:tracePt t="21166" x="5768975" y="5486400"/>
          <p14:tracePt t="21175" x="5783263" y="5478463"/>
          <p14:tracePt t="21182" x="5791200" y="5470525"/>
          <p14:tracePt t="21195" x="5807075" y="5464175"/>
          <p14:tracePt t="21211" x="5851525" y="5432425"/>
          <p14:tracePt t="21228" x="5883275" y="5402263"/>
          <p14:tracePt t="21245" x="5943600" y="5349875"/>
          <p14:tracePt t="21262" x="5965825" y="5303838"/>
          <p14:tracePt t="21278" x="5973763" y="5235575"/>
          <p14:tracePt t="21295" x="5989638" y="5127625"/>
          <p14:tracePt t="21311" x="6003925" y="5021263"/>
          <p14:tracePt t="21328" x="6027738" y="4914900"/>
          <p14:tracePt t="21345" x="6065838" y="4838700"/>
          <p14:tracePt t="21361" x="6080125" y="4800600"/>
          <p14:tracePt t="21378" x="6118225" y="4746625"/>
          <p14:tracePt t="21395" x="6134100" y="4732338"/>
          <p14:tracePt t="21411" x="6142038" y="4724400"/>
          <p14:tracePt t="21428" x="6156325" y="4708525"/>
          <p14:tracePt t="21445" x="6172200" y="4702175"/>
          <p14:tracePt t="21462" x="6172200" y="4694238"/>
          <p14:tracePt t="21478" x="6180138" y="4686300"/>
          <p14:tracePt t="21511" x="6180138" y="4670425"/>
          <p14:tracePt t="21528" x="6180138" y="4656138"/>
          <p14:tracePt t="21545" x="6180138" y="4625975"/>
          <p14:tracePt t="21561" x="6180138" y="4602163"/>
          <p14:tracePt t="21578" x="6180138" y="4594225"/>
          <p14:tracePt t="21595" x="6180138" y="4579938"/>
          <p14:tracePt t="21664" x="6180138" y="4625975"/>
          <p14:tracePt t="21670" x="6180138" y="4686300"/>
          <p14:tracePt t="21678" x="6180138" y="4762500"/>
          <p14:tracePt t="21695" x="6180138" y="4945063"/>
          <p14:tracePt t="21711" x="6180138" y="5083175"/>
          <p14:tracePt t="21728" x="6180138" y="5173663"/>
          <p14:tracePt t="21745" x="6180138" y="5211763"/>
          <p14:tracePt t="21761" x="6180138" y="5235575"/>
          <p14:tracePt t="21778" x="6172200" y="5249863"/>
          <p14:tracePt t="21795" x="6164263" y="5265738"/>
          <p14:tracePt t="21811" x="6156325" y="5273675"/>
          <p14:tracePt t="21829" x="6134100" y="5273675"/>
          <p14:tracePt t="21831" x="6118225" y="5273675"/>
          <p14:tracePt t="21845" x="6111875" y="5273675"/>
          <p14:tracePt t="21861" x="6096000" y="5273675"/>
          <p14:tracePt t="21878" x="6088063" y="5273675"/>
          <p14:tracePt t="21977" x="6080125" y="5273675"/>
          <p14:tracePt t="21982" x="6080125" y="5280025"/>
          <p14:tracePt t="21998" x="6080125" y="5287963"/>
          <p14:tracePt t="22012" x="6080125" y="5295900"/>
          <p14:tracePt t="22029" x="6073775" y="5318125"/>
          <p14:tracePt t="22045" x="6073775" y="5334000"/>
          <p14:tracePt t="22062" x="6073775" y="5356225"/>
          <p14:tracePt t="22078" x="6073775" y="5372100"/>
          <p14:tracePt t="22095" x="6088063" y="5380038"/>
          <p14:tracePt t="22112" x="6111875" y="5380038"/>
          <p14:tracePt t="22128" x="6126163" y="5380038"/>
          <p14:tracePt t="22145" x="6149975" y="5380038"/>
          <p14:tracePt t="22164" x="6172200" y="5380038"/>
          <p14:tracePt t="22178" x="6180138" y="5372100"/>
          <p14:tracePt t="22195" x="6194425" y="5356225"/>
          <p14:tracePt t="22212" x="6202363" y="5356225"/>
          <p14:tracePt t="22255" x="6210300" y="5349875"/>
          <p14:tracePt t="22278" x="6226175" y="5349875"/>
          <p14:tracePt t="22294" x="6232525" y="5349875"/>
          <p14:tracePt t="22302" x="6248400" y="5349875"/>
          <p14:tracePt t="22312" x="6270625" y="5334000"/>
          <p14:tracePt t="22328" x="6308725" y="5334000"/>
          <p14:tracePt t="22345" x="6370638" y="5334000"/>
          <p14:tracePt t="22364" x="6423025" y="5334000"/>
          <p14:tracePt t="22379" x="6461125" y="5334000"/>
          <p14:tracePt t="22395" x="6484938" y="5326063"/>
          <p14:tracePt t="22534" x="6499225" y="5326063"/>
          <p14:tracePt t="22542" x="6507163" y="5326063"/>
          <p14:tracePt t="22550" x="6515100" y="5326063"/>
          <p14:tracePt t="22562" x="6530975" y="5326063"/>
          <p14:tracePt t="22578" x="6591300" y="5326063"/>
          <p14:tracePt t="22595" x="6651625" y="5326063"/>
          <p14:tracePt t="22612" x="6735763" y="5326063"/>
          <p14:tracePt t="22629" x="6773863" y="5326063"/>
          <p14:tracePt t="22711" x="6781800" y="5326063"/>
          <p14:tracePt t="22734" x="6789738" y="5318125"/>
          <p14:tracePt t="22743" x="6797675" y="5311775"/>
          <p14:tracePt t="22750" x="6797675" y="5295900"/>
          <p14:tracePt t="22762" x="6811963" y="5280025"/>
          <p14:tracePt t="22779" x="6811963" y="5249863"/>
          <p14:tracePt t="22795" x="6835775" y="5211763"/>
          <p14:tracePt t="22812" x="6842125" y="5165725"/>
          <p14:tracePt t="22829" x="6865938" y="5121275"/>
          <p14:tracePt t="22845" x="6873875" y="5105400"/>
          <p14:tracePt t="22862" x="6880225" y="5097463"/>
          <p14:tracePt t="22895" x="6880225" y="5089525"/>
          <p14:tracePt t="22912" x="6888163" y="5089525"/>
          <p14:tracePt t="22929" x="6911975" y="5089525"/>
          <p14:tracePt t="22945" x="6950075" y="5105400"/>
          <p14:tracePt t="22962" x="6980238" y="5121275"/>
          <p14:tracePt t="22982" x="7010400" y="5135563"/>
          <p14:tracePt t="22995" x="7018338" y="5143500"/>
          <p14:tracePt t="23012" x="7026275" y="5143500"/>
          <p14:tracePt t="23062" x="7026275" y="5151438"/>
          <p14:tracePt t="23078" x="7018338" y="5165725"/>
          <p14:tracePt t="23102" x="7010400" y="5165725"/>
          <p14:tracePt t="23111" x="7002463" y="5165725"/>
          <p14:tracePt t="23150" x="6994525" y="5159375"/>
          <p14:tracePt t="23168" x="6988175" y="5159375"/>
          <p14:tracePt t="23174" x="6988175" y="5151438"/>
          <p14:tracePt t="23182" x="6988175" y="5143500"/>
          <p14:tracePt t="23195" x="6988175" y="5135563"/>
          <p14:tracePt t="23212" x="6988175" y="5121275"/>
          <p14:tracePt t="23245" x="6988175" y="5113338"/>
          <p14:tracePt t="23597" x="6988175" y="5105400"/>
          <p14:tracePt t="23832" x="6988175" y="5075238"/>
          <p14:tracePt t="23838" x="6988175" y="5037138"/>
          <p14:tracePt t="23847" x="6980238" y="4991100"/>
          <p14:tracePt t="23862" x="6972300" y="4975225"/>
          <p14:tracePt t="23934" x="6964363" y="4968875"/>
          <p14:tracePt t="23942" x="6942138" y="4960938"/>
          <p14:tracePt t="23950" x="6888163" y="4953000"/>
          <p14:tracePt t="23962" x="6804025" y="4922838"/>
          <p14:tracePt t="23979" x="6613525" y="4876800"/>
          <p14:tracePt t="23996" x="6370638" y="4808538"/>
          <p14:tracePt t="24013" x="6073775" y="4716463"/>
          <p14:tracePt t="24030" x="5951538" y="4678363"/>
          <p14:tracePt t="24046" x="5913438" y="4670425"/>
          <p14:tracePt t="40981" x="5913438" y="4656138"/>
          <p14:tracePt t="40989" x="5973763" y="4602163"/>
          <p14:tracePt t="40997" x="6088063" y="4465638"/>
          <p14:tracePt t="41005" x="6210300" y="4206875"/>
          <p14:tracePt t="41018" x="6302375" y="3970338"/>
          <p14:tracePt t="41035" x="6302375" y="3619500"/>
          <p14:tracePt t="41051" x="6126163" y="3154363"/>
          <p14:tracePt t="41069" x="5684838" y="2378075"/>
          <p14:tracePt t="41085" x="5418138" y="1989138"/>
          <p14:tracePt t="41102" x="5211763" y="1638300"/>
          <p14:tracePt t="41119" x="5165725" y="1363663"/>
          <p14:tracePt t="41136" x="5173663" y="1158875"/>
          <p14:tracePt t="41152" x="5197475" y="1104900"/>
          <p14:tracePt t="41318" x="5203825" y="1104900"/>
          <p14:tracePt t="41327" x="5203825" y="1058863"/>
          <p14:tracePt t="41335" x="5219700" y="968375"/>
          <p14:tracePt t="41352" x="5227638" y="914400"/>
          <p14:tracePt t="41390" x="5241925" y="914400"/>
          <p14:tracePt t="41398" x="5356225" y="952500"/>
          <p14:tracePt t="41406" x="5554663" y="1020763"/>
          <p14:tracePt t="41419" x="5775325" y="1158875"/>
          <p14:tracePt t="41435" x="6430963" y="1722438"/>
          <p14:tracePt t="41453" x="7102475" y="2232025"/>
          <p14:tracePt t="41469" x="7413625" y="2568575"/>
          <p14:tracePt t="41485" x="7573963" y="2765425"/>
          <p14:tracePt t="41502" x="7635875" y="2895600"/>
          <p14:tracePt t="41519" x="7635875" y="2955925"/>
          <p14:tracePt t="41536" x="7604125" y="3001963"/>
          <p14:tracePt t="41552" x="7535863" y="3040063"/>
          <p14:tracePt t="41569" x="7375525" y="3101975"/>
          <p14:tracePt t="41585" x="7200900" y="3140075"/>
          <p14:tracePt t="41602" x="7040563" y="3178175"/>
          <p14:tracePt t="41619" x="6956425" y="3184525"/>
          <p14:tracePt t="41635" x="6904038" y="3184525"/>
          <p14:tracePt t="41652" x="6880225" y="3184525"/>
          <p14:tracePt t="41669" x="6858000" y="3184525"/>
          <p14:tracePt t="41685" x="6819900" y="3184525"/>
          <p14:tracePt t="41702" x="6751638" y="3170238"/>
          <p14:tracePt t="41719" x="6683375" y="3140075"/>
          <p14:tracePt t="41735" x="6613525" y="3101975"/>
          <p14:tracePt t="41752" x="6537325" y="3032125"/>
          <p14:tracePt t="41769" x="6515100" y="3001963"/>
          <p14:tracePt t="41785" x="6492875" y="2963863"/>
          <p14:tracePt t="41802" x="6484938" y="2941638"/>
          <p14:tracePt t="41819" x="6477000" y="2917825"/>
          <p14:tracePt t="42102" x="6477000" y="2911475"/>
          <p14:tracePt t="42110" x="6438900" y="2879725"/>
          <p14:tracePt t="42119" x="6384925" y="2841625"/>
          <p14:tracePt t="42136" x="6316663" y="2781300"/>
          <p14:tracePt t="42215" x="6316663" y="2773363"/>
          <p14:tracePt t="42222" x="6316663" y="2765425"/>
          <p14:tracePt t="42231" x="6308725" y="2751138"/>
          <p14:tracePt t="42238" x="6302375" y="2727325"/>
          <p14:tracePt t="42253" x="6286500" y="2713038"/>
          <p14:tracePt t="42269" x="6286500" y="2705100"/>
          <p14:tracePt t="42286" x="6286500" y="2697163"/>
          <p14:tracePt t="42302" x="6286500" y="2674938"/>
          <p14:tracePt t="42319" x="6308725" y="2659063"/>
          <p14:tracePt t="42336" x="6346825" y="2651125"/>
          <p14:tracePt t="42352" x="6378575" y="2651125"/>
          <p14:tracePt t="42369" x="6423025" y="2651125"/>
          <p14:tracePt t="42386" x="6477000" y="2651125"/>
          <p14:tracePt t="42402" x="6523038" y="2651125"/>
          <p14:tracePt t="42419" x="6569075" y="2644775"/>
          <p14:tracePt t="42436" x="6607175" y="2628900"/>
          <p14:tracePt t="42453" x="6607175" y="2620963"/>
          <p14:tracePt t="42502" x="6621463" y="2620963"/>
          <p14:tracePt t="42518" x="6621463" y="2613025"/>
          <p14:tracePt t="42526" x="6637338" y="2598738"/>
          <p14:tracePt t="42535" x="6645275" y="2598738"/>
          <p14:tracePt t="42552" x="6667500" y="2582863"/>
          <p14:tracePt t="42568" x="6683375" y="2568575"/>
          <p14:tracePt t="42585" x="6689725" y="2552700"/>
          <p14:tracePt t="42602" x="6705600" y="2544763"/>
          <p14:tracePt t="42618" x="6721475" y="2536825"/>
          <p14:tracePt t="42635" x="6735763" y="2530475"/>
          <p14:tracePt t="42653" x="6751638" y="2514600"/>
          <p14:tracePt t="42686" x="6765925" y="2514600"/>
          <p14:tracePt t="42702" x="6773863" y="2506663"/>
          <p14:tracePt t="42719" x="6781800" y="2498725"/>
          <p14:tracePt t="42736" x="6797675" y="2492375"/>
          <p14:tracePt t="42753" x="6797675" y="2484438"/>
          <p14:tracePt t="42769" x="6811963" y="2468563"/>
          <p14:tracePt t="42786" x="6835775" y="2454275"/>
          <p14:tracePt t="42803" x="6850063" y="2430463"/>
          <p14:tracePt t="42819" x="6865938" y="2400300"/>
          <p14:tracePt t="42836" x="6888163" y="2378075"/>
          <p14:tracePt t="42854" x="6904038" y="2370138"/>
          <p14:tracePt t="42871" x="6911975" y="2362200"/>
          <p14:tracePt t="42886" x="6918325" y="2354263"/>
          <p14:tracePt t="42919" x="6926263" y="2346325"/>
          <p14:tracePt t="43229" x="6926263" y="2354263"/>
          <p14:tracePt t="43236" x="6926263" y="2370138"/>
          <p14:tracePt t="43333" x="6926263" y="2378075"/>
          <p14:tracePt t="43365" x="6918325" y="2378075"/>
          <p14:tracePt t="43397" x="6904038" y="2378075"/>
          <p14:tracePt t="43405" x="6888163" y="2378075"/>
          <p14:tracePt t="43413" x="6873875" y="2378075"/>
          <p14:tracePt t="43421" x="6842125" y="2378075"/>
          <p14:tracePt t="43435" x="6819900" y="2378075"/>
          <p14:tracePt t="43452" x="6675438" y="2416175"/>
          <p14:tracePt t="43469" x="6537325" y="2438400"/>
          <p14:tracePt t="43485" x="6384925" y="2460625"/>
          <p14:tracePt t="43502" x="6226175" y="2492375"/>
          <p14:tracePt t="43519" x="6103938" y="2536825"/>
          <p14:tracePt t="43536" x="5997575" y="2552700"/>
          <p14:tracePt t="43552" x="5943600" y="2582863"/>
          <p14:tracePt t="43569" x="5927725" y="2590800"/>
          <p14:tracePt t="43646" x="5921375" y="2590800"/>
          <p14:tracePt t="43662" x="5913438" y="2590800"/>
          <p14:tracePt t="43678" x="5897563" y="2590800"/>
          <p14:tracePt t="43686" x="5889625" y="2582863"/>
          <p14:tracePt t="43694" x="5883275" y="2574925"/>
          <p14:tracePt t="43703" x="5837238" y="2560638"/>
          <p14:tracePt t="43720" x="5676900" y="2522538"/>
          <p14:tracePt t="43736" x="5486400" y="2498725"/>
          <p14:tracePt t="43753" x="5326063" y="2484438"/>
          <p14:tracePt t="43770" x="5181600" y="2484438"/>
          <p14:tracePt t="43786" x="5083175" y="2484438"/>
          <p14:tracePt t="43803" x="5051425" y="2484438"/>
          <p14:tracePt t="43837" x="5045075" y="2484438"/>
          <p14:tracePt t="43856" x="5045075" y="2492375"/>
          <p14:tracePt t="44024" x="5029200" y="2506663"/>
          <p14:tracePt t="44030" x="4999038" y="2514600"/>
          <p14:tracePt t="44040" x="4983163" y="2530475"/>
          <p14:tracePt t="44054" x="4876800" y="2590800"/>
          <p14:tracePt t="44070" x="4732338" y="2682875"/>
          <p14:tracePt t="44086" x="4556125" y="2819400"/>
          <p14:tracePt t="44103" x="4373563" y="3001963"/>
          <p14:tracePt t="44120" x="4221163" y="3246438"/>
          <p14:tracePt t="44136" x="4098925" y="3467100"/>
          <p14:tracePt t="44154" x="4008438" y="3725863"/>
          <p14:tracePt t="44170" x="3962400" y="3916363"/>
          <p14:tracePt t="44186" x="3946525" y="4092575"/>
          <p14:tracePt t="44203" x="3946525" y="4275138"/>
          <p14:tracePt t="44220" x="3946525" y="4465638"/>
          <p14:tracePt t="44237" x="4054475" y="4746625"/>
          <p14:tracePt t="44253" x="4106863" y="4830763"/>
          <p14:tracePt t="44270" x="4305300" y="5021263"/>
          <p14:tracePt t="44286" x="4503738" y="5105400"/>
          <p14:tracePt t="44303" x="4708525" y="5159375"/>
          <p14:tracePt t="44320" x="4899025" y="5181600"/>
          <p14:tracePt t="44336" x="5075238" y="5211763"/>
          <p14:tracePt t="44353" x="5249863" y="5227638"/>
          <p14:tracePt t="44358" x="5318125" y="5227638"/>
          <p14:tracePt t="44370" x="5380038" y="5227638"/>
          <p14:tracePt t="44386" x="5464175" y="5227638"/>
          <p14:tracePt t="44403" x="5524500" y="5227638"/>
          <p14:tracePt t="44420" x="5554663" y="5227638"/>
          <p14:tracePt t="44487" x="5554663" y="5235575"/>
          <p14:tracePt t="44494" x="5554663" y="5249863"/>
          <p14:tracePt t="44503" x="5554663" y="5273675"/>
          <p14:tracePt t="44520" x="5562600" y="5318125"/>
          <p14:tracePt t="44537" x="5578475" y="5356225"/>
          <p14:tracePt t="44553" x="5600700" y="5394325"/>
          <p14:tracePt t="44570" x="5608638" y="5410200"/>
          <p14:tracePt t="44671" x="5608638" y="5394325"/>
          <p14:tracePt t="45150" x="5608638" y="5364163"/>
          <p14:tracePt t="45161" x="5608638" y="5326063"/>
          <p14:tracePt t="45170" x="5608638" y="5273675"/>
          <p14:tracePt t="45187" x="5608638" y="5059363"/>
          <p14:tracePt t="45204" x="5661025" y="4670425"/>
          <p14:tracePt t="45222" x="5737225" y="3817938"/>
          <p14:tracePt t="45238" x="5737225" y="3344863"/>
          <p14:tracePt t="45253" x="5737225" y="3032125"/>
          <p14:tracePt t="45270" x="5745163" y="2803525"/>
          <p14:tracePt t="45287" x="5768975" y="2620963"/>
          <p14:tracePt t="45303" x="5799138" y="2438400"/>
          <p14:tracePt t="45320" x="5829300" y="2225675"/>
          <p14:tracePt t="45337" x="5851525" y="2103438"/>
          <p14:tracePt t="45354" x="5867400" y="2065338"/>
          <p14:tracePt t="45370" x="5875338" y="2027238"/>
          <p14:tracePt t="45374" x="5883275" y="2019300"/>
          <p14:tracePt t="45391" x="5883275" y="2011363"/>
          <p14:tracePt t="45404" x="5889625" y="2003425"/>
          <p14:tracePt t="45421" x="5889625" y="1989138"/>
          <p14:tracePt t="45437" x="5897563" y="1965325"/>
          <p14:tracePt t="45453" x="5905500" y="1943100"/>
          <p14:tracePt t="45470" x="5913438" y="1927225"/>
          <p14:tracePt t="45487" x="5913438" y="1920875"/>
          <p14:tracePt t="45534" x="5921375" y="1920875"/>
          <p14:tracePt t="45550" x="5927725" y="1920875"/>
          <p14:tracePt t="45558" x="5935663" y="1935163"/>
          <p14:tracePt t="45570" x="5943600" y="2019300"/>
          <p14:tracePt t="45587" x="5965825" y="2225675"/>
          <p14:tracePt t="45603" x="5965825" y="2536825"/>
          <p14:tracePt t="45621" x="5965825" y="2963863"/>
          <p14:tracePt t="45637" x="5913438" y="3162300"/>
          <p14:tracePt t="45653" x="5875338" y="3276600"/>
          <p14:tracePt t="45670" x="5845175" y="3344863"/>
          <p14:tracePt t="45687" x="5837238" y="3360738"/>
          <p14:tracePt t="45766" x="5829300" y="3360738"/>
          <p14:tracePt t="45774" x="5821363" y="3360738"/>
          <p14:tracePt t="45782" x="5813425" y="3360738"/>
          <p14:tracePt t="45790" x="5813425" y="3352800"/>
          <p14:tracePt t="45804" x="5799138" y="3352800"/>
          <p14:tracePt t="45822" x="5775325" y="3336925"/>
          <p14:tracePt t="45837" x="5761038" y="3336925"/>
          <p14:tracePt t="45854" x="5730875" y="3336925"/>
          <p14:tracePt t="45870" x="5699125" y="3375025"/>
          <p14:tracePt t="45887" x="5668963" y="3429000"/>
          <p14:tracePt t="45904" x="5661025" y="3459163"/>
          <p14:tracePt t="45920" x="5654675" y="3467100"/>
          <p14:tracePt t="45998" x="5654675" y="3482975"/>
          <p14:tracePt t="46014" x="5654675" y="3505200"/>
          <p14:tracePt t="46023" x="5654675" y="3527425"/>
          <p14:tracePt t="46030" x="5654675" y="3565525"/>
          <p14:tracePt t="46039" x="5654675" y="3603625"/>
          <p14:tracePt t="46054" x="5638800" y="3733800"/>
          <p14:tracePt t="46070" x="5630863" y="3870325"/>
          <p14:tracePt t="46087" x="5622925" y="4000500"/>
          <p14:tracePt t="46104" x="5608638" y="4114800"/>
          <p14:tracePt t="46121" x="5592763" y="4160838"/>
          <p14:tracePt t="46138" x="5592763" y="4191000"/>
          <p14:tracePt t="46154" x="5592763" y="4213225"/>
          <p14:tracePt t="46170" x="5578475" y="4229100"/>
          <p14:tracePt t="46187" x="5578475" y="4237038"/>
          <p14:tracePt t="46204" x="5562600" y="4251325"/>
          <p14:tracePt t="46221" x="5540375" y="4283075"/>
          <p14:tracePt t="46237" x="5532438" y="4297363"/>
          <p14:tracePt t="46254" x="5508625" y="4327525"/>
          <p14:tracePt t="46271" x="5494338" y="4365625"/>
          <p14:tracePt t="46287" x="5494338" y="4381500"/>
          <p14:tracePt t="46304" x="5494338" y="4389438"/>
          <p14:tracePt t="47278" x="5494338" y="4397375"/>
          <p14:tracePt t="47286" x="5502275" y="4397375"/>
          <p14:tracePt t="47294" x="5524500" y="4389438"/>
          <p14:tracePt t="47304" x="5546725" y="4365625"/>
          <p14:tracePt t="47321" x="5608638" y="4327525"/>
          <p14:tracePt t="47338" x="5699125" y="4259263"/>
          <p14:tracePt t="47354" x="5768975" y="4213225"/>
          <p14:tracePt t="47358" x="5807075" y="4175125"/>
          <p14:tracePt t="47371" x="5851525" y="4137025"/>
          <p14:tracePt t="47388" x="5927725" y="4060825"/>
          <p14:tracePt t="47405" x="6035675" y="3924300"/>
          <p14:tracePt t="47421" x="6118225" y="3779838"/>
          <p14:tracePt t="47437" x="6202363" y="3635375"/>
          <p14:tracePt t="47454" x="6294438" y="3459163"/>
          <p14:tracePt t="47471" x="6346825" y="3336925"/>
          <p14:tracePt t="47488" x="6416675" y="3208338"/>
          <p14:tracePt t="47504" x="6461125" y="3086100"/>
          <p14:tracePt t="47521" x="6507163" y="2987675"/>
          <p14:tracePt t="47538" x="6575425" y="2849563"/>
          <p14:tracePt t="47554" x="6621463" y="2713038"/>
          <p14:tracePt t="47571" x="6659563" y="2628900"/>
          <p14:tracePt t="47587" x="6675438" y="2582863"/>
          <p14:tracePt t="47605" x="6683375" y="2544763"/>
          <p14:tracePt t="47621" x="6689725" y="2506663"/>
          <p14:tracePt t="47638" x="6721475" y="2460625"/>
          <p14:tracePt t="47654" x="6721475" y="2422525"/>
          <p14:tracePt t="47671" x="6743700" y="2384425"/>
          <p14:tracePt t="47688" x="6743700" y="2378075"/>
          <p14:tracePt t="47704" x="6751638" y="2362200"/>
          <p14:tracePt t="47847" x="6759575" y="2362200"/>
          <p14:tracePt t="47854" x="6759575" y="2384425"/>
          <p14:tracePt t="47862" x="6751638" y="2498725"/>
          <p14:tracePt t="47871" x="6697663" y="2720975"/>
          <p14:tracePt t="47887" x="6613525" y="3184525"/>
          <p14:tracePt t="47904" x="6545263" y="3665538"/>
          <p14:tracePt t="47920" x="6469063" y="4022725"/>
          <p14:tracePt t="47937" x="6438900" y="4251325"/>
          <p14:tracePt t="47954" x="6423025" y="4397375"/>
          <p14:tracePt t="47971" x="6416675" y="4473575"/>
          <p14:tracePt t="47987" x="6416675" y="4518025"/>
          <p14:tracePt t="48004" x="6416675" y="4533900"/>
          <p14:tracePt t="48020" x="6416675" y="4541838"/>
          <p14:tracePt t="48126" x="6423025" y="4549775"/>
          <p14:tracePt t="48142" x="6423025" y="4556125"/>
          <p14:tracePt t="48150" x="6430963" y="4556125"/>
          <p14:tracePt t="48158" x="6438900" y="4556125"/>
          <p14:tracePt t="48171" x="6446838" y="4556125"/>
          <p14:tracePt t="48188" x="6469063" y="4564063"/>
          <p14:tracePt t="48205" x="6523038" y="4564063"/>
          <p14:tracePt t="48221" x="6545263" y="4564063"/>
          <p14:tracePt t="48238" x="6583363" y="4511675"/>
          <p14:tracePt t="48255" x="6591300" y="4465638"/>
          <p14:tracePt t="48271" x="6591300" y="4427538"/>
          <p14:tracePt t="48288" x="6591300" y="4397375"/>
          <p14:tracePt t="48304" x="6591300" y="4381500"/>
          <p14:tracePt t="48321" x="6591300" y="4365625"/>
          <p14:tracePt t="48462" x="6591300" y="4359275"/>
          <p14:tracePt t="48478" x="6591300" y="4335463"/>
          <p14:tracePt t="48486" x="6591300" y="4305300"/>
          <p14:tracePt t="48494" x="6591300" y="4275138"/>
          <p14:tracePt t="48505" x="6591300" y="4221163"/>
          <p14:tracePt t="48521" x="6613525" y="4068763"/>
          <p14:tracePt t="48538" x="6621463" y="3886200"/>
          <p14:tracePt t="48554" x="6629400" y="3597275"/>
          <p14:tracePt t="48571" x="6629400" y="3200400"/>
          <p14:tracePt t="48588" x="6629400" y="2994025"/>
          <p14:tracePt t="48605" x="6629400" y="2857500"/>
          <p14:tracePt t="48621" x="6629400" y="2797175"/>
          <p14:tracePt t="48638" x="6629400" y="2759075"/>
          <p14:tracePt t="48654" x="6637338" y="2697163"/>
          <p14:tracePt t="48671" x="6645275" y="2682875"/>
          <p14:tracePt t="48688" x="6645275" y="2651125"/>
          <p14:tracePt t="48704" x="6645275" y="2613025"/>
          <p14:tracePt t="48721" x="6645275" y="2598738"/>
          <p14:tracePt t="48738" x="6645275" y="2582863"/>
          <p14:tracePt t="48754" x="6645275" y="2568575"/>
          <p14:tracePt t="48771" x="6645275" y="2552700"/>
          <p14:tracePt t="48788" x="6637338" y="2536825"/>
          <p14:tracePt t="48805" x="6621463" y="2492375"/>
          <p14:tracePt t="48821" x="6607175" y="2446338"/>
          <p14:tracePt t="48838" x="6583363" y="2400300"/>
          <p14:tracePt t="48854" x="6545263" y="2346325"/>
          <p14:tracePt t="48871" x="6492875" y="2308225"/>
          <p14:tracePt t="48888" x="6416675" y="2278063"/>
          <p14:tracePt t="48905" x="6362700" y="2278063"/>
          <p14:tracePt t="48921" x="6302375" y="2263775"/>
          <p14:tracePt t="48938" x="6270625" y="2263775"/>
          <p14:tracePt t="48955" x="6164263" y="2293938"/>
          <p14:tracePt t="48971" x="6073775" y="2378075"/>
          <p14:tracePt t="48988" x="6003925" y="2514600"/>
          <p14:tracePt t="49005" x="5981700" y="2628900"/>
          <p14:tracePt t="49021" x="5981700" y="2674938"/>
          <p14:tracePt t="49038" x="6035675" y="2713038"/>
          <p14:tracePt t="49056" x="6103938" y="2727325"/>
          <p14:tracePt t="49072" x="6180138" y="2735263"/>
          <p14:tracePt t="49088" x="6270625" y="2751138"/>
          <p14:tracePt t="49105" x="6408738" y="2751138"/>
          <p14:tracePt t="49121" x="6492875" y="2713038"/>
          <p14:tracePt t="49138" x="6553200" y="2659063"/>
          <p14:tracePt t="49155" x="6583363" y="2606675"/>
          <p14:tracePt t="49172" x="6591300" y="2560638"/>
          <p14:tracePt t="49189" x="6575425" y="2514600"/>
          <p14:tracePt t="49205" x="6499225" y="2492375"/>
          <p14:tracePt t="49221" x="6392863" y="2476500"/>
          <p14:tracePt t="49238" x="6270625" y="2460625"/>
          <p14:tracePt t="49255" x="6164263" y="2460625"/>
          <p14:tracePt t="49272" x="6103938" y="2530475"/>
          <p14:tracePt t="49288" x="6088063" y="2560638"/>
          <p14:tracePt t="49305" x="6088063" y="2582863"/>
          <p14:tracePt t="49321" x="6134100" y="2613025"/>
          <p14:tracePt t="49338" x="6240463" y="2644775"/>
          <p14:tracePt t="49354" x="6370638" y="2659063"/>
          <p14:tracePt t="49371" x="6515100" y="2644775"/>
          <p14:tracePt t="49374" x="6561138" y="2613025"/>
          <p14:tracePt t="49388" x="6591300" y="2606675"/>
          <p14:tracePt t="49405" x="6607175" y="2582863"/>
          <p14:tracePt t="49421" x="6607175" y="2536825"/>
          <p14:tracePt t="49438" x="6523038" y="2514600"/>
          <p14:tracePt t="49455" x="6378575" y="2476500"/>
          <p14:tracePt t="49471" x="6256338" y="2476500"/>
          <p14:tracePt t="49488" x="6164263" y="2530475"/>
          <p14:tracePt t="49505" x="6156325" y="2590800"/>
          <p14:tracePt t="49521" x="6156325" y="2644775"/>
          <p14:tracePt t="49538" x="6232525" y="2674938"/>
          <p14:tracePt t="49555" x="6346825" y="2697163"/>
          <p14:tracePt t="49571" x="6492875" y="2705100"/>
          <p14:tracePt t="49589" x="6629400" y="2659063"/>
          <p14:tracePt t="49605" x="6629400" y="2651125"/>
          <p14:tracePt t="49622" x="6637338" y="2606675"/>
          <p14:tracePt t="49638" x="6599238" y="2574925"/>
          <p14:tracePt t="49655" x="6545263" y="2574925"/>
          <p14:tracePt t="49672" x="6499225" y="2574925"/>
          <p14:tracePt t="49689" x="6461125" y="2606675"/>
          <p14:tracePt t="49705" x="6461125" y="2667000"/>
          <p14:tracePt t="49722" x="6461125" y="2705100"/>
          <p14:tracePt t="49738" x="6477000" y="2727325"/>
          <p14:tracePt t="49756" x="6515100" y="2735263"/>
          <p14:tracePt t="49772" x="6561138" y="2735263"/>
          <p14:tracePt t="49789" x="6583363" y="2735263"/>
          <p14:tracePt t="49839" x="6583363" y="2781300"/>
          <p14:tracePt t="49846" x="6575425" y="2873375"/>
          <p14:tracePt t="49855" x="6545263" y="3017838"/>
          <p14:tracePt t="49872" x="6469063" y="3475038"/>
          <p14:tracePt t="49888" x="6423025" y="3908425"/>
          <p14:tracePt t="49905" x="6423025" y="4206875"/>
          <p14:tracePt t="49922" x="6477000" y="4343400"/>
          <p14:tracePt t="49938" x="6569075" y="4403725"/>
          <p14:tracePt t="49955" x="6651625" y="4427538"/>
          <p14:tracePt t="49972" x="6727825" y="4427538"/>
          <p14:tracePt t="49990" x="6811963" y="4381500"/>
          <p14:tracePt t="50006" x="6835775" y="4343400"/>
          <p14:tracePt t="50023" x="6842125" y="4305300"/>
          <p14:tracePt t="50038" x="6842125" y="4267200"/>
          <p14:tracePt t="50055" x="6842125" y="4259263"/>
          <p14:tracePt t="50072" x="6842125" y="4251325"/>
          <p14:tracePt t="50159" x="6842125" y="4259263"/>
          <p14:tracePt t="50166" x="6842125" y="4267200"/>
          <p14:tracePt t="50198" x="6850063" y="4275138"/>
          <p14:tracePt t="50214" x="6858000" y="4275138"/>
          <p14:tracePt t="50224" x="6873875" y="4259263"/>
          <p14:tracePt t="50230" x="6896100" y="4237038"/>
          <p14:tracePt t="50239" x="6911975" y="4213225"/>
          <p14:tracePt t="50255" x="6950075" y="4144963"/>
          <p14:tracePt t="50272" x="6972300" y="4068763"/>
          <p14:tracePt t="50289" x="6972300" y="4054475"/>
          <p14:tracePt t="50322" x="6956425" y="4046538"/>
          <p14:tracePt t="50339" x="6880225" y="4046538"/>
          <p14:tracePt t="50355" x="6759575" y="4098925"/>
          <p14:tracePt t="50372" x="6667500" y="4221163"/>
          <p14:tracePt t="50377" x="6637338" y="4305300"/>
          <p14:tracePt t="50389" x="6621463" y="4411663"/>
          <p14:tracePt t="50405" x="6629400" y="4473575"/>
          <p14:tracePt t="50422" x="6705600" y="4487863"/>
          <p14:tracePt t="50440" x="6873875" y="4487863"/>
          <p14:tracePt t="50456" x="7070725" y="4435475"/>
          <p14:tracePt t="50472" x="7216775" y="4343400"/>
          <p14:tracePt t="50489" x="7254875" y="4275138"/>
          <p14:tracePt t="50505" x="7254875" y="4237038"/>
          <p14:tracePt t="50522" x="7239000" y="4213225"/>
          <p14:tracePt t="50539" x="7178675" y="4191000"/>
          <p14:tracePt t="50555" x="7132638" y="4191000"/>
          <p14:tracePt t="50573" x="7086600" y="4213225"/>
          <p14:tracePt t="50589" x="7086600" y="4251325"/>
          <p14:tracePt t="50605" x="7086600" y="4283075"/>
          <p14:tracePt t="50622" x="7102475" y="4283075"/>
          <p14:tracePt t="50639" x="7140575" y="4297363"/>
          <p14:tracePt t="50655" x="7154863" y="4297363"/>
          <p14:tracePt t="50672" x="7170738" y="4283075"/>
          <p14:tracePt t="50689" x="7170738" y="4259263"/>
          <p14:tracePt t="50705" x="7116763" y="4251325"/>
          <p14:tracePt t="50722" x="7078663" y="4244975"/>
          <p14:tracePt t="50740" x="7040563" y="4244975"/>
          <p14:tracePt t="50755" x="7010400" y="4313238"/>
          <p14:tracePt t="50772" x="7010400" y="4373563"/>
          <p14:tracePt t="50789" x="7010400" y="4403725"/>
          <p14:tracePt t="50805" x="7026275" y="4403725"/>
          <p14:tracePt t="50822" x="7056438" y="4411663"/>
          <p14:tracePt t="50840" x="7078663" y="4411663"/>
          <p14:tracePt t="50856" x="7086600" y="4411663"/>
          <p14:tracePt t="50872" x="7086600" y="4389438"/>
          <p14:tracePt t="50889" x="7086600" y="4381500"/>
          <p14:tracePt t="50905" x="7056438" y="4381500"/>
          <p14:tracePt t="50922" x="7040563" y="4381500"/>
          <p14:tracePt t="50939" x="7032625" y="4381500"/>
          <p14:tracePt t="51302" x="7026275" y="4381500"/>
          <p14:tracePt t="51334" x="7018338" y="4381500"/>
          <p14:tracePt t="51343" x="7010400" y="4381500"/>
          <p14:tracePt t="51353" x="7002463" y="4381500"/>
          <p14:tracePt t="51358" x="6994525" y="4381500"/>
          <p14:tracePt t="51382" x="6988175" y="4381500"/>
          <p14:tracePt t="51678" x="6964363" y="4389438"/>
          <p14:tracePt t="51686" x="6911975" y="4419600"/>
          <p14:tracePt t="51694" x="6850063" y="4435475"/>
          <p14:tracePt t="51706" x="6765925" y="4457700"/>
          <p14:tracePt t="51723" x="6545263" y="4503738"/>
          <p14:tracePt t="51739" x="6264275" y="4503738"/>
          <p14:tracePt t="51756" x="5905500" y="4503738"/>
          <p14:tracePt t="51773" x="5502275" y="4503738"/>
          <p14:tracePt t="51789" x="5448300" y="4503738"/>
          <p14:tracePt t="51806" x="5402263" y="4503738"/>
          <p14:tracePt t="51867" x="5418138" y="4503738"/>
          <p14:tracePt t="51870" x="5448300" y="4503738"/>
          <p14:tracePt t="51878" x="5516563" y="4503738"/>
          <p14:tracePt t="51889" x="5584825" y="4503738"/>
          <p14:tracePt t="51906" x="5745163" y="4503738"/>
          <p14:tracePt t="51922" x="5935663" y="4503738"/>
          <p14:tracePt t="51939" x="6049963" y="4487863"/>
          <p14:tracePt t="51956" x="6088063" y="4479925"/>
          <p14:tracePt t="51991" x="6088063" y="4465638"/>
          <p14:tracePt t="52006" x="6011863" y="4449763"/>
          <p14:tracePt t="52023" x="5897563" y="4419600"/>
          <p14:tracePt t="52039" x="5775325" y="4411663"/>
          <p14:tracePt t="52058" x="5668963" y="4411663"/>
          <p14:tracePt t="52073" x="5646738" y="4411663"/>
          <p14:tracePt t="52110" x="5699125" y="4411663"/>
          <p14:tracePt t="52123" x="5783263" y="4411663"/>
          <p14:tracePt t="52139" x="6003925" y="4411663"/>
          <p14:tracePt t="52156" x="6316663" y="4411663"/>
          <p14:tracePt t="52173" x="6607175" y="4411663"/>
          <p14:tracePt t="52189" x="6613525" y="4411663"/>
          <p14:tracePt t="52222" x="6583363" y="4411663"/>
          <p14:tracePt t="52239" x="6416675" y="4411663"/>
          <p14:tracePt t="52258" x="6180138" y="4411663"/>
          <p14:tracePt t="52273" x="5707063" y="4365625"/>
          <p14:tracePt t="52289" x="5273675" y="4251325"/>
          <p14:tracePt t="52306" x="5013325" y="4168775"/>
          <p14:tracePt t="52323" x="4914900" y="4122738"/>
          <p14:tracePt t="52339" x="4914900" y="4114800"/>
          <p14:tracePt t="52356" x="4906963" y="4114800"/>
          <p14:tracePt t="52373" x="4960938" y="4098925"/>
          <p14:tracePt t="52389" x="5113338" y="4137025"/>
          <p14:tracePt t="52406" x="5341938" y="4198938"/>
          <p14:tracePt t="52423" x="5837238" y="4327525"/>
          <p14:tracePt t="52439" x="6332538" y="4473575"/>
          <p14:tracePt t="52456" x="6873875" y="4632325"/>
          <p14:tracePt t="52473" x="7292975" y="4694238"/>
          <p14:tracePt t="52489" x="7483475" y="4702175"/>
          <p14:tracePt t="52506" x="7543800" y="4702175"/>
          <p14:tracePt t="52539" x="7543800" y="4670425"/>
          <p14:tracePt t="52558" x="7094538" y="4503738"/>
          <p14:tracePt t="52573" x="6751638" y="4473575"/>
          <p14:tracePt t="52589" x="6354763" y="4473575"/>
          <p14:tracePt t="52606" x="6042025" y="4495800"/>
          <p14:tracePt t="52623" x="5730875" y="4541838"/>
          <p14:tracePt t="52640" x="5562600" y="4549775"/>
          <p14:tracePt t="52656" x="5502275" y="4549775"/>
          <p14:tracePt t="52694" x="5502275" y="4525963"/>
          <p14:tracePt t="52706" x="5524500" y="4495800"/>
          <p14:tracePt t="52723" x="5622925" y="4457700"/>
          <p14:tracePt t="52740" x="5768975" y="4449763"/>
          <p14:tracePt t="52758" x="5981700" y="4449763"/>
          <p14:tracePt t="52773" x="6126163" y="4503738"/>
          <p14:tracePt t="52789" x="6194425" y="4556125"/>
          <p14:tracePt t="52806" x="6210300" y="4594225"/>
          <p14:tracePt t="52823" x="6210300" y="4678363"/>
          <p14:tracePt t="52840" x="6103938" y="4762500"/>
          <p14:tracePt t="52856" x="5913438" y="4778375"/>
          <p14:tracePt t="52873" x="5722938" y="4778375"/>
          <p14:tracePt t="52890" x="5516563" y="4732338"/>
          <p14:tracePt t="52906" x="5341938" y="4656138"/>
          <p14:tracePt t="52923" x="5249863" y="4594225"/>
          <p14:tracePt t="52940" x="5241925" y="4587875"/>
          <p14:tracePt t="52957" x="5249863" y="4556125"/>
          <p14:tracePt t="52973" x="5318125" y="4556125"/>
          <p14:tracePt t="52989" x="5432425" y="4556125"/>
          <p14:tracePt t="53006" x="5546725" y="4556125"/>
          <p14:tracePt t="53023" x="5676900" y="4556125"/>
          <p14:tracePt t="53040" x="5768975" y="4556125"/>
          <p14:tracePt t="53056" x="5813425" y="4556125"/>
        </p14:tracePtLst>
      </p14:laserTraceLst>
    </p:ext>
  </p:extLs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578934" y="1903817"/>
            <a:ext cx="8229600" cy="2551289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73298476"/>
              </p:ext>
            </p:extLst>
          </p:nvPr>
        </p:nvGraphicFramePr>
        <p:xfrm>
          <a:off x="5422900" y="3022112"/>
          <a:ext cx="19812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9486" name="Equation" r:id="rId4" imgW="990360" imgH="266400" progId="Equation.DSMT4">
                  <p:embed/>
                </p:oleObj>
              </mc:Choice>
              <mc:Fallback>
                <p:oleObj name="Equation" r:id="rId4" imgW="990360" imgH="26640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422900" y="3022112"/>
                        <a:ext cx="19812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72935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8984"/>
    </mc:Choice>
    <mc:Fallback xmlns="">
      <p:transition advTm="2898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57149" y="335317"/>
            <a:ext cx="6644269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833513" y="1092200"/>
            <a:ext cx="8229600" cy="51054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Rewrite as a power function:</a:t>
            </a:r>
          </a:p>
          <a:p>
            <a:pPr>
              <a:defRPr/>
            </a:pPr>
            <a:r>
              <a:rPr lang="en-US" altLang="en-US" dirty="0" smtClean="0"/>
              <a:t>Apply the general power rule: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540984611"/>
              </p:ext>
            </p:extLst>
          </p:nvPr>
        </p:nvGraphicFramePr>
        <p:xfrm>
          <a:off x="5164138" y="1439433"/>
          <a:ext cx="19812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6" name="Equation" r:id="rId5" imgW="990360" imgH="266400" progId="Equation.DSMT4">
                  <p:embed/>
                </p:oleObj>
              </mc:Choice>
              <mc:Fallback>
                <p:oleObj name="Equation" r:id="rId5" imgW="990360" imgH="2664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4138" y="1439433"/>
                        <a:ext cx="19812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52259429"/>
              </p:ext>
            </p:extLst>
          </p:nvPr>
        </p:nvGraphicFramePr>
        <p:xfrm>
          <a:off x="7404100" y="2106983"/>
          <a:ext cx="22352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7" name="Equation" r:id="rId7" imgW="1117440" imgH="304560" progId="Equation.DSMT4">
                  <p:embed/>
                </p:oleObj>
              </mc:Choice>
              <mc:Fallback>
                <p:oleObj name="Equation" r:id="rId7" imgW="1117440" imgH="30456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04100" y="2106983"/>
                        <a:ext cx="22352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08351499"/>
              </p:ext>
            </p:extLst>
          </p:nvPr>
        </p:nvGraphicFramePr>
        <p:xfrm>
          <a:off x="4788380" y="3173181"/>
          <a:ext cx="4089400" cy="251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568" name="Equation" r:id="rId9" imgW="2044440" imgH="1257120" progId="Equation.DSMT4">
                  <p:embed/>
                </p:oleObj>
              </mc:Choice>
              <mc:Fallback>
                <p:oleObj name="Equation" r:id="rId9" imgW="2044440" imgH="1257120" progId="Equation.DSMT4">
                  <p:embed/>
                  <p:pic>
                    <p:nvPicPr>
                      <p:cNvPr id="9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8380" y="3173181"/>
                        <a:ext cx="4089400" cy="251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1405717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3478"/>
    </mc:Choice>
    <mc:Fallback xmlns="">
      <p:transition advTm="9347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5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5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6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997" x="5813425" y="4549775"/>
          <p14:tracePt t="1013" x="5821363" y="4549775"/>
          <p14:tracePt t="1022" x="5829300" y="4541838"/>
          <p14:tracePt t="1031" x="5883275" y="4503738"/>
          <p14:tracePt t="1047" x="6164263" y="4259263"/>
          <p14:tracePt t="1064" x="6523038" y="3832225"/>
          <p14:tracePt t="1080" x="6827838" y="3390900"/>
          <p14:tracePt t="1097" x="6956425" y="3178175"/>
          <p14:tracePt t="1114" x="7010400" y="3101975"/>
          <p14:tracePt t="1130" x="7056438" y="3032125"/>
          <p14:tracePt t="1147" x="7170738" y="2873375"/>
          <p14:tracePt t="1164" x="7246938" y="2713038"/>
          <p14:tracePt t="1182" x="7254875" y="2636838"/>
          <p14:tracePt t="1214" x="7254875" y="2613025"/>
          <p14:tracePt t="1232" x="7277100" y="2492375"/>
          <p14:tracePt t="1247" x="7277100" y="2346325"/>
          <p14:tracePt t="1264" x="7277100" y="2301875"/>
          <p14:tracePt t="1462" x="7254875" y="2286000"/>
          <p14:tracePt t="1470" x="7223125" y="2286000"/>
          <p14:tracePt t="1480" x="7208838" y="2286000"/>
          <p14:tracePt t="1497" x="7170738" y="2270125"/>
          <p14:tracePt t="1514" x="7132638" y="2247900"/>
          <p14:tracePt t="1533" x="7048500" y="2217738"/>
          <p14:tracePt t="1547" x="7002463" y="2193925"/>
          <p14:tracePt t="1564" x="6918325" y="2117725"/>
          <p14:tracePt t="1581" x="6781800" y="2035175"/>
          <p14:tracePt t="1598" x="6721475" y="2003425"/>
          <p14:tracePt t="1614" x="6705600" y="2003425"/>
          <p14:tracePt t="1952" x="6675438" y="1997075"/>
          <p14:tracePt t="1962" x="6621463" y="1973263"/>
          <p14:tracePt t="1970" x="6569075" y="1965325"/>
          <p14:tracePt t="1981" x="6530975" y="1951038"/>
          <p14:tracePt t="1997" x="6416675" y="1912938"/>
          <p14:tracePt t="2014" x="6370638" y="1897063"/>
          <p14:tracePt t="2031" x="6354763" y="1889125"/>
          <p14:tracePt t="2047" x="6340475" y="1882775"/>
          <p14:tracePt t="2064" x="6340475" y="1874838"/>
          <p14:tracePt t="2082" x="6332538" y="1874838"/>
          <p14:tracePt t="2097" x="6332538" y="1866900"/>
          <p14:tracePt t="2114" x="6332538" y="1851025"/>
          <p14:tracePt t="2130" x="6332538" y="1844675"/>
          <p14:tracePt t="2147" x="6332538" y="1828800"/>
          <p14:tracePt t="2164" x="6332538" y="1820863"/>
          <p14:tracePt t="2181" x="6332538" y="1798638"/>
          <p14:tracePt t="2197" x="6340475" y="1782763"/>
          <p14:tracePt t="2214" x="6346825" y="1774825"/>
          <p14:tracePt t="2230" x="6346825" y="1768475"/>
          <p14:tracePt t="2253" x="6354763" y="1760538"/>
          <p14:tracePt t="2542" x="6354763" y="1768475"/>
          <p14:tracePt t="2551" x="6354763" y="1774825"/>
          <p14:tracePt t="2565" x="6354763" y="1858963"/>
          <p14:tracePt t="2581" x="6354763" y="1943100"/>
          <p14:tracePt t="2597" x="6362700" y="1981200"/>
          <p14:tracePt t="2637" x="6370638" y="1989138"/>
          <p14:tracePt t="2653" x="6384925" y="1989138"/>
          <p14:tracePt t="2664" x="6416675" y="1989138"/>
          <p14:tracePt t="2681" x="6530975" y="1927225"/>
          <p14:tracePt t="2697" x="6667500" y="1820863"/>
          <p14:tracePt t="2714" x="6811963" y="1706563"/>
          <p14:tracePt t="2717" x="6880225" y="1646238"/>
          <p14:tracePt t="2730" x="6926263" y="1622425"/>
          <p14:tracePt t="2748" x="6980238" y="1600200"/>
          <p14:tracePt t="2765" x="6988175" y="1592263"/>
          <p14:tracePt t="2806" x="6994525" y="1592263"/>
          <p14:tracePt t="2813" x="7002463" y="1592263"/>
          <p14:tracePt t="2829" x="7018338" y="1592263"/>
          <p14:tracePt t="2837" x="7032625" y="1600200"/>
          <p14:tracePt t="2847" x="7048500" y="1608138"/>
          <p14:tracePt t="2864" x="7108825" y="1668463"/>
          <p14:tracePt t="2881" x="7192963" y="1744663"/>
          <p14:tracePt t="2897" x="7254875" y="1790700"/>
          <p14:tracePt t="2914" x="7307263" y="1828800"/>
          <p14:tracePt t="2931" x="7331075" y="1828800"/>
          <p14:tracePt t="2997" x="7331075" y="1844675"/>
          <p14:tracePt t="3006" x="7323138" y="1851025"/>
          <p14:tracePt t="3014" x="7299325" y="1866900"/>
          <p14:tracePt t="3031" x="7239000" y="1905000"/>
          <p14:tracePt t="3047" x="7192963" y="1935163"/>
          <p14:tracePt t="3064" x="7154863" y="1958975"/>
          <p14:tracePt t="3081" x="7132638" y="1965325"/>
          <p14:tracePt t="3097" x="7124700" y="1973263"/>
          <p14:tracePt t="3550" x="7124700" y="2035175"/>
          <p14:tracePt t="3559" x="7124700" y="2117725"/>
          <p14:tracePt t="3568" x="7124700" y="2187575"/>
          <p14:tracePt t="3582" x="7140575" y="2301875"/>
          <p14:tracePt t="3598" x="7178675" y="2400300"/>
          <p14:tracePt t="3617" x="7216775" y="2476500"/>
          <p14:tracePt t="3631" x="7261225" y="2514600"/>
          <p14:tracePt t="3648" x="7292975" y="2530475"/>
          <p14:tracePt t="3665" x="7307263" y="2530475"/>
          <p14:tracePt t="3681" x="7315200" y="2530475"/>
          <p14:tracePt t="3715" x="7323138" y="2530475"/>
          <p14:tracePt t="3731" x="7337425" y="2530475"/>
          <p14:tracePt t="3750" x="7399338" y="2454275"/>
          <p14:tracePt t="3765" x="7451725" y="2416175"/>
          <p14:tracePt t="3781" x="7505700" y="2384425"/>
          <p14:tracePt t="3798" x="7551738" y="2362200"/>
          <p14:tracePt t="3817" x="7566025" y="2354263"/>
          <p14:tracePt t="3871" x="7573963" y="2354263"/>
          <p14:tracePt t="3878" x="7581900" y="2354263"/>
          <p14:tracePt t="3886" x="7589838" y="2354263"/>
          <p14:tracePt t="3898" x="7597775" y="2354263"/>
          <p14:tracePt t="3915" x="7627938" y="2422525"/>
          <p14:tracePt t="3931" x="7666038" y="2522538"/>
          <p14:tracePt t="3948" x="7718425" y="2628900"/>
          <p14:tracePt t="3966" x="7802563" y="2727325"/>
          <p14:tracePt t="3981" x="7840663" y="2751138"/>
          <p14:tracePt t="3998" x="7864475" y="2751138"/>
          <p14:tracePt t="4016" x="7878763" y="2751138"/>
          <p14:tracePt t="4033" x="7916863" y="2743200"/>
          <p14:tracePt t="4048" x="7962900" y="2697163"/>
          <p14:tracePt t="4065" x="8001000" y="2644775"/>
          <p14:tracePt t="4082" x="8023225" y="2613025"/>
          <p14:tracePt t="4098" x="8047038" y="2582863"/>
          <p14:tracePt t="4115" x="8069263" y="2544763"/>
          <p14:tracePt t="4131" x="8077200" y="2536825"/>
          <p14:tracePt t="4148" x="8085138" y="2530475"/>
          <p14:tracePt t="4173" x="8107363" y="2530475"/>
          <p14:tracePt t="4182" x="8131175" y="2530475"/>
          <p14:tracePt t="4198" x="8145463" y="2530475"/>
          <p14:tracePt t="4215" x="8175625" y="2536825"/>
          <p14:tracePt t="4233" x="8207375" y="2568575"/>
          <p14:tracePt t="4248" x="8229600" y="2574925"/>
          <p14:tracePt t="4265" x="8229600" y="2582863"/>
          <p14:tracePt t="4297" x="8237538" y="2582863"/>
          <p14:tracePt t="4317" x="8245475" y="2582863"/>
          <p14:tracePt t="4342" x="8251825" y="2582863"/>
          <p14:tracePt t="4350" x="8267700" y="2560638"/>
          <p14:tracePt t="4365" x="8267700" y="2544763"/>
          <p14:tracePt t="4382" x="8275638" y="2544763"/>
          <p14:tracePt t="4398" x="8283575" y="2536825"/>
          <p14:tracePt t="4470" x="8289925" y="2536825"/>
          <p14:tracePt t="4478" x="8305800" y="2536825"/>
          <p14:tracePt t="4486" x="8321675" y="2536825"/>
          <p14:tracePt t="4498" x="8343900" y="2544763"/>
          <p14:tracePt t="4515" x="8374063" y="2544763"/>
          <p14:tracePt t="4534" x="8442325" y="2552700"/>
          <p14:tracePt t="4549" x="8488363" y="2552700"/>
          <p14:tracePt t="4565" x="8496300" y="2552700"/>
          <p14:tracePt t="4583" x="8512175" y="2552700"/>
          <p14:tracePt t="4615" x="8518525" y="2544763"/>
          <p14:tracePt t="4632" x="8526463" y="2506663"/>
          <p14:tracePt t="4649" x="8526463" y="2454275"/>
          <p14:tracePt t="4665" x="8526463" y="2416175"/>
          <p14:tracePt t="4682" x="8526463" y="2384425"/>
          <p14:tracePt t="4698" x="8526463" y="2370138"/>
          <p14:tracePt t="4716" x="8526463" y="2354263"/>
          <p14:tracePt t="4719" x="8526463" y="2339975"/>
          <p14:tracePt t="4732" x="8534400" y="2332038"/>
          <p14:tracePt t="4749" x="8550275" y="2301875"/>
          <p14:tracePt t="4765" x="8556625" y="2286000"/>
          <p14:tracePt t="4782" x="8564563" y="2278063"/>
          <p14:tracePt t="4798" x="8588375" y="2263775"/>
          <p14:tracePt t="4816" x="8588375" y="2255838"/>
          <p14:tracePt t="4832" x="8594725" y="2255838"/>
          <p14:tracePt t="4959" x="8602663" y="2255838"/>
          <p14:tracePt t="4982" x="8602663" y="2270125"/>
          <p14:tracePt t="4998" x="8594725" y="2278063"/>
          <p14:tracePt t="5110" x="8594725" y="2263775"/>
          <p14:tracePt t="5118" x="8602663" y="2247900"/>
          <p14:tracePt t="5125" x="8602663" y="2225675"/>
          <p14:tracePt t="5133" x="8610600" y="2209800"/>
          <p14:tracePt t="5149" x="8610600" y="2193925"/>
          <p14:tracePt t="5166" x="8626475" y="2179638"/>
          <p14:tracePt t="5287" x="8618538" y="2171700"/>
          <p14:tracePt t="5293" x="8610600" y="2171700"/>
          <p14:tracePt t="5310" x="8602663" y="2171700"/>
          <p14:tracePt t="5325" x="8594725" y="2171700"/>
          <p14:tracePt t="5333" x="8588375" y="2171700"/>
          <p14:tracePt t="5349" x="8580438" y="2171700"/>
          <p14:tracePt t="5373" x="8564563" y="2171700"/>
          <p14:tracePt t="5389" x="8556625" y="2171700"/>
          <p14:tracePt t="5398" x="8526463" y="2187575"/>
          <p14:tracePt t="5415" x="8496300" y="2247900"/>
          <p14:tracePt t="5432" x="8466138" y="2308225"/>
          <p14:tracePt t="5449" x="8458200" y="2408238"/>
          <p14:tracePt t="5465" x="8450263" y="2552700"/>
          <p14:tracePt t="5482" x="8450263" y="2713038"/>
          <p14:tracePt t="5498" x="8450263" y="2911475"/>
          <p14:tracePt t="5515" x="8512175" y="3078163"/>
          <p14:tracePt t="5532" x="8594725" y="3192463"/>
          <p14:tracePt t="5549" x="8732838" y="3268663"/>
          <p14:tracePt t="5565" x="8877300" y="3276600"/>
          <p14:tracePt t="5581" x="9029700" y="3268663"/>
          <p14:tracePt t="5598" x="9151938" y="3192463"/>
          <p14:tracePt t="5615" x="9228138" y="3086100"/>
          <p14:tracePt t="5631" x="9274175" y="2949575"/>
          <p14:tracePt t="5648" x="9274175" y="2835275"/>
          <p14:tracePt t="5665" x="9250363" y="2713038"/>
          <p14:tracePt t="5681" x="9174163" y="2613025"/>
          <p14:tracePt t="5698" x="9097963" y="2552700"/>
          <p14:tracePt t="5715" x="9045575" y="2536825"/>
          <p14:tracePt t="5814" x="9067800" y="2536825"/>
          <p14:tracePt t="5822" x="9083675" y="2544763"/>
          <p14:tracePt t="5832" x="9105900" y="2544763"/>
          <p14:tracePt t="5849" x="9159875" y="2544763"/>
          <p14:tracePt t="5865" x="9197975" y="2536825"/>
          <p14:tracePt t="5882" x="9220200" y="2498725"/>
          <p14:tracePt t="5899" x="9228138" y="2492375"/>
          <p14:tracePt t="5950" x="9236075" y="2492375"/>
          <p14:tracePt t="5958" x="9242425" y="2492375"/>
          <p14:tracePt t="5966" x="9250363" y="2492375"/>
          <p14:tracePt t="5982" x="9288463" y="2492375"/>
          <p14:tracePt t="6000" x="9334500" y="2498725"/>
          <p14:tracePt t="6015" x="9364663" y="2514600"/>
          <p14:tracePt t="6032" x="9380538" y="2514600"/>
          <p14:tracePt t="6110" x="9364663" y="2514600"/>
          <p14:tracePt t="6118" x="9350375" y="2506663"/>
          <p14:tracePt t="6125" x="9326563" y="2498725"/>
          <p14:tracePt t="6134" x="9288463" y="2492375"/>
          <p14:tracePt t="6149" x="9204325" y="2468563"/>
          <p14:tracePt t="6165" x="9144000" y="2422525"/>
          <p14:tracePt t="6182" x="9128125" y="2408238"/>
          <p14:tracePt t="6199" x="9128125" y="2384425"/>
          <p14:tracePt t="6216" x="9128125" y="2339975"/>
          <p14:tracePt t="6232" x="9128125" y="2301875"/>
          <p14:tracePt t="6249" x="9159875" y="2247900"/>
          <p14:tracePt t="6266" x="9204325" y="2201863"/>
          <p14:tracePt t="6282" x="9228138" y="2193925"/>
          <p14:tracePt t="6299" x="9242425" y="2187575"/>
          <p14:tracePt t="6316" x="9250363" y="2187575"/>
          <p14:tracePt t="6333" x="9280525" y="2201863"/>
          <p14:tracePt t="6349" x="9280525" y="2225675"/>
          <p14:tracePt t="6366" x="9304338" y="2384425"/>
          <p14:tracePt t="6382" x="9318625" y="2506663"/>
          <p14:tracePt t="6399" x="9318625" y="2544763"/>
          <p14:tracePt t="6416" x="9318625" y="2552700"/>
          <p14:tracePt t="6462" x="9326563" y="2536825"/>
          <p14:tracePt t="6470" x="9350375" y="2484438"/>
          <p14:tracePt t="6482" x="9356725" y="2416175"/>
          <p14:tracePt t="6499" x="9394825" y="2301875"/>
          <p14:tracePt t="6515" x="9464675" y="2187575"/>
          <p14:tracePt t="6533" x="9547225" y="2065338"/>
          <p14:tracePt t="6549" x="9563100" y="2041525"/>
          <p14:tracePt t="6565" x="9571038" y="2035175"/>
          <p14:tracePt t="6599" x="9578975" y="2035175"/>
          <p14:tracePt t="6615" x="9585325" y="2035175"/>
          <p14:tracePt t="6646" x="9593263" y="2035175"/>
          <p14:tracePt t="6686" x="9609138" y="2035175"/>
          <p14:tracePt t="6703" x="9617075" y="2035175"/>
          <p14:tracePt t="6721" x="9631363" y="2035175"/>
          <p14:tracePt t="6734" x="9639300" y="2035175"/>
          <p14:tracePt t="6751" x="9655175" y="2027238"/>
          <p14:tracePt t="6862" x="9655175" y="2035175"/>
          <p14:tracePt t="6869" x="9655175" y="2057400"/>
          <p14:tracePt t="6878" x="9647238" y="2073275"/>
          <p14:tracePt t="6886" x="9639300" y="2073275"/>
          <p14:tracePt t="6899" x="9631363" y="2087563"/>
          <p14:tracePt t="7230" x="9617075" y="2087563"/>
          <p14:tracePt t="7254" x="9609138" y="2087563"/>
          <p14:tracePt t="7262" x="9601200" y="2095500"/>
          <p14:tracePt t="7269" x="9578975" y="2117725"/>
          <p14:tracePt t="7286" x="9578975" y="2125663"/>
          <p14:tracePt t="7299" x="9578975" y="2141538"/>
          <p14:tracePt t="7638" x="9578975" y="2149475"/>
          <p14:tracePt t="7646" x="9578975" y="2163763"/>
          <p14:tracePt t="7654" x="9578975" y="2187575"/>
          <p14:tracePt t="7666" x="9578975" y="2193925"/>
          <p14:tracePt t="7683" x="9578975" y="2209800"/>
          <p14:tracePt t="7716" x="9578975" y="2217738"/>
          <p14:tracePt t="7918" x="9571038" y="2225675"/>
          <p14:tracePt t="7926" x="9571038" y="2232025"/>
          <p14:tracePt t="8262" x="9555163" y="2232025"/>
          <p14:tracePt t="8278" x="9517063" y="2247900"/>
          <p14:tracePt t="8286" x="9478963" y="2278063"/>
          <p14:tracePt t="8294" x="9432925" y="2316163"/>
          <p14:tracePt t="8302" x="9380538" y="2354263"/>
          <p14:tracePt t="8317" x="9228138" y="2454275"/>
          <p14:tracePt t="8333" x="9151938" y="2514600"/>
          <p14:tracePt t="8350" x="8923338" y="2674938"/>
          <p14:tracePt t="8366" x="8801100" y="2735263"/>
          <p14:tracePt t="8383" x="8732838" y="2765425"/>
          <p14:tracePt t="8400" x="8678863" y="2781300"/>
          <p14:tracePt t="8416" x="8670925" y="2781300"/>
          <p14:tracePt t="8433" x="8656638" y="2781300"/>
          <p14:tracePt t="8450" x="8648700" y="2781300"/>
          <p14:tracePt t="8466" x="8640763" y="2773363"/>
          <p14:tracePt t="8483" x="8602663" y="2759075"/>
          <p14:tracePt t="8501" x="8518525" y="2743200"/>
          <p14:tracePt t="8517" x="8412163" y="2743200"/>
          <p14:tracePt t="8533" x="8351838" y="2743200"/>
          <p14:tracePt t="8550" x="8099425" y="2743200"/>
          <p14:tracePt t="8566" x="7924800" y="2743200"/>
          <p14:tracePt t="8583" x="7712075" y="2773363"/>
          <p14:tracePt t="8600" x="7513638" y="2827338"/>
          <p14:tracePt t="8616" x="7375525" y="2865438"/>
          <p14:tracePt t="8633" x="7331075" y="2879725"/>
          <p14:tracePt t="8650" x="7307263" y="2887663"/>
          <p14:tracePt t="13278" x="7345363" y="2895600"/>
          <p14:tracePt t="13286" x="7391400" y="2895600"/>
          <p14:tracePt t="13294" x="7489825" y="2895600"/>
          <p14:tracePt t="13302" x="7573963" y="2841625"/>
          <p14:tracePt t="13318" x="7780338" y="2789238"/>
          <p14:tracePt t="13335" x="8001000" y="2689225"/>
          <p14:tracePt t="13351" x="8237538" y="2574925"/>
          <p14:tracePt t="13368" x="8435975" y="2484438"/>
          <p14:tracePt t="13385" x="8602663" y="2416175"/>
          <p14:tracePt t="13401" x="8770938" y="2339975"/>
          <p14:tracePt t="13418" x="8907463" y="2278063"/>
          <p14:tracePt t="13435" x="9021763" y="2225675"/>
          <p14:tracePt t="13451" x="9128125" y="2187575"/>
          <p14:tracePt t="13469" x="9220200" y="2155825"/>
          <p14:tracePt t="13485" x="9228138" y="2155825"/>
          <p14:tracePt t="13501" x="9266238" y="2149475"/>
          <p14:tracePt t="13518" x="9288463" y="2149475"/>
          <p14:tracePt t="13535" x="9334500" y="2149475"/>
          <p14:tracePt t="13551" x="9402763" y="2149475"/>
          <p14:tracePt t="13568" x="9509125" y="2149475"/>
          <p14:tracePt t="13585" x="9601200" y="2149475"/>
          <p14:tracePt t="13601" x="9661525" y="2133600"/>
          <p14:tracePt t="13619" x="9669463" y="2133600"/>
          <p14:tracePt t="13726" x="9661525" y="2133600"/>
          <p14:tracePt t="13734" x="9647238" y="2133600"/>
          <p14:tracePt t="13742" x="9639300" y="2133600"/>
          <p14:tracePt t="13752" x="9623425" y="2133600"/>
          <p14:tracePt t="13768" x="9585325" y="2209800"/>
          <p14:tracePt t="13785" x="9571038" y="2263775"/>
          <p14:tracePt t="13802" x="9547225" y="2301875"/>
          <p14:tracePt t="13818" x="9540875" y="2316163"/>
          <p14:tracePt t="13870" x="9532938" y="2316163"/>
          <p14:tracePt t="13887" x="9525000" y="2316163"/>
          <p14:tracePt t="13902" x="9525000" y="2301875"/>
          <p14:tracePt t="13919" x="9525000" y="2293938"/>
          <p14:tracePt t="13926" x="9517063" y="2278063"/>
          <p14:tracePt t="14686" x="9502775" y="2263775"/>
          <p14:tracePt t="14696" x="9494838" y="2247900"/>
          <p14:tracePt t="14702" x="9471025" y="2232025"/>
          <p14:tracePt t="14719" x="9350375" y="2193925"/>
          <p14:tracePt t="14735" x="9197975" y="2149475"/>
          <p14:tracePt t="14752" x="9090025" y="2125663"/>
          <p14:tracePt t="14769" x="9007475" y="2117725"/>
          <p14:tracePt t="14785" x="8937625" y="2117725"/>
          <p14:tracePt t="14802" x="8839200" y="2117725"/>
          <p14:tracePt t="14819" x="8763000" y="2163763"/>
          <p14:tracePt t="14835" x="8664575" y="2239963"/>
          <p14:tracePt t="14853" x="8542338" y="2378075"/>
          <p14:tracePt t="14869" x="8450263" y="2498725"/>
          <p14:tracePt t="14885" x="8374063" y="2606675"/>
          <p14:tracePt t="14902" x="8305800" y="2713038"/>
          <p14:tracePt t="14919" x="8251825" y="2773363"/>
          <p14:tracePt t="14935" x="8221663" y="2827338"/>
          <p14:tracePt t="14952" x="8213725" y="2865438"/>
          <p14:tracePt t="14969" x="8213725" y="2873375"/>
          <p14:tracePt t="15902" x="8221663" y="2873375"/>
          <p14:tracePt t="15910" x="8275638" y="2835275"/>
          <p14:tracePt t="15919" x="8351838" y="2797175"/>
          <p14:tracePt t="15936" x="8518525" y="2720975"/>
          <p14:tracePt t="15952" x="8694738" y="2651125"/>
          <p14:tracePt t="15969" x="8899525" y="2574925"/>
          <p14:tracePt t="15986" x="9097963" y="2484438"/>
          <p14:tracePt t="16002" x="9250363" y="2408238"/>
          <p14:tracePt t="16019" x="9350375" y="2354263"/>
          <p14:tracePt t="16037" x="9372600" y="2332038"/>
          <p14:tracePt t="16550" x="9380538" y="2332038"/>
          <p14:tracePt t="16558" x="9388475" y="2324100"/>
          <p14:tracePt t="16569" x="9394825" y="2324100"/>
          <p14:tracePt t="16586" x="9440863" y="2308225"/>
          <p14:tracePt t="16603" x="9478963" y="2293938"/>
          <p14:tracePt t="16619" x="9525000" y="2263775"/>
          <p14:tracePt t="16653" x="9532938" y="2255838"/>
          <p14:tracePt t="17998" x="9517063" y="2239963"/>
          <p14:tracePt t="18008" x="9478963" y="2232025"/>
          <p14:tracePt t="18014" x="9402763" y="2201863"/>
          <p14:tracePt t="18022" x="9334500" y="2187575"/>
          <p14:tracePt t="18037" x="9220200" y="2155825"/>
          <p14:tracePt t="18053" x="9182100" y="2141538"/>
          <p14:tracePt t="25047" x="9228138" y="2103438"/>
          <p14:tracePt t="25055" x="9547225" y="1866900"/>
          <p14:tracePt t="25062" x="9952038" y="1463675"/>
          <p14:tracePt t="25072" x="10226675" y="1104900"/>
          <p14:tracePt t="25089" x="10333038" y="723900"/>
          <p14:tracePt t="25106" x="10333038" y="708025"/>
          <p14:tracePt t="25263" x="10333038" y="731838"/>
          <p14:tracePt t="25273" x="10309225" y="892175"/>
          <p14:tracePt t="25277" x="10302875" y="1089025"/>
          <p14:tracePt t="25289" x="10302875" y="1273175"/>
          <p14:tracePt t="25306" x="10264775" y="1524000"/>
          <p14:tracePt t="25322" x="10210800" y="1676400"/>
          <p14:tracePt t="25339" x="10156825" y="1790700"/>
          <p14:tracePt t="25356" x="10080625" y="1874838"/>
          <p14:tracePt t="25373" x="9898063" y="1965325"/>
          <p14:tracePt t="25389" x="9731375" y="2003425"/>
          <p14:tracePt t="25406" x="9555163" y="2049463"/>
          <p14:tracePt t="25422" x="9334500" y="2117725"/>
          <p14:tracePt t="25439" x="9121775" y="2155825"/>
          <p14:tracePt t="25456" x="8945563" y="2193925"/>
          <p14:tracePt t="25472" x="8785225" y="2217738"/>
          <p14:tracePt t="25489" x="8626475" y="2247900"/>
          <p14:tracePt t="25506" x="8526463" y="2263775"/>
          <p14:tracePt t="25523" x="8512175" y="2270125"/>
          <p14:tracePt t="25566" x="8534400" y="2270125"/>
          <p14:tracePt t="25574" x="8550275" y="2278063"/>
          <p14:tracePt t="25589" x="8618538" y="2362200"/>
          <p14:tracePt t="25606" x="8678863" y="2560638"/>
          <p14:tracePt t="25623" x="8694738" y="2735263"/>
          <p14:tracePt t="25639" x="8678863" y="2835275"/>
          <p14:tracePt t="25656" x="8678863" y="2865438"/>
          <p14:tracePt t="25694" x="8678863" y="2873375"/>
          <p14:tracePt t="25706" x="8716963" y="2873375"/>
          <p14:tracePt t="25723" x="8885238" y="2819400"/>
          <p14:tracePt t="25739" x="9007475" y="2765425"/>
          <p14:tracePt t="25757" x="9051925" y="2720975"/>
          <p14:tracePt t="25806" x="9051925" y="2713038"/>
          <p14:tracePt t="25814" x="9045575" y="2705100"/>
          <p14:tracePt t="25823" x="9013825" y="2689225"/>
          <p14:tracePt t="25839" x="8945563" y="2674938"/>
          <p14:tracePt t="25856" x="8869363" y="2651125"/>
          <p14:tracePt t="25873" x="8839200" y="2636838"/>
          <p14:tracePt t="25889" x="8801100" y="2613025"/>
          <p14:tracePt t="25906" x="8793163" y="2613025"/>
          <p14:tracePt t="25974" x="8793163" y="2606675"/>
          <p14:tracePt t="25982" x="8809038" y="2598738"/>
          <p14:tracePt t="25990" x="8831263" y="2598738"/>
          <p14:tracePt t="26006" x="8861425" y="2598738"/>
          <p14:tracePt t="26023" x="8893175" y="2590800"/>
          <p14:tracePt t="26039" x="8937625" y="2568575"/>
          <p14:tracePt t="26056" x="8953500" y="2568575"/>
          <p14:tracePt t="26089" x="8961438" y="2568575"/>
          <p14:tracePt t="26134" x="8953500" y="2568575"/>
          <p14:tracePt t="26142" x="8931275" y="2568575"/>
          <p14:tracePt t="26150" x="8907463" y="2560638"/>
          <p14:tracePt t="26157" x="8899525" y="2560638"/>
          <p14:tracePt t="26173" x="8893175" y="2552700"/>
          <p14:tracePt t="26189" x="8885238" y="2552700"/>
          <p14:tracePt t="26262" x="8877300" y="2552700"/>
          <p14:tracePt t="26285" x="8877300" y="2544763"/>
          <p14:tracePt t="26293" x="8899525" y="2530475"/>
          <p14:tracePt t="26301" x="8923338" y="2514600"/>
          <p14:tracePt t="26309" x="8931275" y="2498725"/>
          <p14:tracePt t="26322" x="8983663" y="2492375"/>
          <p14:tracePt t="26664" x="8991600" y="2492375"/>
          <p14:tracePt t="26678" x="8991600" y="2506663"/>
          <p14:tracePt t="26686" x="8999538" y="2530475"/>
          <p14:tracePt t="26693" x="8999538" y="2544763"/>
          <p14:tracePt t="26718" x="8983663" y="2544763"/>
          <p14:tracePt t="26726" x="8969375" y="2544763"/>
          <p14:tracePt t="26740" x="8945563" y="2544763"/>
          <p14:tracePt t="26757" x="8847138" y="2574925"/>
          <p14:tracePt t="26773" x="8770938" y="2582863"/>
          <p14:tracePt t="26791" x="8702675" y="2598738"/>
          <p14:tracePt t="26806" x="8640763" y="2598738"/>
          <p14:tracePt t="26823" x="8580438" y="2598738"/>
          <p14:tracePt t="26840" x="8550275" y="2598738"/>
          <p14:tracePt t="27880" x="8542338" y="2598738"/>
          <p14:tracePt t="27886" x="8534400" y="2598738"/>
          <p14:tracePt t="27902" x="8526463" y="2598738"/>
          <p14:tracePt t="27918" x="8512175" y="2598738"/>
          <p14:tracePt t="27966" x="8504238" y="2598738"/>
          <p14:tracePt t="28342" x="8496300" y="2598738"/>
          <p14:tracePt t="28350" x="8480425" y="2598738"/>
          <p14:tracePt t="28359" x="8458200" y="2582863"/>
          <p14:tracePt t="28374" x="8351838" y="2582863"/>
          <p14:tracePt t="28390" x="8123238" y="2659063"/>
          <p14:tracePt t="28407" x="7962900" y="2751138"/>
          <p14:tracePt t="28424" x="7726363" y="2911475"/>
          <p14:tracePt t="28440" x="7375525" y="3154363"/>
          <p14:tracePt t="28457" x="6980238" y="3413125"/>
          <p14:tracePt t="28474" x="6645275" y="3589338"/>
          <p14:tracePt t="28490" x="6400800" y="3673475"/>
          <p14:tracePt t="28507" x="6232525" y="3687763"/>
          <p14:tracePt t="28524" x="6111875" y="3687763"/>
          <p14:tracePt t="28541" x="6057900" y="3687763"/>
          <p14:tracePt t="28647" x="6049963" y="3687763"/>
          <p14:tracePt t="29054" x="6049963" y="3679825"/>
          <p14:tracePt t="29222" x="6057900" y="3665538"/>
          <p14:tracePt t="29230" x="6065838" y="3641725"/>
          <p14:tracePt t="29241" x="6065838" y="3627438"/>
          <p14:tracePt t="29257" x="6065838" y="3619500"/>
          <p14:tracePt t="29275" x="6065838" y="3573463"/>
          <p14:tracePt t="29279" x="6065838" y="3551238"/>
          <p14:tracePt t="29291" x="6065838" y="3535363"/>
          <p14:tracePt t="29307" x="6019800" y="3489325"/>
          <p14:tracePt t="29325" x="5935663" y="3444875"/>
          <p14:tracePt t="29341" x="5859463" y="3436938"/>
          <p14:tracePt t="29357" x="5783263" y="3436938"/>
          <p14:tracePt t="29374" x="5745163" y="3436938"/>
          <p14:tracePt t="29430" x="5745163" y="3444875"/>
          <p14:tracePt t="29446" x="5753100" y="3444875"/>
          <p14:tracePt t="29454" x="5753100" y="3451225"/>
          <p14:tracePt t="29470" x="5761038" y="3451225"/>
          <p14:tracePt t="29478" x="5768975" y="3451225"/>
          <p14:tracePt t="29491" x="5775325" y="3451225"/>
          <p14:tracePt t="29507" x="5783263" y="3451225"/>
          <p14:tracePt t="29598" x="5807075" y="3451225"/>
          <p14:tracePt t="29606" x="5859463" y="3398838"/>
          <p14:tracePt t="29614" x="5935663" y="3336925"/>
          <p14:tracePt t="29624" x="6065838" y="3246438"/>
          <p14:tracePt t="29641" x="6523038" y="3025775"/>
          <p14:tracePt t="29657" x="7292975" y="2751138"/>
          <p14:tracePt t="29674" x="8054975" y="2544763"/>
          <p14:tracePt t="29691" x="8556625" y="2400300"/>
          <p14:tracePt t="29707" x="8847138" y="2308225"/>
          <p14:tracePt t="29725" x="8953500" y="2286000"/>
          <p14:tracePt t="29741" x="8953500" y="2278063"/>
          <p14:tracePt t="29830" x="8961438" y="2278063"/>
          <p14:tracePt t="29838" x="8969375" y="2278063"/>
          <p14:tracePt t="29846" x="8991600" y="2278063"/>
          <p14:tracePt t="29857" x="9013825" y="2278063"/>
          <p14:tracePt t="29874" x="9105900" y="2278063"/>
          <p14:tracePt t="29891" x="9280525" y="2278063"/>
          <p14:tracePt t="29908" x="9464675" y="2278063"/>
          <p14:tracePt t="29925" x="9601200" y="2278063"/>
          <p14:tracePt t="30270" x="9585325" y="2278063"/>
          <p14:tracePt t="30277" x="9563100" y="2278063"/>
          <p14:tracePt t="30286" x="9525000" y="2278063"/>
          <p14:tracePt t="30294" x="9478963" y="2270125"/>
          <p14:tracePt t="30308" x="9432925" y="2263775"/>
          <p14:tracePt t="30325" x="9190038" y="2247900"/>
          <p14:tracePt t="30341" x="8869363" y="2346325"/>
          <p14:tracePt t="30358" x="8518525" y="2446338"/>
          <p14:tracePt t="30374" x="8123238" y="2568575"/>
          <p14:tracePt t="30391" x="7756525" y="2697163"/>
          <p14:tracePt t="30408" x="7429500" y="2841625"/>
          <p14:tracePt t="30424" x="7192963" y="2963863"/>
          <p14:tracePt t="30441" x="7018338" y="3055938"/>
          <p14:tracePt t="30458" x="6873875" y="3162300"/>
          <p14:tracePt t="30475" x="6781800" y="3246438"/>
          <p14:tracePt t="30491" x="6727825" y="3292475"/>
          <p14:tracePt t="30508" x="6705600" y="3322638"/>
          <p14:tracePt t="30525" x="6675438" y="3368675"/>
          <p14:tracePt t="30541" x="6651625" y="3398838"/>
          <p14:tracePt t="30558" x="6629400" y="3429000"/>
          <p14:tracePt t="30574" x="6591300" y="3459163"/>
          <p14:tracePt t="30591" x="6545263" y="3489325"/>
          <p14:tracePt t="30608" x="6499225" y="3513138"/>
          <p14:tracePt t="30624" x="6461125" y="3543300"/>
          <p14:tracePt t="30641" x="6408738" y="3565525"/>
          <p14:tracePt t="30658" x="6378575" y="3581400"/>
          <p14:tracePt t="30674" x="6340475" y="3603625"/>
          <p14:tracePt t="30691" x="6316663" y="3627438"/>
          <p14:tracePt t="30708" x="6294438" y="3641725"/>
          <p14:tracePt t="30725" x="6264275" y="3679825"/>
          <p14:tracePt t="30741" x="6248400" y="3695700"/>
          <p14:tracePt t="30758" x="6226175" y="3711575"/>
          <p14:tracePt t="30774" x="6188075" y="3741738"/>
          <p14:tracePt t="30791" x="6149975" y="3749675"/>
          <p14:tracePt t="30808" x="6103938" y="3763963"/>
          <p14:tracePt t="30825" x="6080125" y="3771900"/>
          <p14:tracePt t="30841" x="6073775" y="3771900"/>
          <p14:tracePt t="30894" x="6057900" y="3771900"/>
          <p14:tracePt t="30902" x="6049963" y="3771900"/>
          <p14:tracePt t="30910" x="6035675" y="3771900"/>
          <p14:tracePt t="30925" x="5997575" y="3779838"/>
          <p14:tracePt t="30941" x="5943600" y="3779838"/>
          <p14:tracePt t="30958" x="5905500" y="3779838"/>
          <p14:tracePt t="31566" x="5935663" y="3794125"/>
          <p14:tracePt t="31574" x="5973763" y="3794125"/>
          <p14:tracePt t="31582" x="6049963" y="3794125"/>
          <p14:tracePt t="31592" x="6142038" y="3779838"/>
          <p14:tracePt t="31608" x="6332538" y="3749675"/>
          <p14:tracePt t="31625" x="6507163" y="3717925"/>
          <p14:tracePt t="31641" x="6645275" y="3673475"/>
          <p14:tracePt t="31658" x="6765925" y="3635375"/>
          <p14:tracePt t="31675" x="6873875" y="3597275"/>
          <p14:tracePt t="31692" x="6926263" y="3581400"/>
          <p14:tracePt t="31709" x="7086600" y="3513138"/>
          <p14:tracePt t="31725" x="7254875" y="3436938"/>
          <p14:tracePt t="31741" x="7429500" y="3360738"/>
          <p14:tracePt t="31758" x="7718425" y="3238500"/>
          <p14:tracePt t="31775" x="8131175" y="3070225"/>
          <p14:tracePt t="31792" x="8518525" y="2925763"/>
          <p14:tracePt t="31808" x="9007475" y="2727325"/>
          <p14:tracePt t="31825" x="9456738" y="2530475"/>
          <p14:tracePt t="31841" x="9761538" y="2370138"/>
          <p14:tracePt t="31858" x="9966325" y="2232025"/>
          <p14:tracePt t="31875" x="10088563" y="2133600"/>
          <p14:tracePt t="31892" x="10150475" y="2057400"/>
          <p14:tracePt t="31909" x="10164763" y="2027238"/>
          <p14:tracePt t="31925" x="10164763" y="2019300"/>
          <p14:tracePt t="31958" x="10164763" y="2011363"/>
          <p14:tracePt t="32062" x="10164763" y="1997075"/>
          <p14:tracePt t="32070" x="10156825" y="1997075"/>
          <p14:tracePt t="32078" x="10142538" y="1997075"/>
          <p14:tracePt t="32091" x="10118725" y="1997075"/>
          <p14:tracePt t="32109" x="10042525" y="1981200"/>
          <p14:tracePt t="32125" x="10004425" y="1981200"/>
          <p14:tracePt t="32142" x="9952038" y="1981200"/>
          <p14:tracePt t="32158" x="9883775" y="2041525"/>
          <p14:tracePt t="32175" x="9821863" y="2111375"/>
          <p14:tracePt t="32192" x="9791700" y="2149475"/>
          <p14:tracePt t="32209" x="9783763" y="2163763"/>
          <p14:tracePt t="32225" x="9775825" y="2171700"/>
          <p14:tracePt t="32241" x="9769475" y="2171700"/>
          <p14:tracePt t="32258" x="9769475" y="2179638"/>
          <p14:tracePt t="32275" x="9761538" y="2179638"/>
          <p14:tracePt t="32276" x="9753600" y="2179638"/>
          <p14:tracePt t="32291" x="9745663" y="2179638"/>
          <p14:tracePt t="32309" x="9715500" y="2179638"/>
          <p14:tracePt t="32325" x="9655175" y="2193925"/>
          <p14:tracePt t="32342" x="9601200" y="2209800"/>
          <p14:tracePt t="32358" x="9555163" y="2232025"/>
          <p14:tracePt t="32375" x="9517063" y="2255838"/>
          <p14:tracePt t="32393" x="9502775" y="2270125"/>
          <p14:tracePt t="32517" x="9486900" y="2286000"/>
          <p14:tracePt t="32526" x="9432925" y="2362200"/>
          <p14:tracePt t="32533" x="9372600" y="2438400"/>
          <p14:tracePt t="32543" x="9304338" y="2522538"/>
          <p14:tracePt t="32558" x="9045575" y="2827338"/>
          <p14:tracePt t="32575" x="8740775" y="3086100"/>
          <p14:tracePt t="32591" x="8412163" y="3284538"/>
          <p14:tracePt t="32608" x="8099425" y="3421063"/>
          <p14:tracePt t="32625" x="7916863" y="3475038"/>
          <p14:tracePt t="32641" x="7764463" y="3521075"/>
          <p14:tracePt t="32658" x="7666038" y="3535363"/>
          <p14:tracePt t="32675" x="7620000" y="3535363"/>
          <p14:tracePt t="32692" x="7589838" y="3535363"/>
          <p14:tracePt t="32709" x="7543800" y="3535363"/>
          <p14:tracePt t="32725" x="7497763" y="3535363"/>
          <p14:tracePt t="32743" x="7407275" y="3535363"/>
          <p14:tracePt t="32759" x="7231063" y="3527425"/>
          <p14:tracePt t="32775" x="7048500" y="3527425"/>
          <p14:tracePt t="32792" x="6888163" y="3527425"/>
          <p14:tracePt t="32809" x="6811963" y="3527425"/>
          <p14:tracePt t="32825" x="6789738" y="3527425"/>
          <p14:tracePt t="32926" x="6797675" y="3527425"/>
          <p14:tracePt t="32934" x="6811963" y="3527425"/>
          <p14:tracePt t="32944" x="6819900" y="3527425"/>
          <p14:tracePt t="32959" x="6880225" y="3505200"/>
          <p14:tracePt t="32975" x="6942138" y="3489325"/>
          <p14:tracePt t="32992" x="7002463" y="3475038"/>
          <p14:tracePt t="33009" x="7032625" y="3459163"/>
          <p14:tracePt t="33025" x="7048500" y="3459163"/>
          <p14:tracePt t="33042" x="7056438" y="3459163"/>
          <p14:tracePt t="33197" x="7064375" y="3459163"/>
          <p14:tracePt t="33205" x="7078663" y="3459163"/>
          <p14:tracePt t="33213" x="7108825" y="3459163"/>
          <p14:tracePt t="33225" x="7132638" y="3467100"/>
          <p14:tracePt t="33242" x="7200900" y="3482975"/>
          <p14:tracePt t="33259" x="7239000" y="3489325"/>
          <p14:tracePt t="33550" x="7254875" y="3489325"/>
          <p14:tracePt t="33558" x="7292975" y="3467100"/>
          <p14:tracePt t="33566" x="7337425" y="3459163"/>
          <p14:tracePt t="33576" x="7391400" y="3421063"/>
          <p14:tracePt t="33593" x="7527925" y="3352800"/>
          <p14:tracePt t="33609" x="7673975" y="3276600"/>
          <p14:tracePt t="33626" x="7802563" y="3184525"/>
          <p14:tracePt t="33642" x="7894638" y="3116263"/>
          <p14:tracePt t="33659" x="7940675" y="3070225"/>
          <p14:tracePt t="33677" x="7970838" y="3017838"/>
          <p14:tracePt t="33693" x="7978775" y="2987675"/>
          <p14:tracePt t="33709" x="7993063" y="2963863"/>
          <p14:tracePt t="33725" x="8047038" y="2873375"/>
          <p14:tracePt t="33742" x="8115300" y="2819400"/>
          <p14:tracePt t="33759" x="8213725" y="2773363"/>
          <p14:tracePt t="33776" x="8351838" y="2727325"/>
          <p14:tracePt t="33793" x="8474075" y="2689225"/>
          <p14:tracePt t="33809" x="8580438" y="2659063"/>
          <p14:tracePt t="33826" x="8664575" y="2628900"/>
          <p14:tracePt t="33842" x="8740775" y="2598738"/>
          <p14:tracePt t="33859" x="8778875" y="2598738"/>
          <p14:tracePt t="33876" x="8809038" y="2590800"/>
          <p14:tracePt t="33893" x="8839200" y="2582863"/>
          <p14:tracePt t="33909" x="8847138" y="2574925"/>
          <p14:tracePt t="33926" x="8855075" y="2568575"/>
          <p14:tracePt t="33942" x="8861425" y="2560638"/>
          <p14:tracePt t="33959" x="8877300" y="2544763"/>
          <p14:tracePt t="33976" x="8893175" y="2522538"/>
          <p14:tracePt t="33992" x="8907463" y="2506663"/>
          <p14:tracePt t="34009" x="8937625" y="2476500"/>
          <p14:tracePt t="34026" x="8975725" y="2460625"/>
          <p14:tracePt t="34042" x="9013825" y="2430463"/>
          <p14:tracePt t="34059" x="9051925" y="2400300"/>
          <p14:tracePt t="34076" x="9097963" y="2378075"/>
          <p14:tracePt t="34094" x="9136063" y="2346325"/>
          <p14:tracePt t="34109" x="9151938" y="2324100"/>
          <p14:tracePt t="34126" x="9151938" y="2308225"/>
          <p14:tracePt t="34142" x="9159875" y="2286000"/>
          <p14:tracePt t="34159" x="9159875" y="2270125"/>
          <p14:tracePt t="34176" x="9136063" y="2247900"/>
          <p14:tracePt t="34192" x="9075738" y="2225675"/>
          <p14:tracePt t="34209" x="8975725" y="2201863"/>
          <p14:tracePt t="34226" x="8869363" y="2187575"/>
          <p14:tracePt t="34242" x="8809038" y="2179638"/>
          <p14:tracePt t="34259" x="8755063" y="2179638"/>
          <p14:tracePt t="34276" x="8678863" y="2193925"/>
          <p14:tracePt t="34294" x="8626475" y="2346325"/>
          <p14:tracePt t="34309" x="8610600" y="2492375"/>
          <p14:tracePt t="34326" x="8610600" y="2598738"/>
          <p14:tracePt t="34342" x="8640763" y="2659063"/>
          <p14:tracePt t="34359" x="8724900" y="2713038"/>
          <p14:tracePt t="34376" x="8839200" y="2720975"/>
          <p14:tracePt t="34392" x="8999538" y="2720975"/>
          <p14:tracePt t="34409" x="9113838" y="2720975"/>
          <p14:tracePt t="34426" x="9197975" y="2674938"/>
          <p14:tracePt t="34442" x="9250363" y="2606675"/>
          <p14:tracePt t="34459" x="9266238" y="2568575"/>
          <p14:tracePt t="34476" x="9266238" y="2514600"/>
          <p14:tracePt t="34493" x="9204325" y="2438400"/>
          <p14:tracePt t="34509" x="9097963" y="2400300"/>
          <p14:tracePt t="34526" x="8991600" y="2378075"/>
          <p14:tracePt t="34543" x="8885238" y="2370138"/>
          <p14:tracePt t="34559" x="8755063" y="2370138"/>
          <p14:tracePt t="34576" x="8694738" y="2384425"/>
          <p14:tracePt t="34593" x="8686800" y="2392363"/>
          <p14:tracePt t="34609" x="8686800" y="2400300"/>
          <p14:tracePt t="34626" x="8716963" y="2400300"/>
          <p14:tracePt t="34643" x="8816975" y="2408238"/>
          <p14:tracePt t="34661" x="8931275" y="2408238"/>
          <p14:tracePt t="34677" x="9051925" y="2384425"/>
          <p14:tracePt t="34693" x="9059863" y="2362200"/>
          <p14:tracePt t="34726" x="9037638" y="2354263"/>
          <p14:tracePt t="34742" x="8923338" y="2339975"/>
          <p14:tracePt t="34759" x="8816975" y="2324100"/>
          <p14:tracePt t="34776" x="8686800" y="2354263"/>
          <p14:tracePt t="34793" x="8610600" y="2438400"/>
          <p14:tracePt t="34809" x="8572500" y="2530475"/>
          <p14:tracePt t="34826" x="8550275" y="2590800"/>
          <p14:tracePt t="34843" x="8550275" y="2659063"/>
          <p14:tracePt t="34859" x="8534400" y="2743200"/>
          <p14:tracePt t="34877" x="8458200" y="3001963"/>
          <p14:tracePt t="34893" x="8420100" y="3132138"/>
          <p14:tracePt t="34909" x="8229600" y="3627438"/>
          <p14:tracePt t="34926" x="8107363" y="3832225"/>
          <p14:tracePt t="34943" x="8023225" y="3946525"/>
          <p14:tracePt t="34959" x="7993063" y="3970338"/>
          <p14:tracePt t="34976" x="7985125" y="3970338"/>
          <p14:tracePt t="34993" x="7978775" y="3962400"/>
          <p14:tracePt t="35009" x="7970838" y="3878263"/>
          <p14:tracePt t="35026" x="7970838" y="3703638"/>
          <p14:tracePt t="35043" x="8001000" y="3559175"/>
          <p14:tracePt t="35059" x="8031163" y="3451225"/>
          <p14:tracePt t="35077" x="8085138" y="3344863"/>
          <p14:tracePt t="35093" x="8093075" y="3344863"/>
          <p14:tracePt t="35151" x="8093075" y="3360738"/>
          <p14:tracePt t="35158" x="8093075" y="3413125"/>
          <p14:tracePt t="35167" x="8093075" y="3451225"/>
          <p14:tracePt t="35176" x="8093075" y="3489325"/>
          <p14:tracePt t="35193" x="8093075" y="3565525"/>
          <p14:tracePt t="35209" x="8107363" y="3619500"/>
          <p14:tracePt t="35226" x="8123238" y="3627438"/>
          <p14:tracePt t="35243" x="8153400" y="3627438"/>
          <p14:tracePt t="35259" x="8213725" y="3627438"/>
          <p14:tracePt t="35277" x="8321675" y="3611563"/>
          <p14:tracePt t="35294" x="8389938" y="3597275"/>
          <p14:tracePt t="35309" x="8404225" y="3589338"/>
          <p14:tracePt t="35384" x="8382000" y="3641725"/>
          <p14:tracePt t="35390" x="8343900" y="3687763"/>
          <p14:tracePt t="35398" x="8289925" y="3763963"/>
          <p14:tracePt t="35409" x="8213725" y="3863975"/>
          <p14:tracePt t="35426" x="8069263" y="4060825"/>
          <p14:tracePt t="35443" x="7978775" y="4206875"/>
          <p14:tracePt t="35459" x="7894638" y="4343400"/>
          <p14:tracePt t="35477" x="7810500" y="4427538"/>
          <p14:tracePt t="35493" x="7788275" y="4441825"/>
          <p14:tracePt t="35509" x="7780338" y="4457700"/>
          <p14:tracePt t="35543" x="7780338" y="4465638"/>
          <p14:tracePt t="35622" x="7780338" y="4473575"/>
          <p14:tracePt t="35638" x="7780338" y="4479925"/>
          <p14:tracePt t="35646" x="7772400" y="4487863"/>
          <p14:tracePt t="35654" x="7772400" y="4511675"/>
          <p14:tracePt t="35661" x="7772400" y="4525963"/>
          <p14:tracePt t="35677" x="7742238" y="4549775"/>
          <p14:tracePt t="35693" x="7734300" y="4556125"/>
          <p14:tracePt t="35710" x="7726363" y="4564063"/>
          <p14:tracePt t="35750" x="7742238" y="4556125"/>
          <p14:tracePt t="35760" x="7780338" y="4533900"/>
          <p14:tracePt t="35776" x="7870825" y="4495800"/>
          <p14:tracePt t="35793" x="7970838" y="4487863"/>
          <p14:tracePt t="35797" x="8001000" y="4473575"/>
          <p14:tracePt t="35809" x="8023225" y="4473575"/>
          <p14:tracePt t="35826" x="8061325" y="4473575"/>
          <p14:tracePt t="35934" x="8054975" y="4473575"/>
          <p14:tracePt t="35942" x="8047038" y="4473575"/>
          <p14:tracePt t="35949" x="8039100" y="4473575"/>
          <p14:tracePt t="35959" x="8031163" y="4473575"/>
          <p14:tracePt t="35976" x="8016875" y="4473575"/>
          <p14:tracePt t="36039" x="8001000" y="4473575"/>
          <p14:tracePt t="36045" x="7970838" y="4473575"/>
          <p14:tracePt t="36054" x="7924800" y="4473575"/>
          <p14:tracePt t="36062" x="7870825" y="4479925"/>
          <p14:tracePt t="36077" x="7742238" y="4503738"/>
          <p14:tracePt t="36093" x="7581900" y="4525963"/>
          <p14:tracePt t="36110" x="7451725" y="4525963"/>
          <p14:tracePt t="36126" x="7337425" y="4541838"/>
          <p14:tracePt t="36143" x="7307263" y="4541838"/>
          <p14:tracePt t="36176" x="7299325" y="4541838"/>
          <p14:tracePt t="36195" x="7261225" y="4541838"/>
          <p14:tracePt t="36210" x="7162800" y="4541838"/>
          <p14:tracePt t="36226" x="7010400" y="4541838"/>
          <p14:tracePt t="36243" x="6827838" y="4541838"/>
          <p14:tracePt t="36260" x="6645275" y="4541838"/>
          <p14:tracePt t="36277" x="6362700" y="4541838"/>
          <p14:tracePt t="36293" x="6240463" y="4541838"/>
          <p14:tracePt t="36310" x="6164263" y="4541838"/>
          <p14:tracePt t="36326" x="6111875" y="4541838"/>
          <p14:tracePt t="36343" x="6073775" y="4533900"/>
          <p14:tracePt t="36360" x="6027738" y="4518025"/>
          <p14:tracePt t="36377" x="5997575" y="4511675"/>
          <p14:tracePt t="36393" x="5935663" y="4503738"/>
          <p14:tracePt t="36410" x="5897563" y="4487863"/>
          <p14:tracePt t="36427" x="5845175" y="4473575"/>
          <p14:tracePt t="36443" x="5761038" y="4441825"/>
          <p14:tracePt t="36460" x="5737225" y="4435475"/>
          <p14:tracePt t="36495" x="5730875" y="4427538"/>
          <p14:tracePt t="36510" x="5730875" y="4381500"/>
          <p14:tracePt t="36527" x="5730875" y="4343400"/>
          <p14:tracePt t="36543" x="5730875" y="4321175"/>
          <p14:tracePt t="36560" x="5730875" y="4289425"/>
          <p14:tracePt t="36577" x="5730875" y="4267200"/>
          <p14:tracePt t="36593" x="5737225" y="4251325"/>
          <p14:tracePt t="36610" x="5737225" y="4237038"/>
          <p14:tracePt t="36627" x="5753100" y="4213225"/>
          <p14:tracePt t="36643" x="5753100" y="4206875"/>
          <p14:tracePt t="36660" x="5761038" y="4206875"/>
          <p14:tracePt t="36677" x="5761038" y="4191000"/>
          <p14:tracePt t="36693" x="5775325" y="4175125"/>
          <p14:tracePt t="36710" x="5783263" y="4175125"/>
          <p14:tracePt t="36727" x="5807075" y="4168775"/>
          <p14:tracePt t="36743" x="5821363" y="4160838"/>
          <p14:tracePt t="36760" x="5837238" y="4152900"/>
          <p14:tracePt t="36846" x="5845175" y="4152900"/>
          <p14:tracePt t="36862" x="5851525" y="4168775"/>
          <p14:tracePt t="36870" x="5859463" y="4251325"/>
          <p14:tracePt t="36878" x="5859463" y="4359275"/>
          <p14:tracePt t="36894" x="5859463" y="4587875"/>
          <p14:tracePt t="36910" x="5859463" y="4778375"/>
          <p14:tracePt t="36927" x="5883275" y="4899025"/>
          <p14:tracePt t="36943" x="5913438" y="4960938"/>
          <p14:tracePt t="36960" x="5927725" y="4975225"/>
          <p14:tracePt t="36977" x="5973763" y="4999038"/>
          <p14:tracePt t="36993" x="6065838" y="4999038"/>
          <p14:tracePt t="37010" x="6218238" y="4999038"/>
          <p14:tracePt t="37027" x="6430963" y="4999038"/>
          <p14:tracePt t="37043" x="6789738" y="4937125"/>
          <p14:tracePt t="37061" x="7383463" y="4792663"/>
          <p14:tracePt t="37077" x="7658100" y="4702175"/>
          <p14:tracePt t="37093" x="7802563" y="4632325"/>
          <p14:tracePt t="37110" x="7856538" y="4602163"/>
          <p14:tracePt t="37127" x="7864475" y="4602163"/>
          <p14:tracePt t="37160" x="7864475" y="4594225"/>
          <p14:tracePt t="37177" x="7870825" y="4579938"/>
          <p14:tracePt t="37194" x="7886700" y="4549775"/>
          <p14:tracePt t="37210" x="7894638" y="4533900"/>
          <p14:tracePt t="37227" x="7908925" y="4518025"/>
          <p14:tracePt t="37243" x="7916863" y="4511675"/>
          <p14:tracePt t="37261" x="7916863" y="4503738"/>
          <p14:tracePt t="37293" x="7924800" y="4503738"/>
          <p14:tracePt t="37350" x="7932738" y="4495800"/>
          <p14:tracePt t="37358" x="7932738" y="4479925"/>
          <p14:tracePt t="37366" x="7908925" y="4473575"/>
          <p14:tracePt t="37377" x="7870825" y="4473575"/>
          <p14:tracePt t="37394" x="7802563" y="4449763"/>
          <p14:tracePt t="37410" x="7742238" y="4435475"/>
          <p14:tracePt t="37427" x="7718425" y="4435475"/>
          <p14:tracePt t="37443" x="7712075" y="4435475"/>
          <p14:tracePt t="37596" x="7712075" y="4427538"/>
          <p14:tracePt t="37612" x="7712075" y="4411663"/>
          <p14:tracePt t="37628" x="7718425" y="4403725"/>
          <p14:tracePt t="37636" x="7718425" y="4397375"/>
          <p14:tracePt t="37644" x="7726363" y="4397375"/>
          <p14:tracePt t="37660" x="7726363" y="4389438"/>
          <p14:tracePt t="37676" x="7742238" y="4381500"/>
          <p14:tracePt t="37693" x="7742238" y="4373563"/>
          <p14:tracePt t="37710" x="7750175" y="4365625"/>
          <p14:tracePt t="38005" x="7756525" y="4365625"/>
          <p14:tracePt t="38036" x="7756525" y="4381500"/>
          <p14:tracePt t="38045" x="7756525" y="4389438"/>
          <p14:tracePt t="38053" x="7756525" y="4397375"/>
          <p14:tracePt t="38077" x="7756525" y="4403725"/>
          <p14:tracePt t="38101" x="7756525" y="4411663"/>
          <p14:tracePt t="38125" x="7756525" y="4419600"/>
          <p14:tracePt t="38141" x="7764463" y="4427538"/>
          <p14:tracePt t="38156" x="7772400" y="4427538"/>
          <p14:tracePt t="38165" x="7780338" y="4427538"/>
          <p14:tracePt t="38172" x="7788275" y="4441825"/>
          <p14:tracePt t="38181" x="7802563" y="4441825"/>
          <p14:tracePt t="38193" x="7810500" y="4441825"/>
          <p14:tracePt t="38210" x="7826375" y="4441825"/>
          <p14:tracePt t="38226" x="7856538" y="4441825"/>
          <p14:tracePt t="38243" x="7878763" y="4441825"/>
          <p14:tracePt t="38260" x="7886700" y="4441825"/>
          <p14:tracePt t="38342" x="7902575" y="4441825"/>
          <p14:tracePt t="38438" x="7878763" y="4441825"/>
          <p14:tracePt t="38446" x="7840663" y="4473575"/>
          <p14:tracePt t="38454" x="7772400" y="4495800"/>
          <p14:tracePt t="38462" x="7680325" y="4533900"/>
          <p14:tracePt t="38477" x="7451725" y="4579938"/>
          <p14:tracePt t="38494" x="7078663" y="4579938"/>
          <p14:tracePt t="38511" x="6743700" y="4579938"/>
          <p14:tracePt t="38527" x="6454775" y="4579938"/>
          <p14:tracePt t="38544" x="6308725" y="4579938"/>
          <p14:tracePt t="38561" x="6264275" y="4564063"/>
          <p14:tracePt t="38594" x="6256338" y="4556125"/>
          <p14:tracePt t="38611" x="6256338" y="4541838"/>
          <p14:tracePt t="38627" x="6256338" y="4525963"/>
          <p14:tracePt t="38645" x="6256338" y="4465638"/>
          <p14:tracePt t="38661" x="6256338" y="4435475"/>
          <p14:tracePt t="38677" x="6240463" y="4403725"/>
          <p14:tracePt t="38694" x="6218238" y="4359275"/>
          <p14:tracePt t="38711" x="6210300" y="4343400"/>
          <p14:tracePt t="38727" x="6194425" y="4327525"/>
          <p14:tracePt t="38838" x="6218238" y="4335463"/>
          <p14:tracePt t="38846" x="6264275" y="4359275"/>
          <p14:tracePt t="38854" x="6294438" y="4365625"/>
          <p14:tracePt t="38862" x="6378575" y="4397375"/>
          <p14:tracePt t="38877" x="6645275" y="4449763"/>
          <p14:tracePt t="38894" x="7078663" y="4511675"/>
          <p14:tracePt t="38911" x="7658100" y="4525963"/>
          <p14:tracePt t="38927" x="8077200" y="4525963"/>
          <p14:tracePt t="38944" x="8351838" y="4525963"/>
          <p14:tracePt t="38961" x="8474075" y="4525963"/>
          <p14:tracePt t="38977" x="8488363" y="4525963"/>
          <p14:tracePt t="39013" x="8488363" y="4511675"/>
          <p14:tracePt t="39027" x="8474075" y="4503738"/>
          <p14:tracePt t="39045" x="8442325" y="4495800"/>
          <p14:tracePt t="39077" x="8420100" y="4495800"/>
          <p14:tracePt t="39094" x="8389938" y="4495800"/>
          <p14:tracePt t="39111" x="8343900" y="4487863"/>
          <p14:tracePt t="39128" x="8305800" y="4487863"/>
          <p14:tracePt t="39144" x="8213725" y="4503738"/>
          <p14:tracePt t="39161" x="8107363" y="4549775"/>
          <p14:tracePt t="39178" x="7993063" y="4610100"/>
          <p14:tracePt t="39194" x="7886700" y="4648200"/>
          <p14:tracePt t="39211" x="7818438" y="4656138"/>
          <p14:tracePt t="39228" x="7794625" y="4656138"/>
          <p14:tracePt t="39319" x="7780338" y="4656138"/>
          <p14:tracePt t="39326" x="7764463" y="4656138"/>
          <p14:tracePt t="39334" x="7742238" y="4656138"/>
          <p14:tracePt t="39344" x="7696200" y="4678363"/>
          <p14:tracePt t="39361" x="7573963" y="4762500"/>
          <p14:tracePt t="39378" x="7375525" y="4876800"/>
          <p14:tracePt t="39394" x="7056438" y="5051425"/>
          <p14:tracePt t="39411" x="6727825" y="5189538"/>
          <p14:tracePt t="39428" x="6461125" y="5295900"/>
          <p14:tracePt t="39445" x="6270625" y="5380038"/>
          <p14:tracePt t="39461" x="6226175" y="5387975"/>
          <p14:tracePt t="39534" x="6218238" y="5364163"/>
          <p14:tracePt t="39542" x="6210300" y="5341938"/>
          <p14:tracePt t="39550" x="6202363" y="5318125"/>
          <p14:tracePt t="39561" x="6202363" y="5311775"/>
          <p14:tracePt t="39578" x="6202363" y="5280025"/>
          <p14:tracePt t="39594" x="6194425" y="5265738"/>
          <p14:tracePt t="39611" x="6194425" y="5241925"/>
          <p14:tracePt t="39628" x="6194425" y="5227638"/>
          <p14:tracePt t="39645" x="6194425" y="5211763"/>
          <p14:tracePt t="39661" x="6194425" y="5203825"/>
          <p14:tracePt t="39678" x="6194425" y="5197475"/>
          <p14:tracePt t="39694" x="6194425" y="5189538"/>
          <p14:tracePt t="39727" x="6194425" y="5181600"/>
          <p14:tracePt t="39744" x="6202363" y="5173663"/>
          <p14:tracePt t="39760" x="6210300" y="5173663"/>
          <p14:tracePt t="39777" x="6226175" y="5165725"/>
          <p14:tracePt t="39794" x="6264275" y="5143500"/>
          <p14:tracePt t="39810" x="6308725" y="5121275"/>
          <p14:tracePt t="39827" x="6384925" y="5067300"/>
          <p14:tracePt t="39844" x="6553200" y="4968875"/>
          <p14:tracePt t="39861" x="6713538" y="4854575"/>
          <p14:tracePt t="39877" x="6904038" y="4716463"/>
          <p14:tracePt t="39894" x="7026275" y="4640263"/>
          <p14:tracePt t="39911" x="7108825" y="4579938"/>
          <p14:tracePt t="39927" x="7116763" y="4572000"/>
          <p14:tracePt t="39944" x="7124700" y="4572000"/>
          <p14:tracePt t="39978" x="7132638" y="4556125"/>
          <p14:tracePt t="39994" x="7154863" y="4533900"/>
          <p14:tracePt t="40011" x="7192963" y="4503738"/>
          <p14:tracePt t="40028" x="7246938" y="4487863"/>
          <p14:tracePt t="40045" x="7323138" y="4457700"/>
          <p14:tracePt t="40061" x="7375525" y="4427538"/>
          <p14:tracePt t="40078" x="7451725" y="4397375"/>
          <p14:tracePt t="40094" x="7521575" y="4359275"/>
          <p14:tracePt t="40111" x="7559675" y="4335463"/>
          <p14:tracePt t="40128" x="7573963" y="4321175"/>
          <p14:tracePt t="40144" x="7573963" y="4313238"/>
          <p14:tracePt t="40197" x="7573963" y="4305300"/>
          <p14:tracePt t="40205" x="7573963" y="4289425"/>
          <p14:tracePt t="40221" x="7573963" y="4283075"/>
          <p14:tracePt t="40238" x="7566025" y="4267200"/>
          <p14:tracePt t="40245" x="7551738" y="4251325"/>
          <p14:tracePt t="40261" x="7521575" y="4221163"/>
          <p14:tracePt t="40278" x="7475538" y="4183063"/>
          <p14:tracePt t="40294" x="7451725" y="4160838"/>
          <p14:tracePt t="40311" x="7421563" y="4144963"/>
          <p14:tracePt t="40328" x="7413625" y="4137025"/>
          <p14:tracePt t="40344" x="7407275" y="4137025"/>
          <p14:tracePt t="40361" x="7383463" y="4122738"/>
          <p14:tracePt t="40378" x="7353300" y="4122738"/>
          <p14:tracePt t="40394" x="7315200" y="4114800"/>
          <p14:tracePt t="40411" x="7269163" y="4114800"/>
          <p14:tracePt t="40428" x="7216775" y="4106863"/>
          <p14:tracePt t="40445" x="7178675" y="4106863"/>
          <p14:tracePt t="40461" x="7146925" y="4106863"/>
          <p14:tracePt t="40478" x="7108825" y="4106863"/>
          <p14:tracePt t="40494" x="7048500" y="4160838"/>
          <p14:tracePt t="40511" x="6994525" y="4237038"/>
          <p14:tracePt t="40528" x="6950075" y="4335463"/>
          <p14:tracePt t="40544" x="6918325" y="4479925"/>
          <p14:tracePt t="40561" x="6904038" y="4625975"/>
          <p14:tracePt t="40578" x="6904038" y="4732338"/>
          <p14:tracePt t="40594" x="6918325" y="4784725"/>
          <p14:tracePt t="40611" x="6964363" y="4800600"/>
          <p14:tracePt t="40628" x="7094538" y="4808538"/>
          <p14:tracePt t="40644" x="7269163" y="4808538"/>
          <p14:tracePt t="40661" x="7459663" y="4740275"/>
          <p14:tracePt t="40678" x="7543800" y="4664075"/>
          <p14:tracePt t="40694" x="7589838" y="4602163"/>
          <p14:tracePt t="40712" x="7604125" y="4541838"/>
          <p14:tracePt t="40728" x="7589838" y="4473575"/>
          <p14:tracePt t="40745" x="7451725" y="4351338"/>
          <p14:tracePt t="40761" x="7277100" y="4275138"/>
          <p14:tracePt t="40778" x="7064375" y="4213225"/>
          <p14:tracePt t="40781" x="6942138" y="4191000"/>
          <p14:tracePt t="40794" x="6827838" y="4175125"/>
          <p14:tracePt t="40811" x="6629400" y="4168775"/>
          <p14:tracePt t="40828" x="6354763" y="4206875"/>
          <p14:tracePt t="40844" x="6264275" y="4244975"/>
          <p14:tracePt t="40861" x="6027738" y="4419600"/>
          <p14:tracePt t="40878" x="5921375" y="4533900"/>
          <p14:tracePt t="40895" x="5883275" y="4648200"/>
          <p14:tracePt t="40911" x="5867400" y="4746625"/>
          <p14:tracePt t="40928" x="5913438" y="4822825"/>
          <p14:tracePt t="40944" x="6088063" y="4876800"/>
          <p14:tracePt t="40961" x="6446838" y="4884738"/>
          <p14:tracePt t="40978" x="6926263" y="4884738"/>
          <p14:tracePt t="40995" x="7361238" y="4846638"/>
          <p14:tracePt t="41011" x="7680325" y="4732338"/>
          <p14:tracePt t="41029" x="7856538" y="4594225"/>
          <p14:tracePt t="41044" x="7864475" y="4541838"/>
          <p14:tracePt t="41061" x="7864475" y="4397375"/>
          <p14:tracePt t="41078" x="7750175" y="4289425"/>
          <p14:tracePt t="41095" x="7604125" y="4221163"/>
          <p14:tracePt t="41111" x="7467600" y="4183063"/>
          <p14:tracePt t="41128" x="7269163" y="4168775"/>
          <p14:tracePt t="41145" x="7056438" y="4168775"/>
          <p14:tracePt t="41161" x="6880225" y="4244975"/>
          <p14:tracePt t="41178" x="6713538" y="4365625"/>
          <p14:tracePt t="41195" x="6667500" y="4465638"/>
          <p14:tracePt t="41212" x="6667500" y="4541838"/>
          <p14:tracePt t="41228" x="6904038" y="4618038"/>
          <p14:tracePt t="41245" x="7216775" y="4618038"/>
          <p14:tracePt t="41261" x="7451725" y="4618038"/>
          <p14:tracePt t="41278" x="7627938" y="4541838"/>
          <p14:tracePt t="41295" x="7696200" y="4449763"/>
          <p14:tracePt t="41311" x="7712075" y="4351338"/>
          <p14:tracePt t="41328" x="7612063" y="4213225"/>
          <p14:tracePt t="41345" x="7451725" y="4130675"/>
          <p14:tracePt t="41361" x="7231063" y="4076700"/>
          <p14:tracePt t="41378" x="7026275" y="4076700"/>
          <p14:tracePt t="41395" x="6804025" y="4122738"/>
          <p14:tracePt t="41412" x="6591300" y="4259263"/>
          <p14:tracePt t="41428" x="6469063" y="4449763"/>
          <p14:tracePt t="41445" x="6469063" y="4473575"/>
          <p14:tracePt t="41461" x="6561138" y="4525963"/>
          <p14:tracePt t="41478" x="6804025" y="4541838"/>
          <p14:tracePt t="41495" x="7124700" y="4525963"/>
          <p14:tracePt t="41511" x="7307263" y="4449763"/>
          <p14:tracePt t="41528" x="7413625" y="4381500"/>
          <p14:tracePt t="41545" x="7429500" y="4321175"/>
          <p14:tracePt t="41561" x="7413625" y="4267200"/>
          <p14:tracePt t="41578" x="7323138" y="4213225"/>
          <p14:tracePt t="41595" x="7146925" y="4191000"/>
          <p14:tracePt t="41612" x="6880225" y="4191000"/>
          <p14:tracePt t="41628" x="6499225" y="4397375"/>
          <p14:tracePt t="41645" x="6308725" y="4564063"/>
          <p14:tracePt t="41662" x="6264275" y="4670425"/>
          <p14:tracePt t="41678" x="6264275" y="4716463"/>
          <p14:tracePt t="41695" x="6346825" y="4732338"/>
          <p14:tracePt t="41712" x="6667500" y="4670425"/>
          <p14:tracePt t="41728" x="6980238" y="4579938"/>
          <p14:tracePt t="41745" x="7185025" y="4457700"/>
          <p14:tracePt t="41762" x="7254875" y="4359275"/>
          <p14:tracePt t="41778" x="7269163" y="4251325"/>
          <p14:tracePt t="41781" x="7269163" y="4221163"/>
          <p14:tracePt t="41795" x="7254875" y="4175125"/>
          <p14:tracePt t="41812" x="7170738" y="4122738"/>
          <p14:tracePt t="41828" x="6988175" y="4098925"/>
          <p14:tracePt t="41845" x="6819900" y="4130675"/>
          <p14:tracePt t="41862" x="6713538" y="4221163"/>
          <p14:tracePt t="41878" x="6651625" y="4327525"/>
          <p14:tracePt t="41895" x="6645275" y="4411663"/>
          <p14:tracePt t="41912" x="6667500" y="4473575"/>
          <p14:tracePt t="41928" x="6819900" y="4503738"/>
          <p14:tracePt t="41945" x="7116763" y="4503738"/>
          <p14:tracePt t="41962" x="7361238" y="4457700"/>
          <p14:tracePt t="41978" x="7527925" y="4351338"/>
          <p14:tracePt t="41995" x="7581900" y="4283075"/>
          <p14:tracePt t="42012" x="7581900" y="4221163"/>
          <p14:tracePt t="42029" x="7489825" y="4168775"/>
          <p14:tracePt t="42045" x="7375525" y="4144963"/>
          <p14:tracePt t="42062" x="7192963" y="4152900"/>
          <p14:tracePt t="42078" x="7032625" y="4267200"/>
          <p14:tracePt t="42095" x="6896100" y="4389438"/>
          <p14:tracePt t="42112" x="6850063" y="4473575"/>
          <p14:tracePt t="42129" x="6850063" y="4495800"/>
          <p14:tracePt t="42145" x="6865938" y="4503738"/>
          <p14:tracePt t="42162" x="7070725" y="4495800"/>
          <p14:tracePt t="42178" x="7383463" y="4411663"/>
          <p14:tracePt t="42195" x="7535863" y="4297363"/>
          <p14:tracePt t="42212" x="7597775" y="4221163"/>
          <p14:tracePt t="42229" x="7604125" y="4122738"/>
          <p14:tracePt t="42245" x="7559675" y="4092575"/>
          <p14:tracePt t="42262" x="7451725" y="4084638"/>
          <p14:tracePt t="42278" x="7223125" y="4068763"/>
          <p14:tracePt t="42295" x="7032625" y="4160838"/>
          <p14:tracePt t="42312" x="6850063" y="4289425"/>
          <p14:tracePt t="42328" x="6735763" y="4397375"/>
          <p14:tracePt t="42346" x="6721475" y="4435475"/>
          <p14:tracePt t="42362" x="6735763" y="4441825"/>
          <p14:tracePt t="42378" x="6888163" y="4441825"/>
          <p14:tracePt t="42395" x="7146925" y="4381500"/>
          <p14:tracePt t="42412" x="7345363" y="4305300"/>
          <p14:tracePt t="42429" x="7445375" y="4183063"/>
          <p14:tracePt t="42445" x="7437438" y="4098925"/>
          <p14:tracePt t="42462" x="7277100" y="4022725"/>
          <p14:tracePt t="42478" x="6911975" y="3962400"/>
          <p14:tracePt t="42495" x="6530975" y="3962400"/>
          <p14:tracePt t="42512" x="6232525" y="4008438"/>
          <p14:tracePt t="42528" x="6088063" y="4060825"/>
          <p14:tracePt t="42546" x="6073775" y="4076700"/>
          <p14:tracePt t="42562" x="6065838" y="4084638"/>
          <p14:tracePt t="42578" x="6126163" y="4098925"/>
          <p14:tracePt t="42595" x="6308725" y="4114800"/>
          <p14:tracePt t="42613" x="6530975" y="4114800"/>
          <p14:tracePt t="42629" x="6637338" y="4114800"/>
          <p14:tracePt t="42645" x="6659563" y="4092575"/>
          <p14:tracePt t="42678" x="6667500" y="4092575"/>
          <p14:tracePt t="42695" x="6637338" y="4084638"/>
          <p14:tracePt t="42712" x="6569075" y="4084638"/>
          <p14:tracePt t="42729" x="6492875" y="4084638"/>
          <p14:tracePt t="42745" x="6392863" y="4144963"/>
          <p14:tracePt t="42762" x="6340475" y="4183063"/>
          <p14:tracePt t="42778" x="6308725" y="4237038"/>
          <p14:tracePt t="42781" x="6308725" y="4259263"/>
          <p14:tracePt t="42795" x="6308725" y="4275138"/>
          <p14:tracePt t="42812" x="6400800" y="4351338"/>
          <p14:tracePt t="42829" x="6721475" y="4419600"/>
          <p14:tracePt t="42845" x="7208838" y="4449763"/>
          <p14:tracePt t="42862" x="7581900" y="4449763"/>
          <p14:tracePt t="42879" x="7810500" y="4427538"/>
          <p14:tracePt t="42895" x="7902575" y="4373563"/>
          <p14:tracePt t="42912" x="7924800" y="4335463"/>
          <p14:tracePt t="42929" x="7878763" y="4237038"/>
          <p14:tracePt t="42945" x="7696200" y="4137025"/>
          <p14:tracePt t="42962" x="7505700" y="4084638"/>
          <p14:tracePt t="42979" x="7331075" y="4084638"/>
          <p14:tracePt t="42995" x="7162800" y="4106863"/>
          <p14:tracePt t="43012" x="6956425" y="4251325"/>
          <p14:tracePt t="43029" x="6888163" y="4343400"/>
          <p14:tracePt t="43045" x="6888163" y="4389438"/>
          <p14:tracePt t="43062" x="6896100" y="4419600"/>
          <p14:tracePt t="43079" x="7078663" y="4435475"/>
          <p14:tracePt t="43095" x="7315200" y="4435475"/>
          <p14:tracePt t="43112" x="7513638" y="4373563"/>
          <p14:tracePt t="43129" x="7620000" y="4289425"/>
          <p14:tracePt t="43145" x="7658100" y="4229100"/>
          <p14:tracePt t="43162" x="7658100" y="4175125"/>
          <p14:tracePt t="43179" x="7589838" y="4122738"/>
          <p14:tracePt t="43195" x="7399338" y="4076700"/>
          <p14:tracePt t="43212" x="7086600" y="4098925"/>
          <p14:tracePt t="43229" x="6918325" y="4191000"/>
          <p14:tracePt t="43245" x="6804025" y="4289425"/>
          <p14:tracePt t="43262" x="6789738" y="4335463"/>
          <p14:tracePt t="43279" x="6789738" y="4373563"/>
          <p14:tracePt t="43295" x="6850063" y="4389438"/>
          <p14:tracePt t="43312" x="7078663" y="4397375"/>
          <p14:tracePt t="43329" x="7292975" y="4397375"/>
          <p14:tracePt t="43345" x="7475538" y="4359275"/>
          <p14:tracePt t="43362" x="7527925" y="4313238"/>
          <p14:tracePt t="43379" x="7535863" y="4297363"/>
          <p14:tracePt t="43395" x="7521575" y="4267200"/>
          <p14:tracePt t="43412" x="7170738" y="4221163"/>
          <p14:tracePt t="43428" x="6835775" y="4221163"/>
          <p14:tracePt t="43445" x="6553200" y="4237038"/>
          <p14:tracePt t="43462" x="6384925" y="4305300"/>
          <p14:tracePt t="43479" x="6316663" y="4335463"/>
          <p14:tracePt t="43517" x="6316663" y="4343400"/>
          <p14:tracePt t="43528" x="6340475" y="4343400"/>
          <p14:tracePt t="43545" x="6430963" y="4343400"/>
          <p14:tracePt t="43562" x="6484938" y="4343400"/>
          <p14:tracePt t="43578" x="6530975" y="4313238"/>
          <p14:tracePt t="43595" x="6537325" y="4313238"/>
          <p14:tracePt t="43942" x="6545263" y="4321175"/>
          <p14:tracePt t="43966" x="6553200" y="4327525"/>
          <p14:tracePt t="43973" x="6569075" y="4335463"/>
          <p14:tracePt t="44798" x="6575425" y="4335463"/>
          <p14:tracePt t="44806" x="6599238" y="4335463"/>
          <p14:tracePt t="44814" x="6629400" y="4343400"/>
          <p14:tracePt t="44830" x="6705600" y="4351338"/>
          <p14:tracePt t="44846" x="6850063" y="4351338"/>
          <p14:tracePt t="44863" x="6950075" y="4313238"/>
          <p14:tracePt t="44880" x="7002463" y="4297363"/>
          <p14:tracePt t="44896" x="7064375" y="4267200"/>
          <p14:tracePt t="44913" x="7108825" y="4237038"/>
          <p14:tracePt t="44930" x="7140575" y="4213225"/>
          <p14:tracePt t="44946" x="7146925" y="4183063"/>
          <p14:tracePt t="44963" x="7154863" y="4183063"/>
          <p14:tracePt t="44982" x="7154863" y="4168775"/>
          <p14:tracePt t="44997" x="7154863" y="4130675"/>
          <p14:tracePt t="45013" x="7140575" y="4106863"/>
          <p14:tracePt t="45030" x="7108825" y="4098925"/>
          <p14:tracePt t="45046" x="7078663" y="4084638"/>
          <p14:tracePt t="45063" x="7032625" y="4076700"/>
          <p14:tracePt t="45080" x="6988175" y="4068763"/>
          <p14:tracePt t="45096" x="6964363" y="4068763"/>
          <p14:tracePt t="45113" x="6956425" y="4068763"/>
          <p14:tracePt t="45130" x="6926263" y="4068763"/>
          <p14:tracePt t="45146" x="6926263" y="4198938"/>
          <p14:tracePt t="45163" x="6926263" y="4305300"/>
          <p14:tracePt t="45180" x="6972300" y="4365625"/>
          <p14:tracePt t="45197" x="7032625" y="4381500"/>
          <p14:tracePt t="45213" x="7086600" y="4381500"/>
          <p14:tracePt t="45230" x="7140575" y="4381500"/>
          <p14:tracePt t="45246" x="7154863" y="4343400"/>
          <p14:tracePt t="45263" x="7154863" y="4275138"/>
          <p14:tracePt t="45280" x="7102475" y="4191000"/>
          <p14:tracePt t="45296" x="6994525" y="4137025"/>
          <p14:tracePt t="45313" x="6888163" y="4114800"/>
          <p14:tracePt t="45330" x="6797675" y="4092575"/>
          <p14:tracePt t="45346" x="6773863" y="4092575"/>
          <p14:tracePt t="45381" x="6781800" y="4092575"/>
          <p14:tracePt t="45396" x="6835775" y="4092575"/>
          <p14:tracePt t="45413" x="6865938" y="4098925"/>
          <p14:tracePt t="45446" x="6873875" y="4098925"/>
          <p14:tracePt t="45776" x="6865938" y="4098925"/>
          <p14:tracePt t="46007" x="6873875" y="4098925"/>
          <p14:tracePt t="46014" x="6926263" y="4106863"/>
          <p14:tracePt t="46022" x="6964363" y="4122738"/>
          <p14:tracePt t="46030" x="7010400" y="4130675"/>
          <p14:tracePt t="46047" x="7116763" y="4168775"/>
          <p14:tracePt t="46063" x="7178675" y="4191000"/>
          <p14:tracePt t="46080" x="7185025" y="4198938"/>
          <p14:tracePt t="46097" x="7254875" y="4313238"/>
          <p14:tracePt t="46113" x="7307263" y="4487863"/>
          <p14:tracePt t="46131" x="7307263" y="4694238"/>
          <p14:tracePt t="46147" x="7307263" y="5029200"/>
          <p14:tracePt t="46163" x="7323138" y="5387975"/>
          <p14:tracePt t="46181" x="7285038" y="5646738"/>
          <p14:tracePt t="46197" x="7254875" y="5722938"/>
          <p14:tracePt t="46213" x="7216775" y="5768975"/>
          <p14:tracePt t="46230" x="7132638" y="5829300"/>
          <p14:tracePt t="46247" x="7032625" y="5867400"/>
          <p14:tracePt t="46263" x="6926263" y="5883275"/>
          <p14:tracePt t="46280" x="6797675" y="5889625"/>
          <p14:tracePt t="46297" x="6645275" y="5889625"/>
          <p14:tracePt t="46313" x="6492875" y="5889625"/>
          <p14:tracePt t="46330" x="6378575" y="5889625"/>
          <p14:tracePt t="46346" x="6324600" y="5889625"/>
          <p14:tracePt t="46364" x="6316663" y="5889625"/>
          <p14:tracePt t="46606" x="6316663" y="5875338"/>
          <p14:tracePt t="46622" x="6316663" y="5867400"/>
          <p14:tracePt t="46631" x="6316663" y="5851525"/>
          <p14:tracePt t="46638" x="6316663" y="5845175"/>
          <p14:tracePt t="46647" x="6316663" y="5837238"/>
          <p14:tracePt t="46664" x="6316663" y="5821363"/>
          <p14:tracePt t="46680" x="6324600" y="5791200"/>
          <p14:tracePt t="46697" x="6332538" y="5768975"/>
          <p14:tracePt t="46714" x="6340475" y="5761038"/>
          <p14:tracePt t="46730" x="6346825" y="5745163"/>
          <p14:tracePt t="46747" x="6354763" y="5745163"/>
          <p14:tracePt t="46766" x="6354763" y="5737225"/>
          <p14:tracePt t="47135" x="6346825" y="5730875"/>
          <p14:tracePt t="47142" x="6346825" y="5722938"/>
          <p14:tracePt t="47444" x="6324600" y="5722938"/>
          <p14:tracePt t="47452" x="6316663" y="5722938"/>
          <p14:tracePt t="47556" x="6316663" y="5715000"/>
          <p14:tracePt t="47565" x="6324600" y="5715000"/>
          <p14:tracePt t="47572" x="6354763" y="5699125"/>
          <p14:tracePt t="47580" x="6370638" y="5692775"/>
          <p14:tracePt t="47597" x="6392863" y="5684838"/>
          <p14:tracePt t="47613" x="6408738" y="5668963"/>
          <p14:tracePt t="47630" x="6423025" y="5654675"/>
          <p14:tracePt t="47647" x="6423025" y="5646738"/>
          <p14:tracePt t="47663" x="6423025" y="5638800"/>
          <p14:tracePt t="47680" x="6423025" y="5630863"/>
          <p14:tracePt t="47713" x="6423025" y="5622925"/>
          <p14:tracePt t="47730" x="6423025" y="5616575"/>
          <p14:tracePt t="47747" x="6423025" y="5608638"/>
          <p14:tracePt t="47763" x="6416675" y="5608638"/>
          <p14:tracePt t="47830" x="6416675" y="5600700"/>
          <p14:tracePt t="47861" x="6416675" y="5584825"/>
          <p14:tracePt t="47886" x="6416675" y="5578475"/>
          <p14:tracePt t="47901" x="6423025" y="5570538"/>
          <p14:tracePt t="47910" x="6423025" y="5562600"/>
          <p14:tracePt t="47926" x="6423025" y="5554663"/>
          <p14:tracePt t="47934" x="6423025" y="5540375"/>
          <p14:tracePt t="47947" x="6423025" y="5532438"/>
          <p14:tracePt t="47965" x="6370638" y="5494338"/>
          <p14:tracePt t="47981" x="6294438" y="5478463"/>
          <p14:tracePt t="47997" x="6226175" y="5470525"/>
          <p14:tracePt t="48014" x="6111875" y="5464175"/>
          <p14:tracePt t="48031" x="6035675" y="5464175"/>
          <p14:tracePt t="48047" x="6019800" y="5464175"/>
          <p14:tracePt t="48102" x="6011863" y="5464175"/>
          <p14:tracePt t="48126" x="6019800" y="5464175"/>
          <p14:tracePt t="48164" x="6027738" y="5464175"/>
          <p14:tracePt t="48172" x="6035675" y="5448300"/>
          <p14:tracePt t="48181" x="6035675" y="5440363"/>
          <p14:tracePt t="48197" x="6042025" y="5402263"/>
          <p14:tracePt t="48214" x="6042025" y="5387975"/>
          <p14:tracePt t="48230" x="6042025" y="5372100"/>
          <p14:tracePt t="48264" x="6049963" y="5364163"/>
          <p14:tracePt t="48280" x="6057900" y="5364163"/>
          <p14:tracePt t="48325" x="6065838" y="5364163"/>
          <p14:tracePt t="48454" x="6057900" y="5364163"/>
          <p14:tracePt t="48462" x="6042025" y="5364163"/>
          <p14:tracePt t="48469" x="6042025" y="5372100"/>
          <p14:tracePt t="48481" x="6011863" y="5410200"/>
          <p14:tracePt t="48497" x="5965825" y="5532438"/>
          <p14:tracePt t="48514" x="5935663" y="5676900"/>
          <p14:tracePt t="48531" x="5935663" y="5775325"/>
          <p14:tracePt t="48549" x="5973763" y="5829300"/>
          <p14:tracePt t="48566" x="6134100" y="5845175"/>
          <p14:tracePt t="48582" x="6384925" y="5845175"/>
          <p14:tracePt t="48599" x="6637338" y="5783263"/>
          <p14:tracePt t="48614" x="6804025" y="5699125"/>
          <p14:tracePt t="48631" x="6888163" y="5622925"/>
          <p14:tracePt t="48648" x="6918325" y="5562600"/>
          <p14:tracePt t="48664" x="6926263" y="5532438"/>
          <p14:tracePt t="48681" x="6926263" y="5508625"/>
          <p14:tracePt t="48734" x="6934200" y="5508625"/>
          <p14:tracePt t="48742" x="6942138" y="5508625"/>
          <p14:tracePt t="48758" x="6950075" y="5508625"/>
          <p14:tracePt t="48767" x="6956425" y="5508625"/>
          <p14:tracePt t="48781" x="6964363" y="5508625"/>
          <p14:tracePt t="48785" x="6964363" y="5516563"/>
          <p14:tracePt t="48798" x="6964363" y="5540375"/>
          <p14:tracePt t="48814" x="6964363" y="5554663"/>
          <p14:tracePt t="48831" x="6964363" y="5562600"/>
          <p14:tracePt t="48870" x="6964363" y="5570538"/>
          <p14:tracePt t="48902" x="6964363" y="5524500"/>
          <p14:tracePt t="48910" x="6964363" y="5486400"/>
          <p14:tracePt t="48917" x="6964363" y="5470525"/>
          <p14:tracePt t="48931" x="6972300" y="5440363"/>
          <p14:tracePt t="48949" x="6994525" y="5349875"/>
          <p14:tracePt t="48964" x="7002463" y="5349875"/>
          <p14:tracePt t="49062" x="7002463" y="5334000"/>
          <p14:tracePt t="49085" x="7002463" y="5326063"/>
          <p14:tracePt t="49094" x="6994525" y="5326063"/>
          <p14:tracePt t="49101" x="6988175" y="5326063"/>
          <p14:tracePt t="49117" x="6980238" y="5326063"/>
          <p14:tracePt t="49894" x="6964363" y="5326063"/>
          <p14:tracePt t="49902" x="6926263" y="5326063"/>
          <p14:tracePt t="49910" x="6865938" y="5326063"/>
          <p14:tracePt t="49919" x="6743700" y="5326063"/>
          <p14:tracePt t="49931" x="6629400" y="5326063"/>
          <p14:tracePt t="49950" x="6308725" y="5326063"/>
          <p14:tracePt t="49965" x="6226175" y="5334000"/>
          <p14:tracePt t="49981" x="6035675" y="5418138"/>
          <p14:tracePt t="49998" x="5973763" y="5456238"/>
          <p14:tracePt t="50015" x="5965825" y="5470525"/>
          <p14:tracePt t="50846" x="5951538" y="5478463"/>
          <p14:tracePt t="50894" x="5943600" y="5478463"/>
          <p14:tracePt t="50901" x="5913438" y="5478463"/>
          <p14:tracePt t="50910" x="5851525" y="5478463"/>
          <p14:tracePt t="50917" x="5837238" y="5478463"/>
          <p14:tracePt t="50933" x="5807075" y="5486400"/>
          <p14:tracePt t="50949" x="5753100" y="5508625"/>
          <p14:tracePt t="51007" x="5745163" y="5508625"/>
          <p14:tracePt t="51014" x="5737225" y="5508625"/>
          <p14:tracePt t="51389" x="5745163" y="5508625"/>
          <p14:tracePt t="51397" x="5768975" y="5516563"/>
          <p14:tracePt t="51405" x="5791200" y="5524500"/>
          <p14:tracePt t="51415" x="5807075" y="5532438"/>
          <p14:tracePt t="51431" x="5821363" y="5532438"/>
          <p14:tracePt t="51449" x="5837238" y="5532438"/>
          <p14:tracePt t="51465" x="5845175" y="5532438"/>
          <p14:tracePt t="51481" x="5859463" y="5532438"/>
          <p14:tracePt t="51498" x="5889625" y="5532438"/>
          <p14:tracePt t="51515" x="5913438" y="5532438"/>
          <p14:tracePt t="51532" x="5927725" y="5524500"/>
          <p14:tracePt t="51549" x="5951538" y="5508625"/>
          <p14:tracePt t="51565" x="5951538" y="5502275"/>
          <p14:tracePt t="51582" x="5959475" y="5502275"/>
          <p14:tracePt t="51599" x="5973763" y="5494338"/>
          <p14:tracePt t="51615" x="5997575" y="5486400"/>
          <p14:tracePt t="51632" x="6019800" y="5486400"/>
          <p14:tracePt t="51651" x="6035675" y="5486400"/>
          <p14:tracePt t="51665" x="6049963" y="5478463"/>
          <p14:tracePt t="51701" x="6057900" y="5478463"/>
          <p14:tracePt t="51734" x="6065838" y="5478463"/>
          <p14:tracePt t="51856" x="6073775" y="5478463"/>
          <p14:tracePt t="51879" x="6065838" y="5478463"/>
          <p14:tracePt t="51886" x="6057900" y="5478463"/>
          <p14:tracePt t="51899" x="6035675" y="5478463"/>
          <p14:tracePt t="51915" x="6011863" y="5470525"/>
          <p14:tracePt t="52190" x="6003925" y="5464175"/>
          <p14:tracePt t="52198" x="6011863" y="5448300"/>
          <p14:tracePt t="52206" x="6042025" y="5432425"/>
          <p14:tracePt t="52216" x="6065838" y="5426075"/>
          <p14:tracePt t="52232" x="6103938" y="5426075"/>
          <p14:tracePt t="52249" x="6134100" y="5418138"/>
          <p14:tracePt t="52266" x="6156325" y="5418138"/>
          <p14:tracePt t="52282" x="6180138" y="5418138"/>
          <p14:tracePt t="52285" x="6188075" y="5418138"/>
          <p14:tracePt t="52299" x="6202363" y="5418138"/>
          <p14:tracePt t="52316" x="6232525" y="5418138"/>
          <p14:tracePt t="52333" x="6286500" y="5418138"/>
          <p14:tracePt t="52350" x="6308725" y="5418138"/>
          <p14:tracePt t="53461" x="6294438" y="5418138"/>
          <p14:tracePt t="53502" x="6294438" y="5410200"/>
          <p14:tracePt t="53526" x="6294438" y="5402263"/>
          <p14:tracePt t="53534" x="6294438" y="5334000"/>
          <p14:tracePt t="53542" x="6340475" y="5203825"/>
          <p14:tracePt t="53550" x="6384925" y="5097463"/>
          <p14:tracePt t="53566" x="6469063" y="4953000"/>
          <p14:tracePt t="53583" x="6553200" y="4830763"/>
          <p14:tracePt t="53599" x="6637338" y="4702175"/>
          <p14:tracePt t="53616" x="6735763" y="4556125"/>
          <p14:tracePt t="53633" x="6850063" y="4411663"/>
          <p14:tracePt t="53649" x="6964363" y="4259263"/>
          <p14:tracePt t="53666" x="7070725" y="4144963"/>
          <p14:tracePt t="53683" x="7170738" y="4030663"/>
          <p14:tracePt t="53701" x="7231063" y="3940175"/>
          <p14:tracePt t="53717" x="7323138" y="3825875"/>
          <p14:tracePt t="53733" x="7345363" y="3802063"/>
          <p14:tracePt t="53749" x="7375525" y="3763963"/>
          <p14:tracePt t="53767" x="7407275" y="3763963"/>
          <p14:tracePt t="53783" x="7445375" y="3741738"/>
          <p14:tracePt t="53800" x="7489825" y="3703638"/>
          <p14:tracePt t="53816" x="7527925" y="3597275"/>
          <p14:tracePt t="54094" x="7543800" y="3589338"/>
          <p14:tracePt t="54142" x="7543800" y="3565525"/>
          <p14:tracePt t="54150" x="7543800" y="3527425"/>
          <p14:tracePt t="54158" x="7543800" y="3497263"/>
          <p14:tracePt t="54166" x="7543800" y="3444875"/>
          <p14:tracePt t="54183" x="7604125" y="3298825"/>
          <p14:tracePt t="54200" x="7718425" y="3140075"/>
          <p14:tracePt t="54217" x="7978775" y="2903538"/>
          <p14:tracePt t="54233" x="8297863" y="2667000"/>
          <p14:tracePt t="54250" x="8632825" y="2438400"/>
          <p14:tracePt t="54267" x="8885238" y="2278063"/>
          <p14:tracePt t="54283" x="9045575" y="2179638"/>
          <p14:tracePt t="54288" x="9090025" y="2155825"/>
          <p14:tracePt t="54300" x="9113838" y="2133600"/>
          <p14:tracePt t="54317" x="9121775" y="2125663"/>
          <p14:tracePt t="54463" x="9128125" y="2133600"/>
          <p14:tracePt t="54470" x="9136063" y="2149475"/>
          <p14:tracePt t="54483" x="9151938" y="2209800"/>
          <p14:tracePt t="54500" x="9190038" y="2286000"/>
          <p14:tracePt t="54517" x="9197975" y="2339975"/>
          <p14:tracePt t="54534" x="9197975" y="2362200"/>
          <p14:tracePt t="54550" x="9197975" y="2392363"/>
          <p14:tracePt t="54566" x="9182100" y="2422525"/>
          <p14:tracePt t="54583" x="9144000" y="2454275"/>
          <p14:tracePt t="54600" x="9059863" y="2468563"/>
          <p14:tracePt t="54616" x="8953500" y="2468563"/>
          <p14:tracePt t="54634" x="8831263" y="2460625"/>
          <p14:tracePt t="54650" x="8732838" y="2416175"/>
          <p14:tracePt t="54666" x="8686800" y="2392363"/>
          <p14:tracePt t="54683" x="8678863" y="2392363"/>
          <p14:tracePt t="54726" x="8678863" y="2384425"/>
          <p14:tracePt t="54735" x="8694738" y="2378075"/>
          <p14:tracePt t="54742" x="8709025" y="2370138"/>
          <p14:tracePt t="54759" x="8724900" y="2362200"/>
          <p14:tracePt t="54870" x="8716963" y="2354263"/>
          <p14:tracePt t="54878" x="8678863" y="2346325"/>
          <p14:tracePt t="54886" x="8648700" y="2339975"/>
          <p14:tracePt t="54900" x="8626475" y="2339975"/>
          <p14:tracePt t="54917" x="8580438" y="2332038"/>
          <p14:tracePt t="54933" x="8564563" y="2316163"/>
          <p14:tracePt t="55022" x="8556625" y="2316163"/>
          <p14:tracePt t="55030" x="8534400" y="2308225"/>
          <p14:tracePt t="55038" x="8450263" y="2293938"/>
          <p14:tracePt t="55050" x="8343900" y="2263775"/>
          <p14:tracePt t="55067" x="8175625" y="2209800"/>
          <p14:tracePt t="55083" x="8023225" y="2179638"/>
          <p14:tracePt t="55101" x="7627938" y="2117725"/>
          <p14:tracePt t="55117" x="7535863" y="2087563"/>
          <p14:tracePt t="55133" x="7231063" y="1958975"/>
          <p14:tracePt t="55150" x="7040563" y="1858963"/>
          <p14:tracePt t="55167" x="6926263" y="1790700"/>
          <p14:tracePt t="55183" x="6896100" y="1768475"/>
          <p14:tracePt t="55478" x="6880225" y="1752600"/>
          <p14:tracePt t="55487" x="6873875" y="1752600"/>
          <p14:tracePt t="55501" x="6865938" y="1744663"/>
          <p14:tracePt t="55516" x="6858000" y="1744663"/>
          <p14:tracePt t="55533" x="6850063" y="1744663"/>
          <p14:tracePt t="56182" x="6865938" y="1744663"/>
          <p14:tracePt t="56191" x="6950075" y="1760538"/>
          <p14:tracePt t="56200" x="7026275" y="1774825"/>
          <p14:tracePt t="56217" x="7200900" y="1828800"/>
          <p14:tracePt t="56233" x="7451725" y="1874838"/>
          <p14:tracePt t="56250" x="7947025" y="2003425"/>
          <p14:tracePt t="56267" x="8213725" y="2073275"/>
          <p14:tracePt t="56283" x="8428038" y="2103438"/>
          <p14:tracePt t="56285" x="8534400" y="2125663"/>
          <p14:tracePt t="56300" x="8648700" y="2141538"/>
          <p14:tracePt t="56317" x="8747125" y="2163763"/>
          <p14:tracePt t="56333" x="8877300" y="2193925"/>
          <p14:tracePt t="56350" x="9013825" y="2232025"/>
          <p14:tracePt t="56367" x="9174163" y="2286000"/>
          <p14:tracePt t="56383" x="9296400" y="2316163"/>
          <p14:tracePt t="56400" x="9356725" y="2332038"/>
          <p14:tracePt t="56417" x="9364663" y="2339975"/>
          <p14:tracePt t="56511" x="9364663" y="2346325"/>
          <p14:tracePt t="56534" x="9364663" y="2362200"/>
          <p14:tracePt t="56542" x="9364663" y="2378075"/>
          <p14:tracePt t="56550" x="9364663" y="2384425"/>
          <p14:tracePt t="56567" x="9350375" y="2408238"/>
          <p14:tracePt t="56584" x="9318625" y="2438400"/>
          <p14:tracePt t="56601" x="9266238" y="2460625"/>
          <p14:tracePt t="56617" x="9144000" y="2498725"/>
          <p14:tracePt t="56634" x="9007475" y="2506663"/>
          <p14:tracePt t="56651" x="8877300" y="2506663"/>
          <p14:tracePt t="56667" x="8778875" y="2498725"/>
          <p14:tracePt t="56685" x="8626475" y="2454275"/>
          <p14:tracePt t="56701" x="8534400" y="2400300"/>
          <p14:tracePt t="56717" x="8496300" y="2339975"/>
          <p14:tracePt t="56734" x="8458200" y="2247900"/>
          <p14:tracePt t="56751" x="8428038" y="2155825"/>
          <p14:tracePt t="56767" x="8428038" y="2087563"/>
          <p14:tracePt t="56784" x="8428038" y="1997075"/>
          <p14:tracePt t="56800" x="8435975" y="1912938"/>
          <p14:tracePt t="56817" x="8496300" y="1828800"/>
          <p14:tracePt t="56834" x="8588375" y="1760538"/>
          <p14:tracePt t="56851" x="8702675" y="1706563"/>
          <p14:tracePt t="56868" x="8869363" y="1684338"/>
          <p14:tracePt t="56885" x="9159875" y="1684338"/>
          <p14:tracePt t="56901" x="9266238" y="1684338"/>
          <p14:tracePt t="56917" x="9486900" y="1698625"/>
          <p14:tracePt t="56934" x="9540875" y="1730375"/>
          <p14:tracePt t="56950" x="9563100" y="1760538"/>
          <p14:tracePt t="56967" x="9585325" y="1851025"/>
          <p14:tracePt t="56984" x="9585325" y="1981200"/>
          <p14:tracePt t="57000" x="9585325" y="2155825"/>
          <p14:tracePt t="57017" x="9555163" y="2339975"/>
          <p14:tracePt t="57034" x="9456738" y="2498725"/>
          <p14:tracePt t="57051" x="9342438" y="2628900"/>
          <p14:tracePt t="57069" x="9128125" y="2751138"/>
          <p14:tracePt t="57085" x="8975725" y="2773363"/>
          <p14:tracePt t="57101" x="8893175" y="2773363"/>
          <p14:tracePt t="57117" x="8656638" y="2751138"/>
          <p14:tracePt t="57134" x="8504238" y="2674938"/>
          <p14:tracePt t="57151" x="8404225" y="2590800"/>
          <p14:tracePt t="57167" x="8351838" y="2522538"/>
          <p14:tracePt t="57184" x="8321675" y="2384425"/>
          <p14:tracePt t="57201" x="8321675" y="2263775"/>
          <p14:tracePt t="57217" x="8359775" y="2125663"/>
          <p14:tracePt t="57234" x="8466138" y="2027238"/>
          <p14:tracePt t="57251" x="8626475" y="1973263"/>
          <p14:tracePt t="57267" x="8809038" y="1965325"/>
          <p14:tracePt t="57285" x="9059863" y="1989138"/>
          <p14:tracePt t="57301" x="9128125" y="2019300"/>
          <p14:tracePt t="57317" x="9288463" y="2193925"/>
          <p14:tracePt t="57334" x="9334500" y="2378075"/>
          <p14:tracePt t="57351" x="9334500" y="2606675"/>
          <p14:tracePt t="57368" x="9242425" y="2773363"/>
          <p14:tracePt t="57384" x="9113838" y="2887663"/>
          <p14:tracePt t="57400" x="8975725" y="2941638"/>
          <p14:tracePt t="57417" x="8823325" y="2949575"/>
          <p14:tracePt t="57434" x="8664575" y="2925763"/>
          <p14:tracePt t="57450" x="8526463" y="2827338"/>
          <p14:tracePt t="57467" x="8428038" y="2689225"/>
          <p14:tracePt t="57484" x="8389938" y="2484438"/>
          <p14:tracePt t="57500" x="8428038" y="2324100"/>
          <p14:tracePt t="57517" x="8588375" y="2155825"/>
          <p14:tracePt t="57534" x="8793163" y="2057400"/>
          <p14:tracePt t="57550" x="9029700" y="2027238"/>
          <p14:tracePt t="57567" x="9220200" y="2027238"/>
          <p14:tracePt t="57584" x="9326563" y="2027238"/>
          <p14:tracePt t="57600" x="9426575" y="2079625"/>
          <p14:tracePt t="57617" x="9517063" y="2179638"/>
          <p14:tracePt t="57634" x="9585325" y="2308225"/>
          <p14:tracePt t="57650" x="9585325" y="2416175"/>
          <p14:tracePt t="57667" x="9585325" y="2536825"/>
          <p14:tracePt t="57684" x="9509125" y="2689225"/>
          <p14:tracePt t="57701" x="9440863" y="2727325"/>
          <p14:tracePt t="57718" x="9364663" y="2735263"/>
          <p14:tracePt t="57734" x="9312275" y="2735263"/>
          <p14:tracePt t="57751" x="9288463" y="2735263"/>
          <p14:tracePt t="57798" x="9288463" y="2727325"/>
          <p14:tracePt t="57815" x="9288463" y="2720975"/>
          <p14:tracePt t="57821" x="9288463" y="2705100"/>
          <p14:tracePt t="57837" x="9288463" y="2697163"/>
          <p14:tracePt t="58029" x="9280525" y="2697163"/>
          <p14:tracePt t="58037" x="9266238" y="2697163"/>
          <p14:tracePt t="58558" x="9266238" y="2705100"/>
          <p14:tracePt t="58566" x="9288463" y="2705100"/>
          <p14:tracePt t="62462" x="9236075" y="2705100"/>
          <p14:tracePt t="62470" x="9182100" y="2689225"/>
          <p14:tracePt t="62478" x="9151938" y="2682875"/>
          <p14:tracePt t="62486" x="9105900" y="2667000"/>
          <p14:tracePt t="62503" x="9029700" y="2644775"/>
          <p14:tracePt t="62519" x="8969375" y="2628900"/>
          <p14:tracePt t="62536" x="8953500" y="2620963"/>
          <p14:tracePt t="62553" x="8945563" y="2620963"/>
          <p14:tracePt t="62614" x="8931275" y="2613025"/>
          <p14:tracePt t="62621" x="8923338" y="2606675"/>
          <p14:tracePt t="62654" x="8915400" y="2606675"/>
          <p14:tracePt t="62670" x="8907463" y="2606675"/>
          <p14:tracePt t="62846" x="8899525" y="2598738"/>
          <p14:tracePt t="62870" x="8907463" y="2582863"/>
          <p14:tracePt t="62878" x="8915400" y="2574925"/>
          <p14:tracePt t="62886" x="8953500" y="2544763"/>
          <p14:tracePt t="62903" x="9029700" y="2514600"/>
          <p14:tracePt t="62919" x="9144000" y="2468563"/>
          <p14:tracePt t="62936" x="9236075" y="2422525"/>
          <p14:tracePt t="62953" x="9318625" y="2392363"/>
          <p14:tracePt t="62970" x="9364663" y="2362200"/>
          <p14:tracePt t="62987" x="9372600" y="2362200"/>
          <p14:tracePt t="63046" x="9372600" y="2354263"/>
          <p14:tracePt t="63054" x="9372600" y="2346325"/>
          <p14:tracePt t="63062" x="9372600" y="2339975"/>
          <p14:tracePt t="63070" x="9380538" y="2316163"/>
          <p14:tracePt t="63086" x="9402763" y="2293938"/>
          <p14:tracePt t="63103" x="9448800" y="2247900"/>
          <p14:tracePt t="63120" x="9525000" y="2201863"/>
          <p14:tracePt t="63136" x="9555163" y="2187575"/>
          <p14:tracePt t="63153" x="9585325" y="2179638"/>
          <p14:tracePt t="63294" x="9585325" y="2171700"/>
          <p14:tracePt t="63310" x="9578975" y="2171700"/>
          <p14:tracePt t="63846" x="9571038" y="2171700"/>
          <p14:tracePt t="63856" x="9547225" y="2171700"/>
          <p14:tracePt t="63862" x="9525000" y="2171700"/>
          <p14:tracePt t="63870" x="9486900" y="2187575"/>
          <p14:tracePt t="63886" x="9372600" y="2270125"/>
          <p14:tracePt t="63903" x="9228138" y="2362200"/>
          <p14:tracePt t="63920" x="8961438" y="2530475"/>
          <p14:tracePt t="63937" x="8678863" y="2697163"/>
          <p14:tracePt t="63953" x="8458200" y="2819400"/>
          <p14:tracePt t="63970" x="8267700" y="2917825"/>
          <p14:tracePt t="63987" x="8099425" y="2987675"/>
          <p14:tracePt t="64004" x="7916863" y="3063875"/>
          <p14:tracePt t="64022" x="7658100" y="3178175"/>
          <p14:tracePt t="64037" x="7451725" y="3260725"/>
          <p14:tracePt t="64055" x="7323138" y="3314700"/>
          <p14:tracePt t="64070" x="7246938" y="3352800"/>
          <p14:tracePt t="64087" x="7223125" y="3368675"/>
          <p14:tracePt t="64214" x="7223125" y="3352800"/>
          <p14:tracePt t="64758" x="7246938" y="3344863"/>
          <p14:tracePt t="64766" x="7361238" y="3330575"/>
          <p14:tracePt t="64773" x="7513638" y="3284538"/>
          <p14:tracePt t="64787" x="7658100" y="3246438"/>
          <p14:tracePt t="64804" x="8001000" y="3108325"/>
          <p14:tracePt t="64821" x="8328025" y="2949575"/>
          <p14:tracePt t="64837" x="8450263" y="2849563"/>
          <p14:tracePt t="64853" x="8512175" y="2765425"/>
          <p14:tracePt t="64870" x="8534400" y="2697163"/>
          <p14:tracePt t="64887" x="8556625" y="2613025"/>
          <p14:tracePt t="64904" x="8594725" y="2536825"/>
          <p14:tracePt t="64920" x="8626475" y="2484438"/>
          <p14:tracePt t="64937" x="8664575" y="2430463"/>
          <p14:tracePt t="64954" x="8702675" y="2378075"/>
          <p14:tracePt t="64970" x="8732838" y="2354263"/>
          <p14:tracePt t="64987" x="8747125" y="2346325"/>
          <p14:tracePt t="65004" x="8755063" y="2339975"/>
          <p14:tracePt t="65038" x="8770938" y="2339975"/>
          <p14:tracePt t="65054" x="8778875" y="2339975"/>
          <p14:tracePt t="65062" x="8785225" y="2339975"/>
          <p14:tracePt t="65070" x="8793163" y="2339975"/>
          <p14:tracePt t="65206" x="8793163" y="2346325"/>
          <p14:tracePt t="65214" x="8793163" y="2370138"/>
          <p14:tracePt t="65222" x="8763000" y="2454275"/>
          <p14:tracePt t="65237" x="8670925" y="2751138"/>
          <p14:tracePt t="65254" x="8594725" y="3154363"/>
          <p14:tracePt t="65270" x="8504238" y="3467100"/>
          <p14:tracePt t="65287" x="8442325" y="3679825"/>
          <p14:tracePt t="65304" x="8420100" y="3756025"/>
          <p14:tracePt t="65400" x="8412163" y="3763963"/>
          <p14:tracePt t="65445" x="8404225" y="3763963"/>
          <p14:tracePt t="65484" x="8397875" y="3763963"/>
          <p14:tracePt t="70502" x="8389938" y="3741738"/>
          <p14:tracePt t="70510" x="8382000" y="3741738"/>
          <p14:tracePt t="70790" x="8366125" y="3741738"/>
          <p14:tracePt t="70798" x="8359775" y="3741738"/>
          <p14:tracePt t="70806" x="8343900" y="3741738"/>
          <p14:tracePt t="70830" x="8335963" y="3741738"/>
          <p14:tracePt t="70839" x="8328025" y="3741738"/>
          <p14:tracePt t="70856" x="8267700" y="3771900"/>
          <p14:tracePt t="70872" x="8169275" y="3832225"/>
          <p14:tracePt t="70889" x="8099425" y="3878263"/>
          <p14:tracePt t="70906" x="8039100" y="3954463"/>
          <p14:tracePt t="70922" x="7978775" y="4016375"/>
          <p14:tracePt t="70939" x="7902575" y="4098925"/>
          <p14:tracePt t="70956" x="7832725" y="4144963"/>
          <p14:tracePt t="70972" x="7788275" y="4191000"/>
          <p14:tracePt t="70989" x="7742238" y="4237038"/>
          <p14:tracePt t="71006" x="7718425" y="4259263"/>
          <p14:tracePt t="71022" x="7712075" y="4267200"/>
          <p14:tracePt t="71039" x="7704138" y="4275138"/>
          <p14:tracePt t="71056" x="7688263" y="4283075"/>
          <p14:tracePt t="71072" x="7666038" y="4297363"/>
          <p14:tracePt t="71089" x="7635875" y="4305300"/>
          <p14:tracePt t="71106" x="7604125" y="4313238"/>
          <p14:tracePt t="71123" x="7589838" y="4321175"/>
          <p14:tracePt t="71139" x="7573963" y="4327525"/>
          <p14:tracePt t="71157" x="7559675" y="4335463"/>
          <p14:tracePt t="71173" x="7527925" y="4351338"/>
          <p14:tracePt t="71189" x="7497763" y="4359275"/>
          <p14:tracePt t="71206" x="7437438" y="4381500"/>
          <p14:tracePt t="71223" x="7337425" y="4389438"/>
          <p14:tracePt t="71239" x="7170738" y="4389438"/>
          <p14:tracePt t="71256" x="6980238" y="4389438"/>
          <p14:tracePt t="71273" x="6765925" y="4389438"/>
          <p14:tracePt t="71289" x="6591300" y="4389438"/>
          <p14:tracePt t="71306" x="6416675" y="4389438"/>
          <p14:tracePt t="71325" x="6232525" y="4389438"/>
          <p14:tracePt t="71339" x="6194425" y="4389438"/>
          <p14:tracePt t="71357" x="6118225" y="4389438"/>
          <p14:tracePt t="71373" x="6080125" y="4397375"/>
          <p14:tracePt t="71389" x="6042025" y="4411663"/>
          <p14:tracePt t="71406" x="5997575" y="4419600"/>
          <p14:tracePt t="71422" x="5965825" y="4427538"/>
          <p14:tracePt t="71439" x="5935663" y="4435475"/>
          <p14:tracePt t="71456" x="5921375" y="4441825"/>
          <p14:tracePt t="71516" x="5913438" y="4441825"/>
          <p14:tracePt t="71532" x="5897563" y="4441825"/>
          <p14:tracePt t="71540" x="5889625" y="4441825"/>
          <p14:tracePt t="71548" x="5875338" y="4441825"/>
          <p14:tracePt t="71556" x="5867400" y="4441825"/>
          <p14:tracePt t="71572" x="5851525" y="4441825"/>
          <p14:tracePt t="71686" x="5859463" y="4441825"/>
          <p14:tracePt t="71693" x="5905500" y="4441825"/>
          <p14:tracePt t="71701" x="5951538" y="4441825"/>
          <p14:tracePt t="71709" x="6035675" y="4449763"/>
          <p14:tracePt t="71723" x="6134100" y="4465638"/>
          <p14:tracePt t="71739" x="6362700" y="4487863"/>
          <p14:tracePt t="71757" x="6765925" y="4533900"/>
          <p14:tracePt t="71773" x="6888163" y="4533900"/>
          <p14:tracePt t="71789" x="7185025" y="4533900"/>
          <p14:tracePt t="71806" x="7277100" y="4533900"/>
          <p14:tracePt t="71824" x="7323138" y="4525963"/>
          <p14:tracePt t="71839" x="7369175" y="4511675"/>
          <p14:tracePt t="71856" x="7391400" y="4495800"/>
          <p14:tracePt t="71873" x="7437438" y="4465638"/>
          <p14:tracePt t="71889" x="7489825" y="4441825"/>
          <p14:tracePt t="71906" x="7559675" y="4403725"/>
          <p14:tracePt t="71923" x="7604125" y="4365625"/>
          <p14:tracePt t="71939" x="7650163" y="4335463"/>
          <p14:tracePt t="71957" x="7696200" y="4275138"/>
          <p14:tracePt t="71973" x="7726363" y="4213225"/>
          <p14:tracePt t="71989" x="7750175" y="4152900"/>
          <p14:tracePt t="72006" x="7794625" y="4084638"/>
          <p14:tracePt t="72023" x="7840663" y="3992563"/>
          <p14:tracePt t="72039" x="7886700" y="3932238"/>
          <p14:tracePt t="72056" x="7902575" y="3908425"/>
          <p14:tracePt t="72073" x="7902575" y="3902075"/>
          <p14:tracePt t="72089" x="7908925" y="3894138"/>
          <p14:tracePt t="72174" x="7908925" y="3954463"/>
          <p14:tracePt t="72183" x="7908925" y="4060825"/>
          <p14:tracePt t="72190" x="7908925" y="4191000"/>
          <p14:tracePt t="72206" x="7794625" y="4373563"/>
          <p14:tracePt t="72223" x="7673975" y="4479925"/>
          <p14:tracePt t="72239" x="7513638" y="4541838"/>
          <p14:tracePt t="72256" x="7369175" y="4564063"/>
          <p14:tracePt t="72273" x="7216775" y="4564063"/>
          <p14:tracePt t="72290" x="7056438" y="4564063"/>
          <p14:tracePt t="72306" x="6888163" y="4518025"/>
          <p14:tracePt t="72325" x="6613525" y="4435475"/>
          <p14:tracePt t="72340" x="6553200" y="4411663"/>
          <p14:tracePt t="72356" x="6384925" y="4359275"/>
          <p14:tracePt t="72373" x="6354763" y="4335463"/>
          <p14:tracePt t="72390" x="6340475" y="4335463"/>
          <p14:tracePt t="72438" x="6332538" y="4327525"/>
          <p14:tracePt t="72445" x="6324600" y="4327525"/>
          <p14:tracePt t="72456" x="6316663" y="4327525"/>
          <p14:tracePt t="72473" x="6278563" y="4313238"/>
          <p14:tracePt t="72489" x="6202363" y="4297363"/>
          <p14:tracePt t="72506" x="6096000" y="4283075"/>
          <p14:tracePt t="72523" x="6011863" y="4259263"/>
          <p14:tracePt t="72539" x="5897563" y="4237038"/>
          <p14:tracePt t="72556" x="5783263" y="4206875"/>
          <p14:tracePt t="72573" x="5775325" y="4206875"/>
          <p14:tracePt t="72606" x="5768975" y="4198938"/>
          <p14:tracePt t="72623" x="5768975" y="4183063"/>
          <p14:tracePt t="72639" x="5768975" y="4175125"/>
          <p14:tracePt t="72656" x="5783263" y="4168775"/>
          <p14:tracePt t="72673" x="5791200" y="4160838"/>
          <p14:tracePt t="72741" x="5799138" y="4175125"/>
          <p14:tracePt t="72750" x="5807075" y="4191000"/>
          <p14:tracePt t="72758" x="5813425" y="4221163"/>
          <p14:tracePt t="72773" x="5829300" y="4321175"/>
          <p14:tracePt t="72790" x="5851525" y="4435475"/>
          <p14:tracePt t="72806" x="5859463" y="4549775"/>
          <p14:tracePt t="72823" x="5883275" y="4656138"/>
          <p14:tracePt t="72840" x="5897563" y="4702175"/>
          <p14:tracePt t="72856" x="5905500" y="4716463"/>
          <p14:tracePt t="72873" x="5905500" y="4724400"/>
          <p14:tracePt t="72890" x="5935663" y="4724400"/>
          <p14:tracePt t="72906" x="6011863" y="4724400"/>
          <p14:tracePt t="72923" x="6164263" y="4724400"/>
          <p14:tracePt t="72941" x="6515100" y="4678363"/>
          <p14:tracePt t="72957" x="6797675" y="4618038"/>
          <p14:tracePt t="72973" x="7010400" y="4549775"/>
          <p14:tracePt t="72989" x="7146925" y="4487863"/>
          <p14:tracePt t="73006" x="7216775" y="4449763"/>
          <p14:tracePt t="73024" x="7277100" y="4427538"/>
          <p14:tracePt t="73040" x="7307263" y="4403725"/>
          <p14:tracePt t="73057" x="7369175" y="4389438"/>
          <p14:tracePt t="73073" x="7445375" y="4373563"/>
          <p14:tracePt t="73090" x="7521575" y="4373563"/>
          <p14:tracePt t="73107" x="7589838" y="4373563"/>
          <p14:tracePt t="73123" x="7650163" y="4373563"/>
          <p14:tracePt t="73141" x="7696200" y="4373563"/>
          <p14:tracePt t="73156" x="7718425" y="4373563"/>
          <p14:tracePt t="73173" x="7726363" y="4373563"/>
          <p14:tracePt t="73245" x="7726363" y="4381500"/>
          <p14:tracePt t="73254" x="7734300" y="4381500"/>
          <p14:tracePt t="73262" x="7734300" y="4389438"/>
          <p14:tracePt t="73277" x="7742238" y="4397375"/>
          <p14:tracePt t="73290" x="7750175" y="4403725"/>
          <p14:tracePt t="73307" x="7788275" y="4441825"/>
          <p14:tracePt t="73323" x="7794625" y="4449763"/>
          <p14:tracePt t="73341" x="7818438" y="4457700"/>
          <p14:tracePt t="73646" x="7818438" y="4479925"/>
          <p14:tracePt t="73654" x="7818438" y="4495800"/>
          <p14:tracePt t="73661" x="7810500" y="4511675"/>
          <p14:tracePt t="73673" x="7764463" y="4549775"/>
          <p14:tracePt t="73690" x="7650163" y="4625975"/>
          <p14:tracePt t="73707" x="7513638" y="4724400"/>
          <p14:tracePt t="73723" x="7361238" y="4808538"/>
          <p14:tracePt t="73741" x="7162800" y="4854575"/>
          <p14:tracePt t="73758" x="7026275" y="4868863"/>
          <p14:tracePt t="73773" x="6904038" y="4884738"/>
          <p14:tracePt t="73790" x="6765925" y="4899025"/>
          <p14:tracePt t="73807" x="6607175" y="4937125"/>
          <p14:tracePt t="73824" x="6446838" y="4960938"/>
          <p14:tracePt t="73840" x="6324600" y="4975225"/>
          <p14:tracePt t="73857" x="6232525" y="4983163"/>
          <p14:tracePt t="73874" x="6188075" y="4999038"/>
          <p14:tracePt t="73890" x="6172200" y="4999038"/>
          <p14:tracePt t="73924" x="6164263" y="5006975"/>
          <p14:tracePt t="74038" x="6149975" y="5006975"/>
          <p14:tracePt t="74046" x="6142038" y="5006975"/>
          <p14:tracePt t="74057" x="6134100" y="5006975"/>
          <p14:tracePt t="74074" x="6103938" y="5006975"/>
          <p14:tracePt t="74090" x="6096000" y="5006975"/>
          <p14:tracePt t="74214" x="6111875" y="5006975"/>
          <p14:tracePt t="74224" x="6134100" y="5006975"/>
          <p14:tracePt t="74229" x="6149975" y="5006975"/>
          <p14:tracePt t="74240" x="6172200" y="5006975"/>
          <p14:tracePt t="74257" x="6232525" y="5006975"/>
          <p14:tracePt t="74274" x="6270625" y="5013325"/>
          <p14:tracePt t="74290" x="6278563" y="5013325"/>
          <p14:tracePt t="74848" x="6286500" y="5013325"/>
          <p14:tracePt t="74854" x="6302375" y="5013325"/>
          <p14:tracePt t="74863" x="6308725" y="4999038"/>
          <p14:tracePt t="74874" x="6324600" y="4960938"/>
          <p14:tracePt t="74891" x="6362700" y="4884738"/>
          <p14:tracePt t="74909" x="6400800" y="4746625"/>
          <p14:tracePt t="74925" x="6416675" y="4648200"/>
          <p14:tracePt t="74942" x="6416675" y="4587875"/>
          <p14:tracePt t="74957" x="6423025" y="4549775"/>
          <p14:tracePt t="74974" x="6423025" y="4525963"/>
          <p14:tracePt t="74991" x="6423025" y="4518025"/>
          <p14:tracePt t="75038" x="6438900" y="4511675"/>
          <p14:tracePt t="75047" x="6477000" y="4487863"/>
          <p14:tracePt t="75057" x="6523038" y="4479925"/>
          <p14:tracePt t="75074" x="6667500" y="4457700"/>
          <p14:tracePt t="75091" x="6858000" y="4441825"/>
          <p14:tracePt t="75108" x="7032625" y="4419600"/>
          <p14:tracePt t="75125" x="7178675" y="4397375"/>
          <p14:tracePt t="75141" x="7216775" y="4381500"/>
          <p14:tracePt t="75190" x="7216775" y="4365625"/>
          <p14:tracePt t="75198" x="7216775" y="4351338"/>
          <p14:tracePt t="75214" x="7216775" y="4343400"/>
          <p14:tracePt t="75224" x="7216775" y="4327525"/>
          <p14:tracePt t="75241" x="7208838" y="4313238"/>
          <p14:tracePt t="75257" x="7132638" y="4297363"/>
          <p14:tracePt t="75274" x="6980238" y="4244975"/>
          <p14:tracePt t="75291" x="6842125" y="4213225"/>
          <p14:tracePt t="75307" x="6713538" y="4206875"/>
          <p14:tracePt t="75326" x="6507163" y="4206875"/>
          <p14:tracePt t="75340" x="6461125" y="4229100"/>
          <p14:tracePt t="75357" x="6362700" y="4305300"/>
          <p14:tracePt t="75373" x="6346825" y="4335463"/>
          <p14:tracePt t="75390" x="6346825" y="4351338"/>
          <p14:tracePt t="75407" x="6346825" y="4373563"/>
          <p14:tracePt t="75423" x="6430963" y="4419600"/>
          <p14:tracePt t="75440" x="6553200" y="4435475"/>
          <p14:tracePt t="75457" x="6713538" y="4449763"/>
          <p14:tracePt t="75474" x="6819900" y="4449763"/>
          <p14:tracePt t="75490" x="6865938" y="4449763"/>
          <p14:tracePt t="75507" x="6865938" y="4441825"/>
          <p14:tracePt t="75526" x="6865938" y="4403725"/>
          <p14:tracePt t="75541" x="6842125" y="4397375"/>
          <p14:tracePt t="75557" x="6675438" y="4365625"/>
          <p14:tracePt t="75574" x="6591300" y="4359275"/>
          <p14:tracePt t="75591" x="6477000" y="4373563"/>
          <p14:tracePt t="75607" x="6446838" y="4403725"/>
          <p14:tracePt t="75624" x="6446838" y="4419600"/>
          <p14:tracePt t="75642" x="6461125" y="4449763"/>
          <p14:tracePt t="75657" x="6637338" y="4473575"/>
          <p14:tracePt t="75674" x="6858000" y="4473575"/>
          <p14:tracePt t="75691" x="6988175" y="4473575"/>
          <p14:tracePt t="75708" x="7018338" y="4473575"/>
          <p14:tracePt t="75725" x="6994525" y="4457700"/>
          <p14:tracePt t="75741" x="6873875" y="4419600"/>
          <p14:tracePt t="75757" x="6721475" y="4403725"/>
          <p14:tracePt t="75774" x="6599238" y="4403725"/>
          <p14:tracePt t="75791" x="6530975" y="4403725"/>
          <p14:tracePt t="75808" x="6523038" y="4411663"/>
          <p14:tracePt t="75824" x="6523038" y="4435475"/>
          <p14:tracePt t="75842" x="6583363" y="4457700"/>
          <p14:tracePt t="75845" x="6637338" y="4473575"/>
          <p14:tracePt t="75858" x="6697663" y="4479925"/>
          <p14:tracePt t="75874" x="6773863" y="4479925"/>
          <p14:tracePt t="75891" x="6797675" y="4479925"/>
          <p14:tracePt t="75926" x="6797675" y="4473575"/>
          <p14:tracePt t="75934" x="6773863" y="4473575"/>
          <p14:tracePt t="75942" x="6743700" y="4473575"/>
          <p14:tracePt t="75957" x="6697663" y="4465638"/>
          <p14:tracePt t="75974" x="6689725" y="4465638"/>
          <p14:tracePt t="76061" x="6705600" y="4465638"/>
          <p14:tracePt t="76077" x="6713538" y="4465638"/>
          <p14:tracePt t="76085" x="6727825" y="4465638"/>
          <p14:tracePt t="76093" x="6735763" y="4465638"/>
          <p14:tracePt t="76107" x="6751638" y="4465638"/>
          <p14:tracePt t="76124" x="6797675" y="4449763"/>
          <p14:tracePt t="76140" x="6850063" y="4427538"/>
          <p14:tracePt t="76158" x="6942138" y="4389438"/>
          <p14:tracePt t="76174" x="7032625" y="4343400"/>
          <p14:tracePt t="76191" x="7094538" y="4305300"/>
          <p14:tracePt t="76208" x="7116763" y="4289425"/>
          <p14:tracePt t="76224" x="7116763" y="4283075"/>
          <p14:tracePt t="76258" x="7124700" y="4275138"/>
          <p14:tracePt t="76274" x="7124700" y="4267200"/>
          <p14:tracePt t="76291" x="7132638" y="4259263"/>
          <p14:tracePt t="76308" x="7132638" y="4244975"/>
          <p14:tracePt t="76324" x="7140575" y="4237038"/>
          <p14:tracePt t="76343" x="7154863" y="4229100"/>
          <p14:tracePt t="76358" x="7162800" y="4229100"/>
          <p14:tracePt t="76374" x="7208838" y="4229100"/>
          <p14:tracePt t="76391" x="7216775" y="4229100"/>
          <p14:tracePt t="77182" x="7216775" y="4244975"/>
          <p14:tracePt t="77190" x="7216775" y="4275138"/>
          <p14:tracePt t="77197" x="7192963" y="4297363"/>
          <p14:tracePt t="77208" x="7185025" y="4343400"/>
          <p14:tracePt t="77225" x="7170738" y="4487863"/>
          <p14:tracePt t="77241" x="7140575" y="4664075"/>
          <p14:tracePt t="77258" x="7064375" y="4899025"/>
          <p14:tracePt t="77275" x="6972300" y="5121275"/>
          <p14:tracePt t="77291" x="6888163" y="5295900"/>
          <p14:tracePt t="77309" x="6789738" y="5562600"/>
          <p14:tracePt t="77325" x="6743700" y="5592763"/>
          <p14:tracePt t="77328" x="6713538" y="5622925"/>
          <p14:tracePt t="77342" x="6675438" y="5638800"/>
          <p14:tracePt t="77358" x="6659563" y="5654675"/>
          <p14:tracePt t="77375" x="6651625" y="5654675"/>
          <p14:tracePt t="77591" x="6659563" y="5654675"/>
          <p14:tracePt t="77599" x="6675438" y="5654675"/>
          <p14:tracePt t="77608" x="6713538" y="5630863"/>
          <p14:tracePt t="77625" x="6751638" y="5578475"/>
          <p14:tracePt t="78293" x="6759575" y="5578475"/>
          <p14:tracePt t="78317" x="6759575" y="5570538"/>
          <p14:tracePt t="78341" x="6759575" y="5562600"/>
          <p14:tracePt t="78381" x="6765925" y="5554663"/>
          <p14:tracePt t="78421" x="6765925" y="5546725"/>
          <p14:tracePt t="78782" x="6765925" y="5540375"/>
          <p14:tracePt t="79726" x="6765925" y="5532438"/>
          <p14:tracePt t="79774" x="6759575" y="5532438"/>
          <p14:tracePt t="79806" x="6751638" y="5532438"/>
          <p14:tracePt t="79824" x="6743700" y="5532438"/>
          <p14:tracePt t="79838" x="6735763" y="5532438"/>
          <p14:tracePt t="79845" x="6727825" y="5532438"/>
          <p14:tracePt t="79859" x="6721475" y="5532438"/>
          <p14:tracePt t="79878" x="6713538" y="5524500"/>
          <p14:tracePt t="79892" x="6705600" y="5524500"/>
          <p14:tracePt t="79982" x="6697663" y="5516563"/>
          <p14:tracePt t="80903" x="6727825" y="5508625"/>
          <p14:tracePt t="80910" x="6865938" y="5448300"/>
          <p14:tracePt t="80918" x="7048500" y="5387975"/>
          <p14:tracePt t="80926" x="7146925" y="5364163"/>
          <p14:tracePt t="80943" x="7254875" y="5364163"/>
          <p14:tracePt t="80959" x="7383463" y="5349875"/>
          <p14:tracePt t="80976" x="7535863" y="5311775"/>
          <p14:tracePt t="80993" x="7604125" y="5303838"/>
          <p14:tracePt t="81009" x="7612063" y="5303838"/>
          <p14:tracePt t="81026" x="7612063" y="5295900"/>
          <p14:tracePt t="81213" x="7589838" y="5295900"/>
          <p14:tracePt t="81221" x="7535863" y="5295900"/>
          <p14:tracePt t="81229" x="7451725" y="5273675"/>
          <p14:tracePt t="81243" x="7391400" y="5249863"/>
          <p14:tracePt t="81259" x="7246938" y="5211763"/>
          <p14:tracePt t="81277" x="7132638" y="5173663"/>
          <p14:tracePt t="81293" x="7124700" y="5173663"/>
        </p14:tracePtLst>
      </p14:laserTraceLst>
    </p:ext>
  </p:extLs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544158" y="268963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823007" y="1165770"/>
            <a:ext cx="8229600" cy="51054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buFont typeface="Wingdings" panose="05000000000000000000" pitchFamily="2" charset="2"/>
              <a:buNone/>
              <a:defRPr/>
            </a:pPr>
            <a:endParaRPr lang="en-US" altLang="en-US" i="1" dirty="0"/>
          </a:p>
          <a:p>
            <a:pPr>
              <a:buFont typeface="Wingdings" panose="05000000000000000000" pitchFamily="2" charset="2"/>
              <a:buNone/>
              <a:defRPr/>
            </a:pPr>
            <a:r>
              <a:rPr lang="en-US" altLang="en-US" dirty="0" smtClean="0"/>
              <a:t>Find the derivative of </a:t>
            </a:r>
          </a:p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Rewrite as a power function:</a:t>
            </a:r>
          </a:p>
          <a:p>
            <a:pPr>
              <a:defRPr/>
            </a:pPr>
            <a:r>
              <a:rPr lang="en-US" altLang="en-US" dirty="0" smtClean="0"/>
              <a:t>Apply the general power rule: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166809062"/>
              </p:ext>
            </p:extLst>
          </p:nvPr>
        </p:nvGraphicFramePr>
        <p:xfrm>
          <a:off x="6216650" y="1422400"/>
          <a:ext cx="23368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8" name="Equation" r:id="rId5" imgW="1168200" imgH="507960" progId="Equation.DSMT4">
                  <p:embed/>
                </p:oleObj>
              </mc:Choice>
              <mc:Fallback>
                <p:oleObj name="Equation" r:id="rId5" imgW="1168200" imgH="5079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216650" y="1422400"/>
                        <a:ext cx="23368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00515392"/>
              </p:ext>
            </p:extLst>
          </p:nvPr>
        </p:nvGraphicFramePr>
        <p:xfrm>
          <a:off x="5226050" y="3806825"/>
          <a:ext cx="34290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19" name="Equation" r:id="rId7" imgW="1714320" imgH="304560" progId="Equation.DSMT4">
                  <p:embed/>
                </p:oleObj>
              </mc:Choice>
              <mc:Fallback>
                <p:oleObj name="Equation" r:id="rId7" imgW="1714320" imgH="30456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6050" y="3806825"/>
                        <a:ext cx="34290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7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34107985"/>
              </p:ext>
            </p:extLst>
          </p:nvPr>
        </p:nvGraphicFramePr>
        <p:xfrm>
          <a:off x="7423582" y="2594937"/>
          <a:ext cx="2362200" cy="609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20" name="Equation" r:id="rId9" imgW="1180800" imgH="304560" progId="Equation.DSMT4">
                  <p:embed/>
                </p:oleObj>
              </mc:Choice>
              <mc:Fallback>
                <p:oleObj name="Equation" r:id="rId9" imgW="1180800" imgH="304560" progId="Equation.DSMT4">
                  <p:embed/>
                  <p:pic>
                    <p:nvPicPr>
                      <p:cNvPr id="9" name="Object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0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423582" y="2594937"/>
                        <a:ext cx="2362200" cy="609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761328599"/>
              </p:ext>
            </p:extLst>
          </p:nvPr>
        </p:nvGraphicFramePr>
        <p:xfrm>
          <a:off x="5992813" y="4619625"/>
          <a:ext cx="18542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1621" name="Equation" r:id="rId11" imgW="927000" imgH="507960" progId="Equation.DSMT4">
                  <p:embed/>
                </p:oleObj>
              </mc:Choice>
              <mc:Fallback>
                <p:oleObj name="Equation" r:id="rId11" imgW="927000" imgH="507960" progId="Equation.DSMT4">
                  <p:embed/>
                  <p:pic>
                    <p:nvPicPr>
                      <p:cNvPr id="10" name="Object 8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2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92813" y="4619625"/>
                        <a:ext cx="18542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2420028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7345"/>
    </mc:Choice>
    <mc:Fallback xmlns="">
      <p:transition advTm="7734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39" presetClass="entr" presetSubtype="0" accel="10000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680" x="7124700" y="5165725"/>
          <p14:tracePt t="6696" x="7140575" y="5165725"/>
          <p14:tracePt t="6703" x="7178675" y="5165725"/>
          <p14:tracePt t="6711" x="7231063" y="5173663"/>
          <p14:tracePt t="6722" x="7315200" y="5173663"/>
          <p14:tracePt t="6738" x="7505700" y="5113338"/>
          <p14:tracePt t="6755" x="7673975" y="5083175"/>
          <p14:tracePt t="6772" x="7818438" y="5045075"/>
          <p14:tracePt t="6789" x="7954963" y="5006975"/>
          <p14:tracePt t="6805" x="8069263" y="4975225"/>
          <p14:tracePt t="6822" x="8115300" y="4960938"/>
          <p14:tracePt t="6838" x="8153400" y="4945063"/>
          <p14:tracePt t="6855" x="8161338" y="4945063"/>
          <p14:tracePt t="6889" x="8161338" y="4937125"/>
          <p14:tracePt t="6905" x="8183563" y="4906963"/>
          <p14:tracePt t="6922" x="8207375" y="4854575"/>
          <p14:tracePt t="6938" x="8259763" y="4740275"/>
          <p14:tracePt t="6955" x="8297863" y="4594225"/>
          <p14:tracePt t="6972" x="8366125" y="4427538"/>
          <p14:tracePt t="6988" x="8428038" y="4198938"/>
          <p14:tracePt t="7005" x="8518525" y="3848100"/>
          <p14:tracePt t="7023" x="8640763" y="3101975"/>
          <p14:tracePt t="7039" x="8664575" y="2865438"/>
          <p14:tracePt t="7055" x="8678863" y="2239963"/>
          <p14:tracePt t="7072" x="8678863" y="1981200"/>
          <p14:tracePt t="7088" x="8678863" y="1851025"/>
          <p14:tracePt t="7105" x="8678863" y="1798638"/>
          <p14:tracePt t="7122" x="8678863" y="1774825"/>
          <p14:tracePt t="7138" x="8678863" y="1768475"/>
          <p14:tracePt t="7775" x="8664575" y="1768475"/>
          <p14:tracePt t="7784" x="8648700" y="1768475"/>
          <p14:tracePt t="7791" x="8640763" y="1768475"/>
          <p14:tracePt t="7805" x="8626475" y="1768475"/>
          <p14:tracePt t="7823" x="8594725" y="1768475"/>
          <p14:tracePt t="7839" x="8564563" y="1768475"/>
          <p14:tracePt t="7855" x="8526463" y="1798638"/>
          <p14:tracePt t="7872" x="8496300" y="1828800"/>
          <p14:tracePt t="7889" x="8474075" y="1858963"/>
          <p14:tracePt t="7906" x="8450263" y="1874838"/>
          <p14:tracePt t="7922" x="8442325" y="1897063"/>
          <p14:tracePt t="7939" x="8420100" y="1927225"/>
          <p14:tracePt t="7956" x="8420100" y="1935163"/>
          <p14:tracePt t="7974" x="8412163" y="1943100"/>
          <p14:tracePt t="8040" x="8412163" y="1951038"/>
          <p14:tracePt t="8079" x="8412163" y="1958975"/>
          <p14:tracePt t="8096" x="8412163" y="1973263"/>
          <p14:tracePt t="8681" x="8404225" y="1981200"/>
          <p14:tracePt t="8696" x="8397875" y="1981200"/>
          <p14:tracePt t="8702" x="8374063" y="1989138"/>
          <p14:tracePt t="8710" x="8351838" y="2027238"/>
          <p14:tracePt t="8722" x="8321675" y="2073275"/>
          <p14:tracePt t="8738" x="8275638" y="2125663"/>
          <p14:tracePt t="8755" x="8229600" y="2171700"/>
          <p14:tracePt t="8772" x="8199438" y="2193925"/>
          <p14:tracePt t="8789" x="8161338" y="2217738"/>
          <p14:tracePt t="9056" x="8153400" y="2225675"/>
          <p14:tracePt t="9064" x="8145463" y="2232025"/>
          <p14:tracePt t="9073" x="8137525" y="2263775"/>
          <p14:tracePt t="9090" x="8099425" y="2370138"/>
          <p14:tracePt t="9107" x="8047038" y="2446338"/>
          <p14:tracePt t="9123" x="7993063" y="2530475"/>
          <p14:tracePt t="9139" x="7954963" y="2606675"/>
          <p14:tracePt t="9156" x="7916863" y="2697163"/>
          <p14:tracePt t="9174" x="7886700" y="2743200"/>
          <p14:tracePt t="9189" x="7878763" y="2773363"/>
          <p14:tracePt t="9206" x="7870825" y="2789238"/>
          <p14:tracePt t="9223" x="7864475" y="2803525"/>
          <p14:tracePt t="9239" x="7856538" y="2849563"/>
          <p14:tracePt t="9256" x="7832725" y="2911475"/>
          <p14:tracePt t="9273" x="7826375" y="2949575"/>
          <p14:tracePt t="9289" x="7810500" y="2987675"/>
          <p14:tracePt t="9306" x="7810500" y="2994025"/>
          <p14:tracePt t="9323" x="7810500" y="3017838"/>
          <p14:tracePt t="9340" x="7810500" y="3055938"/>
          <p14:tracePt t="9357" x="7810500" y="3094038"/>
          <p14:tracePt t="9374" x="7810500" y="3116263"/>
          <p14:tracePt t="9377" x="7810500" y="3124200"/>
          <p14:tracePt t="9389" x="7810500" y="3132138"/>
          <p14:tracePt t="10891" x="7802563" y="3132138"/>
          <p14:tracePt t="10896" x="7788275" y="3132138"/>
          <p14:tracePt t="10907" x="7780338" y="3132138"/>
          <p14:tracePt t="10935" x="7764463" y="3124200"/>
          <p14:tracePt t="10967" x="7756525" y="3124200"/>
          <p14:tracePt t="10975" x="7756525" y="3116263"/>
          <p14:tracePt t="11015" x="7756525" y="3108325"/>
          <p14:tracePt t="11023" x="7756525" y="3101975"/>
          <p14:tracePt t="11032" x="7756525" y="3070225"/>
          <p14:tracePt t="11040" x="7756525" y="3055938"/>
          <p14:tracePt t="11064" x="7756525" y="3048000"/>
          <p14:tracePt t="11080" x="7756525" y="3032125"/>
          <p14:tracePt t="11090" x="7756525" y="3025775"/>
          <p14:tracePt t="11895" x="7756525" y="2987675"/>
          <p14:tracePt t="11903" x="7788275" y="2879725"/>
          <p14:tracePt t="11911" x="7832725" y="2781300"/>
          <p14:tracePt t="11924" x="7864475" y="2727325"/>
          <p14:tracePt t="11940" x="7902575" y="2582863"/>
          <p14:tracePt t="11957" x="7940675" y="2468563"/>
          <p14:tracePt t="11974" x="7970838" y="2400300"/>
          <p14:tracePt t="11991" x="7993063" y="2332038"/>
          <p14:tracePt t="12006" x="8001000" y="2278063"/>
          <p14:tracePt t="12024" x="8008938" y="2239963"/>
          <p14:tracePt t="12040" x="8023225" y="2217738"/>
          <p14:tracePt t="12057" x="8039100" y="2179638"/>
          <p14:tracePt t="12074" x="8093075" y="2149475"/>
          <p14:tracePt t="12090" x="8169275" y="2125663"/>
          <p14:tracePt t="12109" x="8275638" y="2103438"/>
          <p14:tracePt t="12124" x="8321675" y="2087563"/>
          <p14:tracePt t="12140" x="8335963" y="2087563"/>
          <p14:tracePt t="12157" x="8343900" y="2087563"/>
          <p14:tracePt t="12256" x="8335963" y="2079625"/>
          <p14:tracePt t="12263" x="8305800" y="2079625"/>
          <p14:tracePt t="12274" x="8289925" y="2073275"/>
          <p14:tracePt t="12290" x="8245475" y="2073275"/>
          <p14:tracePt t="12309" x="8229600" y="2065338"/>
          <p14:tracePt t="12324" x="8221663" y="2065338"/>
          <p14:tracePt t="12359" x="8237538" y="2065338"/>
          <p14:tracePt t="12368" x="8259763" y="2065338"/>
          <p14:tracePt t="12376" x="8289925" y="2073275"/>
          <p14:tracePt t="12391" x="8321675" y="2073275"/>
          <p14:tracePt t="12407" x="8328025" y="2073275"/>
          <p14:tracePt t="12663" x="8335963" y="2073275"/>
          <p14:tracePt t="12673" x="8397875" y="2011363"/>
          <p14:tracePt t="12679" x="8428038" y="1973263"/>
          <p14:tracePt t="12690" x="8450263" y="1951038"/>
          <p14:tracePt t="12707" x="8504238" y="1844675"/>
          <p14:tracePt t="12724" x="8556625" y="1744663"/>
          <p14:tracePt t="12741" x="8588375" y="1692275"/>
          <p14:tracePt t="12757" x="8588375" y="1676400"/>
          <p14:tracePt t="12975" x="8556625" y="1676400"/>
          <p14:tracePt t="12983" x="8474075" y="1660525"/>
          <p14:tracePt t="12993" x="8428038" y="1646238"/>
          <p14:tracePt t="13007" x="8382000" y="1630363"/>
          <p14:tracePt t="20160" x="8374063" y="1630363"/>
          <p14:tracePt t="20168" x="8351838" y="1630363"/>
          <p14:tracePt t="20177" x="8259763" y="1836738"/>
          <p14:tracePt t="20193" x="8093075" y="2506663"/>
          <p14:tracePt t="20210" x="7985125" y="3230563"/>
          <p14:tracePt t="20227" x="7962900" y="3962400"/>
          <p14:tracePt t="20243" x="7962900" y="4702175"/>
          <p14:tracePt t="20260" x="7962900" y="5241925"/>
          <p14:tracePt t="20277" x="7962900" y="5502275"/>
          <p14:tracePt t="20293" x="7962900" y="5562600"/>
          <p14:tracePt t="20343" x="7962900" y="5546725"/>
          <p14:tracePt t="20352" x="7962900" y="5464175"/>
          <p14:tracePt t="20360" x="7962900" y="5387975"/>
          <p14:tracePt t="20376" x="7970838" y="5241925"/>
          <p14:tracePt t="20393" x="7993063" y="5113338"/>
          <p14:tracePt t="20410" x="8008938" y="5029200"/>
          <p14:tracePt t="20427" x="8008938" y="4983163"/>
          <p14:tracePt t="20443" x="7932738" y="4945063"/>
          <p14:tracePt t="20460" x="7756525" y="4906963"/>
          <p14:tracePt t="20477" x="7597775" y="4899025"/>
          <p14:tracePt t="20493" x="7331075" y="5029200"/>
          <p14:tracePt t="20511" x="7094538" y="5165725"/>
          <p14:tracePt t="20527" x="7032625" y="5197475"/>
          <p14:tracePt t="20543" x="7026275" y="5197475"/>
          <p14:tracePt t="20560" x="7010400" y="5197475"/>
          <p14:tracePt t="20577" x="6988175" y="5127625"/>
          <p14:tracePt t="20594" x="6950075" y="4991100"/>
          <p14:tracePt t="20610" x="6911975" y="4838700"/>
          <p14:tracePt t="20627" x="6850063" y="4670425"/>
          <p14:tracePt t="20643" x="6759575" y="4518025"/>
          <p14:tracePt t="20660" x="6683375" y="4411663"/>
          <p14:tracePt t="20677" x="6645275" y="4359275"/>
          <p14:tracePt t="20693" x="6637338" y="4351338"/>
          <p14:tracePt t="20751" x="6637338" y="4343400"/>
          <p14:tracePt t="20759" x="6629400" y="4343400"/>
          <p14:tracePt t="20775" x="6621463" y="4343400"/>
          <p14:tracePt t="20783" x="6599238" y="4343400"/>
          <p14:tracePt t="20794" x="6583363" y="4335463"/>
          <p14:tracePt t="20811" x="6569075" y="4327525"/>
          <p14:tracePt t="20827" x="6537325" y="4321175"/>
          <p14:tracePt t="20844" x="6523038" y="4321175"/>
          <p14:tracePt t="21232" x="6591300" y="4297363"/>
          <p14:tracePt t="21239" x="6797675" y="4251325"/>
          <p14:tracePt t="21247" x="7154863" y="4213225"/>
          <p14:tracePt t="21260" x="7559675" y="4152900"/>
          <p14:tracePt t="21277" x="8412163" y="3984625"/>
          <p14:tracePt t="21295" x="9388475" y="3695700"/>
          <p14:tracePt t="21312" x="9631363" y="3551238"/>
          <p14:tracePt t="21327" x="9745663" y="3451225"/>
          <p14:tracePt t="21344" x="9799638" y="3375025"/>
          <p14:tracePt t="21360" x="9807575" y="3336925"/>
          <p14:tracePt t="21377" x="9807575" y="3292475"/>
          <p14:tracePt t="21394" x="9821863" y="3246438"/>
          <p14:tracePt t="21410" x="9821863" y="3222625"/>
          <p14:tracePt t="21427" x="9829800" y="3184525"/>
          <p14:tracePt t="21444" x="9829800" y="3178175"/>
          <p14:tracePt t="21460" x="9829800" y="3154363"/>
          <p14:tracePt t="21494" x="9837738" y="3124200"/>
          <p14:tracePt t="21511" x="9845675" y="3086100"/>
          <p14:tracePt t="21527" x="9845675" y="3048000"/>
          <p14:tracePt t="21544" x="9845675" y="3009900"/>
          <p14:tracePt t="21560" x="9845675" y="2994025"/>
          <p14:tracePt t="21577" x="9845675" y="2971800"/>
          <p14:tracePt t="21594" x="9845675" y="2955925"/>
          <p14:tracePt t="21610" x="9829800" y="2933700"/>
          <p14:tracePt t="21627" x="9813925" y="2903538"/>
          <p14:tracePt t="21644" x="9783763" y="2887663"/>
          <p14:tracePt t="21661" x="9753600" y="2857500"/>
          <p14:tracePt t="21677" x="9731375" y="2827338"/>
          <p14:tracePt t="21694" x="9715500" y="2803525"/>
          <p14:tracePt t="21751" x="9715500" y="2797175"/>
          <p14:tracePt t="24416" x="9707563" y="2789238"/>
          <p14:tracePt t="24471" x="9699625" y="2789238"/>
          <p14:tracePt t="24480" x="9693275" y="2797175"/>
          <p14:tracePt t="24487" x="9655175" y="2827338"/>
          <p14:tracePt t="24496" x="9601200" y="2895600"/>
          <p14:tracePt t="24512" x="9517063" y="2987675"/>
          <p14:tracePt t="24528" x="9456738" y="3063875"/>
          <p14:tracePt t="24544" x="9380538" y="3116263"/>
          <p14:tracePt t="24561" x="9342438" y="3178175"/>
          <p14:tracePt t="24578" x="9280525" y="3246438"/>
          <p14:tracePt t="24595" x="9236075" y="3292475"/>
          <p14:tracePt t="24612" x="9166225" y="3368675"/>
          <p14:tracePt t="24629" x="9128125" y="3406775"/>
          <p14:tracePt t="24645" x="9097963" y="3459163"/>
          <p14:tracePt t="24662" x="9067800" y="3497263"/>
          <p14:tracePt t="24679" x="9021763" y="3551238"/>
          <p14:tracePt t="24695" x="8953500" y="3597275"/>
          <p14:tracePt t="24712" x="8855075" y="3635375"/>
          <p14:tracePt t="24728" x="8686800" y="3695700"/>
          <p14:tracePt t="24745" x="8480425" y="3733800"/>
          <p14:tracePt t="24762" x="8305800" y="3787775"/>
          <p14:tracePt t="24778" x="8213725" y="3817938"/>
          <p14:tracePt t="24795" x="8183563" y="3832225"/>
          <p14:tracePt t="24944" x="8183563" y="3840163"/>
          <p14:tracePt t="24959" x="8175625" y="3840163"/>
          <p14:tracePt t="24967" x="8175625" y="3848100"/>
          <p14:tracePt t="24978" x="8169275" y="3863975"/>
          <p14:tracePt t="24995" x="8153400" y="3878263"/>
          <p14:tracePt t="25012" x="8145463" y="3902075"/>
          <p14:tracePt t="25030" x="8123238" y="3924300"/>
          <p14:tracePt t="25062" x="8115300" y="3924300"/>
          <p14:tracePt t="25079" x="8099425" y="3932238"/>
          <p14:tracePt t="25095" x="8093075" y="3940175"/>
          <p14:tracePt t="25192" x="8093075" y="3924300"/>
          <p14:tracePt t="25199" x="8115300" y="3894138"/>
          <p14:tracePt t="25212" x="8161338" y="3863975"/>
          <p14:tracePt t="25229" x="8343900" y="3763963"/>
          <p14:tracePt t="25245" x="8534400" y="3641725"/>
          <p14:tracePt t="25263" x="8785225" y="3451225"/>
          <p14:tracePt t="25279" x="8907463" y="3352800"/>
          <p14:tracePt t="25295" x="8991600" y="3254375"/>
          <p14:tracePt t="25312" x="9045575" y="3162300"/>
          <p14:tracePt t="25330" x="9075738" y="3086100"/>
          <p14:tracePt t="25345" x="9083675" y="3048000"/>
          <p14:tracePt t="25362" x="9090025" y="3009900"/>
          <p14:tracePt t="25379" x="9097963" y="2963863"/>
          <p14:tracePt t="25395" x="9105900" y="2917825"/>
          <p14:tracePt t="25412" x="9113838" y="2879725"/>
          <p14:tracePt t="25429" x="9121775" y="2865438"/>
          <p14:tracePt t="25445" x="9144000" y="2849563"/>
          <p14:tracePt t="25448" x="9159875" y="2849563"/>
          <p14:tracePt t="25463" x="9190038" y="2841625"/>
          <p14:tracePt t="25478" x="9204325" y="2835275"/>
          <p14:tracePt t="25495" x="9266238" y="2827338"/>
          <p14:tracePt t="25512" x="9288463" y="2827338"/>
          <p14:tracePt t="25531" x="9296400" y="2827338"/>
          <p14:tracePt t="25592" x="9280525" y="2827338"/>
          <p14:tracePt t="25599" x="9236075" y="2827338"/>
          <p14:tracePt t="25612" x="9151938" y="2873375"/>
          <p14:tracePt t="25629" x="8907463" y="2979738"/>
          <p14:tracePt t="25645" x="8670925" y="3025775"/>
          <p14:tracePt t="25663" x="8435975" y="3025775"/>
          <p14:tracePt t="25679" x="8397875" y="3025775"/>
          <p14:tracePt t="25712" x="8404225" y="3025775"/>
          <p14:tracePt t="25729" x="8518525" y="3025775"/>
          <p14:tracePt t="25745" x="8716963" y="3025775"/>
          <p14:tracePt t="25762" x="8983663" y="3025775"/>
          <p14:tracePt t="25779" x="9113838" y="3025775"/>
          <p14:tracePt t="25815" x="9075738" y="3025775"/>
          <p14:tracePt t="25829" x="9007475" y="3025775"/>
          <p14:tracePt t="25846" x="8855075" y="3025775"/>
          <p14:tracePt t="25863" x="8678863" y="3025775"/>
          <p14:tracePt t="25879" x="8670925" y="3025775"/>
          <p14:tracePt t="25912" x="8709025" y="3040063"/>
          <p14:tracePt t="25929" x="8847138" y="3063875"/>
          <p14:tracePt t="25945" x="9013825" y="3078163"/>
          <p14:tracePt t="25962" x="9083675" y="3078163"/>
          <p14:tracePt t="26007" x="9059863" y="3078163"/>
          <p14:tracePt t="26015" x="9045575" y="3078163"/>
          <p14:tracePt t="26030" x="9021763" y="3070225"/>
          <p14:tracePt t="26104" x="9029700" y="3070225"/>
          <p14:tracePt t="26223" x="9037638" y="3063875"/>
          <p14:tracePt t="26233" x="9037638" y="3048000"/>
          <p14:tracePt t="26240" x="9037638" y="3040063"/>
          <p14:tracePt t="26247" x="9021763" y="3032125"/>
          <p14:tracePt t="26263" x="8991600" y="3032125"/>
          <p14:tracePt t="26279" x="8931275" y="3025775"/>
          <p14:tracePt t="26296" x="8855075" y="3025775"/>
          <p14:tracePt t="26312" x="8785225" y="3070225"/>
          <p14:tracePt t="26329" x="8702675" y="3192463"/>
          <p14:tracePt t="26345" x="8632825" y="3368675"/>
          <p14:tracePt t="26362" x="8588375" y="3559175"/>
          <p14:tracePt t="26379" x="8572500" y="3794125"/>
          <p14:tracePt t="26396" x="8572500" y="3992563"/>
          <p14:tracePt t="26412" x="8564563" y="4175125"/>
          <p14:tracePt t="26429" x="8542338" y="4289425"/>
          <p14:tracePt t="26446" x="8534400" y="4327525"/>
          <p14:tracePt t="26448" x="8534400" y="4335463"/>
          <p14:tracePt t="26463" x="8518525" y="4351338"/>
          <p14:tracePt t="26479" x="8504238" y="4365625"/>
          <p14:tracePt t="26496" x="8466138" y="4381500"/>
          <p14:tracePt t="26512" x="8404225" y="4397375"/>
          <p14:tracePt t="26530" x="8374063" y="4403725"/>
          <p14:tracePt t="26546" x="8359775" y="4403725"/>
          <p14:tracePt t="32543" x="8351838" y="4403725"/>
          <p14:tracePt t="32551" x="8351838" y="4343400"/>
          <p14:tracePt t="32564" x="8351838" y="4305300"/>
          <p14:tracePt t="32600" x="8343900" y="4297363"/>
          <p14:tracePt t="32607" x="8245475" y="4297363"/>
          <p14:tracePt t="32618" x="8001000" y="4397375"/>
          <p14:tracePt t="32631" x="7375525" y="4610100"/>
          <p14:tracePt t="32648" x="6697663" y="4800600"/>
          <p14:tracePt t="32665" x="6278563" y="4868863"/>
          <p14:tracePt t="32681" x="6011863" y="4899025"/>
          <p14:tracePt t="32698" x="5889625" y="4899025"/>
          <p14:tracePt t="32715" x="5859463" y="4876800"/>
          <p14:tracePt t="32731" x="5845175" y="4846638"/>
          <p14:tracePt t="32748" x="5845175" y="4770438"/>
          <p14:tracePt t="32764" x="5845175" y="4724400"/>
          <p14:tracePt t="32781" x="5845175" y="4702175"/>
          <p14:tracePt t="32799" x="5845175" y="4656138"/>
          <p14:tracePt t="32815" x="5845175" y="4618038"/>
          <p14:tracePt t="32831" x="5845175" y="4579938"/>
          <p14:tracePt t="32848" x="5845175" y="4541838"/>
          <p14:tracePt t="32866" x="5845175" y="4503738"/>
          <p14:tracePt t="32881" x="5837238" y="4473575"/>
          <p14:tracePt t="32915" x="5851525" y="4435475"/>
          <p14:tracePt t="32931" x="5913438" y="4403725"/>
          <p14:tracePt t="32948" x="5989638" y="4397375"/>
          <p14:tracePt t="32965" x="6080125" y="4365625"/>
          <p14:tracePt t="32981" x="6164263" y="4335463"/>
          <p14:tracePt t="32985" x="6210300" y="4321175"/>
          <p14:tracePt t="32998" x="6294438" y="4267200"/>
          <p14:tracePt t="33015" x="6324600" y="4244975"/>
          <p14:tracePt t="33031" x="6346825" y="4229100"/>
          <p14:tracePt t="33111" x="6362700" y="4206875"/>
          <p14:tracePt t="33119" x="6384925" y="4168775"/>
          <p14:tracePt t="33127" x="6416675" y="4144963"/>
          <p14:tracePt t="33511" x="6523038" y="4144963"/>
          <p14:tracePt t="33519" x="6697663" y="4144963"/>
          <p14:tracePt t="33531" x="6934200" y="4114800"/>
          <p14:tracePt t="33548" x="7132638" y="4084638"/>
          <p14:tracePt t="33566" x="7200900" y="4092575"/>
          <p14:tracePt t="33581" x="7223125" y="4092575"/>
          <p14:tracePt t="33599" x="7307263" y="4092575"/>
          <p14:tracePt t="33615" x="7353300" y="4092575"/>
          <p14:tracePt t="33631" x="7399338" y="4092575"/>
          <p14:tracePt t="33648" x="7483475" y="4084638"/>
          <p14:tracePt t="33665" x="7573963" y="4068763"/>
          <p14:tracePt t="33682" x="7673975" y="4054475"/>
          <p14:tracePt t="33698" x="7742238" y="4030663"/>
          <p14:tracePt t="33715" x="7780338" y="4030663"/>
          <p14:tracePt t="33731" x="7802563" y="4022725"/>
          <p14:tracePt t="33748" x="7818438" y="4016375"/>
          <p14:tracePt t="33765" x="7826375" y="4016375"/>
          <p14:tracePt t="33783" x="7840663" y="4016375"/>
          <p14:tracePt t="33799" x="7864475" y="4016375"/>
          <p14:tracePt t="33815" x="7908925" y="4022725"/>
          <p14:tracePt t="33831" x="7962900" y="4046538"/>
          <p14:tracePt t="33848" x="8085138" y="4092575"/>
          <p14:tracePt t="33867" x="8137525" y="4098925"/>
          <p14:tracePt t="33881" x="8199438" y="4106863"/>
          <p14:tracePt t="33898" x="8207375" y="4106863"/>
          <p14:tracePt t="34079" x="8207375" y="4114800"/>
          <p14:tracePt t="34103" x="8207375" y="4122738"/>
          <p14:tracePt t="34111" x="8199438" y="4183063"/>
          <p14:tracePt t="34120" x="8161338" y="4267200"/>
          <p14:tracePt t="34132" x="8107363" y="4335463"/>
          <p14:tracePt t="34148" x="7916863" y="4473575"/>
          <p14:tracePt t="34165" x="7627938" y="4602163"/>
          <p14:tracePt t="34182" x="7216775" y="4724400"/>
          <p14:tracePt t="34199" x="7026275" y="4784725"/>
          <p14:tracePt t="34215" x="6880225" y="4800600"/>
          <p14:tracePt t="34232" x="6819900" y="4808538"/>
          <p14:tracePt t="34248" x="6804025" y="4822825"/>
          <p14:tracePt t="34423" x="6804025" y="4830763"/>
          <p14:tracePt t="34439" x="6804025" y="4838700"/>
          <p14:tracePt t="34535" x="6804025" y="4846638"/>
          <p14:tracePt t="34543" x="6819900" y="4846638"/>
          <p14:tracePt t="34551" x="6835775" y="4846638"/>
          <p14:tracePt t="34565" x="6858000" y="4854575"/>
          <p14:tracePt t="34583" x="6918325" y="4868863"/>
          <p14:tracePt t="34598" x="6942138" y="4868863"/>
          <p14:tracePt t="34615" x="7010400" y="4876800"/>
          <p14:tracePt t="34632" x="7040563" y="4876800"/>
          <p14:tracePt t="34649" x="7056438" y="4876800"/>
          <p14:tracePt t="35264" x="7056438" y="4868863"/>
          <p14:tracePt t="35271" x="7056438" y="4854575"/>
          <p14:tracePt t="35282" x="7056438" y="4838700"/>
          <p14:tracePt t="35299" x="7056438" y="4792663"/>
          <p14:tracePt t="35316" x="7078663" y="4686300"/>
          <p14:tracePt t="35332" x="7102475" y="4610100"/>
          <p14:tracePt t="35349" x="7108825" y="4518025"/>
          <p14:tracePt t="35366" x="7116763" y="4411663"/>
          <p14:tracePt t="35383" x="7116763" y="4365625"/>
          <p14:tracePt t="35399" x="7116763" y="4321175"/>
          <p14:tracePt t="35416" x="7116763" y="4289425"/>
          <p14:tracePt t="35432" x="7116763" y="4259263"/>
          <p14:tracePt t="35449" x="7116763" y="4237038"/>
          <p14:tracePt t="35467" x="7116763" y="4229100"/>
          <p14:tracePt t="35472" x="7116763" y="4221163"/>
          <p14:tracePt t="35487" x="7116763" y="4213225"/>
          <p14:tracePt t="35503" x="7116763" y="4206875"/>
          <p14:tracePt t="35515" x="7116763" y="4198938"/>
          <p14:tracePt t="35532" x="7116763" y="4191000"/>
          <p14:tracePt t="35671" x="7146925" y="4183063"/>
          <p14:tracePt t="35680" x="7192963" y="4183063"/>
          <p14:tracePt t="35687" x="7269163" y="4198938"/>
          <p14:tracePt t="35699" x="7369175" y="4206875"/>
          <p14:tracePt t="35716" x="7573963" y="4237038"/>
          <p14:tracePt t="35732" x="7794625" y="4237038"/>
          <p14:tracePt t="35749" x="8001000" y="4237038"/>
          <p14:tracePt t="35767" x="8161338" y="4237038"/>
          <p14:tracePt t="35782" x="8175625" y="4237038"/>
          <p14:tracePt t="35915" x="8183563" y="4237038"/>
          <p14:tracePt t="35935" x="8213725" y="4229100"/>
          <p14:tracePt t="35944" x="8251825" y="4229100"/>
          <p14:tracePt t="35951" x="8305800" y="4229100"/>
          <p14:tracePt t="35968" x="8397875" y="4206875"/>
          <p14:tracePt t="35983" x="8435975" y="4198938"/>
          <p14:tracePt t="35999" x="8442325" y="4198938"/>
          <p14:tracePt t="36144" x="8428038" y="4198938"/>
          <p14:tracePt t="36151" x="8397875" y="4198938"/>
          <p14:tracePt t="36161" x="8343900" y="4198938"/>
          <p14:tracePt t="36168" x="8289925" y="4213225"/>
          <p14:tracePt t="36183" x="8207375" y="4275138"/>
          <p14:tracePt t="36199" x="7826375" y="4511675"/>
          <p14:tracePt t="36216" x="7475538" y="4670425"/>
          <p14:tracePt t="36233" x="7254875" y="4762500"/>
          <p14:tracePt t="36249" x="7070725" y="4822825"/>
          <p14:tracePt t="36266" x="6942138" y="4868863"/>
          <p14:tracePt t="36282" x="6873875" y="4876800"/>
          <p14:tracePt t="36299" x="6873875" y="4884738"/>
          <p14:tracePt t="36423" x="6865938" y="4884738"/>
          <p14:tracePt t="36432" x="6865938" y="4892675"/>
          <p14:tracePt t="36439" x="6850063" y="4906963"/>
          <p14:tracePt t="36449" x="6835775" y="4914900"/>
          <p14:tracePt t="36465" x="6811963" y="4953000"/>
          <p14:tracePt t="36482" x="6804025" y="4968875"/>
          <p14:tracePt t="36499" x="6804025" y="4983163"/>
          <p14:tracePt t="36527" x="6811963" y="4983163"/>
          <p14:tracePt t="36535" x="6827838" y="4983163"/>
          <p14:tracePt t="36551" x="6835775" y="4983163"/>
          <p14:tracePt t="36566" x="6858000" y="4983163"/>
          <p14:tracePt t="36583" x="6873875" y="4960938"/>
          <p14:tracePt t="36599" x="6888163" y="4953000"/>
          <p14:tracePt t="36616" x="6911975" y="4930775"/>
          <p14:tracePt t="36632" x="6934200" y="4899025"/>
          <p14:tracePt t="36649" x="6956425" y="4860925"/>
          <p14:tracePt t="36666" x="6964363" y="4830763"/>
          <p14:tracePt t="36682" x="6994525" y="4792663"/>
          <p14:tracePt t="36699" x="7026275" y="4732338"/>
          <p14:tracePt t="36716" x="7078663" y="4656138"/>
          <p14:tracePt t="36732" x="7146925" y="4556125"/>
          <p14:tracePt t="36749" x="7239000" y="4457700"/>
          <p14:tracePt t="36766" x="7383463" y="4321175"/>
          <p14:tracePt t="36783" x="7445375" y="4275138"/>
          <p14:tracePt t="36799" x="7489825" y="4229100"/>
          <p14:tracePt t="36816" x="7543800" y="4160838"/>
          <p14:tracePt t="36833" x="7589838" y="4106863"/>
          <p14:tracePt t="36849" x="7620000" y="4092575"/>
          <p14:tracePt t="36866" x="7666038" y="4084638"/>
          <p14:tracePt t="36883" x="7704138" y="4084638"/>
          <p14:tracePt t="36899" x="7718425" y="4076700"/>
          <p14:tracePt t="36916" x="7726363" y="4068763"/>
          <p14:tracePt t="36933" x="7742238" y="4060825"/>
          <p14:tracePt t="36967" x="7772400" y="4038600"/>
          <p14:tracePt t="36983" x="7788275" y="4030663"/>
          <p14:tracePt t="36999" x="7794625" y="4016375"/>
          <p14:tracePt t="37016" x="7818438" y="4008438"/>
          <p14:tracePt t="37033" x="7826375" y="3992563"/>
          <p14:tracePt t="37049" x="7840663" y="3970338"/>
          <p14:tracePt t="37066" x="7856538" y="3946525"/>
          <p14:tracePt t="37083" x="7856538" y="3932238"/>
          <p14:tracePt t="37100" x="7856538" y="3924300"/>
          <p14:tracePt t="37116" x="7856538" y="3908425"/>
          <p14:tracePt t="37133" x="7840663" y="3894138"/>
          <p14:tracePt t="37150" x="7726363" y="3840163"/>
          <p14:tracePt t="37167" x="7620000" y="3817938"/>
          <p14:tracePt t="37183" x="7505700" y="3779838"/>
          <p14:tracePt t="37200" x="7361238" y="3749675"/>
          <p14:tracePt t="37217" x="7239000" y="3711575"/>
          <p14:tracePt t="37233" x="7185025" y="3703638"/>
          <p14:tracePt t="37250" x="7140575" y="3679825"/>
          <p14:tracePt t="37266" x="7086600" y="3679825"/>
          <p14:tracePt t="37283" x="7026275" y="3679825"/>
          <p14:tracePt t="37300" x="6964363" y="3679825"/>
          <p14:tracePt t="37316" x="6888163" y="3711575"/>
          <p14:tracePt t="37333" x="6811963" y="3771900"/>
          <p14:tracePt t="37350" x="6759575" y="3856038"/>
          <p14:tracePt t="37367" x="6697663" y="4016375"/>
          <p14:tracePt t="37383" x="6697663" y="4114800"/>
          <p14:tracePt t="37400" x="6697663" y="4221163"/>
          <p14:tracePt t="37417" x="6765925" y="4321175"/>
          <p14:tracePt t="37433" x="6873875" y="4397375"/>
          <p14:tracePt t="37450" x="7056438" y="4457700"/>
          <p14:tracePt t="37466" x="7315200" y="4487863"/>
          <p14:tracePt t="37483" x="7635875" y="4487863"/>
          <p14:tracePt t="37500" x="7832725" y="4473575"/>
          <p14:tracePt t="37516" x="7985125" y="4389438"/>
          <p14:tracePt t="37535" x="8061325" y="4244975"/>
          <p14:tracePt t="37550" x="8061325" y="4183063"/>
          <p14:tracePt t="37567" x="7970838" y="3970338"/>
          <p14:tracePt t="37583" x="7794625" y="3794125"/>
          <p14:tracePt t="37600" x="7597775" y="3657600"/>
          <p14:tracePt t="37617" x="7369175" y="3551238"/>
          <p14:tracePt t="37633" x="7192963" y="3497263"/>
          <p14:tracePt t="37650" x="7032625" y="3489325"/>
          <p14:tracePt t="37666" x="6880225" y="3513138"/>
          <p14:tracePt t="37683" x="6789738" y="3581400"/>
          <p14:tracePt t="37700" x="6727825" y="3711575"/>
          <p14:tracePt t="37716" x="6721475" y="3810000"/>
          <p14:tracePt t="37735" x="6781800" y="3940175"/>
          <p14:tracePt t="37750" x="6926263" y="3978275"/>
          <p14:tracePt t="37766" x="7018338" y="4016375"/>
          <p14:tracePt t="37783" x="7489825" y="4030663"/>
          <p14:tracePt t="37800" x="7704138" y="4030663"/>
          <p14:tracePt t="37816" x="7818438" y="3970338"/>
          <p14:tracePt t="37833" x="7848600" y="3940175"/>
          <p14:tracePt t="37850" x="7848600" y="3894138"/>
          <p14:tracePt t="37866" x="7794625" y="3848100"/>
          <p14:tracePt t="37883" x="7635875" y="3810000"/>
          <p14:tracePt t="37900" x="7467600" y="3756025"/>
          <p14:tracePt t="37916" x="7277100" y="3749675"/>
          <p14:tracePt t="37936" x="7124700" y="3810000"/>
          <p14:tracePt t="37951" x="7116763" y="3840163"/>
          <p14:tracePt t="37966" x="7116763" y="3870325"/>
          <p14:tracePt t="37969" x="7124700" y="3894138"/>
          <p14:tracePt t="37983" x="7231063" y="3916363"/>
          <p14:tracePt t="38000" x="7307263" y="3940175"/>
          <p14:tracePt t="38016" x="7345363" y="3946525"/>
          <p14:tracePt t="38138" x="7337425" y="3946525"/>
          <p14:tracePt t="38153" x="7331075" y="3946525"/>
          <p14:tracePt t="38159" x="7315200" y="3946525"/>
          <p14:tracePt t="38168" x="7307263" y="3946525"/>
          <p14:tracePt t="38191" x="7299325" y="3946525"/>
          <p14:tracePt t="38247" x="7299325" y="3962400"/>
          <p14:tracePt t="38255" x="7323138" y="3978275"/>
          <p14:tracePt t="38266" x="7345363" y="3992563"/>
          <p14:tracePt t="38283" x="7413625" y="4022725"/>
          <p14:tracePt t="38300" x="7483475" y="4068763"/>
          <p14:tracePt t="38317" x="7597775" y="4137025"/>
          <p14:tracePt t="38333" x="7734300" y="4259263"/>
          <p14:tracePt t="38352" x="7864475" y="4435475"/>
          <p14:tracePt t="38367" x="7932738" y="4587875"/>
          <p14:tracePt t="38384" x="7962900" y="4746625"/>
          <p14:tracePt t="38400" x="7985125" y="4945063"/>
          <p14:tracePt t="38417" x="7985125" y="5165725"/>
          <p14:tracePt t="38433" x="7985125" y="5349875"/>
          <p14:tracePt t="38450" x="7970838" y="5464175"/>
          <p14:tracePt t="38467" x="7894638" y="5562600"/>
          <p14:tracePt t="38471" x="7878763" y="5600700"/>
          <p14:tracePt t="38483" x="7840663" y="5630863"/>
          <p14:tracePt t="38500" x="7742238" y="5676900"/>
          <p14:tracePt t="38517" x="7635875" y="5692775"/>
          <p14:tracePt t="38533" x="7527925" y="5699125"/>
          <p14:tracePt t="38550" x="7399338" y="5699125"/>
          <p14:tracePt t="38567" x="7337425" y="5692775"/>
          <p14:tracePt t="38584" x="7331075" y="5692775"/>
          <p14:tracePt t="38687" x="7323138" y="5692775"/>
          <p14:tracePt t="38711" x="7307263" y="5692775"/>
          <p14:tracePt t="38719" x="7292975" y="5692775"/>
          <p14:tracePt t="38727" x="7285038" y="5692775"/>
          <p14:tracePt t="38735" x="7261225" y="5692775"/>
          <p14:tracePt t="38750" x="7170738" y="5715000"/>
          <p14:tracePt t="38767" x="7086600" y="5715000"/>
          <p14:tracePt t="38783" x="7026275" y="5715000"/>
          <p14:tracePt t="38799" x="6972300" y="5715000"/>
          <p14:tracePt t="38816" x="6964363" y="5715000"/>
          <p14:tracePt t="38871" x="6964363" y="5707063"/>
          <p14:tracePt t="38887" x="6964363" y="5699125"/>
          <p14:tracePt t="38903" x="6964363" y="5692775"/>
          <p14:tracePt t="38927" x="6964363" y="5684838"/>
          <p14:tracePt t="41527" x="6972300" y="5654675"/>
          <p14:tracePt t="41536" x="7032625" y="5562600"/>
          <p14:tracePt t="41543" x="7124700" y="5432425"/>
          <p14:tracePt t="41552" x="7246938" y="5303838"/>
          <p14:tracePt t="41568" x="7559675" y="5075238"/>
          <p14:tracePt t="41584" x="8107363" y="4678363"/>
          <p14:tracePt t="41601" x="8747125" y="4229100"/>
          <p14:tracePt t="41618" x="9250363" y="3825875"/>
          <p14:tracePt t="41634" x="9661525" y="3298825"/>
          <p14:tracePt t="41651" x="9898063" y="2781300"/>
          <p14:tracePt t="41668" x="9944100" y="2544763"/>
          <p14:tracePt t="41685" x="9944100" y="2416175"/>
          <p14:tracePt t="41701" x="9944100" y="2255838"/>
          <p14:tracePt t="41719" x="9906000" y="2065338"/>
          <p14:tracePt t="41734" x="9875838" y="2019300"/>
          <p14:tracePt t="41751" x="9813925" y="1943100"/>
          <p14:tracePt t="41768" x="9769475" y="1927225"/>
          <p14:tracePt t="41785" x="9737725" y="1920875"/>
          <p14:tracePt t="41802" x="9723438" y="1920875"/>
          <p14:tracePt t="41818" x="9707563" y="1905000"/>
          <p14:tracePt t="41835" x="9699625" y="1905000"/>
          <p14:tracePt t="41851" x="9661525" y="1897063"/>
          <p14:tracePt t="41868" x="9585325" y="1866900"/>
          <p14:tracePt t="41885" x="9509125" y="1851025"/>
          <p14:tracePt t="41903" x="9380538" y="1812925"/>
          <p14:tracePt t="41919" x="9304338" y="1798638"/>
          <p14:tracePt t="41934" x="9274175" y="1790700"/>
          <p14:tracePt t="41951" x="9197975" y="1760538"/>
          <p14:tracePt t="41968" x="9166225" y="1760538"/>
          <p14:tracePt t="41985" x="9121775" y="1736725"/>
          <p14:tracePt t="42001" x="9075738" y="1730375"/>
          <p14:tracePt t="42017" x="9051925" y="1722438"/>
          <p14:tracePt t="42035" x="9029700" y="1714500"/>
          <p14:tracePt t="42051" x="8999538" y="1698625"/>
          <p14:tracePt t="42068" x="8899525" y="1660525"/>
          <p14:tracePt t="42085" x="8770938" y="1600200"/>
          <p14:tracePt t="42103" x="8670925" y="1584325"/>
          <p14:tracePt t="42119" x="8594725" y="1554163"/>
          <p14:tracePt t="42135" x="8366125" y="1554163"/>
          <p14:tracePt t="42151" x="8031163" y="1554163"/>
          <p14:tracePt t="42168" x="7954963" y="1546225"/>
          <p14:tracePt t="42185" x="7908925" y="1546225"/>
          <p14:tracePt t="42202" x="7650163" y="1638300"/>
          <p14:tracePt t="42219" x="7535863" y="1714500"/>
          <p14:tracePt t="42235" x="7413625" y="1844675"/>
          <p14:tracePt t="42251" x="7246938" y="2079625"/>
          <p14:tracePt t="42268" x="7140575" y="2255838"/>
          <p14:tracePt t="42285" x="7048500" y="2468563"/>
          <p14:tracePt t="42301" x="7002463" y="2659063"/>
          <p14:tracePt t="42318" x="7040563" y="2887663"/>
          <p14:tracePt t="42335" x="7108825" y="2949575"/>
          <p14:tracePt t="42351" x="7407275" y="3032125"/>
          <p14:tracePt t="42368" x="7704138" y="3086100"/>
          <p14:tracePt t="42385" x="8047038" y="3094038"/>
          <p14:tracePt t="42401" x="8488363" y="2933700"/>
          <p14:tracePt t="42420" x="8694738" y="2773363"/>
          <p14:tracePt t="42435" x="8778875" y="2606675"/>
          <p14:tracePt t="42451" x="8809038" y="2422525"/>
          <p14:tracePt t="42468" x="8809038" y="2209800"/>
          <p14:tracePt t="42471" x="8793163" y="2117725"/>
          <p14:tracePt t="42484" x="8740775" y="2019300"/>
          <p14:tracePt t="42501" x="8588375" y="1820863"/>
          <p14:tracePt t="42519" x="8321675" y="1684338"/>
          <p14:tracePt t="42535" x="8183563" y="1646238"/>
          <p14:tracePt t="42551" x="8069263" y="1630363"/>
          <p14:tracePt t="42568" x="7856538" y="1692275"/>
          <p14:tracePt t="42585" x="7612063" y="1897063"/>
          <p14:tracePt t="42602" x="7445375" y="2193925"/>
          <p14:tracePt t="42618" x="7391400" y="2460625"/>
          <p14:tracePt t="42635" x="7391400" y="2613025"/>
          <p14:tracePt t="42651" x="7505700" y="2713038"/>
          <p14:tracePt t="42668" x="7673975" y="2751138"/>
          <p14:tracePt t="42685" x="7864475" y="2765425"/>
          <p14:tracePt t="42701" x="8115300" y="2765425"/>
          <p14:tracePt t="42718" x="8359775" y="2644775"/>
          <p14:tracePt t="42735" x="8404225" y="2582863"/>
          <p14:tracePt t="42751" x="8404225" y="2536825"/>
          <p14:tracePt t="42768" x="8389938" y="2492375"/>
          <p14:tracePt t="42785" x="8297863" y="2454275"/>
          <p14:tracePt t="42801" x="8183563" y="2422525"/>
          <p14:tracePt t="42818" x="8099425" y="2416175"/>
          <p14:tracePt t="42836" x="7962900" y="2438400"/>
          <p14:tracePt t="42851" x="7840663" y="2544763"/>
          <p14:tracePt t="42868" x="7810500" y="2628900"/>
          <p14:tracePt t="42885" x="7810500" y="2713038"/>
          <p14:tracePt t="42902" x="7848600" y="2789238"/>
          <p14:tracePt t="42918" x="7856538" y="2797175"/>
          <p14:tracePt t="43463" x="7856538" y="2811463"/>
          <p14:tracePt t="43958" x="7840663" y="2811463"/>
          <p14:tracePt t="43966" x="7810500" y="2797175"/>
          <p14:tracePt t="43974" x="7772400" y="2789238"/>
          <p14:tracePt t="43985" x="7756525" y="2781300"/>
          <p14:tracePt t="44001" x="7750175" y="2781300"/>
          <p14:tracePt t="52840" x="7756525" y="2781300"/>
          <p14:tracePt t="52855" x="7886700" y="2781300"/>
          <p14:tracePt t="52872" x="8008938" y="2789238"/>
          <p14:tracePt t="52889" x="8175625" y="2773363"/>
          <p14:tracePt t="52905" x="8328025" y="2743200"/>
          <p14:tracePt t="52922" x="8504238" y="2727325"/>
          <p14:tracePt t="52939" x="8664575" y="2697163"/>
          <p14:tracePt t="52955" x="8801100" y="2682875"/>
          <p14:tracePt t="52972" x="8885238" y="2651125"/>
          <p14:tracePt t="52990" x="8931275" y="2636838"/>
          <p14:tracePt t="53007" x="8931275" y="2628900"/>
          <p14:tracePt t="53055" x="8931275" y="2620963"/>
          <p14:tracePt t="53063" x="8937625" y="2606675"/>
          <p14:tracePt t="53144" x="8945563" y="2598738"/>
          <p14:tracePt t="53151" x="8969375" y="2598738"/>
          <p14:tracePt t="53160" x="8983663" y="2598738"/>
          <p14:tracePt t="53172" x="9007475" y="2598738"/>
          <p14:tracePt t="53189" x="9075738" y="2613025"/>
          <p14:tracePt t="53208" x="9212263" y="2628900"/>
          <p14:tracePt t="53223" x="9388475" y="2628900"/>
          <p14:tracePt t="53240" x="9547225" y="2628900"/>
          <p14:tracePt t="53255" x="9669463" y="2628900"/>
          <p14:tracePt t="53272" x="9745663" y="2628900"/>
          <p14:tracePt t="53289" x="9769475" y="2613025"/>
          <p14:tracePt t="53455" x="9761538" y="2613025"/>
          <p14:tracePt t="53463" x="9753600" y="2613025"/>
          <p14:tracePt t="53472" x="9753600" y="2628900"/>
          <p14:tracePt t="53489" x="9753600" y="2751138"/>
          <p14:tracePt t="53506" x="9737725" y="2857500"/>
          <p14:tracePt t="53522" x="9737725" y="2941638"/>
          <p14:tracePt t="53539" x="9737725" y="3032125"/>
          <p14:tracePt t="53555" x="9737725" y="3101975"/>
          <p14:tracePt t="53572" x="9737725" y="3162300"/>
          <p14:tracePt t="53589" x="9737725" y="3192463"/>
          <p14:tracePt t="53605" x="9731375" y="3216275"/>
          <p14:tracePt t="53623" x="9707563" y="3254375"/>
          <p14:tracePt t="53639" x="9693275" y="3284538"/>
          <p14:tracePt t="53655" x="9661525" y="3322638"/>
          <p14:tracePt t="53672" x="9647238" y="3336925"/>
          <p14:tracePt t="53689" x="9609138" y="3375025"/>
          <p14:tracePt t="53706" x="9578975" y="3406775"/>
          <p14:tracePt t="53723" x="9555163" y="3421063"/>
          <p14:tracePt t="53740" x="9532938" y="3451225"/>
          <p14:tracePt t="53756" x="9502775" y="3482975"/>
          <p14:tracePt t="53772" x="9478963" y="3505200"/>
          <p14:tracePt t="53789" x="9464675" y="3521075"/>
          <p14:tracePt t="53805" x="9464675" y="3527425"/>
          <p14:tracePt t="54248" x="9456738" y="3527425"/>
          <p14:tracePt t="54487" x="9448800" y="3535363"/>
          <p14:tracePt t="54513" x="9440863" y="3535363"/>
          <p14:tracePt t="54519" x="9440863" y="3543300"/>
          <p14:tracePt t="54527" x="9426575" y="3559175"/>
          <p14:tracePt t="54539" x="9418638" y="3573463"/>
          <p14:tracePt t="54556" x="9418638" y="3589338"/>
          <p14:tracePt t="54573" x="9394825" y="3603625"/>
          <p14:tracePt t="54589" x="9380538" y="3603625"/>
          <p14:tracePt t="54624" x="9372600" y="3603625"/>
          <p14:tracePt t="54655" x="9364663" y="3603625"/>
          <p14:tracePt t="54703" x="9356725" y="3603625"/>
          <p14:tracePt t="54728" x="9356725" y="3589338"/>
          <p14:tracePt t="54737" x="9356725" y="3573463"/>
          <p14:tracePt t="54743" x="9356725" y="3543300"/>
          <p14:tracePt t="54756" x="9356725" y="3513138"/>
          <p14:tracePt t="54773" x="9356725" y="3497263"/>
          <p14:tracePt t="54789" x="9356725" y="3475038"/>
          <p14:tracePt t="54807" x="9364663" y="3436938"/>
          <p14:tracePt t="54823" x="9372600" y="3413125"/>
          <p14:tracePt t="55927" x="9364663" y="3406775"/>
          <p14:tracePt t="55935" x="9342438" y="3398838"/>
          <p14:tracePt t="55943" x="9318625" y="3382963"/>
          <p14:tracePt t="55956" x="9288463" y="3382963"/>
          <p14:tracePt t="55973" x="9258300" y="3375025"/>
          <p14:tracePt t="55976" x="9258300" y="3368675"/>
          <p14:tracePt t="66456" x="9242425" y="3360738"/>
          <p14:tracePt t="66463" x="9182100" y="3330575"/>
          <p14:tracePt t="66477" x="9029700" y="3292475"/>
          <p14:tracePt t="66495" x="8069263" y="3032125"/>
          <p14:tracePt t="66511" x="7208838" y="2849563"/>
          <p14:tracePt t="66527" x="6911975" y="2887663"/>
          <p14:tracePt t="66544" x="6553200" y="3017838"/>
          <p14:tracePt t="66560" x="6011863" y="3178175"/>
          <p14:tracePt t="66577" x="5524500" y="3260725"/>
          <p14:tracePt t="66594" x="5257800" y="3276600"/>
          <p14:tracePt t="66610" x="5181600" y="3276600"/>
          <p14:tracePt t="66644" x="5295900" y="3268663"/>
          <p14:tracePt t="66660" x="5845175" y="3178175"/>
          <p14:tracePt t="66679" x="6880225" y="3146425"/>
          <p14:tracePt t="66694" x="7132638" y="3146425"/>
          <p14:tracePt t="66711" x="7299325" y="3146425"/>
          <p14:tracePt t="66744" x="7170738" y="3140075"/>
          <p14:tracePt t="66760" x="6727825" y="3170238"/>
          <p14:tracePt t="66777" x="5943600" y="3306763"/>
          <p14:tracePt t="66794" x="5326063" y="3475038"/>
          <p14:tracePt t="66812" x="5151438" y="3527425"/>
          <p14:tracePt t="66827" x="5151438" y="3543300"/>
          <p14:tracePt t="66844" x="5334000" y="3611563"/>
          <p14:tracePt t="66860" x="5829300" y="3679825"/>
          <p14:tracePt t="66877" x="6469063" y="3779838"/>
          <p14:tracePt t="66894" x="6896100" y="3902075"/>
          <p14:tracePt t="66910" x="6934200" y="3924300"/>
          <p14:tracePt t="66927" x="6904038" y="3946525"/>
          <p14:tracePt t="66944" x="6827838" y="3970338"/>
          <p14:tracePt t="66960" x="6713538" y="4008438"/>
          <p14:tracePt t="66977" x="6667500" y="4038600"/>
          <p14:tracePt t="66994" x="6651625" y="4068763"/>
          <p14:tracePt t="67010" x="6651625" y="4092575"/>
          <p14:tracePt t="67027" x="6651625" y="4137025"/>
          <p14:tracePt t="67043" x="6651625" y="4259263"/>
          <p14:tracePt t="67060" x="6599238" y="4373563"/>
          <p14:tracePt t="67076" x="6530975" y="4465638"/>
          <p14:tracePt t="67094" x="6523038" y="4473575"/>
          <p14:tracePt t="67231" x="6545263" y="4457700"/>
          <p14:tracePt t="67239" x="6575425" y="4427538"/>
          <p14:tracePt t="67247" x="6621463" y="4381500"/>
          <p14:tracePt t="67261" x="6667500" y="4343400"/>
          <p14:tracePt t="67277" x="6721475" y="4305300"/>
          <p14:tracePt t="67295" x="6735763" y="4283075"/>
          <p14:tracePt t="67311" x="6743700" y="4283075"/>
          <p14:tracePt t="67392" x="6743700" y="4275138"/>
          <p14:tracePt t="67399" x="6735763" y="4275138"/>
          <p14:tracePt t="67431" x="6727825" y="4275138"/>
          <p14:tracePt t="67544" x="6735763" y="4275138"/>
          <p14:tracePt t="67561" x="6743700" y="4275138"/>
          <p14:tracePt t="67567" x="6759575" y="4275138"/>
          <p14:tracePt t="67583" x="6773863" y="4275138"/>
          <p14:tracePt t="67594" x="6781800" y="4275138"/>
          <p14:tracePt t="67611" x="6804025" y="4275138"/>
          <p14:tracePt t="67627" x="6873875" y="4275138"/>
          <p14:tracePt t="67644" x="6980238" y="4275138"/>
          <p14:tracePt t="67661" x="7154863" y="4289425"/>
          <p14:tracePt t="67678" x="7399338" y="4289425"/>
          <p14:tracePt t="67696" x="7902575" y="4305300"/>
          <p14:tracePt t="67711" x="8131175" y="4305300"/>
          <p14:tracePt t="67728" x="8267700" y="4305300"/>
          <p14:tracePt t="67744" x="8321675" y="4305300"/>
          <p14:tracePt t="67791" x="8328025" y="4305300"/>
          <p14:tracePt t="67903" x="8321675" y="4305300"/>
          <p14:tracePt t="67912" x="8305800" y="4305300"/>
          <p14:tracePt t="67919" x="8259763" y="4305300"/>
          <p14:tracePt t="67927" x="8207375" y="4297363"/>
          <p14:tracePt t="67944" x="7985125" y="4297363"/>
          <p14:tracePt t="67961" x="7650163" y="4297363"/>
          <p14:tracePt t="67977" x="7261225" y="4297363"/>
          <p14:tracePt t="67994" x="6819900" y="4297363"/>
          <p14:tracePt t="68011" x="6530975" y="4297363"/>
          <p14:tracePt t="68015" x="6430963" y="4297363"/>
          <p14:tracePt t="68027" x="6346825" y="4297363"/>
          <p14:tracePt t="68044" x="6278563" y="4289425"/>
          <p14:tracePt t="68061" x="6264275" y="4283075"/>
          <p14:tracePt t="68097" x="6308725" y="4283075"/>
          <p14:tracePt t="68103" x="6408738" y="4283075"/>
          <p14:tracePt t="68112" x="6537325" y="4283075"/>
          <p14:tracePt t="68128" x="6911975" y="4283075"/>
          <p14:tracePt t="68144" x="7345363" y="4283075"/>
          <p14:tracePt t="68161" x="7718425" y="4283075"/>
          <p14:tracePt t="68178" x="7878763" y="4283075"/>
          <p14:tracePt t="68195" x="7902575" y="4283075"/>
          <p14:tracePt t="68227" x="7832725" y="4283075"/>
          <p14:tracePt t="68244" x="7635875" y="4244975"/>
          <p14:tracePt t="68261" x="7399338" y="4213225"/>
          <p14:tracePt t="68279" x="7154863" y="4213225"/>
          <p14:tracePt t="68313" x="7162800" y="4213225"/>
          <p14:tracePt t="68327" x="7254875" y="4213225"/>
          <p14:tracePt t="68344" x="7369175" y="4259263"/>
          <p14:tracePt t="68361" x="7467600" y="4267200"/>
          <p14:tracePt t="68378" x="7483475" y="4275138"/>
          <p14:tracePt t="68441" x="7475538" y="4275138"/>
          <p14:tracePt t="68447" x="7467600" y="4275138"/>
          <p14:tracePt t="68461" x="7459663" y="4275138"/>
          <p14:tracePt t="68478" x="7451725" y="4275138"/>
          <p14:tracePt t="68600" x="7445375" y="4275138"/>
          <p14:tracePt t="68615" x="7437438" y="4275138"/>
          <p14:tracePt t="68806" x="7407275" y="4275138"/>
          <p14:tracePt t="68814" x="7375525" y="4275138"/>
          <p14:tracePt t="68822" x="7353300" y="4275138"/>
          <p14:tracePt t="68830" x="7337425" y="4259263"/>
          <p14:tracePt t="68926" x="7331075" y="4259263"/>
          <p14:tracePt t="68934" x="7323138" y="4259263"/>
          <p14:tracePt t="68950" x="7307263" y="4297363"/>
          <p14:tracePt t="68960" x="7292975" y="4435475"/>
          <p14:tracePt t="68977" x="7269163" y="4678363"/>
          <p14:tracePt t="68994" x="7269163" y="4876800"/>
          <p14:tracePt t="69010" x="7292975" y="5051425"/>
          <p14:tracePt t="69027" x="7383463" y="5203825"/>
          <p14:tracePt t="69044" x="7543800" y="5295900"/>
          <p14:tracePt t="69061" x="7780338" y="5334000"/>
          <p14:tracePt t="69077" x="8008938" y="5334000"/>
          <p14:tracePt t="69094" x="8259763" y="5287963"/>
          <p14:tracePt t="69111" x="8343900" y="5203825"/>
          <p14:tracePt t="69127" x="8382000" y="5097463"/>
          <p14:tracePt t="69144" x="8382000" y="4983163"/>
          <p14:tracePt t="69161" x="8359775" y="4868863"/>
          <p14:tracePt t="69177" x="8213725" y="4702175"/>
          <p14:tracePt t="69194" x="7940675" y="4518025"/>
          <p14:tracePt t="69211" x="7673975" y="4403725"/>
          <p14:tracePt t="69227" x="7369175" y="4343400"/>
          <p14:tracePt t="69244" x="6926263" y="4321175"/>
          <p14:tracePt t="69260" x="6651625" y="4321175"/>
          <p14:tracePt t="69277" x="6302375" y="4411663"/>
          <p14:tracePt t="69294" x="5813425" y="4702175"/>
          <p14:tracePt t="69311" x="5584825" y="4953000"/>
          <p14:tracePt t="69328" x="5464175" y="5203825"/>
          <p14:tracePt t="69344" x="5410200" y="5524500"/>
          <p14:tracePt t="69361" x="5426075" y="5867400"/>
          <p14:tracePt t="69378" x="5638800" y="6194425"/>
          <p14:tracePt t="69395" x="6057900" y="6477000"/>
          <p14:tracePt t="69411" x="6759575" y="6667500"/>
          <p14:tracePt t="69428" x="7650163" y="6697663"/>
          <p14:tracePt t="69444" x="8289925" y="6591300"/>
          <p14:tracePt t="69461" x="8709025" y="6384925"/>
          <p14:tracePt t="69478" x="9045575" y="6003925"/>
          <p14:tracePt t="69494" x="9067800" y="5661025"/>
          <p14:tracePt t="69511" x="8983663" y="5181600"/>
          <p14:tracePt t="69528" x="8640763" y="4495800"/>
          <p14:tracePt t="69544" x="8047038" y="4008438"/>
          <p14:tracePt t="69561" x="7421563" y="3779838"/>
          <p14:tracePt t="69578" x="6873875" y="3763963"/>
          <p14:tracePt t="69594" x="6264275" y="4030663"/>
          <p14:tracePt t="69611" x="5761038" y="4579938"/>
          <p14:tracePt t="69628" x="5578475" y="5181600"/>
          <p14:tracePt t="69644" x="5584825" y="5638800"/>
          <p14:tracePt t="69661" x="5965825" y="5927725"/>
          <p14:tracePt t="69678" x="7102475" y="5997575"/>
          <p14:tracePt t="69695" x="7947025" y="5889625"/>
          <p14:tracePt t="69711" x="8512175" y="5578475"/>
          <p14:tracePt t="69728" x="8755063" y="5303838"/>
          <p14:tracePt t="69744" x="8793163" y="5059363"/>
          <p14:tracePt t="69761" x="8724900" y="4838700"/>
          <p14:tracePt t="69778" x="8259763" y="4587875"/>
          <p14:tracePt t="69794" x="7688263" y="4465638"/>
          <p14:tracePt t="69811" x="7124700" y="4572000"/>
          <p14:tracePt t="69828" x="6727825" y="4937125"/>
          <p14:tracePt t="69844" x="6599238" y="5318125"/>
          <p14:tracePt t="69861" x="6621463" y="5584825"/>
          <p14:tracePt t="69878" x="6980238" y="5730875"/>
          <p14:tracePt t="69896" x="7369175" y="5768975"/>
          <p14:tracePt t="69911" x="7818438" y="5737225"/>
          <p14:tracePt t="69928" x="7932738" y="5668963"/>
          <p14:tracePt t="69944" x="7940675" y="5600700"/>
          <p14:tracePt t="69961" x="7924800" y="5524500"/>
          <p14:tracePt t="69977" x="7788275" y="5464175"/>
          <p14:tracePt t="69994" x="7635875" y="5410200"/>
          <p14:tracePt t="70011" x="7573963" y="5402263"/>
          <p14:tracePt t="70027" x="7551738" y="5402263"/>
          <p14:tracePt t="70061" x="7551738" y="5410200"/>
          <p14:tracePt t="70077" x="7573963" y="5418138"/>
          <p14:tracePt t="70094" x="7597775" y="5418138"/>
          <p14:tracePt t="70200" x="7597775" y="5394325"/>
          <p14:tracePt t="70207" x="7597775" y="5364163"/>
          <p14:tracePt t="70215" x="7597775" y="5326063"/>
          <p14:tracePt t="70228" x="7597775" y="5318125"/>
          <p14:tracePt t="70245" x="7597775" y="5311775"/>
          <p14:tracePt t="70473" x="7604125" y="5311775"/>
          <p14:tracePt t="71511" x="7612063" y="5303838"/>
          <p14:tracePt t="71522" x="7642225" y="5295900"/>
          <p14:tracePt t="71529" x="7704138" y="5287963"/>
          <p14:tracePt t="71545" x="7802563" y="5265738"/>
          <p14:tracePt t="71562" x="7978775" y="5265738"/>
          <p14:tracePt t="71579" x="8145463" y="5249863"/>
          <p14:tracePt t="71596" x="8297863" y="5249863"/>
          <p14:tracePt t="71612" x="8412163" y="5235575"/>
          <p14:tracePt t="71629" x="8450263" y="5227638"/>
          <p14:tracePt t="71645" x="8458200" y="5227638"/>
          <p14:tracePt t="71736" x="8458200" y="5219700"/>
          <p14:tracePt t="72392" x="8442325" y="5219700"/>
          <p14:tracePt t="72399" x="8420100" y="5219700"/>
          <p14:tracePt t="72408" x="8335963" y="5197475"/>
          <p14:tracePt t="72415" x="8199438" y="5159375"/>
          <p14:tracePt t="72429" x="7993063" y="5097463"/>
          <p14:tracePt t="72446" x="7208838" y="4884738"/>
          <p14:tracePt t="72462" x="6942138" y="4800600"/>
          <p14:tracePt t="72479" x="6156325" y="4587875"/>
          <p14:tracePt t="72496" x="5807075" y="4487863"/>
          <p14:tracePt t="72512" x="5592763" y="4411663"/>
          <p14:tracePt t="72529" x="5524500" y="4397375"/>
        </p14:tracePtLst>
      </p14:laserTraceLst>
    </p:ext>
  </p:extLs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1481124"/>
            <a:ext cx="8229600" cy="1860387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391248302"/>
              </p:ext>
            </p:extLst>
          </p:nvPr>
        </p:nvGraphicFramePr>
        <p:xfrm>
          <a:off x="3658102" y="2107153"/>
          <a:ext cx="3733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2558" name="Equation" r:id="rId4" imgW="3733560" imgH="736560" progId="Equation.DSMT4">
                  <p:embed/>
                </p:oleObj>
              </mc:Choice>
              <mc:Fallback>
                <p:oleObj name="Equation" r:id="rId4" imgW="373356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8102" y="2107153"/>
                        <a:ext cx="37338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74625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9342"/>
    </mc:Choice>
    <mc:Fallback xmlns="">
      <p:transition advTm="1934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182" x="5516563" y="4389438"/>
          <p14:tracePt t="14262" x="5516563" y="4381500"/>
          <p14:tracePt t="14270" x="5562600" y="4327525"/>
          <p14:tracePt t="14278" x="5730875" y="4259263"/>
          <p14:tracePt t="14291" x="5921375" y="4198938"/>
          <p14:tracePt t="14308" x="6240463" y="4175125"/>
          <p14:tracePt t="14324" x="6454775" y="4144963"/>
          <p14:tracePt t="14342" x="6735763" y="4016375"/>
          <p14:tracePt t="14358" x="6980238" y="3848100"/>
          <p14:tracePt t="14374" x="7178675" y="3649663"/>
          <p14:tracePt t="14391" x="7307263" y="3406775"/>
          <p14:tracePt t="14408" x="7413625" y="3055938"/>
          <p14:tracePt t="14425" x="7467600" y="2682875"/>
          <p14:tracePt t="14441" x="7483475" y="1912938"/>
          <p14:tracePt t="14458" x="7483475" y="1028700"/>
          <p14:tracePt t="14474" x="7475538" y="769938"/>
          <p14:tracePt t="14491" x="7475538" y="762000"/>
          <p14:tracePt t="14508" x="7429500" y="739775"/>
          <p14:tracePt t="14524" x="7299325" y="701675"/>
          <p14:tracePt t="14542" x="7170738" y="677863"/>
          <p14:tracePt t="14558" x="7086600" y="677863"/>
          <p14:tracePt t="14574" x="6911975" y="769938"/>
          <p14:tracePt t="14591" x="6759575" y="860425"/>
          <p14:tracePt t="14608" x="6645275" y="944563"/>
          <p14:tracePt t="14625" x="6629400" y="960438"/>
          <p14:tracePt t="14822" x="6629400" y="968375"/>
          <p14:tracePt t="14830" x="6629400" y="1006475"/>
          <p14:tracePt t="14841" x="6569075" y="1112838"/>
          <p14:tracePt t="14858" x="6430963" y="1355725"/>
          <p14:tracePt t="14875" x="6362700" y="1493838"/>
          <p14:tracePt t="14891" x="6324600" y="1592263"/>
          <p14:tracePt t="14908" x="6308725" y="1660525"/>
          <p14:tracePt t="14925" x="6240463" y="1866900"/>
          <p14:tracePt t="14941" x="6142038" y="2019300"/>
          <p14:tracePt t="14958" x="5965825" y="2171700"/>
          <p14:tracePt t="14975" x="5592763" y="2324100"/>
          <p14:tracePt t="14991" x="5197475" y="2460625"/>
          <p14:tracePt t="15008" x="4876800" y="2530475"/>
          <p14:tracePt t="15024" x="4678363" y="2568575"/>
          <p14:tracePt t="15041" x="4587875" y="2574925"/>
          <p14:tracePt t="15117" x="4579938" y="2574925"/>
          <p14:tracePt t="15286" x="4587875" y="2574925"/>
          <p14:tracePt t="15297" x="4602163" y="2574925"/>
          <p14:tracePt t="15308" x="4610100" y="2574925"/>
          <p14:tracePt t="15325" x="4694238" y="2574925"/>
          <p14:tracePt t="15341" x="4724400" y="2574925"/>
          <p14:tracePt t="15358" x="4792663" y="2574925"/>
          <p14:tracePt t="15375" x="4816475" y="2574925"/>
          <p14:tracePt t="15391" x="4838700" y="2574925"/>
          <p14:tracePt t="15408" x="4868863" y="2574925"/>
          <p14:tracePt t="15424" x="4899025" y="2574925"/>
          <p14:tracePt t="15441" x="4953000" y="2574925"/>
          <p14:tracePt t="15458" x="5006975" y="2574925"/>
          <p14:tracePt t="15475" x="5051425" y="2574925"/>
          <p14:tracePt t="15491" x="5113338" y="2574925"/>
          <p14:tracePt t="15508" x="5165725" y="2574925"/>
          <p14:tracePt t="15525" x="5257800" y="2582863"/>
          <p14:tracePt t="15541" x="5349875" y="2582863"/>
          <p14:tracePt t="15558" x="5448300" y="2582863"/>
          <p14:tracePt t="15574" x="5562600" y="2606675"/>
          <p14:tracePt t="15591" x="5676900" y="2613025"/>
          <p14:tracePt t="15608" x="5791200" y="2620963"/>
          <p14:tracePt t="15624" x="5889625" y="2620963"/>
          <p14:tracePt t="15641" x="5981700" y="2620963"/>
          <p14:tracePt t="15658" x="6073775" y="2620963"/>
          <p14:tracePt t="15675" x="6188075" y="2620963"/>
          <p14:tracePt t="15691" x="6294438" y="2620963"/>
          <p14:tracePt t="15693" x="6332538" y="2620963"/>
          <p14:tracePt t="15708" x="6392863" y="2620963"/>
          <p14:tracePt t="15725" x="6507163" y="2620963"/>
          <p14:tracePt t="15741" x="6569075" y="2620963"/>
          <p14:tracePt t="15758" x="6607175" y="2620963"/>
          <p14:tracePt t="15775" x="6637338" y="2620963"/>
          <p14:tracePt t="15791" x="6645275" y="2620963"/>
          <p14:tracePt t="15846" x="6659563" y="2620963"/>
          <p14:tracePt t="15853" x="6683375" y="2620963"/>
          <p14:tracePt t="15861" x="6705600" y="2620963"/>
          <p14:tracePt t="15874" x="6759575" y="2636838"/>
          <p14:tracePt t="15891" x="6880225" y="2636838"/>
          <p14:tracePt t="15908" x="7002463" y="2644775"/>
          <p14:tracePt t="15925" x="7154863" y="2644775"/>
          <p14:tracePt t="15941" x="7170738" y="2644775"/>
          <p14:tracePt t="16005" x="7162800" y="2644775"/>
          <p14:tracePt t="16013" x="7140575" y="2644775"/>
          <p14:tracePt t="16024" x="7116763" y="2644775"/>
          <p14:tracePt t="16041" x="7032625" y="2628900"/>
          <p14:tracePt t="16058" x="6896100" y="2598738"/>
          <p14:tracePt t="16075" x="6735763" y="2582863"/>
          <p14:tracePt t="16091" x="6553200" y="2552700"/>
          <p14:tracePt t="16108" x="6346825" y="2552700"/>
          <p14:tracePt t="16125" x="6164263" y="2552700"/>
          <p14:tracePt t="16141" x="5981700" y="2552700"/>
          <p14:tracePt t="16158" x="5875338" y="2552700"/>
          <p14:tracePt t="16174" x="5761038" y="2560638"/>
          <p14:tracePt t="16191" x="5654675" y="2568575"/>
          <p14:tracePt t="16208" x="5532438" y="2582863"/>
          <p14:tracePt t="16224" x="5426075" y="2598738"/>
          <p14:tracePt t="16241" x="5380038" y="2606675"/>
          <p14:tracePt t="16258" x="5356225" y="2606675"/>
          <p14:tracePt t="16274" x="5349875" y="2606675"/>
          <p14:tracePt t="16291" x="5341938" y="2606675"/>
          <p14:tracePt t="16325" x="5326063" y="2606675"/>
          <p14:tracePt t="16341" x="5295900" y="2628900"/>
          <p14:tracePt t="16358" x="5273675" y="2644775"/>
          <p14:tracePt t="16375" x="5241925" y="2659063"/>
          <p14:tracePt t="16454" x="5241925" y="2667000"/>
          <p14:tracePt t="16466" x="5241925" y="2682875"/>
          <p14:tracePt t="16478" x="5241925" y="2689225"/>
          <p14:tracePt t="16535" x="5257800" y="2705100"/>
          <p14:tracePt t="16548" x="5265738" y="2705100"/>
          <p14:tracePt t="16560" x="5287963" y="2705100"/>
          <p14:tracePt t="16575" x="5326063" y="2713038"/>
          <p14:tracePt t="16591" x="5356225" y="2727325"/>
          <p14:tracePt t="16608" x="5364163" y="2727325"/>
          <p14:tracePt t="16726" x="5349875" y="2727325"/>
          <p14:tracePt t="16737" x="5341938" y="2727325"/>
        </p14:tracePtLst>
      </p14:laserTraceLst>
    </p:ext>
  </p:extLs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1481124"/>
            <a:ext cx="8229600" cy="453072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102565863"/>
              </p:ext>
            </p:extLst>
          </p:nvPr>
        </p:nvGraphicFramePr>
        <p:xfrm>
          <a:off x="3658102" y="1955748"/>
          <a:ext cx="37338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38" name="Equation" r:id="rId4" imgW="3733560" imgH="736560" progId="Equation.DSMT4">
                  <p:embed/>
                </p:oleObj>
              </mc:Choice>
              <mc:Fallback>
                <p:oleObj name="Equation" r:id="rId4" imgW="373356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58102" y="1955748"/>
                        <a:ext cx="37338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22974713"/>
              </p:ext>
            </p:extLst>
          </p:nvPr>
        </p:nvGraphicFramePr>
        <p:xfrm>
          <a:off x="3147557" y="3117141"/>
          <a:ext cx="56515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39" name="Equation" r:id="rId6" imgW="5651280" imgH="736560" progId="Equation.DSMT4">
                  <p:embed/>
                </p:oleObj>
              </mc:Choice>
              <mc:Fallback>
                <p:oleObj name="Equation" r:id="rId6" imgW="5651280" imgH="73656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7557" y="3117141"/>
                        <a:ext cx="56515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794096561"/>
              </p:ext>
            </p:extLst>
          </p:nvPr>
        </p:nvGraphicFramePr>
        <p:xfrm>
          <a:off x="3425662" y="4326900"/>
          <a:ext cx="5600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640" name="Equation" r:id="rId8" imgW="5600520" imgH="736560" progId="Equation.DSMT4">
                  <p:embed/>
                </p:oleObj>
              </mc:Choice>
              <mc:Fallback>
                <p:oleObj name="Equation" r:id="rId8" imgW="5600520" imgH="7365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25662" y="4326900"/>
                        <a:ext cx="56007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46218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480"/>
    </mc:Choice>
    <mc:Fallback xmlns="">
      <p:transition advTm="524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60" x="5326063" y="2727325"/>
          <p14:tracePt t="1176" x="5318125" y="2727325"/>
          <p14:tracePt t="1183" x="5287963" y="2713038"/>
          <p14:tracePt t="1200" x="5135563" y="2667000"/>
          <p14:tracePt t="1217" x="5097463" y="2651125"/>
          <p14:tracePt t="1303" x="5143500" y="2606675"/>
          <p14:tracePt t="1314" x="5181600" y="2552700"/>
          <p14:tracePt t="1325" x="5219700" y="2514600"/>
          <p14:tracePt t="1336" x="5235575" y="2498725"/>
          <p14:tracePt t="1350" x="5249863" y="2484438"/>
          <p14:tracePt t="1367" x="5394325" y="2416175"/>
          <p14:tracePt t="1383" x="5464175" y="2400300"/>
          <p14:tracePt t="1400" x="5494338" y="2400300"/>
          <p14:tracePt t="1417" x="5524500" y="2400300"/>
          <p14:tracePt t="1433" x="5540375" y="2400300"/>
          <p14:tracePt t="1467" x="5570538" y="2400300"/>
          <p14:tracePt t="1483" x="5622925" y="2416175"/>
          <p14:tracePt t="1500" x="5715000" y="2416175"/>
          <p14:tracePt t="1517" x="5807075" y="2392363"/>
          <p14:tracePt t="1533" x="5867400" y="2354263"/>
          <p14:tracePt t="1550" x="5883275" y="2346325"/>
          <p14:tracePt t="1695" x="5905500" y="2339975"/>
          <p14:tracePt t="1706" x="5943600" y="2339975"/>
          <p14:tracePt t="1718" x="6111875" y="2278063"/>
          <p14:tracePt t="1734" x="6240463" y="2209800"/>
          <p14:tracePt t="1750" x="6400800" y="2125663"/>
          <p14:tracePt t="1767" x="6523038" y="2079625"/>
          <p14:tracePt t="1783" x="6545263" y="2073275"/>
          <p14:tracePt t="1800" x="6545263" y="2065338"/>
          <p14:tracePt t="1879" x="6575425" y="2065338"/>
          <p14:tracePt t="1890" x="6651625" y="2041525"/>
          <p14:tracePt t="1903" x="6789738" y="2035175"/>
          <p14:tracePt t="1917" x="6865938" y="2019300"/>
          <p14:tracePt t="1934" x="6994525" y="1997075"/>
          <p14:tracePt t="1951" x="7002463" y="1997075"/>
          <p14:tracePt t="2006" x="7010400" y="1989138"/>
          <p14:tracePt t="2030" x="7026275" y="1989138"/>
          <p14:tracePt t="2038" x="7040563" y="1997075"/>
          <p14:tracePt t="2050" x="7064375" y="1997075"/>
          <p14:tracePt t="2067" x="7108825" y="2019300"/>
          <p14:tracePt t="2084" x="7170738" y="2049463"/>
          <p14:tracePt t="2100" x="7216775" y="2057400"/>
          <p14:tracePt t="2117" x="7246938" y="2065338"/>
          <p14:tracePt t="2134" x="7254875" y="2065338"/>
          <p14:tracePt t="2367" x="7254875" y="2073275"/>
          <p14:tracePt t="2378" x="7208838" y="2095500"/>
          <p14:tracePt t="2383" x="7094538" y="2193925"/>
          <p14:tracePt t="2400" x="6667500" y="2454275"/>
          <p14:tracePt t="2417" x="5897563" y="2819400"/>
          <p14:tracePt t="2434" x="4960938" y="3200400"/>
          <p14:tracePt t="2451" x="4092575" y="3497263"/>
          <p14:tracePt t="2467" x="3238500" y="3810000"/>
          <p14:tracePt t="2483" x="2644775" y="3946525"/>
          <p14:tracePt t="2500" x="2468563" y="3992563"/>
          <p14:tracePt t="2517" x="2430463" y="4000500"/>
          <p14:tracePt t="2583" x="2438400" y="4000500"/>
          <p14:tracePt t="2591" x="2454275" y="4000500"/>
          <p14:tracePt t="2601" x="2468563" y="4000500"/>
          <p14:tracePt t="2617" x="2506663" y="3984625"/>
          <p14:tracePt t="2634" x="2598738" y="3940175"/>
          <p14:tracePt t="2651" x="2713038" y="3902075"/>
          <p14:tracePt t="2667" x="2835275" y="3863975"/>
          <p14:tracePt t="2684" x="2925763" y="3863975"/>
          <p14:tracePt t="2701" x="3048000" y="3863975"/>
          <p14:tracePt t="2717" x="3184525" y="3863975"/>
          <p14:tracePt t="2734" x="3382963" y="3878263"/>
          <p14:tracePt t="2751" x="3497263" y="3878263"/>
          <p14:tracePt t="2767" x="3551238" y="3878263"/>
          <p14:tracePt t="2784" x="3603625" y="3870325"/>
          <p14:tracePt t="2801" x="3649663" y="3840163"/>
          <p14:tracePt t="2817" x="3717925" y="3787775"/>
          <p14:tracePt t="2834" x="3787775" y="3733800"/>
          <p14:tracePt t="2851" x="3870325" y="3687763"/>
          <p14:tracePt t="2867" x="3932238" y="3657600"/>
          <p14:tracePt t="2884" x="3992563" y="3619500"/>
          <p14:tracePt t="2901" x="4022725" y="3597275"/>
          <p14:tracePt t="2918" x="4084638" y="3589338"/>
          <p14:tracePt t="2934" x="4137025" y="3589338"/>
          <p14:tracePt t="2951" x="4198938" y="3589338"/>
          <p14:tracePt t="2967" x="4259263" y="3589338"/>
          <p14:tracePt t="2984" x="4297363" y="3581400"/>
          <p14:tracePt t="3001" x="4327525" y="3573463"/>
          <p14:tracePt t="3017" x="4373563" y="3559175"/>
          <p14:tracePt t="3034" x="4411663" y="3551238"/>
          <p14:tracePt t="3051" x="4419600" y="3543300"/>
          <p14:tracePt t="3503" x="4648200" y="3467100"/>
          <p14:tracePt t="3517" x="5121275" y="3360738"/>
          <p14:tracePt t="3532" x="5622925" y="3192463"/>
          <p14:tracePt t="3549" x="5959475" y="3017838"/>
          <p14:tracePt t="3554" x="6156325" y="2917825"/>
          <p14:tracePt t="3567" x="6645275" y="2659063"/>
          <p14:tracePt t="3584" x="6934200" y="2460625"/>
          <p14:tracePt t="3601" x="7094538" y="2293938"/>
          <p14:tracePt t="3617" x="7170738" y="2179638"/>
          <p14:tracePt t="3634" x="7185025" y="2125663"/>
          <p14:tracePt t="3651" x="7192963" y="2095500"/>
          <p14:tracePt t="3667" x="7192963" y="2079625"/>
          <p14:tracePt t="3831" x="7192963" y="2057400"/>
          <p14:tracePt t="3842" x="7216775" y="2035175"/>
          <p14:tracePt t="3855" x="7261225" y="2011363"/>
          <p14:tracePt t="3868" x="7285038" y="1997075"/>
          <p14:tracePt t="3885" x="7299325" y="1981200"/>
          <p14:tracePt t="3966" x="7307263" y="1981200"/>
          <p14:tracePt t="3977" x="7307263" y="2003425"/>
          <p14:tracePt t="3987" x="7307263" y="2049463"/>
          <p14:tracePt t="4001" x="7307263" y="2073275"/>
          <p14:tracePt t="4017" x="7307263" y="2087563"/>
          <p14:tracePt t="4070" x="7307263" y="2095500"/>
          <p14:tracePt t="4078" x="7307263" y="2103438"/>
          <p14:tracePt t="4086" x="7307263" y="2117725"/>
          <p14:tracePt t="4101" x="7292975" y="2163763"/>
          <p14:tracePt t="4118" x="7277100" y="2346325"/>
          <p14:tracePt t="4134" x="7246938" y="2544763"/>
          <p14:tracePt t="4151" x="7208838" y="2811463"/>
          <p14:tracePt t="4168" x="7192963" y="3032125"/>
          <p14:tracePt t="4184" x="7192963" y="3162300"/>
          <p14:tracePt t="4201" x="7192963" y="3238500"/>
          <p14:tracePt t="4217" x="7192963" y="3276600"/>
          <p14:tracePt t="4234" x="7192963" y="3284538"/>
          <p14:tracePt t="4251" x="7185025" y="3292475"/>
          <p14:tracePt t="4267" x="7185025" y="3298825"/>
          <p14:tracePt t="4301" x="7178675" y="3306763"/>
          <p14:tracePt t="4318" x="7170738" y="3314700"/>
          <p14:tracePt t="4334" x="7154863" y="3330575"/>
          <p14:tracePt t="4351" x="7140575" y="3352800"/>
          <p14:tracePt t="4368" x="7116763" y="3375025"/>
          <p14:tracePt t="4384" x="7108825" y="3406775"/>
          <p14:tracePt t="4472" x="7108825" y="3398838"/>
          <p14:tracePt t="4535" x="7108825" y="3382963"/>
          <p14:tracePt t="4551" x="7108825" y="3375025"/>
          <p14:tracePt t="4575" x="7108825" y="3360738"/>
          <p14:tracePt t="4586" x="7116763" y="3352800"/>
          <p14:tracePt t="4601" x="7124700" y="3330575"/>
          <p14:tracePt t="4618" x="7124700" y="3306763"/>
          <p14:tracePt t="4634" x="7132638" y="3298825"/>
          <p14:tracePt t="4959" x="7132638" y="3292475"/>
          <p14:tracePt t="4972" x="7132638" y="3260725"/>
          <p14:tracePt t="4985" x="7064375" y="3184525"/>
          <p14:tracePt t="5001" x="6911975" y="3025775"/>
          <p14:tracePt t="5018" x="6751638" y="2865438"/>
          <p14:tracePt t="5035" x="6629400" y="2735263"/>
          <p14:tracePt t="5051" x="6545263" y="2651125"/>
          <p14:tracePt t="5068" x="6461125" y="2574925"/>
          <p14:tracePt t="5085" x="6416675" y="2544763"/>
          <p14:tracePt t="5101" x="6362700" y="2522538"/>
          <p14:tracePt t="5118" x="6294438" y="2514600"/>
          <p14:tracePt t="5135" x="6210300" y="2514600"/>
          <p14:tracePt t="5151" x="6096000" y="2514600"/>
          <p14:tracePt t="5168" x="5965825" y="2514600"/>
          <p14:tracePt t="5185" x="5783263" y="2514600"/>
          <p14:tracePt t="5201" x="5608638" y="2514600"/>
          <p14:tracePt t="5218" x="5494338" y="2492375"/>
          <p14:tracePt t="5235" x="5426075" y="2476500"/>
          <p14:tracePt t="5251" x="5402263" y="2468563"/>
          <p14:tracePt t="5302" x="5394325" y="2460625"/>
          <p14:tracePt t="5310" x="5372100" y="2460625"/>
          <p14:tracePt t="5319" x="5364163" y="2454275"/>
          <p14:tracePt t="5335" x="5349875" y="2446338"/>
          <p14:tracePt t="5351" x="5318125" y="2446338"/>
          <p14:tracePt t="5368" x="5280025" y="2430463"/>
          <p14:tracePt t="5385" x="5273675" y="2422525"/>
          <p14:tracePt t="5401" x="5265738" y="2422525"/>
          <p14:tracePt t="5479" x="5280025" y="2422525"/>
          <p14:tracePt t="5488" x="5311775" y="2422525"/>
          <p14:tracePt t="5502" x="5394325" y="2446338"/>
          <p14:tracePt t="5518" x="5554663" y="2460625"/>
          <p14:tracePt t="5536" x="5768975" y="2460625"/>
          <p14:tracePt t="5552" x="6065838" y="2468563"/>
          <p14:tracePt t="5568" x="6438900" y="2468563"/>
          <p14:tracePt t="5585" x="6735763" y="2484438"/>
          <p14:tracePt t="5601" x="6918325" y="2484438"/>
          <p14:tracePt t="5618" x="7026275" y="2484438"/>
          <p14:tracePt t="5635" x="7048500" y="2484438"/>
          <p14:tracePt t="5711" x="7032625" y="2484438"/>
          <p14:tracePt t="5722" x="6988175" y="2484438"/>
          <p14:tracePt t="5735" x="6865938" y="2476500"/>
          <p14:tracePt t="5753" x="6613525" y="2476500"/>
          <p14:tracePt t="5768" x="6264275" y="2522538"/>
          <p14:tracePt t="5785" x="5905500" y="2530475"/>
          <p14:tracePt t="5802" x="5668963" y="2530475"/>
          <p14:tracePt t="5818" x="5554663" y="2530475"/>
          <p14:tracePt t="5835" x="5546725" y="2530475"/>
          <p14:tracePt t="5870" x="5578475" y="2530475"/>
          <p14:tracePt t="5885" x="5616575" y="2536825"/>
          <p14:tracePt t="5902" x="5859463" y="2536825"/>
          <p14:tracePt t="5918" x="6042025" y="2536825"/>
          <p14:tracePt t="5935" x="6232525" y="2536825"/>
          <p14:tracePt t="5952" x="6278563" y="2536825"/>
          <p14:tracePt t="6007" x="6210300" y="2536825"/>
          <p14:tracePt t="6014" x="6126163" y="2536825"/>
          <p14:tracePt t="6022" x="6027738" y="2536825"/>
          <p14:tracePt t="6035" x="5897563" y="2544763"/>
          <p14:tracePt t="6052" x="5638800" y="2568575"/>
          <p14:tracePt t="6069" x="5524500" y="2568575"/>
          <p14:tracePt t="6085" x="5516563" y="2568575"/>
          <p14:tracePt t="6118" x="5554663" y="2574925"/>
          <p14:tracePt t="6126" x="5654675" y="2582863"/>
          <p14:tracePt t="6135" x="5753100" y="2582863"/>
          <p14:tracePt t="6152" x="5959475" y="2582863"/>
          <p14:tracePt t="6168" x="6111875" y="2582863"/>
          <p14:tracePt t="6185" x="6142038" y="2582863"/>
          <p14:tracePt t="6218" x="6080125" y="2582863"/>
          <p14:tracePt t="6235" x="5913438" y="2560638"/>
          <p14:tracePt t="6252" x="5745163" y="2552700"/>
          <p14:tracePt t="6269" x="5661025" y="2552700"/>
          <p14:tracePt t="6303" x="5699125" y="2552700"/>
          <p14:tracePt t="6318" x="5867400" y="2568575"/>
          <p14:tracePt t="6335" x="6134100" y="2568575"/>
          <p14:tracePt t="6352" x="6354763" y="2568575"/>
          <p14:tracePt t="6369" x="6392863" y="2574925"/>
          <p14:tracePt t="6402" x="6240463" y="2568575"/>
          <p14:tracePt t="6418" x="5965825" y="2568575"/>
          <p14:tracePt t="6435" x="5464175" y="2536825"/>
          <p14:tracePt t="6452" x="5219700" y="2498725"/>
          <p14:tracePt t="6470" x="5197475" y="2498725"/>
          <p14:tracePt t="6485" x="5227638" y="2498725"/>
          <p14:tracePt t="6502" x="5715000" y="2498725"/>
          <p14:tracePt t="6518" x="6278563" y="2498725"/>
          <p14:tracePt t="6535" x="6575425" y="2498725"/>
          <p14:tracePt t="6552" x="6599238" y="2498725"/>
          <p14:tracePt t="6585" x="6515100" y="2476500"/>
          <p14:tracePt t="6602" x="6248400" y="2476500"/>
          <p14:tracePt t="6618" x="6065838" y="2476500"/>
          <p14:tracePt t="6635" x="6011863" y="2476500"/>
          <p14:tracePt t="6652" x="6003925" y="2476500"/>
          <p14:tracePt t="6778" x="5997575" y="2468563"/>
          <p14:tracePt t="6790" x="5997575" y="2446338"/>
          <p14:tracePt t="6802" x="5989638" y="2430463"/>
          <p14:tracePt t="6819" x="5989638" y="2400300"/>
          <p14:tracePt t="6835" x="5989638" y="2378075"/>
          <p14:tracePt t="6852" x="5989638" y="2346325"/>
          <p14:tracePt t="6868" x="5989638" y="2308225"/>
          <p14:tracePt t="6885" x="5989638" y="2293938"/>
          <p14:tracePt t="6887" x="5989638" y="2278063"/>
          <p14:tracePt t="6902" x="5965825" y="2239963"/>
          <p14:tracePt t="6919" x="5927725" y="2217738"/>
          <p14:tracePt t="6935" x="5883275" y="2201863"/>
          <p14:tracePt t="6952" x="5807075" y="2163763"/>
          <p14:tracePt t="6970" x="5737225" y="2155825"/>
          <p14:tracePt t="6985" x="5661025" y="2133600"/>
          <p14:tracePt t="7002" x="5616575" y="2125663"/>
          <p14:tracePt t="7019" x="5562600" y="2125663"/>
          <p14:tracePt t="7035" x="5532438" y="2125663"/>
          <p14:tracePt t="7052" x="5516563" y="2125663"/>
          <p14:tracePt t="7069" x="5440363" y="2125663"/>
          <p14:tracePt t="7086" x="5341938" y="2155825"/>
          <p14:tracePt t="7102" x="5227638" y="2232025"/>
          <p14:tracePt t="7119" x="5135563" y="2339975"/>
          <p14:tracePt t="7135" x="5059363" y="2460625"/>
          <p14:tracePt t="7152" x="5037138" y="2530475"/>
          <p14:tracePt t="7169" x="5037138" y="2582863"/>
          <p14:tracePt t="7185" x="5059363" y="2606675"/>
          <p14:tracePt t="7202" x="5097463" y="2620963"/>
          <p14:tracePt t="7219" x="5173663" y="2620963"/>
          <p14:tracePt t="7235" x="5326063" y="2620963"/>
          <p14:tracePt t="7252" x="5394325" y="2598738"/>
          <p14:tracePt t="7269" x="5426075" y="2560638"/>
          <p14:tracePt t="7286" x="5432425" y="2484438"/>
          <p14:tracePt t="7302" x="5426075" y="2430463"/>
          <p14:tracePt t="7319" x="5349875" y="2378075"/>
          <p14:tracePt t="7335" x="5219700" y="2316163"/>
          <p14:tracePt t="7352" x="5089525" y="2270125"/>
          <p14:tracePt t="7369" x="4953000" y="2270125"/>
          <p14:tracePt t="7385" x="4906963" y="2270125"/>
          <p14:tracePt t="7402" x="4892675" y="2270125"/>
          <p14:tracePt t="7419" x="4906963" y="2293938"/>
          <p14:tracePt t="7435" x="5021263" y="2346325"/>
          <p14:tracePt t="7452" x="5181600" y="2378075"/>
          <p14:tracePt t="7470" x="5448300" y="2378075"/>
          <p14:tracePt t="7486" x="5540375" y="2370138"/>
          <p14:tracePt t="7502" x="5578475" y="2332038"/>
          <p14:tracePt t="7519" x="5578475" y="2278063"/>
          <p14:tracePt t="7535" x="5570538" y="2239963"/>
          <p14:tracePt t="7552" x="5486400" y="2209800"/>
          <p14:tracePt t="7569" x="5380038" y="2179638"/>
          <p14:tracePt t="7585" x="5235575" y="2179638"/>
          <p14:tracePt t="7602" x="5127625" y="2209800"/>
          <p14:tracePt t="7619" x="5067300" y="2270125"/>
          <p14:tracePt t="7636" x="5059363" y="2354263"/>
          <p14:tracePt t="7652" x="5067300" y="2400300"/>
          <p14:tracePt t="7669" x="5121275" y="2400300"/>
          <p14:tracePt t="7686" x="5287963" y="2408238"/>
          <p14:tracePt t="7702" x="5394325" y="2339975"/>
          <p14:tracePt t="7719" x="5464175" y="2239963"/>
          <p14:tracePt t="7736" x="5464175" y="2155825"/>
          <p14:tracePt t="7752" x="5448300" y="2073275"/>
          <p14:tracePt t="7769" x="5364163" y="2035175"/>
          <p14:tracePt t="7785" x="5257800" y="2019300"/>
          <p14:tracePt t="7802" x="5097463" y="2011363"/>
          <p14:tracePt t="7819" x="4945063" y="2133600"/>
          <p14:tracePt t="7836" x="4860925" y="2293938"/>
          <p14:tracePt t="7852" x="4846638" y="2446338"/>
          <p14:tracePt t="7869" x="4846638" y="2522538"/>
          <p14:tracePt t="7886" x="5006975" y="2560638"/>
          <p14:tracePt t="7902" x="5257800" y="2536825"/>
          <p14:tracePt t="7919" x="5470525" y="2392363"/>
          <p14:tracePt t="7936" x="5584825" y="2193925"/>
          <p14:tracePt t="7952" x="5592763" y="2049463"/>
          <p14:tracePt t="7969" x="5578475" y="1935163"/>
          <p14:tracePt t="7991" x="5456238" y="1866900"/>
          <p14:tracePt t="8002" x="5394325" y="1866900"/>
          <p14:tracePt t="8019" x="5219700" y="1951038"/>
          <p14:tracePt t="8035" x="5113338" y="2111375"/>
          <p14:tracePt t="8052" x="5067300" y="2332038"/>
          <p14:tracePt t="8069" x="5067300" y="2492375"/>
          <p14:tracePt t="8086" x="5181600" y="2582863"/>
          <p14:tracePt t="8102" x="5349875" y="2582863"/>
          <p14:tracePt t="8119" x="5562600" y="2460625"/>
          <p14:tracePt t="8136" x="5646738" y="2301875"/>
          <p14:tracePt t="8152" x="5661025" y="2141538"/>
          <p14:tracePt t="8169" x="5622925" y="2035175"/>
          <p14:tracePt t="8186" x="5524500" y="1989138"/>
          <p14:tracePt t="8202" x="5372100" y="1973263"/>
          <p14:tracePt t="8219" x="5203825" y="2057400"/>
          <p14:tracePt t="8236" x="5121275" y="2193925"/>
          <p14:tracePt t="8252" x="5089525" y="2339975"/>
          <p14:tracePt t="8269" x="5089525" y="2408238"/>
          <p14:tracePt t="8286" x="5121275" y="2422525"/>
          <p14:tracePt t="8302" x="5318125" y="2384425"/>
          <p14:tracePt t="8319" x="5432425" y="2263775"/>
          <p14:tracePt t="8336" x="5448300" y="2111375"/>
          <p14:tracePt t="8353" x="5448300" y="1997075"/>
          <p14:tracePt t="8370" x="5410200" y="1943100"/>
          <p14:tracePt t="8386" x="5356225" y="1935163"/>
          <p14:tracePt t="8403" x="5265738" y="1935163"/>
          <p14:tracePt t="8419" x="5143500" y="2035175"/>
          <p14:tracePt t="8436" x="5083175" y="2193925"/>
          <p14:tracePt t="8453" x="5067300" y="2316163"/>
          <p14:tracePt t="8470" x="5121275" y="2370138"/>
          <p14:tracePt t="8486" x="5173663" y="2370138"/>
          <p14:tracePt t="8503" x="5470525" y="2308225"/>
          <p14:tracePt t="8519" x="5578475" y="2187575"/>
          <p14:tracePt t="8536" x="5584825" y="2073275"/>
          <p14:tracePt t="8553" x="5562600" y="1997075"/>
          <p14:tracePt t="8585" x="5349875" y="1958975"/>
          <p14:tracePt t="8602" x="5197475" y="2027238"/>
          <p14:tracePt t="8619" x="5135563" y="2155825"/>
          <p14:tracePt t="8636" x="5127625" y="2278063"/>
          <p14:tracePt t="8653" x="5151438" y="2346325"/>
          <p14:tracePt t="8670" x="5334000" y="2362200"/>
          <p14:tracePt t="8686" x="5448300" y="2346325"/>
          <p14:tracePt t="8702" x="5699125" y="2201863"/>
          <p14:tracePt t="8719" x="5730875" y="2111375"/>
          <p14:tracePt t="8736" x="5730875" y="2041525"/>
          <p14:tracePt t="8753" x="5646738" y="2011363"/>
          <p14:tracePt t="8770" x="5486400" y="2011363"/>
          <p14:tracePt t="8787" x="5318125" y="2057400"/>
          <p14:tracePt t="8805" x="5235575" y="2155825"/>
          <p14:tracePt t="8819" x="5219700" y="2232025"/>
          <p14:tracePt t="8836" x="5219700" y="2263775"/>
          <p14:tracePt t="8853" x="5318125" y="2270125"/>
          <p14:tracePt t="8871" x="5584825" y="2232025"/>
          <p14:tracePt t="8886" x="5676900" y="2155825"/>
          <p14:tracePt t="8903" x="5692775" y="2095500"/>
          <p14:tracePt t="8919" x="5676900" y="2057400"/>
          <p14:tracePt t="8936" x="5608638" y="2049463"/>
          <p14:tracePt t="8953" x="5478463" y="2049463"/>
          <p14:tracePt t="8969" x="5356225" y="2117725"/>
          <p14:tracePt t="8986" x="5287963" y="2201863"/>
          <p14:tracePt t="9003" x="5280025" y="2278063"/>
          <p14:tracePt t="9019" x="5280025" y="2324100"/>
          <p14:tracePt t="9036" x="5287963" y="2339975"/>
          <p14:tracePt t="9053" x="5341938" y="2339975"/>
          <p14:tracePt t="9070" x="5432425" y="2301875"/>
          <p14:tracePt t="9087" x="5448300" y="2263775"/>
          <p14:tracePt t="9103" x="5448300" y="2239963"/>
          <p14:tracePt t="9120" x="5448300" y="2232025"/>
          <p14:tracePt t="9136" x="5440363" y="2232025"/>
          <p14:tracePt t="9153" x="5418138" y="2232025"/>
          <p14:tracePt t="9170" x="5410200" y="2232025"/>
          <p14:tracePt t="9186" x="5394325" y="2232025"/>
          <p14:tracePt t="9203" x="5380038" y="2232025"/>
          <p14:tracePt t="9551" x="5364163" y="2263775"/>
          <p14:tracePt t="9562" x="5364163" y="2270125"/>
          <p14:tracePt t="9573" x="5364163" y="2293938"/>
          <p14:tracePt t="9587" x="5364163" y="2362200"/>
          <p14:tracePt t="9603" x="5402263" y="2438400"/>
          <p14:tracePt t="9619" x="5508625" y="2544763"/>
          <p14:tracePt t="9636" x="5676900" y="2636838"/>
          <p14:tracePt t="9653" x="5859463" y="2689225"/>
          <p14:tracePt t="9670" x="6126163" y="2713038"/>
          <p14:tracePt t="9686" x="6226175" y="2713038"/>
          <p14:tracePt t="9703" x="6286500" y="2667000"/>
          <p14:tracePt t="9719" x="6308725" y="2613025"/>
          <p14:tracePt t="9736" x="6308725" y="2536825"/>
          <p14:tracePt t="9753" x="6302375" y="2438400"/>
          <p14:tracePt t="9770" x="6256338" y="2346325"/>
          <p14:tracePt t="9786" x="6240463" y="2293938"/>
          <p14:tracePt t="9803" x="6218238" y="2247900"/>
          <p14:tracePt t="9820" x="6210300" y="2239963"/>
          <p14:tracePt t="9836" x="6210300" y="2225675"/>
          <p14:tracePt t="9853" x="6210300" y="2217738"/>
          <p14:tracePt t="9894" x="6210300" y="2209800"/>
          <p14:tracePt t="9903" x="6194425" y="2201863"/>
          <p14:tracePt t="9920" x="6188075" y="2193925"/>
          <p14:tracePt t="9936" x="6164263" y="2163763"/>
          <p14:tracePt t="9953" x="6142038" y="2141538"/>
          <p14:tracePt t="9970" x="6111875" y="2125663"/>
          <p14:tracePt t="9986" x="6111875" y="2117725"/>
          <p14:tracePt t="10003" x="6088063" y="2117725"/>
          <p14:tracePt t="10020" x="6073775" y="2117725"/>
          <p14:tracePt t="10036" x="6027738" y="2155825"/>
          <p14:tracePt t="10053" x="5981700" y="2301875"/>
          <p14:tracePt t="10070" x="5965825" y="2446338"/>
          <p14:tracePt t="10086" x="5965825" y="2606675"/>
          <p14:tracePt t="10103" x="6011863" y="2659063"/>
          <p14:tracePt t="10120" x="6057900" y="2659063"/>
          <p14:tracePt t="10136" x="6172200" y="2659063"/>
          <p14:tracePt t="10153" x="6278563" y="2598738"/>
          <p14:tracePt t="10170" x="6340475" y="2492375"/>
          <p14:tracePt t="10186" x="6354763" y="2392363"/>
          <p14:tracePt t="10203" x="6354763" y="2308225"/>
          <p14:tracePt t="10221" x="6332538" y="2270125"/>
          <p14:tracePt t="10236" x="6294438" y="2255838"/>
          <p14:tracePt t="10253" x="6256338" y="2255838"/>
          <p14:tracePt t="10270" x="6210300" y="2270125"/>
          <p14:tracePt t="10287" x="6172200" y="2492375"/>
          <p14:tracePt t="10303" x="6164263" y="2659063"/>
          <p14:tracePt t="10320" x="6172200" y="2819400"/>
          <p14:tracePt t="10336" x="6226175" y="2917825"/>
          <p14:tracePt t="10353" x="6354763" y="3032125"/>
          <p14:tracePt t="10370" x="6621463" y="3184525"/>
          <p14:tracePt t="10386" x="7018338" y="3360738"/>
          <p14:tracePt t="10403" x="7345363" y="3505200"/>
          <p14:tracePt t="10420" x="7650163" y="3611563"/>
          <p14:tracePt t="10436" x="7894638" y="3665538"/>
          <p14:tracePt t="10453" x="8047038" y="3673475"/>
          <p14:tracePt t="10470" x="8161338" y="3673475"/>
          <p14:tracePt t="10486" x="8213725" y="3641725"/>
          <p14:tracePt t="10503" x="8237538" y="3611563"/>
          <p14:tracePt t="10520" x="8245475" y="3589338"/>
          <p14:tracePt t="10625" x="8245475" y="3581400"/>
          <p14:tracePt t="10639" x="8267700" y="3581400"/>
          <p14:tracePt t="10654" x="8321675" y="3611563"/>
          <p14:tracePt t="10670" x="8359775" y="3619500"/>
          <p14:tracePt t="10687" x="8382000" y="3619500"/>
          <p14:tracePt t="10703" x="8397875" y="3619500"/>
          <p14:tracePt t="10737" x="8404225" y="3619500"/>
          <p14:tracePt t="10753" x="8404225" y="3603625"/>
          <p14:tracePt t="10770" x="8404225" y="3597275"/>
          <p14:tracePt t="10787" x="8412163" y="3581400"/>
          <p14:tracePt t="10803" x="8412163" y="3573463"/>
          <p14:tracePt t="11015" x="8412163" y="3565525"/>
          <p14:tracePt t="11028" x="8382000" y="3559175"/>
          <p14:tracePt t="11040" x="8283575" y="3527425"/>
          <p14:tracePt t="11054" x="8145463" y="3489325"/>
          <p14:tracePt t="11070" x="7780338" y="3390900"/>
          <p14:tracePt t="11087" x="7497763" y="3268663"/>
          <p14:tracePt t="11103" x="7399338" y="3222625"/>
          <p14:tracePt t="11120" x="7361238" y="3192463"/>
          <p14:tracePt t="11137" x="7361238" y="3124200"/>
          <p14:tracePt t="11154" x="7361238" y="3048000"/>
          <p14:tracePt t="11170" x="7369175" y="2971800"/>
          <p14:tracePt t="11187" x="7383463" y="2873375"/>
          <p14:tracePt t="11204" x="7399338" y="2797175"/>
          <p14:tracePt t="11220" x="7399338" y="2735263"/>
          <p14:tracePt t="11237" x="7399338" y="2682875"/>
          <p14:tracePt t="11254" x="7399338" y="2613025"/>
          <p14:tracePt t="11270" x="7383463" y="2574925"/>
          <p14:tracePt t="11287" x="7337425" y="2514600"/>
          <p14:tracePt t="11304" x="7254875" y="2446338"/>
          <p14:tracePt t="11320" x="7140575" y="2400300"/>
          <p14:tracePt t="11337" x="7078663" y="2378075"/>
          <p14:tracePt t="11354" x="7056438" y="2378075"/>
          <p14:tracePt t="11370" x="7032625" y="2378075"/>
          <p14:tracePt t="11387" x="7018338" y="2378075"/>
          <p14:tracePt t="11403" x="6950075" y="2438400"/>
          <p14:tracePt t="11420" x="6942138" y="2438400"/>
          <p14:tracePt t="11495" x="6942138" y="2422525"/>
          <p14:tracePt t="11504" x="6942138" y="2408238"/>
          <p14:tracePt t="11521" x="6942138" y="2354263"/>
          <p14:tracePt t="11537" x="6942138" y="2308225"/>
          <p14:tracePt t="11554" x="6942138" y="2293938"/>
          <p14:tracePt t="11571" x="6942138" y="2286000"/>
          <p14:tracePt t="11671" x="6942138" y="2293938"/>
          <p14:tracePt t="11682" x="6942138" y="2324100"/>
          <p14:tracePt t="11692" x="6942138" y="2346325"/>
          <p14:tracePt t="11705" x="6934200" y="2392363"/>
          <p14:tracePt t="11721" x="6934200" y="2422525"/>
          <p14:tracePt t="11738" x="6934200" y="2430463"/>
          <p14:tracePt t="13601" x="6926263" y="2476500"/>
          <p14:tracePt t="13612" x="6918325" y="2590800"/>
          <p14:tracePt t="13623" x="6858000" y="2811463"/>
          <p14:tracePt t="13638" x="6827838" y="2949575"/>
          <p14:tracePt t="13654" x="6553200" y="3421063"/>
          <p14:tracePt t="13671" x="6324600" y="3665538"/>
          <p14:tracePt t="13687" x="6156325" y="3787775"/>
          <p14:tracePt t="13704" x="5997575" y="3863975"/>
          <p14:tracePt t="13721" x="5837238" y="3908425"/>
          <p14:tracePt t="13738" x="5745163" y="3916363"/>
          <p14:tracePt t="13754" x="5684838" y="3916363"/>
          <p14:tracePt t="13771" x="5630863" y="3916363"/>
          <p14:tracePt t="13788" x="5570538" y="3886200"/>
          <p14:tracePt t="13804" x="5456238" y="3848100"/>
          <p14:tracePt t="13821" x="5326063" y="3763963"/>
          <p14:tracePt t="13838" x="5181600" y="3695700"/>
          <p14:tracePt t="13854" x="4960938" y="3611563"/>
          <p14:tracePt t="13871" x="4816475" y="3589338"/>
          <p14:tracePt t="13888" x="4732338" y="3581400"/>
          <p14:tracePt t="13904" x="4708525" y="3581400"/>
          <p14:tracePt t="14039" x="4708525" y="3573463"/>
          <p14:tracePt t="14055" x="4708525" y="3565525"/>
          <p14:tracePt t="14071" x="4708525" y="3559175"/>
          <p14:tracePt t="14096" x="4702175" y="3559175"/>
          <p14:tracePt t="14103" x="4686300" y="3559175"/>
          <p14:tracePt t="14111" x="4664075" y="3559175"/>
          <p14:tracePt t="14121" x="4640263" y="3559175"/>
          <p14:tracePt t="14138" x="4594225" y="3565525"/>
          <p14:tracePt t="14155" x="4579938" y="3589338"/>
          <p14:tracePt t="14171" x="4564063" y="3603625"/>
          <p14:tracePt t="14188" x="4556125" y="3611563"/>
          <p14:tracePt t="14205" x="4549775" y="3627438"/>
          <p14:tracePt t="14784" x="4549775" y="3635375"/>
          <p14:tracePt t="14797" x="4549775" y="3641725"/>
          <p14:tracePt t="14810" x="4549775" y="3725863"/>
          <p14:tracePt t="14822" x="4549775" y="3779838"/>
          <p14:tracePt t="14838" x="4549775" y="3810000"/>
          <p14:tracePt t="14855" x="4549775" y="3832225"/>
          <p14:tracePt t="14871" x="4549775" y="3840163"/>
          <p14:tracePt t="14983" x="4549775" y="3832225"/>
          <p14:tracePt t="14998" x="4549775" y="3810000"/>
          <p14:tracePt t="15030" x="4549775" y="3794125"/>
          <p14:tracePt t="15038" x="4549775" y="3787775"/>
          <p14:tracePt t="15070" x="4549775" y="3763963"/>
          <p14:tracePt t="15086" x="4549775" y="3756025"/>
          <p14:tracePt t="15110" x="4549775" y="3741738"/>
          <p14:tracePt t="15150" x="4549775" y="3733800"/>
          <p14:tracePt t="16783" x="4556125" y="3733800"/>
          <p14:tracePt t="16796" x="4556125" y="3725863"/>
          <p14:tracePt t="16822" x="4564063" y="3711575"/>
          <p14:tracePt t="16831" x="4564063" y="3703638"/>
          <p14:tracePt t="16839" x="4564063" y="3695700"/>
          <p14:tracePt t="16856" x="4564063" y="3665538"/>
          <p14:tracePt t="16872" x="4564063" y="3641725"/>
          <p14:tracePt t="16889" x="4564063" y="3589338"/>
          <p14:tracePt t="16905" x="4487863" y="3497263"/>
          <p14:tracePt t="16922" x="4373563" y="3398838"/>
          <p14:tracePt t="16939" x="4237038" y="3292475"/>
          <p14:tracePt t="16955" x="4144963" y="3178175"/>
          <p14:tracePt t="16972" x="4068763" y="3048000"/>
          <p14:tracePt t="16989" x="4038600" y="2941638"/>
          <p14:tracePt t="17006" x="4038600" y="2735263"/>
          <p14:tracePt t="17022" x="4038600" y="2659063"/>
          <p14:tracePt t="17039" x="4054475" y="2598738"/>
          <p14:tracePt t="17055" x="4068763" y="2574925"/>
          <p14:tracePt t="17072" x="4068763" y="2552700"/>
          <p14:tracePt t="17089" x="4076700" y="2552700"/>
          <p14:tracePt t="17208" x="4076700" y="2530475"/>
          <p14:tracePt t="17219" x="4076700" y="2522538"/>
          <p14:tracePt t="17231" x="4076700" y="2514600"/>
          <p14:tracePt t="17241" x="4084638" y="2492375"/>
          <p14:tracePt t="17262" x="4084638" y="2484438"/>
          <p14:tracePt t="17487" x="4084638" y="2498725"/>
          <p14:tracePt t="17498" x="4068763" y="2536825"/>
          <p14:tracePt t="17509" x="4008438" y="2674938"/>
          <p14:tracePt t="17523" x="3916363" y="2895600"/>
          <p14:tracePt t="17539" x="3756025" y="3284538"/>
          <p14:tracePt t="17556" x="3649663" y="3535363"/>
          <p14:tracePt t="17572" x="3603625" y="3649663"/>
          <p14:tracePt t="17589" x="3589338" y="3679825"/>
          <p14:tracePt t="17606" x="3589338" y="3687763"/>
          <p14:tracePt t="17638" x="3581400" y="3687763"/>
          <p14:tracePt t="17663" x="3573463" y="3687763"/>
          <p14:tracePt t="17695" x="3565525" y="3687763"/>
          <p14:tracePt t="17702" x="3559175" y="3695700"/>
          <p14:tracePt t="17718" x="3551238" y="3703638"/>
          <p14:tracePt t="17726" x="3551238" y="3711575"/>
          <p14:tracePt t="17739" x="3543300" y="3717925"/>
          <p14:tracePt t="17756" x="3535363" y="3725863"/>
          <p14:tracePt t="17773" x="3527425" y="3749675"/>
          <p14:tracePt t="17790" x="3513138" y="3779838"/>
          <p14:tracePt t="17806" x="3505200" y="3779838"/>
          <p14:tracePt t="18071" x="3521075" y="3771900"/>
          <p14:tracePt t="18084" x="3559175" y="3771900"/>
          <p14:tracePt t="18096" x="3711575" y="3771900"/>
          <p14:tracePt t="18106" x="3832225" y="3771900"/>
          <p14:tracePt t="18122" x="4106863" y="3771900"/>
          <p14:tracePt t="18139" x="4343400" y="3771900"/>
          <p14:tracePt t="18156" x="4495800" y="3771900"/>
          <p14:tracePt t="18172" x="4587875" y="3749675"/>
          <p14:tracePt t="18189" x="4610100" y="3725863"/>
          <p14:tracePt t="18206" x="4618038" y="3703638"/>
          <p14:tracePt t="18223" x="4618038" y="3679825"/>
          <p14:tracePt t="18239" x="4618038" y="3665538"/>
          <p14:tracePt t="18256" x="4618038" y="3635375"/>
          <p14:tracePt t="18273" x="4618038" y="3619500"/>
          <p14:tracePt t="18289" x="4618038" y="3611563"/>
          <p14:tracePt t="18374" x="4625975" y="3611563"/>
          <p14:tracePt t="18495" x="4618038" y="3611563"/>
          <p14:tracePt t="18508" x="4610100" y="3611563"/>
          <p14:tracePt t="18647" x="4602163" y="3611563"/>
          <p14:tracePt t="19215" x="4610100" y="3611563"/>
          <p14:tracePt t="19228" x="4632325" y="3619500"/>
          <p14:tracePt t="19240" x="4694238" y="3627438"/>
          <p14:tracePt t="19257" x="4754563" y="3635375"/>
          <p14:tracePt t="19273" x="4884738" y="3635375"/>
          <p14:tracePt t="19290" x="4960938" y="3641725"/>
          <p14:tracePt t="19307" x="5067300" y="3657600"/>
          <p14:tracePt t="19323" x="5127625" y="3665538"/>
          <p14:tracePt t="19340" x="5181600" y="3665538"/>
          <p14:tracePt t="19357" x="5203825" y="3665538"/>
          <p14:tracePt t="19373" x="5211763" y="3665538"/>
          <p14:tracePt t="19624" x="5197475" y="3665538"/>
          <p14:tracePt t="19637" x="5181600" y="3665538"/>
          <p14:tracePt t="19650" x="5135563" y="3657600"/>
          <p14:tracePt t="19663" x="5105400" y="3649663"/>
          <p14:tracePt t="19673" x="5097463" y="3649663"/>
          <p14:tracePt t="19690" x="5067300" y="3635375"/>
          <p14:tracePt t="19782" x="5059363" y="3635375"/>
          <p14:tracePt t="19798" x="5059363" y="3627438"/>
          <p14:tracePt t="20079" x="5075238" y="3635375"/>
          <p14:tracePt t="20095" x="5097463" y="3635375"/>
          <p14:tracePt t="20108" x="5105400" y="3641725"/>
          <p14:tracePt t="20123" x="5127625" y="3641725"/>
          <p14:tracePt t="20140" x="5143500" y="3649663"/>
          <p14:tracePt t="20157" x="5159375" y="3657600"/>
          <p14:tracePt t="20174" x="5181600" y="3657600"/>
          <p14:tracePt t="20190" x="5197475" y="3657600"/>
          <p14:tracePt t="20223" x="5227638" y="3657600"/>
          <p14:tracePt t="20240" x="5241925" y="3657600"/>
          <p14:tracePt t="20257" x="5265738" y="3657600"/>
          <p14:tracePt t="20273" x="5287963" y="3649663"/>
          <p14:tracePt t="20290" x="5318125" y="3635375"/>
          <p14:tracePt t="20307" x="5334000" y="3635375"/>
          <p14:tracePt t="20324" x="5349875" y="3627438"/>
          <p14:tracePt t="20340" x="5364163" y="3627438"/>
          <p14:tracePt t="20357" x="5387975" y="3627438"/>
          <p14:tracePt t="20374" x="5426075" y="3627438"/>
          <p14:tracePt t="20390" x="5456238" y="3627438"/>
          <p14:tracePt t="20407" x="5502275" y="3627438"/>
          <p14:tracePt t="20423" x="5532438" y="3627438"/>
          <p14:tracePt t="20440" x="5540375" y="3627438"/>
          <p14:tracePt t="20457" x="5554663" y="3619500"/>
          <p14:tracePt t="20486" x="5562600" y="3619500"/>
          <p14:tracePt t="20502" x="5584825" y="3619500"/>
          <p14:tracePt t="20510" x="5600700" y="3619500"/>
          <p14:tracePt t="20523" x="5616575" y="3619500"/>
          <p14:tracePt t="20540" x="5668963" y="3611563"/>
          <p14:tracePt t="20557" x="5715000" y="3603625"/>
          <p14:tracePt t="20574" x="5791200" y="3603625"/>
          <p14:tracePt t="20590" x="5813425" y="3603625"/>
          <p14:tracePt t="20607" x="5837238" y="3603625"/>
          <p14:tracePt t="20623" x="5845175" y="3603625"/>
          <p14:tracePt t="20640" x="5851525" y="3603625"/>
          <p14:tracePt t="20657" x="5867400" y="3597275"/>
          <p14:tracePt t="20673" x="5889625" y="3597275"/>
          <p14:tracePt t="20690" x="5927725" y="3589338"/>
          <p14:tracePt t="20707" x="6019800" y="3581400"/>
          <p14:tracePt t="20724" x="6126163" y="3581400"/>
          <p14:tracePt t="20740" x="6256338" y="3573463"/>
          <p14:tracePt t="20757" x="6340475" y="3559175"/>
          <p14:tracePt t="20774" x="6378575" y="3551238"/>
          <p14:tracePt t="20928" x="6384925" y="3551238"/>
          <p14:tracePt t="20943" x="6416675" y="3551238"/>
          <p14:tracePt t="20958" x="6430963" y="3551238"/>
          <p14:tracePt t="20974" x="6477000" y="3551238"/>
          <p14:tracePt t="20990" x="6537325" y="3551238"/>
          <p14:tracePt t="21007" x="6569075" y="3551238"/>
          <p14:tracePt t="21024" x="6583363" y="3551238"/>
          <p14:tracePt t="21040" x="6651625" y="3573463"/>
          <p14:tracePt t="21057" x="6667500" y="3581400"/>
          <p14:tracePt t="21074" x="6743700" y="3581400"/>
          <p14:tracePt t="21090" x="6751638" y="3581400"/>
          <p14:tracePt t="21107" x="6765925" y="3581400"/>
          <p14:tracePt t="21124" x="6773863" y="3589338"/>
          <p14:tracePt t="21157" x="6789738" y="3597275"/>
          <p14:tracePt t="21174" x="6797675" y="3603625"/>
          <p14:tracePt t="21263" x="6811963" y="3603625"/>
          <p14:tracePt t="21294" x="6819900" y="3603625"/>
          <p14:tracePt t="21302" x="6835775" y="3603625"/>
          <p14:tracePt t="21310" x="6842125" y="3603625"/>
          <p14:tracePt t="21366" x="6850063" y="3597275"/>
          <p14:tracePt t="21382" x="6850063" y="3589338"/>
          <p14:tracePt t="21390" x="6865938" y="3573463"/>
          <p14:tracePt t="21406" x="6865938" y="3559175"/>
          <p14:tracePt t="21415" x="6873875" y="3551238"/>
          <p14:tracePt t="21424" x="6873875" y="3527425"/>
          <p14:tracePt t="21440" x="6896100" y="3489325"/>
          <p14:tracePt t="21457" x="6934200" y="3421063"/>
          <p14:tracePt t="21474" x="6980238" y="3322638"/>
          <p14:tracePt t="21490" x="7040563" y="3222625"/>
          <p14:tracePt t="21507" x="7070725" y="3162300"/>
          <p14:tracePt t="21524" x="7116763" y="3086100"/>
          <p14:tracePt t="21540" x="7140575" y="3048000"/>
          <p14:tracePt t="21557" x="7154863" y="3040063"/>
          <p14:tracePt t="21574" x="7154863" y="3025775"/>
          <p14:tracePt t="21614" x="7162800" y="3025775"/>
          <p14:tracePt t="21630" x="7170738" y="3025775"/>
          <p14:tracePt t="21638" x="7178675" y="3025775"/>
          <p14:tracePt t="21646" x="7192963" y="3025775"/>
          <p14:tracePt t="21657" x="7208838" y="3040063"/>
          <p14:tracePt t="21674" x="7239000" y="3063875"/>
          <p14:tracePt t="21691" x="7254875" y="3070225"/>
          <p14:tracePt t="21707" x="7285038" y="3124200"/>
          <p14:tracePt t="21724" x="7315200" y="3178175"/>
          <p14:tracePt t="21741" x="7323138" y="3216275"/>
          <p14:tracePt t="21757" x="7323138" y="3230563"/>
          <p14:tracePt t="21855" x="7337425" y="3222625"/>
          <p14:tracePt t="21871" x="7337425" y="3216275"/>
          <p14:tracePt t="21886" x="7337425" y="3200400"/>
          <p14:tracePt t="21920" x="7337425" y="3192463"/>
          <p14:tracePt t="21934" x="7323138" y="3192463"/>
          <p14:tracePt t="21951" x="7315200" y="3192463"/>
          <p14:tracePt t="21959" x="7299325" y="3192463"/>
          <p14:tracePt t="21974" x="7285038" y="3192463"/>
          <p14:tracePt t="21991" x="7261225" y="3192463"/>
          <p14:tracePt t="22008" x="7246938" y="3192463"/>
          <p14:tracePt t="22024" x="7223125" y="3208338"/>
          <p14:tracePt t="22041" x="7216775" y="3216275"/>
          <p14:tracePt t="22058" x="7208838" y="3216275"/>
          <p14:tracePt t="22091" x="7200900" y="3216275"/>
          <p14:tracePt t="22108" x="7192963" y="3216275"/>
          <p14:tracePt t="22343" x="7185025" y="3222625"/>
          <p14:tracePt t="22357" x="7178675" y="3254375"/>
          <p14:tracePt t="22372" x="7178675" y="3336925"/>
          <p14:tracePt t="22384" x="7178675" y="3413125"/>
          <p14:tracePt t="22395" x="7178675" y="3444875"/>
          <p14:tracePt t="22407" x="7178675" y="3482975"/>
          <p14:tracePt t="22425" x="7185025" y="3513138"/>
          <p14:tracePt t="22441" x="7216775" y="3535363"/>
          <p14:tracePt t="22457" x="7231063" y="3551238"/>
          <p14:tracePt t="22474" x="7269163" y="3559175"/>
          <p14:tracePt t="22491" x="7323138" y="3565525"/>
          <p14:tracePt t="22508" x="7391400" y="3573463"/>
          <p14:tracePt t="22524" x="7483475" y="3597275"/>
          <p14:tracePt t="22541" x="7535863" y="3597275"/>
          <p14:tracePt t="22558" x="7566025" y="3597275"/>
          <p14:tracePt t="22703" x="7573963" y="3597275"/>
          <p14:tracePt t="22727" x="7581900" y="3597275"/>
          <p14:tracePt t="22751" x="7589838" y="3603625"/>
          <p14:tracePt t="22799" x="7604125" y="3603625"/>
          <p14:tracePt t="22815" x="7604125" y="3611563"/>
          <p14:tracePt t="22827" x="7612063" y="3611563"/>
          <p14:tracePt t="22842" x="7627938" y="3619500"/>
          <p14:tracePt t="22858" x="7658100" y="3619500"/>
          <p14:tracePt t="22874" x="7688263" y="3627438"/>
          <p14:tracePt t="22891" x="7726363" y="3627438"/>
          <p14:tracePt t="22908" x="7734300" y="3627438"/>
          <p14:tracePt t="22925" x="7750175" y="3627438"/>
          <p14:tracePt t="22942" x="7756525" y="3627438"/>
          <p14:tracePt t="23047" x="7742238" y="3641725"/>
          <p14:tracePt t="23060" x="7712075" y="3641725"/>
          <p14:tracePt t="23075" x="7680325" y="3641725"/>
          <p14:tracePt t="23543" x="7688263" y="3641725"/>
          <p14:tracePt t="23556" x="7704138" y="3649663"/>
          <p14:tracePt t="23568" x="7734300" y="3649663"/>
          <p14:tracePt t="23576" x="7750175" y="3641725"/>
          <p14:tracePt t="23591" x="7756525" y="3641725"/>
          <p14:tracePt t="23863" x="7756525" y="3635375"/>
          <p14:tracePt t="23876" x="7750175" y="3619500"/>
          <p14:tracePt t="23892" x="7597775" y="3573463"/>
          <p14:tracePt t="23908" x="7421563" y="3521075"/>
          <p14:tracePt t="23924" x="7337425" y="3489325"/>
          <p14:tracePt t="24007" x="7345363" y="3467100"/>
          <p14:tracePt t="24020" x="7451725" y="3421063"/>
          <p14:tracePt t="24033" x="7772400" y="3352800"/>
          <p14:tracePt t="24041" x="7856538" y="3344863"/>
          <p14:tracePt t="24058" x="7924800" y="3330575"/>
          <p14:tracePt t="24075" x="8016875" y="3330575"/>
          <p14:tracePt t="24092" x="8123238" y="3314700"/>
          <p14:tracePt t="24108" x="8213725" y="3314700"/>
          <p14:tracePt t="24125" x="8283575" y="3314700"/>
          <p14:tracePt t="24142" x="8321675" y="3314700"/>
          <p14:tracePt t="24158" x="8335963" y="3322638"/>
          <p14:tracePt t="24198" x="8335963" y="3330575"/>
          <p14:tracePt t="24208" x="8335963" y="3344863"/>
          <p14:tracePt t="24225" x="8321675" y="3398838"/>
          <p14:tracePt t="24242" x="8251825" y="3489325"/>
          <p14:tracePt t="24258" x="8131175" y="3589338"/>
          <p14:tracePt t="24275" x="7924800" y="3665538"/>
          <p14:tracePt t="24292" x="7642225" y="3725863"/>
          <p14:tracePt t="24308" x="7292975" y="3771900"/>
          <p14:tracePt t="24325" x="6911975" y="3779838"/>
          <p14:tracePt t="24342" x="6370638" y="3779838"/>
          <p14:tracePt t="24358" x="6103938" y="3756025"/>
          <p14:tracePt t="24375" x="5943600" y="3741738"/>
          <p14:tracePt t="24391" x="5867400" y="3733800"/>
          <p14:tracePt t="24408" x="5807075" y="3733800"/>
          <p14:tracePt t="24425" x="5730875" y="3733800"/>
          <p14:tracePt t="24442" x="5654675" y="3733800"/>
          <p14:tracePt t="24458" x="5578475" y="3733800"/>
          <p14:tracePt t="24475" x="5494338" y="3717925"/>
          <p14:tracePt t="24492" x="5380038" y="3717925"/>
          <p14:tracePt t="24508" x="5257800" y="3703638"/>
          <p14:tracePt t="24525" x="5159375" y="3673475"/>
          <p14:tracePt t="24542" x="5059363" y="3641725"/>
          <p14:tracePt t="24558" x="4899025" y="3589338"/>
          <p14:tracePt t="24575" x="4868863" y="3581400"/>
          <p14:tracePt t="24592" x="4860925" y="3573463"/>
          <p14:tracePt t="24673" x="4854575" y="3573463"/>
          <p14:tracePt t="24687" x="4846638" y="3565525"/>
          <p14:tracePt t="24700" x="4838700" y="3565525"/>
          <p14:tracePt t="24708" x="4822825" y="3565525"/>
          <p14:tracePt t="24725" x="4800600" y="3559175"/>
          <p14:tracePt t="24742" x="4778375" y="3559175"/>
          <p14:tracePt t="24758" x="4716463" y="3559175"/>
          <p14:tracePt t="24775" x="4708525" y="3559175"/>
          <p14:tracePt t="24792" x="4702175" y="3559175"/>
          <p14:tracePt t="24825" x="4694238" y="3559175"/>
          <p14:tracePt t="24862" x="4686300" y="3565525"/>
          <p14:tracePt t="24878" x="4678363" y="3573463"/>
          <p14:tracePt t="24967" x="4678363" y="3581400"/>
          <p14:tracePt t="24980" x="4670425" y="3581400"/>
          <p14:tracePt t="24993" x="4664075" y="3581400"/>
          <p14:tracePt t="25009" x="4656138" y="3581400"/>
          <p14:tracePt t="25025" x="4648200" y="3581400"/>
          <p14:tracePt t="25042" x="4640263" y="3573463"/>
          <p14:tracePt t="25059" x="4640263" y="3565525"/>
          <p14:tracePt t="25075" x="4640263" y="3559175"/>
          <p14:tracePt t="25092" x="4640263" y="3551238"/>
          <p14:tracePt t="25109" x="4632325" y="3551238"/>
          <p14:tracePt t="25125" x="4632325" y="3543300"/>
          <p14:tracePt t="25263" x="4625975" y="3543300"/>
          <p14:tracePt t="25295" x="4625975" y="3551238"/>
          <p14:tracePt t="25344" x="4625975" y="3565525"/>
          <p14:tracePt t="25896" x="4648200" y="3565525"/>
          <p14:tracePt t="25910" x="4732338" y="3589338"/>
          <p14:tracePt t="25926" x="4983163" y="3589338"/>
          <p14:tracePt t="25942" x="5326063" y="3611563"/>
          <p14:tracePt t="25959" x="5737225" y="3611563"/>
          <p14:tracePt t="25976" x="6134100" y="3611563"/>
          <p14:tracePt t="25992" x="6507163" y="3611563"/>
          <p14:tracePt t="26009" x="6743700" y="3611563"/>
          <p14:tracePt t="26026" x="6904038" y="3611563"/>
          <p14:tracePt t="26042" x="7018338" y="3597275"/>
          <p14:tracePt t="26059" x="7116763" y="3573463"/>
          <p14:tracePt t="26076" x="7192963" y="3565525"/>
          <p14:tracePt t="26093" x="7269163" y="3559175"/>
          <p14:tracePt t="26109" x="7345363" y="3535363"/>
          <p14:tracePt t="26126" x="7467600" y="3521075"/>
          <p14:tracePt t="26142" x="7521575" y="3513138"/>
          <p14:tracePt t="26159" x="7566025" y="3513138"/>
          <p14:tracePt t="26176" x="7597775" y="3513138"/>
          <p14:tracePt t="26193" x="7627938" y="3513138"/>
          <p14:tracePt t="26209" x="7642225" y="3513138"/>
          <p14:tracePt t="26226" x="7650163" y="3513138"/>
          <p14:tracePt t="26512" x="7673975" y="3513138"/>
          <p14:tracePt t="26524" x="7696200" y="3513138"/>
          <p14:tracePt t="26530" x="7742238" y="3513138"/>
          <p14:tracePt t="26542" x="8031163" y="3513138"/>
          <p14:tracePt t="26559" x="8283575" y="3551238"/>
          <p14:tracePt t="26576" x="8488363" y="3551238"/>
          <p14:tracePt t="26592" x="8602663" y="3551238"/>
          <p14:tracePt t="26609" x="8626475" y="3551238"/>
          <p14:tracePt t="26951" x="8618538" y="3551238"/>
          <p14:tracePt t="26964" x="8602663" y="3551238"/>
          <p14:tracePt t="26978" x="8542338" y="3551238"/>
          <p14:tracePt t="26993" x="8435975" y="3603625"/>
          <p14:tracePt t="27009" x="8283575" y="3679825"/>
          <p14:tracePt t="27026" x="8093075" y="3771900"/>
          <p14:tracePt t="27043" x="7826375" y="3886200"/>
          <p14:tracePt t="27059" x="7451725" y="4038600"/>
          <p14:tracePt t="27076" x="7002463" y="4160838"/>
          <p14:tracePt t="27093" x="6553200" y="4275138"/>
          <p14:tracePt t="27109" x="5973763" y="4359275"/>
          <p14:tracePt t="27126" x="5730875" y="4381500"/>
          <p14:tracePt t="27143" x="5554663" y="4381500"/>
          <p14:tracePt t="27159" x="5426075" y="4381500"/>
          <p14:tracePt t="27176" x="5280025" y="4381500"/>
          <p14:tracePt t="27193" x="5113338" y="4343400"/>
          <p14:tracePt t="27209" x="4937125" y="4289425"/>
          <p14:tracePt t="27226" x="4792663" y="4244975"/>
          <p14:tracePt t="27243" x="4686300" y="4191000"/>
          <p14:tracePt t="27259" x="4618038" y="4137025"/>
          <p14:tracePt t="27276" x="4594225" y="4106863"/>
          <p14:tracePt t="27293" x="4594225" y="4054475"/>
          <p14:tracePt t="27310" x="4587875" y="3954463"/>
          <p14:tracePt t="27326" x="4587875" y="3886200"/>
          <p14:tracePt t="27343" x="4587875" y="3832225"/>
          <p14:tracePt t="27359" x="4587875" y="3787775"/>
          <p14:tracePt t="27376" x="4572000" y="3771900"/>
          <p14:tracePt t="27393" x="4572000" y="3756025"/>
          <p14:tracePt t="27426" x="4564063" y="3741738"/>
          <p14:tracePt t="27443" x="4564063" y="3733800"/>
          <p14:tracePt t="27459" x="4556125" y="3711575"/>
          <p14:tracePt t="27476" x="4556125" y="3679825"/>
          <p14:tracePt t="27493" x="4556125" y="3635375"/>
          <p14:tracePt t="27509" x="4556125" y="3581400"/>
          <p14:tracePt t="27526" x="4556125" y="3551238"/>
          <p14:tracePt t="27542" x="4572000" y="3521075"/>
          <p14:tracePt t="27559" x="4572000" y="3497263"/>
          <p14:tracePt t="27785" x="4572000" y="3489325"/>
          <p14:tracePt t="27799" x="4587875" y="3497263"/>
          <p14:tracePt t="27812" x="4610100" y="3497263"/>
          <p14:tracePt t="27827" x="4716463" y="3527425"/>
          <p14:tracePt t="27843" x="4884738" y="3573463"/>
          <p14:tracePt t="27859" x="5318125" y="3597275"/>
          <p14:tracePt t="27876" x="5745163" y="3619500"/>
          <p14:tracePt t="27893" x="6180138" y="3619500"/>
          <p14:tracePt t="27910" x="6683375" y="3619500"/>
          <p14:tracePt t="27926" x="6850063" y="3619500"/>
          <p14:tracePt t="27943" x="6956425" y="3611563"/>
          <p14:tracePt t="27960" x="6994525" y="3603625"/>
          <p14:tracePt t="27976" x="7018338" y="3597275"/>
          <p14:tracePt t="27993" x="7048500" y="3597275"/>
          <p14:tracePt t="28010" x="7094538" y="3597275"/>
          <p14:tracePt t="28026" x="7162800" y="3597275"/>
          <p14:tracePt t="28043" x="7277100" y="3597275"/>
          <p14:tracePt t="28060" x="7407275" y="3597275"/>
          <p14:tracePt t="28076" x="7497763" y="3597275"/>
          <p14:tracePt t="28093" x="7566025" y="3589338"/>
          <p14:tracePt t="28110" x="7620000" y="3581400"/>
          <p14:tracePt t="28126" x="7673975" y="3565525"/>
          <p14:tracePt t="28143" x="7696200" y="3559175"/>
          <p14:tracePt t="28160" x="7704138" y="3551238"/>
          <p14:tracePt t="28279" x="7712075" y="3551238"/>
          <p14:tracePt t="28292" x="7726363" y="3551238"/>
          <p14:tracePt t="28306" x="7734300" y="3551238"/>
          <p14:tracePt t="28447" x="7726363" y="3559175"/>
          <p14:tracePt t="28458" x="7688263" y="3597275"/>
          <p14:tracePt t="28464" x="7635875" y="3665538"/>
          <p14:tracePt t="28476" x="7573963" y="3749675"/>
          <p14:tracePt t="28493" x="7353300" y="3954463"/>
          <p14:tracePt t="28510" x="7064375" y="4160838"/>
          <p14:tracePt t="28526" x="6484938" y="4435475"/>
          <p14:tracePt t="28543" x="6218238" y="4549775"/>
          <p14:tracePt t="28560" x="6042025" y="4610100"/>
          <p14:tracePt t="28576" x="5897563" y="4640263"/>
          <p14:tracePt t="28593" x="5783263" y="4678363"/>
          <p14:tracePt t="28610" x="5684838" y="4702175"/>
          <p14:tracePt t="28626" x="5592763" y="4702175"/>
          <p14:tracePt t="28643" x="5532438" y="4702175"/>
          <p14:tracePt t="28660" x="5478463" y="4702175"/>
          <p14:tracePt t="28676" x="5426075" y="4702175"/>
          <p14:tracePt t="28693" x="5380038" y="4702175"/>
          <p14:tracePt t="28710" x="5326063" y="4702175"/>
          <p14:tracePt t="28726" x="5265738" y="4708525"/>
          <p14:tracePt t="28743" x="5197475" y="4724400"/>
          <p14:tracePt t="28760" x="5151438" y="4740275"/>
          <p14:tracePt t="28776" x="5127625" y="4754563"/>
          <p14:tracePt t="28879" x="5127625" y="4762500"/>
          <p14:tracePt t="28892" x="5127625" y="4770438"/>
          <p14:tracePt t="28905" x="5127625" y="4778375"/>
          <p14:tracePt t="28919" x="5127625" y="4784725"/>
          <p14:tracePt t="29063" x="5127625" y="4792663"/>
          <p14:tracePt t="29159" x="5143500" y="4792663"/>
          <p14:tracePt t="29172" x="5165725" y="4784725"/>
          <p14:tracePt t="29187" x="5203825" y="4778375"/>
          <p14:tracePt t="29201" x="5241925" y="4778375"/>
          <p14:tracePt t="29210" x="5273675" y="4778375"/>
          <p14:tracePt t="29226" x="5318125" y="4762500"/>
          <p14:tracePt t="29243" x="5349875" y="4754563"/>
          <p14:tracePt t="29260" x="5364163" y="4754563"/>
          <p14:tracePt t="29398" x="5364163" y="4740275"/>
          <p14:tracePt t="29406" x="5364163" y="4724400"/>
          <p14:tracePt t="29414" x="5349875" y="4702175"/>
          <p14:tracePt t="29427" x="5318125" y="4664075"/>
          <p14:tracePt t="29443" x="5265738" y="4594225"/>
          <p14:tracePt t="29460" x="5181600" y="4473575"/>
          <p14:tracePt t="29477" x="5089525" y="4313238"/>
          <p14:tracePt t="29493" x="4983163" y="4137025"/>
          <p14:tracePt t="29510" x="4860925" y="3870325"/>
          <p14:tracePt t="29527" x="4822825" y="3771900"/>
          <p14:tracePt t="29544" x="4800600" y="3703638"/>
          <p14:tracePt t="29560" x="4800600" y="3695700"/>
          <p14:tracePt t="29577" x="4800600" y="3679825"/>
          <p14:tracePt t="29593" x="4800600" y="3673475"/>
          <p14:tracePt t="29630" x="4800600" y="3665538"/>
          <p14:tracePt t="29644" x="4792663" y="3665538"/>
          <p14:tracePt t="29660" x="4784725" y="3657600"/>
          <p14:tracePt t="29677" x="4770438" y="3649663"/>
          <p14:tracePt t="29694" x="4746625" y="3641725"/>
          <p14:tracePt t="29710" x="4732338" y="3627438"/>
          <p14:tracePt t="29727" x="4732338" y="3619500"/>
          <p14:tracePt t="29774" x="4724400" y="3611563"/>
          <p14:tracePt t="29782" x="4724400" y="3603625"/>
          <p14:tracePt t="29794" x="4716463" y="3597275"/>
          <p14:tracePt t="29810" x="4678363" y="3581400"/>
          <p14:tracePt t="29827" x="4656138" y="3573463"/>
          <p14:tracePt t="29844" x="4640263" y="3573463"/>
          <p14:tracePt t="29860" x="4618038" y="3573463"/>
          <p14:tracePt t="30208" x="4632325" y="3573463"/>
          <p14:tracePt t="30221" x="4678363" y="3573463"/>
          <p14:tracePt t="30234" x="4860925" y="3589338"/>
          <p14:tracePt t="30248" x="5151438" y="3589338"/>
          <p14:tracePt t="30261" x="5380038" y="3589338"/>
          <p14:tracePt t="30277" x="5959475" y="3589338"/>
          <p14:tracePt t="30294" x="6392863" y="3589338"/>
          <p14:tracePt t="30310" x="7018338" y="3589338"/>
          <p14:tracePt t="30327" x="7223125" y="3589338"/>
          <p14:tracePt t="30344" x="7353300" y="3589338"/>
          <p14:tracePt t="30360" x="7407275" y="3589338"/>
          <p14:tracePt t="30377" x="7459663" y="3589338"/>
          <p14:tracePt t="30394" x="7497763" y="3589338"/>
          <p14:tracePt t="30411" x="7543800" y="3589338"/>
          <p14:tracePt t="30428" x="7597775" y="3589338"/>
          <p14:tracePt t="30431" x="7620000" y="3589338"/>
          <p14:tracePt t="30444" x="7650163" y="3589338"/>
          <p14:tracePt t="30462" x="7726363" y="3603625"/>
          <p14:tracePt t="30477" x="7734300" y="3603625"/>
          <p14:tracePt t="30494" x="7788275" y="3611563"/>
          <p14:tracePt t="30511" x="7848600" y="3611563"/>
          <p14:tracePt t="30527" x="7902575" y="3611563"/>
          <p14:tracePt t="30544" x="8001000" y="3611563"/>
          <p14:tracePt t="30561" x="8137525" y="3611563"/>
          <p14:tracePt t="30577" x="8297863" y="3619500"/>
          <p14:tracePt t="30594" x="8420100" y="3619500"/>
          <p14:tracePt t="30611" x="8480425" y="3619500"/>
          <p14:tracePt t="30711" x="8450263" y="3619500"/>
          <p14:tracePt t="30725" x="8404225" y="3635375"/>
          <p14:tracePt t="30739" x="8251825" y="3802063"/>
          <p14:tracePt t="30746" x="8153400" y="3916363"/>
          <p14:tracePt t="30761" x="7924800" y="4168775"/>
          <p14:tracePt t="30778" x="7635875" y="4403725"/>
          <p14:tracePt t="30794" x="7421563" y="4564063"/>
          <p14:tracePt t="30811" x="7261225" y="4670425"/>
          <p14:tracePt t="30827" x="7102475" y="4732338"/>
          <p14:tracePt t="30844" x="6964363" y="4762500"/>
          <p14:tracePt t="30861" x="6873875" y="4770438"/>
          <p14:tracePt t="30878" x="6811963" y="4770438"/>
          <p14:tracePt t="30911" x="6804025" y="4770438"/>
          <p14:tracePt t="30927" x="6781800" y="4770438"/>
          <p14:tracePt t="30944" x="6751638" y="4770438"/>
          <p14:tracePt t="30961" x="6667500" y="4770438"/>
          <p14:tracePt t="30978" x="6591300" y="4770438"/>
          <p14:tracePt t="30994" x="6523038" y="4770438"/>
          <p14:tracePt t="31011" x="6461125" y="4770438"/>
          <p14:tracePt t="31027" x="6438900" y="4770438"/>
          <p14:tracePt t="31061" x="6430963" y="4770438"/>
          <p14:tracePt t="31351" x="6408738" y="4770438"/>
          <p14:tracePt t="31365" x="6384925" y="4770438"/>
          <p14:tracePt t="31378" x="6264275" y="4778375"/>
          <p14:tracePt t="31395" x="6126163" y="4778375"/>
          <p14:tracePt t="31411" x="5913438" y="4778375"/>
          <p14:tracePt t="31427" x="5699125" y="4778375"/>
          <p14:tracePt t="31444" x="5516563" y="4778375"/>
          <p14:tracePt t="31462" x="5380038" y="4754563"/>
          <p14:tracePt t="31478" x="5356225" y="4754563"/>
          <p14:tracePt t="31494" x="5334000" y="4740275"/>
          <p14:tracePt t="31527" x="5326063" y="4732338"/>
          <p14:tracePt t="31544" x="5318125" y="4724400"/>
          <p14:tracePt t="31561" x="5311775" y="4716463"/>
          <p14:tracePt t="31578" x="5295900" y="4716463"/>
          <p14:tracePt t="31594" x="5287963" y="4708525"/>
          <p14:tracePt t="31611" x="5287963" y="4694238"/>
          <p14:tracePt t="31628" x="5280025" y="4686300"/>
          <p14:tracePt t="31644" x="5273675" y="4648200"/>
          <p14:tracePt t="31662" x="5241925" y="4579938"/>
          <p14:tracePt t="31678" x="5219700" y="4541838"/>
          <p14:tracePt t="31694" x="5219700" y="4503738"/>
          <p14:tracePt t="31711" x="5219700" y="4465638"/>
          <p14:tracePt t="31728" x="5219700" y="4449763"/>
          <p14:tracePt t="31744" x="5219700" y="4441825"/>
          <p14:tracePt t="31761" x="5211763" y="4435475"/>
          <p14:tracePt t="31778" x="5197475" y="4435475"/>
          <p14:tracePt t="31794" x="5181600" y="4419600"/>
          <p14:tracePt t="31811" x="5165725" y="4419600"/>
          <p14:tracePt t="31828" x="5121275" y="4419600"/>
          <p14:tracePt t="31844" x="5059363" y="4419600"/>
          <p14:tracePt t="31861" x="4968875" y="4449763"/>
          <p14:tracePt t="31878" x="4876800" y="4487863"/>
          <p14:tracePt t="31894" x="4822825" y="4511675"/>
          <p14:tracePt t="31911" x="4800600" y="4549775"/>
          <p14:tracePt t="31928" x="4770438" y="4602163"/>
          <p14:tracePt t="31944" x="4740275" y="4678363"/>
          <p14:tracePt t="31961" x="4724400" y="4762500"/>
          <p14:tracePt t="31978" x="4708525" y="4830763"/>
          <p14:tracePt t="31994" x="4702175" y="4884738"/>
          <p14:tracePt t="32011" x="4702175" y="4922838"/>
          <p14:tracePt t="32028" x="4708525" y="4960938"/>
          <p14:tracePt t="32044" x="4732338" y="4983163"/>
          <p14:tracePt t="32061" x="4740275" y="4991100"/>
          <p14:tracePt t="32078" x="4754563" y="4999038"/>
          <p14:tracePt t="32094" x="4784725" y="4999038"/>
          <p14:tracePt t="32111" x="4822825" y="4999038"/>
          <p14:tracePt t="32128" x="4892675" y="4991100"/>
          <p14:tracePt t="32144" x="4975225" y="4937125"/>
          <p14:tracePt t="32161" x="5051425" y="4868863"/>
          <p14:tracePt t="32178" x="5121275" y="4800600"/>
          <p14:tracePt t="32195" x="5189538" y="4708525"/>
          <p14:tracePt t="32211" x="5235575" y="4618038"/>
          <p14:tracePt t="32228" x="5287963" y="4556125"/>
          <p14:tracePt t="32244" x="5334000" y="4511675"/>
          <p14:tracePt t="32261" x="5440363" y="4473575"/>
          <p14:tracePt t="32278" x="5661025" y="4465638"/>
          <p14:tracePt t="32295" x="5875338" y="4465638"/>
          <p14:tracePt t="32311" x="6049963" y="4465638"/>
          <p14:tracePt t="32328" x="6202363" y="4487863"/>
          <p14:tracePt t="32345" x="6256338" y="4518025"/>
          <p14:tracePt t="32361" x="6286500" y="4541838"/>
          <p14:tracePt t="32378" x="6294438" y="4564063"/>
          <p14:tracePt t="32395" x="6294438" y="4594225"/>
          <p14:tracePt t="32411" x="6294438" y="4625975"/>
          <p14:tracePt t="32428" x="6294438" y="4656138"/>
          <p14:tracePt t="32445" x="6270625" y="4694238"/>
          <p14:tracePt t="32447" x="6248400" y="4708525"/>
          <p14:tracePt t="32461" x="6248400" y="4716463"/>
          <p14:tracePt t="32478" x="6194425" y="4746625"/>
          <p14:tracePt t="32494" x="6172200" y="4762500"/>
          <p14:tracePt t="32511" x="6149975" y="4778375"/>
          <p14:tracePt t="32528" x="6134100" y="4784725"/>
          <p14:tracePt t="32566" x="6126163" y="4784725"/>
          <p14:tracePt t="32599" x="6118225" y="4784725"/>
          <p14:tracePt t="32606" x="6118225" y="4770438"/>
          <p14:tracePt t="32616" x="6118225" y="4754563"/>
          <p14:tracePt t="32628" x="6118225" y="4724400"/>
          <p14:tracePt t="32646" x="6103938" y="4656138"/>
          <p14:tracePt t="32662" x="6003925" y="4533900"/>
          <p14:tracePt t="32678" x="5875338" y="4473575"/>
          <p14:tracePt t="32695" x="5722938" y="4427538"/>
          <p14:tracePt t="32711" x="5524500" y="4427538"/>
          <p14:tracePt t="32728" x="5326063" y="4427538"/>
          <p14:tracePt t="32745" x="5075238" y="4511675"/>
          <p14:tracePt t="32761" x="4884738" y="4587875"/>
          <p14:tracePt t="32778" x="4732338" y="4670425"/>
          <p14:tracePt t="32795" x="4670425" y="4716463"/>
          <p14:tracePt t="32811" x="4648200" y="4724400"/>
          <p14:tracePt t="32828" x="4648200" y="4732338"/>
          <p14:tracePt t="32845" x="4670425" y="4746625"/>
          <p14:tracePt t="32862" x="4740275" y="4754563"/>
          <p14:tracePt t="32878" x="4830763" y="4754563"/>
          <p14:tracePt t="32895" x="4922838" y="4702175"/>
          <p14:tracePt t="32911" x="5013325" y="4640263"/>
          <p14:tracePt t="32928" x="5051425" y="4587875"/>
          <p14:tracePt t="32945" x="5067300" y="4564063"/>
          <p14:tracePt t="32961" x="5067300" y="4549775"/>
          <p14:tracePt t="32995" x="5067300" y="4541838"/>
          <p14:tracePt t="33011" x="5045075" y="4541838"/>
          <p14:tracePt t="33028" x="5013325" y="4602163"/>
          <p14:tracePt t="33045" x="4991100" y="4678363"/>
          <p14:tracePt t="33062" x="4983163" y="4778375"/>
          <p14:tracePt t="33078" x="4999038" y="4808538"/>
          <p14:tracePt t="33095" x="5037138" y="4816475"/>
          <p14:tracePt t="33112" x="5151438" y="4822825"/>
          <p14:tracePt t="33128" x="5273675" y="4822825"/>
          <p14:tracePt t="33145" x="5341938" y="4808538"/>
          <p14:tracePt t="33162" x="5364163" y="4792663"/>
          <p14:tracePt t="33178" x="5364163" y="4778375"/>
          <p14:tracePt t="33195" x="5356225" y="4754563"/>
          <p14:tracePt t="33212" x="5326063" y="4754563"/>
          <p14:tracePt t="33228" x="5287963" y="4746625"/>
          <p14:tracePt t="33245" x="5227638" y="4754563"/>
          <p14:tracePt t="33262" x="5173663" y="4816475"/>
          <p14:tracePt t="33278" x="5165725" y="4846638"/>
          <p14:tracePt t="33295" x="5159375" y="4868863"/>
          <p14:tracePt t="33312" x="5159375" y="4884738"/>
          <p14:tracePt t="33328" x="5173663" y="4884738"/>
          <p14:tracePt t="33345" x="5203825" y="4884738"/>
          <p14:tracePt t="33362" x="5235575" y="4884738"/>
          <p14:tracePt t="33378" x="5249863" y="4884738"/>
          <p14:tracePt t="33395" x="5257800" y="4884738"/>
          <p14:tracePt t="33430" x="5257800" y="4876800"/>
          <p14:tracePt t="33446" x="5249863" y="4868863"/>
          <p14:tracePt t="33462" x="5211763" y="4860925"/>
          <p14:tracePt t="33478" x="5197475" y="4846638"/>
          <p14:tracePt t="33495" x="5159375" y="4838700"/>
          <p14:tracePt t="33511" x="5143500" y="4822825"/>
          <p14:tracePt t="33528" x="5143500" y="4816475"/>
          <p14:tracePt t="33545" x="5143500" y="4800600"/>
          <p14:tracePt t="33562" x="5143500" y="4792663"/>
          <p14:tracePt t="33598" x="5143500" y="4784725"/>
          <p14:tracePt t="33673" x="5143500" y="4800600"/>
          <p14:tracePt t="33687" x="5143500" y="4816475"/>
          <p14:tracePt t="33700" x="5143500" y="4822825"/>
          <p14:tracePt t="33712" x="5143500" y="4830763"/>
          <p14:tracePt t="33734" x="5143500" y="4838700"/>
          <p14:tracePt t="33782" x="5143500" y="4846638"/>
          <p14:tracePt t="33790" x="5159375" y="4846638"/>
          <p14:tracePt t="33798" x="5165725" y="4846638"/>
          <p14:tracePt t="33812" x="5189538" y="4846638"/>
          <p14:tracePt t="33828" x="5241925" y="4846638"/>
          <p14:tracePt t="33845" x="5287963" y="4846638"/>
          <p14:tracePt t="33862" x="5334000" y="4846638"/>
          <p14:tracePt t="33878" x="5349875" y="4830763"/>
          <p14:tracePt t="33895" x="5364163" y="4822825"/>
          <p14:tracePt t="33928" x="5364163" y="4800600"/>
          <p14:tracePt t="33945" x="5356225" y="4792663"/>
          <p14:tracePt t="33962" x="5318125" y="4770438"/>
          <p14:tracePt t="33978" x="5280025" y="4762500"/>
          <p14:tracePt t="33995" x="5249863" y="4762500"/>
          <p14:tracePt t="34012" x="5197475" y="4762500"/>
          <p14:tracePt t="34028" x="5121275" y="4762500"/>
          <p14:tracePt t="34045" x="5067300" y="4784725"/>
          <p14:tracePt t="34062" x="5029200" y="4816475"/>
          <p14:tracePt t="34078" x="5029200" y="4822825"/>
          <p14:tracePt t="34119" x="5029200" y="4830763"/>
          <p14:tracePt t="34135" x="5037138" y="4830763"/>
          <p14:tracePt t="34145" x="5059363" y="4822825"/>
          <p14:tracePt t="34162" x="5067300" y="4808538"/>
          <p14:tracePt t="34179" x="5083175" y="4792663"/>
          <p14:tracePt t="34195" x="5089525" y="4784725"/>
          <p14:tracePt t="34212" x="5097463" y="4784725"/>
          <p14:tracePt t="34229" x="5105400" y="4784725"/>
          <p14:tracePt t="34245" x="5121275" y="4784725"/>
          <p14:tracePt t="34262" x="5159375" y="4784725"/>
          <p14:tracePt t="34279" x="5189538" y="4792663"/>
          <p14:tracePt t="34295" x="5235575" y="4822825"/>
          <p14:tracePt t="34312" x="5295900" y="4846638"/>
          <p14:tracePt t="34329" x="5356225" y="4846638"/>
          <p14:tracePt t="34345" x="5410200" y="4846638"/>
          <p14:tracePt t="34362" x="5464175" y="4846638"/>
          <p14:tracePt t="34379" x="5524500" y="4816475"/>
          <p14:tracePt t="34395" x="5562600" y="4784725"/>
          <p14:tracePt t="34412" x="5584825" y="4770438"/>
          <p14:tracePt t="34428" x="5592763" y="4754563"/>
          <p14:tracePt t="34478" x="5608638" y="4754563"/>
          <p14:tracePt t="34486" x="5622925" y="4754563"/>
          <p14:tracePt t="34495" x="5638800" y="4754563"/>
          <p14:tracePt t="34512" x="5692775" y="4762500"/>
          <p14:tracePt t="34529" x="5768975" y="4792663"/>
          <p14:tracePt t="34545" x="5859463" y="4830763"/>
          <p14:tracePt t="34562" x="5935663" y="4838700"/>
          <p14:tracePt t="34579" x="5965825" y="4846638"/>
          <p14:tracePt t="34595" x="5989638" y="4846638"/>
          <p14:tracePt t="34638" x="5997575" y="4854575"/>
          <p14:tracePt t="34751" x="6003925" y="4854575"/>
          <p14:tracePt t="34765" x="6011863" y="4854575"/>
          <p14:tracePt t="34779" x="6035675" y="4854575"/>
          <p14:tracePt t="34795" x="6073775" y="4854575"/>
          <p14:tracePt t="34812" x="6118225" y="4854575"/>
          <p14:tracePt t="34829" x="6156325" y="4846638"/>
          <p14:tracePt t="34845" x="6180138" y="4838700"/>
          <p14:tracePt t="35311" x="6188075" y="4838700"/>
          <p14:tracePt t="35324" x="6202363" y="4838700"/>
          <p14:tracePt t="35337" x="6302375" y="4830763"/>
          <p14:tracePt t="35349" x="6384925" y="4822825"/>
          <p14:tracePt t="35362" x="6537325" y="4792663"/>
          <p14:tracePt t="35379" x="6697663" y="4770438"/>
          <p14:tracePt t="35395" x="6804025" y="4732338"/>
          <p14:tracePt t="35412" x="6865938" y="4694238"/>
          <p14:tracePt t="35429" x="6880225" y="4648200"/>
          <p14:tracePt t="35430" x="6880225" y="4625975"/>
          <p14:tracePt t="35446" x="6880225" y="4610100"/>
          <p14:tracePt t="35463" x="6880225" y="4564063"/>
          <p14:tracePt t="35479" x="6880225" y="4556125"/>
          <p14:tracePt t="35534" x="6880225" y="4549775"/>
          <p14:tracePt t="35599" x="6880225" y="4556125"/>
          <p14:tracePt t="35612" x="6880225" y="4572000"/>
          <p14:tracePt t="35624" x="6896100" y="4632325"/>
          <p14:tracePt t="35630" x="6904038" y="4640263"/>
          <p14:tracePt t="35646" x="6911975" y="4686300"/>
          <p14:tracePt t="35662" x="6911975" y="4694238"/>
          <p14:tracePt t="35679" x="6904038" y="4724400"/>
          <p14:tracePt t="35696" x="6888163" y="4740275"/>
          <p14:tracePt t="35712" x="6873875" y="4754563"/>
          <p14:tracePt t="35729" x="6858000" y="4762500"/>
          <p14:tracePt t="35746" x="6850063" y="4762500"/>
          <p14:tracePt t="35763" x="6842125" y="4762500"/>
          <p14:tracePt t="35779" x="6835775" y="4746625"/>
          <p14:tracePt t="35796" x="6835775" y="4694238"/>
          <p14:tracePt t="35813" x="6842125" y="4648200"/>
          <p14:tracePt t="35829" x="6842125" y="4602163"/>
          <p14:tracePt t="35846" x="6819900" y="4541838"/>
          <p14:tracePt t="35863" x="6811963" y="4525963"/>
          <p14:tracePt t="35879" x="6797675" y="4518025"/>
          <p14:tracePt t="35896" x="6789738" y="4511675"/>
          <p14:tracePt t="35913" x="6773863" y="4511675"/>
          <p14:tracePt t="35929" x="6759575" y="4511675"/>
          <p14:tracePt t="35946" x="6751638" y="4511675"/>
          <p14:tracePt t="35963" x="6721475" y="4564063"/>
          <p14:tracePt t="35979" x="6683375" y="4686300"/>
          <p14:tracePt t="35996" x="6675438" y="4846638"/>
          <p14:tracePt t="36013" x="6675438" y="5006975"/>
          <p14:tracePt t="36029" x="6727825" y="5143500"/>
          <p14:tracePt t="36046" x="6926263" y="5241925"/>
          <p14:tracePt t="36063" x="7162800" y="5287963"/>
          <p14:tracePt t="36079" x="7535863" y="5287963"/>
          <p14:tracePt t="36096" x="8115300" y="5211763"/>
          <p14:tracePt t="36113" x="8602663" y="5029200"/>
          <p14:tracePt t="36129" x="9051925" y="4784725"/>
          <p14:tracePt t="36146" x="9318625" y="4656138"/>
          <p14:tracePt t="36163" x="9402763" y="4602163"/>
          <p14:tracePt t="36179" x="9432925" y="4579938"/>
          <p14:tracePt t="36230" x="9440863" y="4579938"/>
          <p14:tracePt t="36238" x="9478963" y="4602163"/>
          <p14:tracePt t="36246" x="9517063" y="4632325"/>
          <p14:tracePt t="36263" x="9601200" y="4746625"/>
          <p14:tracePt t="36280" x="9661525" y="4846638"/>
          <p14:tracePt t="36296" x="9669463" y="4868863"/>
          <p14:tracePt t="36334" x="9669463" y="4876800"/>
          <p14:tracePt t="36346" x="9647238" y="4868863"/>
          <p14:tracePt t="36363" x="9593263" y="4822825"/>
          <p14:tracePt t="36382" x="9471025" y="4648200"/>
          <p14:tracePt t="36396" x="9440863" y="4594225"/>
          <p14:tracePt t="36413" x="9426575" y="4549775"/>
          <p14:tracePt t="36430" x="9418638" y="4457700"/>
          <p14:tracePt t="36446" x="9410700" y="4419600"/>
          <p14:tracePt t="36463" x="9410700" y="4389438"/>
          <p14:tracePt t="36480" x="9410700" y="4359275"/>
          <p14:tracePt t="36496" x="9394825" y="4327525"/>
          <p14:tracePt t="36513" x="9380538" y="4313238"/>
          <p14:tracePt t="36530" x="9304338" y="4289425"/>
          <p14:tracePt t="36546" x="9197975" y="4275138"/>
          <p14:tracePt t="36563" x="9090025" y="4275138"/>
          <p14:tracePt t="36580" x="8899525" y="4365625"/>
          <p14:tracePt t="36597" x="8839200" y="4411663"/>
          <p14:tracePt t="36613" x="8809038" y="4457700"/>
          <p14:tracePt t="36629" x="8809038" y="4465638"/>
          <p14:tracePt t="36646" x="8809038" y="4473575"/>
          <p14:tracePt t="36673" x="8823325" y="4473575"/>
          <p14:tracePt t="36686" x="8839200" y="4465638"/>
          <p14:tracePt t="36698" x="8839200" y="4457700"/>
          <p14:tracePt t="36713" x="8855075" y="4435475"/>
          <p14:tracePt t="36729" x="8861425" y="4435475"/>
          <p14:tracePt t="36746" x="8861425" y="4427538"/>
          <p14:tracePt t="37031" x="8847138" y="4435475"/>
          <p14:tracePt t="37045" x="8816975" y="4473575"/>
          <p14:tracePt t="37057" x="8763000" y="4549775"/>
          <p14:tracePt t="37074" x="8648700" y="4670425"/>
          <p14:tracePt t="37087" x="8534400" y="4808538"/>
          <p14:tracePt t="37098" x="8466138" y="4876800"/>
          <p14:tracePt t="37113" x="8305800" y="4991100"/>
          <p14:tracePt t="37129" x="8169275" y="5113338"/>
          <p14:tracePt t="37146" x="8123238" y="5143500"/>
          <p14:tracePt t="37163" x="8107363" y="5151438"/>
          <p14:tracePt t="37180" x="8099425" y="5159375"/>
          <p14:tracePt t="37196" x="8093075" y="5159375"/>
          <p14:tracePt t="37213" x="8054975" y="5159375"/>
          <p14:tracePt t="37230" x="7902575" y="5151438"/>
          <p14:tracePt t="37246" x="7666038" y="5113338"/>
          <p14:tracePt t="37263" x="7375525" y="5083175"/>
          <p14:tracePt t="37280" x="7026275" y="5029200"/>
          <p14:tracePt t="37296" x="6613525" y="4991100"/>
          <p14:tracePt t="37313" x="6256338" y="4983163"/>
          <p14:tracePt t="37330" x="5883275" y="4983163"/>
          <p14:tracePt t="37346" x="5570538" y="4983163"/>
          <p14:tracePt t="37363" x="5334000" y="4983163"/>
          <p14:tracePt t="37380" x="5151438" y="4983163"/>
          <p14:tracePt t="37396" x="4968875" y="4983163"/>
          <p14:tracePt t="37414" x="4724400" y="4960938"/>
          <p14:tracePt t="37429" x="4640263" y="4930775"/>
          <p14:tracePt t="37446" x="4351338" y="4846638"/>
          <p14:tracePt t="37463" x="4221163" y="4792663"/>
          <p14:tracePt t="37480" x="4198938" y="4784725"/>
          <p14:tracePt t="37513" x="4267200" y="4784725"/>
          <p14:tracePt t="37530" x="4579938" y="4808538"/>
          <p14:tracePt t="37546" x="5311775" y="4876800"/>
          <p14:tracePt t="37563" x="6172200" y="4953000"/>
          <p14:tracePt t="37580" x="7064375" y="4968875"/>
          <p14:tracePt t="37596" x="7802563" y="4968875"/>
          <p14:tracePt t="37613" x="8207375" y="4968875"/>
          <p14:tracePt t="37630" x="8259763" y="4968875"/>
          <p14:tracePt t="37663" x="8131175" y="4968875"/>
          <p14:tracePt t="37680" x="7680325" y="5021263"/>
          <p14:tracePt t="37696" x="6994525" y="5021263"/>
          <p14:tracePt t="37713" x="6340475" y="5021263"/>
          <p14:tracePt t="37730" x="5761038" y="5021263"/>
          <p14:tracePt t="37746" x="5440363" y="5021263"/>
          <p14:tracePt t="37763" x="5349875" y="5029200"/>
          <p14:tracePt t="37796" x="5341938" y="5037138"/>
          <p14:tracePt t="37813" x="5426075" y="5075238"/>
          <p14:tracePt t="37830" x="5622925" y="5135563"/>
          <p14:tracePt t="37846" x="5730875" y="5159375"/>
          <p14:tracePt t="37863" x="5897563" y="5173663"/>
          <p14:tracePt t="37880" x="6019800" y="5173663"/>
          <p14:tracePt t="37896" x="6065838" y="5173663"/>
          <p14:tracePt t="37913" x="6073775" y="5173663"/>
          <p14:tracePt t="38367" x="6042025" y="5173663"/>
          <p14:tracePt t="38379" x="6019800" y="5173663"/>
          <p14:tracePt t="38392" x="5943600" y="5159375"/>
          <p14:tracePt t="38405" x="5921375" y="5159375"/>
          <p14:tracePt t="38417" x="5897563" y="5151438"/>
          <p14:tracePt t="39431" x="5897563" y="5159375"/>
          <p14:tracePt t="39447" x="5897563" y="5189538"/>
          <p14:tracePt t="39460" x="5897563" y="5219700"/>
          <p14:tracePt t="39470" x="5897563" y="5235575"/>
          <p14:tracePt t="39480" x="5897563" y="5241925"/>
          <p14:tracePt t="39497" x="5897563" y="5273675"/>
          <p14:tracePt t="39639" x="5913438" y="5273675"/>
          <p14:tracePt t="43215" x="5921375" y="5249863"/>
          <p14:tracePt t="43223" x="6057900" y="5029200"/>
          <p14:tracePt t="43236" x="6302375" y="4602163"/>
          <p14:tracePt t="43248" x="6765925" y="3810000"/>
          <p14:tracePt t="43265" x="7040563" y="3322638"/>
          <p14:tracePt t="43282" x="7239000" y="2979738"/>
          <p14:tracePt t="43298" x="7399338" y="2713038"/>
          <p14:tracePt t="43315" x="7513638" y="2530475"/>
          <p14:tracePt t="43332" x="7589838" y="2422525"/>
          <p14:tracePt t="43399" x="7559675" y="2400300"/>
          <p14:tracePt t="43406" x="7513638" y="2392363"/>
          <p14:tracePt t="43415" x="7505700" y="2384425"/>
          <p14:tracePt t="43567" x="7475538" y="2324100"/>
          <p14:tracePt t="43578" x="7445375" y="2263775"/>
          <p14:tracePt t="43591" x="7407275" y="2163763"/>
          <p14:tracePt t="43601" x="7399338" y="2155825"/>
          <p14:tracePt t="43615" x="7399338" y="2149475"/>
          <p14:tracePt t="43649" x="7399338" y="2133600"/>
          <p14:tracePt t="43665" x="7391400" y="2125663"/>
          <p14:tracePt t="43710" x="7391400" y="2117725"/>
          <p14:tracePt t="43734" x="7383463" y="2103438"/>
          <p14:tracePt t="43742" x="7383463" y="2087563"/>
          <p14:tracePt t="43750" x="7375525" y="2087563"/>
          <p14:tracePt t="43765" x="7375525" y="2079625"/>
          <p14:tracePt t="43783" x="7369175" y="2079625"/>
          <p14:tracePt t="43871" x="7361238" y="2073275"/>
          <p14:tracePt t="44191" x="7353300" y="2073275"/>
          <p14:tracePt t="44202" x="7323138" y="2073275"/>
          <p14:tracePt t="44216" x="7185025" y="2117725"/>
          <p14:tracePt t="44233" x="6972300" y="2239963"/>
          <p14:tracePt t="44249" x="6667500" y="2408238"/>
          <p14:tracePt t="44266" x="6346825" y="2582863"/>
          <p14:tracePt t="44282" x="6019800" y="2713038"/>
          <p14:tracePt t="44299" x="5821363" y="2803525"/>
          <p14:tracePt t="44315" x="5684838" y="2873375"/>
          <p14:tracePt t="44332" x="5600700" y="2903538"/>
          <p14:tracePt t="44349" x="5562600" y="2925763"/>
          <p14:tracePt t="44366" x="5524500" y="2949575"/>
          <p14:tracePt t="44382" x="5464175" y="3001963"/>
          <p14:tracePt t="44399" x="5402263" y="3040063"/>
          <p14:tracePt t="44416" x="5311775" y="3101975"/>
          <p14:tracePt t="44432" x="5211763" y="3154363"/>
          <p14:tracePt t="44449" x="5075238" y="3222625"/>
          <p14:tracePt t="44466" x="4945063" y="3276600"/>
          <p14:tracePt t="44482" x="4784725" y="3344863"/>
          <p14:tracePt t="44499" x="4640263" y="3390900"/>
          <p14:tracePt t="44516" x="4541838" y="3429000"/>
          <p14:tracePt t="44532" x="4479925" y="3444875"/>
          <p14:tracePt t="44549" x="4473575" y="3444875"/>
          <p14:tracePt t="44622" x="4473575" y="3451225"/>
          <p14:tracePt t="44639" x="4465638" y="3451225"/>
          <p14:tracePt t="44751" x="4487863" y="3451225"/>
          <p14:tracePt t="44764" x="4541838" y="3421063"/>
          <p14:tracePt t="44776" x="4746625" y="3336925"/>
          <p14:tracePt t="44790" x="5097463" y="3184525"/>
          <p14:tracePt t="44807" x="5546725" y="2994025"/>
          <p14:tracePt t="44816" x="5753100" y="2895600"/>
          <p14:tracePt t="44832" x="6088063" y="2705100"/>
          <p14:tracePt t="44849" x="6340475" y="2552700"/>
          <p14:tracePt t="44866" x="6492875" y="2454275"/>
          <p14:tracePt t="44882" x="6637338" y="2370138"/>
          <p14:tracePt t="44899" x="6727825" y="2308225"/>
          <p14:tracePt t="44916" x="6819900" y="2263775"/>
          <p14:tracePt t="44932" x="6911975" y="2217738"/>
          <p14:tracePt t="44933" x="6942138" y="2201863"/>
          <p14:tracePt t="44949" x="6972300" y="2201863"/>
          <p14:tracePt t="44966" x="7154863" y="2187575"/>
          <p14:tracePt t="44982" x="7299325" y="2155825"/>
          <p14:tracePt t="45000" x="7451725" y="2117725"/>
          <p14:tracePt t="45016" x="7612063" y="2073275"/>
          <p14:tracePt t="45032" x="7750175" y="2019300"/>
          <p14:tracePt t="45049" x="7832725" y="1965325"/>
          <p14:tracePt t="45066" x="7856538" y="1943100"/>
          <p14:tracePt t="45082" x="7856538" y="1912938"/>
          <p14:tracePt t="45099" x="7856538" y="1889125"/>
          <p14:tracePt t="45116" x="7832725" y="1874838"/>
          <p14:tracePt t="45132" x="7788275" y="1851025"/>
          <p14:tracePt t="45149" x="7780338" y="1851025"/>
          <p14:tracePt t="45166" x="7764463" y="1851025"/>
          <p14:tracePt t="45182" x="7756525" y="1851025"/>
          <p14:tracePt t="45200" x="7734300" y="1851025"/>
          <p14:tracePt t="45216" x="7688263" y="1912938"/>
          <p14:tracePt t="45232" x="7635875" y="1989138"/>
          <p14:tracePt t="45249" x="7620000" y="2027238"/>
          <p14:tracePt t="45266" x="7589838" y="2079625"/>
          <p14:tracePt t="45282" x="7566025" y="2095500"/>
          <p14:tracePt t="45299" x="7535863" y="2103438"/>
          <p14:tracePt t="45316" x="7521575" y="2103438"/>
          <p14:tracePt t="45332" x="7483475" y="2103438"/>
          <p14:tracePt t="45349" x="7459663" y="2103438"/>
          <p14:tracePt t="45366" x="7421563" y="2087563"/>
          <p14:tracePt t="45382" x="7407275" y="2087563"/>
          <p14:tracePt t="45399" x="7399338" y="2079625"/>
          <p14:tracePt t="45694" x="7375525" y="2111375"/>
          <p14:tracePt t="45702" x="7353300" y="2163763"/>
          <p14:tracePt t="45710" x="7337425" y="2239963"/>
          <p14:tracePt t="45718" x="7292975" y="2332038"/>
          <p14:tracePt t="45733" x="7246938" y="2438400"/>
          <p14:tracePt t="45750" x="7078663" y="2827338"/>
          <p14:tracePt t="45766" x="6964363" y="3025775"/>
          <p14:tracePt t="45783" x="6858000" y="3162300"/>
          <p14:tracePt t="45799" x="6765925" y="3246438"/>
          <p14:tracePt t="45816" x="6683375" y="3292475"/>
          <p14:tracePt t="45833" x="6583363" y="3336925"/>
          <p14:tracePt t="45849" x="6507163" y="3360738"/>
          <p14:tracePt t="45866" x="6438900" y="3375025"/>
          <p14:tracePt t="45883" x="6392863" y="3375025"/>
          <p14:tracePt t="45899" x="6362700" y="3375025"/>
          <p14:tracePt t="45916" x="6354763" y="3375025"/>
          <p14:tracePt t="45933" x="6346825" y="3375025"/>
          <p14:tracePt t="45934" x="6340475" y="3375025"/>
          <p14:tracePt t="45950" x="6308725" y="3368675"/>
          <p14:tracePt t="45966" x="6286500" y="3360738"/>
          <p14:tracePt t="45983" x="6226175" y="3352800"/>
          <p14:tracePt t="46000" x="6188075" y="3352800"/>
          <p14:tracePt t="46016" x="6156325" y="3352800"/>
          <p14:tracePt t="46033" x="6118225" y="3360738"/>
          <p14:tracePt t="46049" x="6073775" y="3382963"/>
          <p14:tracePt t="46066" x="6011863" y="3421063"/>
          <p14:tracePt t="46083" x="5927725" y="3475038"/>
          <p14:tracePt t="46099" x="5821363" y="3513138"/>
          <p14:tracePt t="46116" x="5707063" y="3521075"/>
          <p14:tracePt t="46133" x="5562600" y="3521075"/>
          <p14:tracePt t="46150" x="5287963" y="3482975"/>
          <p14:tracePt t="46166" x="5083175" y="3406775"/>
          <p14:tracePt t="46183" x="4953000" y="3336925"/>
          <p14:tracePt t="46200" x="4906963" y="3260725"/>
          <p14:tracePt t="46216" x="4892675" y="3192463"/>
          <p14:tracePt t="46233" x="4914900" y="3101975"/>
          <p14:tracePt t="46252" x="5037138" y="3001963"/>
          <p14:tracePt t="46266" x="5287963" y="2933700"/>
          <p14:tracePt t="46283" x="5692775" y="2925763"/>
          <p14:tracePt t="46300" x="6065838" y="2925763"/>
          <p14:tracePt t="46316" x="6264275" y="2941638"/>
          <p14:tracePt t="46333" x="6384925" y="3025775"/>
          <p14:tracePt t="46350" x="6477000" y="3140075"/>
          <p14:tracePt t="46366" x="6492875" y="3406775"/>
          <p14:tracePt t="46383" x="6416675" y="3603625"/>
          <p14:tracePt t="46400" x="6286500" y="3771900"/>
          <p14:tracePt t="46416" x="6088063" y="3894138"/>
          <p14:tracePt t="46433" x="5927725" y="3908425"/>
          <p14:tracePt t="46450" x="5753100" y="3908425"/>
          <p14:tracePt t="46466" x="5584825" y="3779838"/>
          <p14:tracePt t="46483" x="5470525" y="3619500"/>
          <p14:tracePt t="46500" x="5426075" y="3451225"/>
          <p14:tracePt t="46516" x="5448300" y="3284538"/>
          <p14:tracePt t="46533" x="5578475" y="3146425"/>
          <p14:tracePt t="46550" x="5837238" y="3048000"/>
          <p14:tracePt t="46566" x="6354763" y="3001963"/>
          <p14:tracePt t="46583" x="6469063" y="3009900"/>
          <p14:tracePt t="46600" x="6492875" y="3048000"/>
          <p14:tracePt t="46616" x="6507163" y="3238500"/>
          <p14:tracePt t="46633" x="6438900" y="3475038"/>
          <p14:tracePt t="46650" x="6156325" y="3802063"/>
          <p14:tracePt t="46666" x="5897563" y="3954463"/>
          <p14:tracePt t="46683" x="5730875" y="3970338"/>
          <p14:tracePt t="46700" x="5540375" y="3946525"/>
          <p14:tracePt t="46716" x="5326063" y="3749675"/>
          <p14:tracePt t="46733" x="5173663" y="3527425"/>
          <p14:tracePt t="46750" x="5135563" y="3352800"/>
          <p14:tracePt t="46766" x="5249863" y="3146425"/>
          <p14:tracePt t="46785" x="5532438" y="3078163"/>
          <p14:tracePt t="46800" x="5997575" y="3063875"/>
          <p14:tracePt t="46816" x="6553200" y="3154363"/>
          <p14:tracePt t="46833" x="6865938" y="3298825"/>
          <p14:tracePt t="46850" x="6934200" y="3436938"/>
          <p14:tracePt t="46866" x="6934200" y="3725863"/>
          <p14:tracePt t="46883" x="6727825" y="4030663"/>
          <p14:tracePt t="46900" x="6370638" y="4206875"/>
          <p14:tracePt t="46917" x="6042025" y="4244975"/>
          <p14:tracePt t="46918" x="5867400" y="4213225"/>
          <p14:tracePt t="46933" x="5668963" y="4130675"/>
          <p14:tracePt t="46950" x="5067300" y="3733800"/>
          <p14:tracePt t="46966" x="4937125" y="3513138"/>
          <p14:tracePt t="46983" x="4937125" y="3352800"/>
          <p14:tracePt t="47000" x="5219700" y="3184525"/>
          <p14:tracePt t="47016" x="5722938" y="3101975"/>
          <p14:tracePt t="47033" x="6484938" y="3101975"/>
          <p14:tracePt t="47050" x="7048500" y="3184525"/>
          <p14:tracePt t="47066" x="7185025" y="3284538"/>
          <p14:tracePt t="47083" x="7192963" y="3398838"/>
          <p14:tracePt t="47100" x="7178675" y="3597275"/>
          <p14:tracePt t="47117" x="6964363" y="3749675"/>
          <p14:tracePt t="47133" x="6759575" y="3817938"/>
          <p14:tracePt t="47150" x="6575425" y="3832225"/>
          <p14:tracePt t="47166" x="6553200" y="3832225"/>
          <p14:tracePt t="47200" x="6545263" y="3832225"/>
          <p14:tracePt t="47218" x="6553200" y="3802063"/>
          <p14:tracePt t="47235" x="6583363" y="3787775"/>
          <p14:tracePt t="47250" x="6613525" y="3779838"/>
          <p14:tracePt t="47267" x="6613525" y="3771900"/>
        </p14:tracePtLst>
      </p14:laserTraceLst>
    </p:ext>
  </p:extLs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1481125"/>
            <a:ext cx="8229600" cy="225549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8" name="Object 6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75942122"/>
              </p:ext>
            </p:extLst>
          </p:nvPr>
        </p:nvGraphicFramePr>
        <p:xfrm>
          <a:off x="3768725" y="2463800"/>
          <a:ext cx="4064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4606" name="Equation" r:id="rId5" imgW="4063680" imgH="736560" progId="Equation.DSMT4">
                  <p:embed/>
                </p:oleObj>
              </mc:Choice>
              <mc:Fallback>
                <p:oleObj name="Equation" r:id="rId5" imgW="4063680" imgH="736560" progId="Equation.DSMT4">
                  <p:embed/>
                  <p:pic>
                    <p:nvPicPr>
                      <p:cNvPr id="6" name="Object 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68725" y="2463800"/>
                        <a:ext cx="40640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14745910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2175"/>
    </mc:Choice>
    <mc:Fallback xmlns="">
      <p:transition advTm="4217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5464" x="6621463" y="3771900"/>
          <p14:tracePt t="15471" x="6629400" y="3771900"/>
          <p14:tracePt t="15479" x="6683375" y="3763963"/>
          <p14:tracePt t="15494" x="7361238" y="3108325"/>
          <p14:tracePt t="15512" x="8259763" y="2301875"/>
          <p14:tracePt t="15528" x="8594725" y="2011363"/>
          <p14:tracePt t="15545" x="8602663" y="1997075"/>
          <p14:tracePt t="15632" x="8602663" y="1989138"/>
          <p14:tracePt t="15671" x="8602663" y="1981200"/>
          <p14:tracePt t="15680" x="8594725" y="1981200"/>
          <p14:tracePt t="15687" x="8580438" y="1965325"/>
          <p14:tracePt t="15695" x="8556625" y="1965325"/>
          <p14:tracePt t="15713" x="8542338" y="1958975"/>
          <p14:tracePt t="15728" x="8518525" y="1951038"/>
          <p14:tracePt t="15745" x="8496300" y="1943100"/>
          <p14:tracePt t="15761" x="8420100" y="1935163"/>
          <p14:tracePt t="15778" x="8335963" y="1935163"/>
          <p14:tracePt t="15795" x="8245475" y="2095500"/>
          <p14:tracePt t="15811" x="8137525" y="2270125"/>
          <p14:tracePt t="15828" x="8039100" y="2446338"/>
          <p14:tracePt t="15845" x="7962900" y="2544763"/>
          <p14:tracePt t="15862" x="7864475" y="2659063"/>
          <p14:tracePt t="15879" x="7794625" y="2689225"/>
          <p14:tracePt t="15894" x="7756525" y="2697163"/>
          <p14:tracePt t="15911" x="7750175" y="2697163"/>
          <p14:tracePt t="15928" x="7742238" y="2697163"/>
          <p14:tracePt t="15990" x="7734300" y="2697163"/>
          <p14:tracePt t="16015" x="7726363" y="2697163"/>
          <p14:tracePt t="16023" x="7718425" y="2697163"/>
          <p14:tracePt t="16080" x="7718425" y="2689225"/>
          <p14:tracePt t="16091" x="7712075" y="2689225"/>
          <p14:tracePt t="16151" x="7712075" y="2682875"/>
          <p14:tracePt t="16175" x="7712075" y="2674938"/>
          <p14:tracePt t="16343" x="7712075" y="2667000"/>
          <p14:tracePt t="16354" x="7712075" y="2659063"/>
          <p14:tracePt t="16365" x="7726363" y="2659063"/>
          <p14:tracePt t="16378" x="7750175" y="2644775"/>
          <p14:tracePt t="16394" x="7772400" y="2636838"/>
          <p14:tracePt t="16412" x="7780338" y="2628900"/>
          <p14:tracePt t="16428" x="7788275" y="2628900"/>
          <p14:tracePt t="16839" x="7788275" y="2620963"/>
          <p14:tracePt t="16850" x="7788275" y="2606675"/>
          <p14:tracePt t="16862" x="7718425" y="2590800"/>
          <p14:tracePt t="16878" x="7581900" y="2544763"/>
          <p14:tracePt t="16895" x="7445375" y="2506663"/>
          <p14:tracePt t="16912" x="7331075" y="2454275"/>
          <p14:tracePt t="16929" x="7178675" y="2408238"/>
          <p14:tracePt t="16945" x="7002463" y="2362200"/>
          <p14:tracePt t="16961" x="6804025" y="2301875"/>
          <p14:tracePt t="16978" x="6607175" y="2255838"/>
          <p14:tracePt t="16995" x="6400800" y="2232025"/>
          <p14:tracePt t="17011" x="6226175" y="2209800"/>
          <p14:tracePt t="17028" x="6035675" y="2201863"/>
          <p14:tracePt t="17030" x="5935663" y="2201863"/>
          <p14:tracePt t="17045" x="5845175" y="2201863"/>
          <p14:tracePt t="17062" x="5638800" y="2201863"/>
          <p14:tracePt t="17078" x="5249863" y="2247900"/>
          <p14:tracePt t="17095" x="5013325" y="2324100"/>
          <p14:tracePt t="17111" x="4778375" y="2438400"/>
          <p14:tracePt t="17128" x="4564063" y="2598738"/>
          <p14:tracePt t="17145" x="4435475" y="2720975"/>
          <p14:tracePt t="17161" x="4305300" y="2917825"/>
          <p14:tracePt t="17178" x="4144963" y="3216275"/>
          <p14:tracePt t="17195" x="4068763" y="3406775"/>
          <p14:tracePt t="17212" x="4030663" y="3543300"/>
          <p14:tracePt t="17228" x="4016375" y="3635375"/>
          <p14:tracePt t="17245" x="4016375" y="3703638"/>
          <p14:tracePt t="17262" x="4016375" y="3733800"/>
          <p14:tracePt t="17278" x="4016375" y="3749675"/>
          <p14:tracePt t="17295" x="4016375" y="3756025"/>
          <p14:tracePt t="17312" x="4016375" y="3787775"/>
          <p14:tracePt t="17329" x="4016375" y="3810000"/>
          <p14:tracePt t="17345" x="4016375" y="3848100"/>
          <p14:tracePt t="17362" x="4030663" y="3886200"/>
          <p14:tracePt t="17379" x="4076700" y="3894138"/>
          <p14:tracePt t="17395" x="4152900" y="3924300"/>
          <p14:tracePt t="17413" x="4183063" y="3932238"/>
          <p14:tracePt t="17429" x="4206875" y="3932238"/>
          <p14:tracePt t="17445" x="4213225" y="3932238"/>
          <p14:tracePt t="17551" x="4213225" y="3940175"/>
          <p14:tracePt t="17559" x="4221163" y="3978275"/>
          <p14:tracePt t="17567" x="4221163" y="4022725"/>
          <p14:tracePt t="17579" x="4221163" y="4060825"/>
          <p14:tracePt t="17595" x="4221163" y="4144963"/>
          <p14:tracePt t="17612" x="4221163" y="4183063"/>
          <p14:tracePt t="17629" x="4221163" y="4206875"/>
          <p14:tracePt t="17646" x="4191000" y="4267200"/>
          <p14:tracePt t="17662" x="4191000" y="4275138"/>
          <p14:tracePt t="17679" x="4175125" y="4283075"/>
          <p14:tracePt t="17751" x="4175125" y="4275138"/>
          <p14:tracePt t="17759" x="4175125" y="4267200"/>
          <p14:tracePt t="17775" x="4175125" y="4251325"/>
          <p14:tracePt t="18151" x="4175125" y="4244975"/>
          <p14:tracePt t="18159" x="4191000" y="4206875"/>
          <p14:tracePt t="18167" x="4251325" y="4168775"/>
          <p14:tracePt t="18179" x="4283075" y="4144963"/>
          <p14:tracePt t="18196" x="4365625" y="4068763"/>
          <p14:tracePt t="18212" x="4495800" y="3954463"/>
          <p14:tracePt t="18229" x="4618038" y="3840163"/>
          <p14:tracePt t="18246" x="4778375" y="3649663"/>
          <p14:tracePt t="18262" x="4846638" y="3521075"/>
          <p14:tracePt t="18279" x="4892675" y="3390900"/>
          <p14:tracePt t="18296" x="4937125" y="3254375"/>
          <p14:tracePt t="18313" x="4953000" y="3146425"/>
          <p14:tracePt t="18329" x="4953000" y="3094038"/>
          <p14:tracePt t="18346" x="4968875" y="3017838"/>
          <p14:tracePt t="18362" x="4983163" y="2941638"/>
          <p14:tracePt t="18379" x="4999038" y="2895600"/>
          <p14:tracePt t="18396" x="5013325" y="2841625"/>
          <p14:tracePt t="18412" x="5021263" y="2789238"/>
          <p14:tracePt t="18429" x="5029200" y="2743200"/>
          <p14:tracePt t="18445" x="5037138" y="2697163"/>
          <p14:tracePt t="18462" x="5051425" y="2667000"/>
          <p14:tracePt t="18478" x="5075238" y="2628900"/>
          <p14:tracePt t="18495" x="5089525" y="2590800"/>
          <p14:tracePt t="18512" x="5097463" y="2560638"/>
          <p14:tracePt t="18529" x="5105400" y="2530475"/>
          <p14:tracePt t="18550" x="5105400" y="2514600"/>
          <p14:tracePt t="18574" x="5105400" y="2506663"/>
          <p14:tracePt t="18687" x="5083175" y="2598738"/>
          <p14:tracePt t="18699" x="5045075" y="2713038"/>
          <p14:tracePt t="18712" x="4999038" y="2903538"/>
          <p14:tracePt t="18729" x="4937125" y="3146425"/>
          <p14:tracePt t="18745" x="4906963" y="3344863"/>
          <p14:tracePt t="18762" x="4930775" y="3527425"/>
          <p14:tracePt t="18779" x="5045075" y="3717925"/>
          <p14:tracePt t="18795" x="5311775" y="3886200"/>
          <p14:tracePt t="18814" x="6011863" y="4060825"/>
          <p14:tracePt t="18829" x="6294438" y="4106863"/>
          <p14:tracePt t="18846" x="6934200" y="4114800"/>
          <p14:tracePt t="18862" x="7140575" y="4084638"/>
          <p14:tracePt t="18879" x="7285038" y="3984625"/>
          <p14:tracePt t="18896" x="7361238" y="3832225"/>
          <p14:tracePt t="18912" x="7391400" y="3665538"/>
          <p14:tracePt t="18929" x="7391400" y="3513138"/>
          <p14:tracePt t="18946" x="7391400" y="3360738"/>
          <p14:tracePt t="18963" x="7353300" y="3216275"/>
          <p14:tracePt t="18980" x="7315200" y="3101975"/>
          <p14:tracePt t="18996" x="7315200" y="3048000"/>
          <p14:tracePt t="19014" x="7337425" y="2987675"/>
          <p14:tracePt t="19029" x="7353300" y="2971800"/>
          <p14:tracePt t="19046" x="7483475" y="2903538"/>
          <p14:tracePt t="19062" x="7604125" y="2841625"/>
          <p14:tracePt t="19079" x="7696200" y="2765425"/>
          <p14:tracePt t="19096" x="7802563" y="2689225"/>
          <p14:tracePt t="19112" x="7886700" y="2606675"/>
          <p14:tracePt t="19129" x="7954963" y="2514600"/>
          <p14:tracePt t="19146" x="7993063" y="2454275"/>
          <p14:tracePt t="19162" x="8016875" y="2408238"/>
          <p14:tracePt t="19179" x="8023225" y="2392363"/>
          <p14:tracePt t="19287" x="8031163" y="2422525"/>
          <p14:tracePt t="19295" x="8031163" y="2530475"/>
          <p14:tracePt t="19303" x="8031163" y="2628900"/>
          <p14:tracePt t="19313" x="8031163" y="2720975"/>
          <p14:tracePt t="19329" x="8031163" y="2917825"/>
          <p14:tracePt t="19346" x="8008938" y="3078163"/>
          <p14:tracePt t="19363" x="7940675" y="3230563"/>
          <p14:tracePt t="19379" x="7878763" y="3322638"/>
          <p14:tracePt t="19396" x="7810500" y="3382963"/>
          <p14:tracePt t="19412" x="7764463" y="3398838"/>
          <p14:tracePt t="19429" x="7734300" y="3398838"/>
          <p14:tracePt t="19478" x="7734300" y="3375025"/>
          <p14:tracePt t="19486" x="7734300" y="3330575"/>
          <p14:tracePt t="19496" x="7734300" y="3268663"/>
          <p14:tracePt t="19512" x="7772400" y="3108325"/>
          <p14:tracePt t="19529" x="7826375" y="2963863"/>
          <p14:tracePt t="19546" x="7864475" y="2841625"/>
          <p14:tracePt t="19562" x="7878763" y="2743200"/>
          <p14:tracePt t="19579" x="7878763" y="2667000"/>
          <p14:tracePt t="19596" x="7878763" y="2613025"/>
          <p14:tracePt t="19612" x="7878763" y="2582863"/>
          <p14:tracePt t="19630" x="7856538" y="2544763"/>
          <p14:tracePt t="19646" x="7856538" y="2536825"/>
          <p14:tracePt t="19662" x="7840663" y="2506663"/>
          <p14:tracePt t="19679" x="7840663" y="2484438"/>
          <p14:tracePt t="19696" x="7840663" y="2454275"/>
          <p14:tracePt t="19712" x="7832725" y="2422525"/>
          <p14:tracePt t="19729" x="7826375" y="2400300"/>
          <p14:tracePt t="19746" x="7818438" y="2378075"/>
          <p14:tracePt t="19762" x="7802563" y="2362200"/>
          <p14:tracePt t="19779" x="7772400" y="2354263"/>
          <p14:tracePt t="19796" x="7726363" y="2346325"/>
          <p14:tracePt t="19812" x="7680325" y="2346325"/>
          <p14:tracePt t="19830" x="7658100" y="2346325"/>
          <p14:tracePt t="19846" x="7627938" y="2384425"/>
          <p14:tracePt t="19862" x="7612063" y="2492375"/>
          <p14:tracePt t="19879" x="7612063" y="2568575"/>
          <p14:tracePt t="19896" x="7658100" y="2659063"/>
          <p14:tracePt t="19912" x="7756525" y="2713038"/>
          <p14:tracePt t="19929" x="7840663" y="2727325"/>
          <p14:tracePt t="19947" x="7886700" y="2735263"/>
          <p14:tracePt t="19963" x="7902575" y="2735263"/>
          <p14:tracePt t="19980" x="7924800" y="2735263"/>
          <p14:tracePt t="19996" x="7932738" y="2705100"/>
          <p14:tracePt t="20014" x="7932738" y="2628900"/>
          <p14:tracePt t="20031" x="7902575" y="2590800"/>
          <p14:tracePt t="20046" x="7840663" y="2568575"/>
          <p14:tracePt t="20062" x="7794625" y="2560638"/>
          <p14:tracePt t="20079" x="7756525" y="2560638"/>
          <p14:tracePt t="20096" x="7742238" y="2560638"/>
          <p14:tracePt t="20112" x="7726363" y="2560638"/>
          <p14:tracePt t="20129" x="7726363" y="2568575"/>
          <p14:tracePt t="20146" x="7726363" y="2574925"/>
          <p14:tracePt t="20162" x="7726363" y="2582863"/>
          <p14:tracePt t="20179" x="7750175" y="2598738"/>
          <p14:tracePt t="20196" x="7818438" y="2613025"/>
          <p14:tracePt t="20213" x="7848600" y="2613025"/>
          <p14:tracePt t="20230" x="7902575" y="2544763"/>
          <p14:tracePt t="20246" x="7902575" y="2506663"/>
          <p14:tracePt t="20262" x="7902575" y="2460625"/>
          <p14:tracePt t="20279" x="7840663" y="2430463"/>
          <p14:tracePt t="20296" x="7772400" y="2422525"/>
          <p14:tracePt t="20313" x="7718425" y="2422525"/>
          <p14:tracePt t="20329" x="7688263" y="2422525"/>
          <p14:tracePt t="20346" x="7627938" y="2446338"/>
          <p14:tracePt t="20363" x="7612063" y="2498725"/>
          <p14:tracePt t="20379" x="7612063" y="2552700"/>
          <p14:tracePt t="20396" x="7666038" y="2582863"/>
          <p14:tracePt t="20413" x="7750175" y="2606675"/>
          <p14:tracePt t="20430" x="7794625" y="2606675"/>
          <p14:tracePt t="20446" x="7810500" y="2598738"/>
          <p14:tracePt t="20463" x="7810500" y="2568575"/>
          <p14:tracePt t="20479" x="7810500" y="2552700"/>
          <p14:tracePt t="20496" x="7810500" y="2522538"/>
          <p14:tracePt t="20513" x="7794625" y="2522538"/>
          <p14:tracePt t="20530" x="7772400" y="2522538"/>
          <p14:tracePt t="20546" x="7764463" y="2522538"/>
          <p14:tracePt t="20759" x="7772400" y="2522538"/>
          <p14:tracePt t="20770" x="7772400" y="2536825"/>
          <p14:tracePt t="20782" x="7772400" y="2552700"/>
          <p14:tracePt t="20797" x="7780338" y="2552700"/>
          <p14:tracePt t="20951" x="7772400" y="2552700"/>
          <p14:tracePt t="20967" x="7764463" y="2552700"/>
          <p14:tracePt t="21232" x="7742238" y="2560638"/>
          <p14:tracePt t="21247" x="7742238" y="2568575"/>
          <p14:tracePt t="21255" x="7734300" y="2568575"/>
          <p14:tracePt t="21270" x="7734300" y="2582863"/>
          <p14:tracePt t="21280" x="7734300" y="2590800"/>
          <p14:tracePt t="21334" x="7726363" y="2598738"/>
          <p14:tracePt t="21350" x="7718425" y="2606675"/>
          <p14:tracePt t="21358" x="7712075" y="2613025"/>
          <p14:tracePt t="21367" x="7704138" y="2620963"/>
          <p14:tracePt t="21383" x="7696200" y="2636838"/>
          <p14:tracePt t="21396" x="7688263" y="2636838"/>
          <p14:tracePt t="21415" x="7688263" y="2644775"/>
          <p14:tracePt t="21535" x="7680325" y="2667000"/>
          <p14:tracePt t="21546" x="7658100" y="2705100"/>
          <p14:tracePt t="21556" x="7642225" y="2743200"/>
          <p14:tracePt t="21568" x="7604125" y="2803525"/>
          <p14:tracePt t="21580" x="7589838" y="2835275"/>
          <p14:tracePt t="21596" x="7566025" y="2903538"/>
          <p14:tracePt t="21613" x="7543800" y="2955925"/>
          <p14:tracePt t="21630" x="7513638" y="3009900"/>
          <p14:tracePt t="21646" x="7489825" y="3032125"/>
          <p14:tracePt t="21663" x="7451725" y="3048000"/>
          <p14:tracePt t="21680" x="7421563" y="3063875"/>
          <p14:tracePt t="21696" x="7361238" y="3086100"/>
          <p14:tracePt t="21713" x="7292975" y="3094038"/>
          <p14:tracePt t="21730" x="7154863" y="3101975"/>
          <p14:tracePt t="21746" x="6972300" y="3101975"/>
          <p14:tracePt t="21763" x="6759575" y="3101975"/>
          <p14:tracePt t="21780" x="6545263" y="3101975"/>
          <p14:tracePt t="21796" x="6370638" y="3101975"/>
          <p14:tracePt t="21814" x="6172200" y="3101975"/>
          <p14:tracePt t="21830" x="6080125" y="3101975"/>
          <p14:tracePt t="21846" x="6035675" y="3101975"/>
          <p14:tracePt t="21863" x="5951538" y="3116263"/>
          <p14:tracePt t="21880" x="5875338" y="3124200"/>
          <p14:tracePt t="21897" x="5783263" y="3132138"/>
          <p14:tracePt t="21913" x="5676900" y="3146425"/>
          <p14:tracePt t="21930" x="5554663" y="3154363"/>
          <p14:tracePt t="21946" x="5464175" y="3154363"/>
          <p14:tracePt t="21963" x="5349875" y="3154363"/>
          <p14:tracePt t="21980" x="5257800" y="3154363"/>
          <p14:tracePt t="21997" x="5227638" y="3154363"/>
          <p14:tracePt t="22013" x="5219700" y="3154363"/>
          <p14:tracePt t="22046" x="5227638" y="3154363"/>
          <p14:tracePt t="22054" x="5273675" y="3140075"/>
          <p14:tracePt t="22063" x="5364163" y="3116263"/>
          <p14:tracePt t="22080" x="5622925" y="3078163"/>
          <p14:tracePt t="22096" x="6088063" y="3040063"/>
          <p14:tracePt t="22113" x="6629400" y="3040063"/>
          <p14:tracePt t="22130" x="7246938" y="3040063"/>
          <p14:tracePt t="22147" x="7688263" y="3040063"/>
          <p14:tracePt t="22163" x="7908925" y="3040063"/>
          <p14:tracePt t="22180" x="7954963" y="3040063"/>
          <p14:tracePt t="22222" x="7940675" y="3025775"/>
          <p14:tracePt t="22230" x="7878763" y="3025775"/>
          <p14:tracePt t="22247" x="7696200" y="3025775"/>
          <p14:tracePt t="22263" x="7467600" y="3048000"/>
          <p14:tracePt t="22280" x="7208838" y="3086100"/>
          <p14:tracePt t="22297" x="6988175" y="3094038"/>
          <p14:tracePt t="22313" x="6789738" y="3116263"/>
          <p14:tracePt t="22330" x="6721475" y="3116263"/>
          <p14:tracePt t="22366" x="6759575" y="3116263"/>
          <p14:tracePt t="22380" x="6865938" y="3116263"/>
          <p14:tracePt t="22397" x="7208838" y="3116263"/>
          <p14:tracePt t="22413" x="7772400" y="3116263"/>
          <p14:tracePt t="22431" x="7856538" y="3116263"/>
          <p14:tracePt t="22463" x="7826375" y="3124200"/>
          <p14:tracePt t="22480" x="7483475" y="3170238"/>
          <p14:tracePt t="22497" x="6880225" y="3170238"/>
          <p14:tracePt t="22513" x="6264275" y="3170238"/>
          <p14:tracePt t="22530" x="5768975" y="3170238"/>
          <p14:tracePt t="22547" x="5546725" y="3162300"/>
          <p14:tracePt t="22563" x="5524500" y="3154363"/>
          <p14:tracePt t="22580" x="5562600" y="3132138"/>
          <p14:tracePt t="22597" x="6035675" y="3086100"/>
          <p14:tracePt t="22614" x="7231063" y="3086100"/>
          <p14:tracePt t="22631" x="7788275" y="3086100"/>
          <p14:tracePt t="22647" x="7856538" y="3086100"/>
          <p14:tracePt t="22680" x="7642225" y="3086100"/>
          <p14:tracePt t="22697" x="6880225" y="3086100"/>
          <p14:tracePt t="22713" x="6011863" y="3086100"/>
          <p14:tracePt t="22730" x="5280025" y="3048000"/>
          <p14:tracePt t="22747" x="5021263" y="3001963"/>
          <p14:tracePt t="22763" x="5006975" y="3001963"/>
          <p14:tracePt t="22780" x="5105400" y="2979738"/>
          <p14:tracePt t="22797" x="5753100" y="2971800"/>
          <p14:tracePt t="22814" x="7231063" y="2971800"/>
          <p14:tracePt t="22831" x="7916863" y="2971800"/>
          <p14:tracePt t="22847" x="8023225" y="2971800"/>
          <p14:tracePt t="22880" x="7886700" y="2925763"/>
          <p14:tracePt t="22897" x="7505700" y="2857500"/>
          <p14:tracePt t="22914" x="7010400" y="2811463"/>
          <p14:tracePt t="22931" x="6751638" y="2765425"/>
          <p14:tracePt t="22948" x="6735763" y="2765425"/>
          <p14:tracePt t="22964" x="6759575" y="2765425"/>
          <p14:tracePt t="22981" x="7032625" y="2773363"/>
          <p14:tracePt t="22998" x="7718425" y="2835275"/>
          <p14:tracePt t="23014" x="7764463" y="2835275"/>
          <p14:tracePt t="23047" x="7566025" y="2835275"/>
          <p14:tracePt t="23064" x="7056438" y="2835275"/>
          <p14:tracePt t="23080" x="6454775" y="2835275"/>
          <p14:tracePt t="23097" x="6019800" y="2835275"/>
          <p14:tracePt t="23114" x="5935663" y="2835275"/>
          <p14:tracePt t="23147" x="6080125" y="2857500"/>
          <p14:tracePt t="23164" x="6858000" y="2903538"/>
          <p14:tracePt t="23181" x="7559675" y="3001963"/>
          <p14:tracePt t="23197" x="7650163" y="3025775"/>
          <p14:tracePt t="23214" x="7627938" y="3025775"/>
          <p14:tracePt t="23230" x="7369175" y="3025775"/>
          <p14:tracePt t="23247" x="6972300" y="3025775"/>
          <p14:tracePt t="23264" x="6659563" y="3025775"/>
          <p14:tracePt t="23281" x="6583363" y="3032125"/>
          <p14:tracePt t="23314" x="6683375" y="3055938"/>
          <p14:tracePt t="23331" x="7132638" y="3063875"/>
          <p14:tracePt t="23347" x="7673975" y="3070225"/>
          <p14:tracePt t="23364" x="7712075" y="3086100"/>
          <p14:tracePt t="23381" x="7712075" y="3094038"/>
          <p14:tracePt t="23398" x="7505700" y="3094038"/>
          <p14:tracePt t="23414" x="7299325" y="3094038"/>
          <p14:tracePt t="23431" x="7108825" y="3094038"/>
          <p14:tracePt t="23447" x="7056438" y="3094038"/>
          <p14:tracePt t="23494" x="7070725" y="3101975"/>
          <p14:tracePt t="23502" x="7094538" y="3116263"/>
          <p14:tracePt t="23534" x="7070725" y="3116263"/>
          <p14:tracePt t="23543" x="6972300" y="3116263"/>
          <p14:tracePt t="23550" x="6811963" y="3116263"/>
          <p14:tracePt t="23564" x="6583363" y="3116263"/>
          <p14:tracePt t="23581" x="6270625" y="3116263"/>
          <p14:tracePt t="23598" x="5867400" y="3116263"/>
          <p14:tracePt t="23614" x="5851525" y="3116263"/>
          <p14:tracePt t="23654" x="5889625" y="3116263"/>
          <p14:tracePt t="23664" x="5965825" y="3124200"/>
          <p14:tracePt t="23681" x="6019800" y="3124200"/>
          <p14:tracePt t="23726" x="6003925" y="3124200"/>
          <p14:tracePt t="23737" x="5921375" y="3116263"/>
          <p14:tracePt t="23749" x="5837238" y="3101975"/>
          <p14:tracePt t="23764" x="5608638" y="3101975"/>
          <p14:tracePt t="23780" x="5372100" y="3070225"/>
          <p14:tracePt t="23798" x="5311775" y="3070225"/>
          <p14:tracePt t="23838" x="5318125" y="3070225"/>
          <p14:tracePt t="23847" x="5349875" y="3070225"/>
          <p14:tracePt t="23864" x="5380038" y="3070225"/>
          <p14:tracePt t="24255" x="5402263" y="3070225"/>
          <p14:tracePt t="24266" x="5432425" y="3070225"/>
          <p14:tracePt t="24281" x="5508625" y="3070225"/>
          <p14:tracePt t="24298" x="5570538" y="3070225"/>
          <p14:tracePt t="24314" x="5578475" y="3070225"/>
          <p14:tracePt t="24366" x="5502275" y="3048000"/>
          <p14:tracePt t="24374" x="5402263" y="3032125"/>
          <p14:tracePt t="24382" x="5311775" y="3001963"/>
          <p14:tracePt t="24397" x="5151438" y="2955925"/>
          <p14:tracePt t="24414" x="5045075" y="2933700"/>
          <p14:tracePt t="24431" x="5021263" y="2925763"/>
          <p14:tracePt t="24479" x="5067300" y="2925763"/>
          <p14:tracePt t="24487" x="5127625" y="2925763"/>
          <p14:tracePt t="24498" x="5181600" y="2933700"/>
          <p14:tracePt t="24515" x="5265738" y="2949575"/>
          <p14:tracePt t="24531" x="5280025" y="2949575"/>
          <p14:tracePt t="24599" x="5303838" y="2933700"/>
          <p14:tracePt t="24607" x="5303838" y="2925763"/>
          <p14:tracePt t="24616" x="5311775" y="2903538"/>
          <p14:tracePt t="24631" x="5326063" y="2879725"/>
          <p14:tracePt t="24647" x="5334000" y="2849563"/>
          <p14:tracePt t="24664" x="5341938" y="2827338"/>
          <p14:tracePt t="24681" x="5349875" y="2811463"/>
          <p14:tracePt t="24791" x="5356225" y="2811463"/>
          <p14:tracePt t="24802" x="5356225" y="2835275"/>
          <p14:tracePt t="24815" x="5356225" y="2925763"/>
          <p14:tracePt t="24832" x="5356225" y="2963863"/>
          <p14:tracePt t="24848" x="5364163" y="2971800"/>
          <p14:tracePt t="24911" x="5372100" y="2971800"/>
          <p14:tracePt t="24921" x="5380038" y="2955925"/>
          <p14:tracePt t="24932" x="5387975" y="2933700"/>
          <p14:tracePt t="24947" x="5402263" y="2903538"/>
          <p14:tracePt t="24964" x="5418138" y="2865438"/>
          <p14:tracePt t="24981" x="5426075" y="2841625"/>
          <p14:tracePt t="24997" x="5426075" y="2835275"/>
          <p14:tracePt t="25031" x="5432425" y="2835275"/>
          <p14:tracePt t="25048" x="5448300" y="2835275"/>
          <p14:tracePt t="25064" x="5486400" y="2849563"/>
          <p14:tracePt t="25081" x="5524500" y="2857500"/>
          <p14:tracePt t="25097" x="5554663" y="2879725"/>
          <p14:tracePt t="25114" x="5570538" y="2879725"/>
          <p14:tracePt t="25131" x="5578475" y="2879725"/>
          <p14:tracePt t="25164" x="5600700" y="2865438"/>
          <p14:tracePt t="25181" x="5630863" y="2819400"/>
          <p14:tracePt t="25198" x="5661025" y="2759075"/>
          <p14:tracePt t="25214" x="5661025" y="2743200"/>
          <p14:tracePt t="25231" x="5668963" y="2727325"/>
          <p14:tracePt t="25318" x="5676900" y="2727325"/>
          <p14:tracePt t="25334" x="5684838" y="2727325"/>
          <p14:tracePt t="25399" x="5692775" y="2720975"/>
          <p14:tracePt t="25439" x="5707063" y="2713038"/>
          <p14:tracePt t="25450" x="5707063" y="2705100"/>
          <p14:tracePt t="26527" x="5699125" y="2705100"/>
          <p14:tracePt t="26538" x="5676900" y="2705100"/>
          <p14:tracePt t="26548" x="5654675" y="2705100"/>
          <p14:tracePt t="26565" x="5584825" y="2697163"/>
          <p14:tracePt t="26582" x="5448300" y="2674938"/>
          <p14:tracePt t="26598" x="5280025" y="2697163"/>
          <p14:tracePt t="26615" x="5227638" y="2705100"/>
          <p14:tracePt t="26631" x="5211763" y="2720975"/>
          <p14:tracePt t="26665" x="5203825" y="2720975"/>
          <p14:tracePt t="26682" x="5203825" y="2727325"/>
          <p14:tracePt t="26698" x="5203825" y="2765425"/>
          <p14:tracePt t="26715" x="5203825" y="2819400"/>
          <p14:tracePt t="26731" x="5203825" y="2879725"/>
          <p14:tracePt t="26748" x="5203825" y="2949575"/>
          <p14:tracePt t="26765" x="5203825" y="3017838"/>
          <p14:tracePt t="26781" x="5227638" y="3048000"/>
          <p14:tracePt t="26798" x="5241925" y="3055938"/>
          <p14:tracePt t="26815" x="5265738" y="3055938"/>
          <p14:tracePt t="26832" x="5280025" y="3055938"/>
          <p14:tracePt t="26848" x="5311775" y="3055938"/>
          <p14:tracePt t="26865" x="5356225" y="3017838"/>
          <p14:tracePt t="26882" x="5387975" y="2987675"/>
          <p14:tracePt t="26898" x="5410200" y="2949575"/>
          <p14:tracePt t="26915" x="5418138" y="2933700"/>
          <p14:tracePt t="26932" x="5432425" y="2917825"/>
          <p14:tracePt t="26998" x="5456238" y="2917825"/>
          <p14:tracePt t="27006" x="5464175" y="2917825"/>
          <p14:tracePt t="27015" x="5478463" y="2917825"/>
          <p14:tracePt t="27032" x="5508625" y="2917825"/>
          <p14:tracePt t="27048" x="5540375" y="2917825"/>
          <p14:tracePt t="27065" x="5562600" y="2917825"/>
          <p14:tracePt t="27082" x="5584825" y="2911475"/>
          <p14:tracePt t="28087" x="5616575" y="2911475"/>
          <p14:tracePt t="28098" x="5638800" y="2911475"/>
          <p14:tracePt t="28108" x="5668963" y="2911475"/>
          <p14:tracePt t="28120" x="5715000" y="2925763"/>
          <p14:tracePt t="28132" x="5745163" y="2925763"/>
          <p14:tracePt t="28149" x="5927725" y="2925763"/>
          <p14:tracePt t="28165" x="6035675" y="2925763"/>
          <p14:tracePt t="28182" x="6149975" y="2925763"/>
          <p14:tracePt t="28199" x="6180138" y="2917825"/>
          <p14:tracePt t="28215" x="6188075" y="2903538"/>
          <p14:tracePt t="28249" x="6202363" y="2895600"/>
          <p14:tracePt t="28265" x="6210300" y="2879725"/>
          <p14:tracePt t="28282" x="6218238" y="2873375"/>
          <p14:tracePt t="28299" x="6226175" y="2873375"/>
          <p14:tracePt t="28316" x="6232525" y="2873375"/>
          <p14:tracePt t="28382" x="6240463" y="2873375"/>
          <p14:tracePt t="28398" x="6248400" y="2873375"/>
          <p14:tracePt t="28438" x="6248400" y="2879725"/>
          <p14:tracePt t="28462" x="6248400" y="2887663"/>
          <p14:tracePt t="28470" x="6232525" y="2911475"/>
          <p14:tracePt t="28482" x="6226175" y="2917825"/>
          <p14:tracePt t="28499" x="6188075" y="2933700"/>
          <p14:tracePt t="28516" x="6164263" y="2941638"/>
          <p14:tracePt t="28532" x="6142038" y="2941638"/>
          <p14:tracePt t="28647" x="6134100" y="2941638"/>
          <p14:tracePt t="28719" x="6134100" y="2933700"/>
          <p14:tracePt t="28743" x="6134100" y="2925763"/>
          <p14:tracePt t="28754" x="6134100" y="2911475"/>
          <p14:tracePt t="28768" x="6134100" y="2903538"/>
          <p14:tracePt t="28783" x="6134100" y="2873375"/>
          <p14:tracePt t="28799" x="6142038" y="2857500"/>
          <p14:tracePt t="28816" x="6149975" y="2841625"/>
          <p14:tracePt t="28833" x="6172200" y="2811463"/>
          <p14:tracePt t="28850" x="6194425" y="2797175"/>
          <p14:tracePt t="28866" x="6210300" y="2773363"/>
          <p14:tracePt t="28883" x="6226175" y="2765425"/>
          <p14:tracePt t="28899" x="6232525" y="2759075"/>
          <p14:tracePt t="28932" x="6240463" y="2759075"/>
          <p14:tracePt t="28949" x="6278563" y="2759075"/>
          <p14:tracePt t="28966" x="6294438" y="2759075"/>
          <p14:tracePt t="28982" x="6308725" y="2765425"/>
          <p14:tracePt t="28999" x="6340475" y="2773363"/>
          <p14:tracePt t="29016" x="6400800" y="2857500"/>
          <p14:tracePt t="29032" x="6438900" y="2917825"/>
          <p14:tracePt t="29049" x="6469063" y="2955925"/>
          <p14:tracePt t="29066" x="6484938" y="2979738"/>
          <p14:tracePt t="29082" x="6492875" y="2994025"/>
          <p14:tracePt t="29183" x="6499225" y="2994025"/>
          <p14:tracePt t="29199" x="6507163" y="2994025"/>
          <p14:tracePt t="29210" x="6523038" y="2979738"/>
          <p14:tracePt t="29222" x="6530975" y="2955925"/>
          <p14:tracePt t="29233" x="6545263" y="2949575"/>
          <p14:tracePt t="29249" x="6569075" y="2925763"/>
          <p14:tracePt t="29266" x="6583363" y="2903538"/>
          <p14:tracePt t="29283" x="6613525" y="2879725"/>
          <p14:tracePt t="29299" x="6637338" y="2857500"/>
          <p14:tracePt t="29316" x="6667500" y="2827338"/>
          <p14:tracePt t="29333" x="6683375" y="2819400"/>
          <p14:tracePt t="29349" x="6721475" y="2789238"/>
          <p14:tracePt t="29366" x="6735763" y="2773363"/>
          <p14:tracePt t="29383" x="6751638" y="2773363"/>
          <p14:tracePt t="29399" x="6759575" y="2765425"/>
          <p14:tracePt t="29416" x="6781800" y="2751138"/>
          <p14:tracePt t="29449" x="6804025" y="2743200"/>
          <p14:tracePt t="29483" x="6811963" y="2735263"/>
          <p14:tracePt t="29499" x="6811963" y="2727325"/>
          <p14:tracePt t="29516" x="6819900" y="2727325"/>
          <p14:tracePt t="29533" x="6819900" y="2720975"/>
          <p14:tracePt t="29944" x="6811963" y="2713038"/>
          <p14:tracePt t="29951" x="6789738" y="2705100"/>
          <p14:tracePt t="29966" x="6735763" y="2689225"/>
          <p14:tracePt t="29983" x="6683375" y="2674938"/>
          <p14:tracePt t="30000" x="6637338" y="2659063"/>
          <p14:tracePt t="30016" x="6613525" y="2659063"/>
          <p14:tracePt t="30033" x="6599238" y="2651125"/>
          <p14:tracePt t="30050" x="6575425" y="2651125"/>
          <p14:tracePt t="30066" x="6553200" y="2651125"/>
          <p14:tracePt t="30083" x="6530975" y="2644775"/>
          <p14:tracePt t="30100" x="6515100" y="2644775"/>
          <p14:tracePt t="30116" x="6469063" y="2644775"/>
          <p14:tracePt t="30134" x="6286500" y="2751138"/>
          <p14:tracePt t="30150" x="6240463" y="2781300"/>
          <p14:tracePt t="30167" x="6188075" y="2835275"/>
          <p14:tracePt t="30183" x="6164263" y="2857500"/>
          <p14:tracePt t="30200" x="6142038" y="2887663"/>
          <p14:tracePt t="30217" x="6126163" y="2917825"/>
          <p14:tracePt t="30233" x="6111875" y="2925763"/>
          <p14:tracePt t="30250" x="6111875" y="2933700"/>
          <p14:tracePt t="30266" x="6103938" y="2941638"/>
          <p14:tracePt t="30283" x="6073775" y="2949575"/>
          <p14:tracePt t="30299" x="6065838" y="2949575"/>
          <p14:tracePt t="30316" x="6042025" y="2949575"/>
          <p14:tracePt t="30333" x="6019800" y="2949575"/>
          <p14:tracePt t="30350" x="6003925" y="2949575"/>
          <p14:tracePt t="30366" x="5981700" y="2949575"/>
          <p14:tracePt t="30479" x="5981700" y="2955925"/>
          <p14:tracePt t="30490" x="5989638" y="2955925"/>
          <p14:tracePt t="30501" x="6003925" y="2963863"/>
          <p14:tracePt t="30516" x="6042025" y="2971800"/>
          <p14:tracePt t="30517" x="6065838" y="2979738"/>
          <p14:tracePt t="30533" x="6111875" y="2994025"/>
          <p14:tracePt t="30550" x="6149975" y="3001963"/>
          <p14:tracePt t="30566" x="6188075" y="3001963"/>
          <p14:tracePt t="30583" x="6218238" y="3001963"/>
          <p14:tracePt t="30600" x="6248400" y="2994025"/>
          <p14:tracePt t="30616" x="6286500" y="2971800"/>
          <p14:tracePt t="30633" x="6308725" y="2949575"/>
          <p14:tracePt t="30650" x="6316663" y="2933700"/>
          <p14:tracePt t="30666" x="6332538" y="2895600"/>
          <p14:tracePt t="30683" x="6340475" y="2873375"/>
          <p14:tracePt t="30700" x="6346825" y="2857500"/>
          <p14:tracePt t="30716" x="6346825" y="2841625"/>
          <p14:tracePt t="30733" x="6346825" y="2827338"/>
          <p14:tracePt t="30750" x="6354763" y="2827338"/>
          <p14:tracePt t="30768" x="6362700" y="2819400"/>
          <p14:tracePt t="30783" x="6370638" y="2819400"/>
          <p14:tracePt t="30800" x="6408738" y="2819400"/>
          <p14:tracePt t="30816" x="6446838" y="2827338"/>
          <p14:tracePt t="30833" x="6515100" y="2865438"/>
          <p14:tracePt t="30850" x="6569075" y="2911475"/>
          <p14:tracePt t="30866" x="6583363" y="2925763"/>
          <p14:tracePt t="30883" x="6591300" y="2941638"/>
          <p14:tracePt t="30943" x="6599238" y="2949575"/>
          <p14:tracePt t="30967" x="6607175" y="2949575"/>
          <p14:tracePt t="30978" x="6621463" y="2917825"/>
          <p14:tracePt t="30989" x="6629400" y="2903538"/>
          <p14:tracePt t="31000" x="6651625" y="2857500"/>
          <p14:tracePt t="31016" x="6667500" y="2819400"/>
          <p14:tracePt t="31033" x="6683375" y="2797175"/>
          <p14:tracePt t="31050" x="6705600" y="2759075"/>
          <p14:tracePt t="31066" x="6721475" y="2743200"/>
          <p14:tracePt t="31083" x="6735763" y="2727325"/>
          <p14:tracePt t="31100" x="6743700" y="2713038"/>
          <p14:tracePt t="31116" x="6759575" y="2705100"/>
          <p14:tracePt t="31133" x="6765925" y="2689225"/>
          <p14:tracePt t="32047" x="6773863" y="2689225"/>
          <p14:tracePt t="32059" x="6781800" y="2697163"/>
          <p14:tracePt t="32071" x="6797675" y="2697163"/>
          <p14:tracePt t="32084" x="6811963" y="2713038"/>
          <p14:tracePt t="32100" x="6865938" y="2727325"/>
          <p14:tracePt t="32117" x="6926263" y="2751138"/>
          <p14:tracePt t="32133" x="6972300" y="2765425"/>
          <p14:tracePt t="32150" x="7026275" y="2781300"/>
          <p14:tracePt t="32167" x="7040563" y="2781300"/>
          <p14:tracePt t="32184" x="7048500" y="2781300"/>
          <p14:tracePt t="32230" x="7056438" y="2781300"/>
          <p14:tracePt t="32238" x="7078663" y="2773363"/>
          <p14:tracePt t="32251" x="7146925" y="2765425"/>
          <p14:tracePt t="32267" x="7192963" y="2759075"/>
          <p14:tracePt t="32284" x="7299325" y="2743200"/>
          <p14:tracePt t="32300" x="7353300" y="2735263"/>
          <p14:tracePt t="32317" x="7375525" y="2720975"/>
          <p14:tracePt t="32378" x="7383463" y="2720975"/>
          <p14:tracePt t="32388" x="7399338" y="2720975"/>
          <p14:tracePt t="32401" x="7421563" y="2735263"/>
          <p14:tracePt t="32417" x="7437438" y="2789238"/>
          <p14:tracePt t="32434" x="7451725" y="2879725"/>
          <p14:tracePt t="32450" x="7451725" y="2949575"/>
          <p14:tracePt t="32468" x="7451725" y="3009900"/>
          <p14:tracePt t="32484" x="7451725" y="3040063"/>
          <p14:tracePt t="32501" x="7451725" y="3048000"/>
          <p14:tracePt t="32535" x="7445375" y="3048000"/>
          <p14:tracePt t="32546" x="7437438" y="3048000"/>
          <p14:tracePt t="32559" x="7421563" y="3048000"/>
          <p14:tracePt t="32569" x="7407275" y="3048000"/>
          <p14:tracePt t="32592" x="7399338" y="3040063"/>
          <p14:tracePt t="32663" x="7399338" y="3032125"/>
          <p14:tracePt t="32694" x="7391400" y="3025775"/>
          <p14:tracePt t="32702" x="7391400" y="3017838"/>
          <p14:tracePt t="32718" x="7391400" y="3001963"/>
          <p14:tracePt t="32734" x="7391400" y="2987675"/>
          <p14:tracePt t="32751" x="7391400" y="2971800"/>
          <p14:tracePt t="32767" x="7399338" y="2949575"/>
          <p14:tracePt t="32801" x="7407275" y="2933700"/>
        </p14:tracePtLst>
      </p14:laserTraceLst>
    </p:ext>
  </p:extLs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231" t="37804" r="18504" b="33179"/>
          <a:stretch/>
        </p:blipFill>
        <p:spPr>
          <a:xfrm>
            <a:off x="2292272" y="2247763"/>
            <a:ext cx="7325862" cy="242711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8011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3080"/>
    </mc:Choice>
    <mc:Fallback xmlns="">
      <p:transition advTm="2308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975" x="7361238" y="2971800"/>
          <p14:tracePt t="983" x="7124700" y="3192463"/>
          <p14:tracePt t="991" x="6683375" y="3527425"/>
          <p14:tracePt t="999" x="6286500" y="3902075"/>
          <p14:tracePt t="1012" x="5989638" y="4152900"/>
          <p14:tracePt t="1029" x="5494338" y="4479925"/>
          <p14:tracePt t="1046" x="4625975" y="4922838"/>
          <p14:tracePt t="1062" x="4335463" y="5021263"/>
          <p14:tracePt t="1079" x="3763963" y="5143500"/>
          <p14:tracePt t="1095" x="3657600" y="5143500"/>
          <p14:tracePt t="1112" x="3649663" y="5143500"/>
          <p14:tracePt t="1145" x="3649663" y="5089525"/>
          <p14:tracePt t="1162" x="3649663" y="4968875"/>
          <p14:tracePt t="1179" x="3649663" y="4868863"/>
          <p14:tracePt t="1195" x="3649663" y="4808538"/>
          <p14:tracePt t="1212" x="3649663" y="4792663"/>
          <p14:tracePt t="1351" x="3649663" y="4784725"/>
          <p14:tracePt t="1358" x="3649663" y="4770438"/>
          <p14:tracePt t="1367" x="3665538" y="4716463"/>
          <p14:tracePt t="1379" x="3717925" y="4648200"/>
          <p14:tracePt t="1396" x="3771900" y="4572000"/>
          <p14:tracePt t="1412" x="3825875" y="4503738"/>
          <p14:tracePt t="1429" x="3863975" y="4441825"/>
          <p14:tracePt t="1446" x="3894138" y="4381500"/>
          <p14:tracePt t="1530" x="3894138" y="4373563"/>
          <p14:tracePt t="1535" x="3932238" y="4327525"/>
          <p14:tracePt t="1545" x="3954463" y="4305300"/>
          <p14:tracePt t="1562" x="4030663" y="4251325"/>
          <p14:tracePt t="1579" x="4092575" y="4213225"/>
          <p14:tracePt t="1596" x="4191000" y="4144963"/>
          <p14:tracePt t="1612" x="4213225" y="4130675"/>
          <p14:tracePt t="1704" x="4237038" y="4122738"/>
          <p14:tracePt t="1711" x="4289425" y="4114800"/>
          <p14:tracePt t="1720" x="4327525" y="4106863"/>
          <p14:tracePt t="1729" x="4351338" y="4098925"/>
          <p14:tracePt t="1746" x="4389438" y="4084638"/>
          <p14:tracePt t="1762" x="4427538" y="4068763"/>
          <p14:tracePt t="1796" x="4435475" y="4068763"/>
          <p14:tracePt t="2135" x="4435475" y="4060825"/>
          <p14:tracePt t="2144" x="4419600" y="4054475"/>
          <p14:tracePt t="2151" x="4403725" y="4054475"/>
          <p14:tracePt t="2162" x="4397375" y="4054475"/>
          <p14:tracePt t="2767" x="4411663" y="4054475"/>
          <p14:tracePt t="2775" x="4449763" y="4054475"/>
          <p14:tracePt t="2783" x="4495800" y="4060825"/>
          <p14:tracePt t="2796" x="4579938" y="4046538"/>
          <p14:tracePt t="2812" x="4784725" y="4008438"/>
          <p14:tracePt t="2829" x="4968875" y="3970338"/>
          <p14:tracePt t="2846" x="5287963" y="3932238"/>
          <p14:tracePt t="2848" x="5486400" y="3908425"/>
          <p14:tracePt t="2862" x="5813425" y="3817938"/>
          <p14:tracePt t="2879" x="6035675" y="3763963"/>
          <p14:tracePt t="2896" x="6172200" y="3725863"/>
          <p14:tracePt t="2912" x="6324600" y="3687763"/>
          <p14:tracePt t="2930" x="6430963" y="3657600"/>
          <p14:tracePt t="2946" x="6507163" y="3635375"/>
          <p14:tracePt t="2963" x="6545263" y="3611563"/>
          <p14:tracePt t="2979" x="6591300" y="3581400"/>
          <p14:tracePt t="2996" x="6607175" y="3565525"/>
          <p14:tracePt t="3013" x="6621463" y="3559175"/>
          <p14:tracePt t="3030" x="6651625" y="3527425"/>
          <p14:tracePt t="3046" x="6675438" y="3505200"/>
          <p14:tracePt t="3063" x="6683375" y="3489325"/>
          <p14:tracePt t="3079" x="6697663" y="3482975"/>
          <p14:tracePt t="3096" x="6713538" y="3475038"/>
          <p14:tracePt t="3167" x="6721475" y="3475038"/>
          <p14:tracePt t="3175" x="6735763" y="3475038"/>
          <p14:tracePt t="3183" x="6759575" y="3489325"/>
          <p14:tracePt t="3196" x="6781800" y="3535363"/>
          <p14:tracePt t="3213" x="6797675" y="3649663"/>
          <p14:tracePt t="3230" x="6797675" y="3771900"/>
          <p14:tracePt t="3247" x="6797675" y="3802063"/>
          <p14:tracePt t="3263" x="6797675" y="3810000"/>
          <p14:tracePt t="3375" x="6797675" y="3802063"/>
          <p14:tracePt t="3383" x="6804025" y="3779838"/>
          <p14:tracePt t="3391" x="6811963" y="3771900"/>
          <p14:tracePt t="3399" x="6819900" y="3763963"/>
          <p14:tracePt t="3413" x="6827838" y="3749675"/>
          <p14:tracePt t="3429" x="6842125" y="3733800"/>
          <p14:tracePt t="3535" x="6842125" y="3749675"/>
          <p14:tracePt t="3543" x="6827838" y="3810000"/>
          <p14:tracePt t="3551" x="6797675" y="3886200"/>
          <p14:tracePt t="3565" x="6751638" y="3946525"/>
          <p14:tracePt t="3580" x="6629400" y="4076700"/>
          <p14:tracePt t="3596" x="6469063" y="4152900"/>
          <p14:tracePt t="3614" x="6240463" y="4175125"/>
          <p14:tracePt t="3630" x="6103938" y="4152900"/>
          <p14:tracePt t="3646" x="5927725" y="4068763"/>
          <p14:tracePt t="3663" x="5699125" y="3940175"/>
          <p14:tracePt t="3680" x="5432425" y="3840163"/>
          <p14:tracePt t="3696" x="5197475" y="3771900"/>
          <p14:tracePt t="3713" x="4975225" y="3749675"/>
          <p14:tracePt t="3730" x="4822825" y="3749675"/>
          <p14:tracePt t="3747" x="4664075" y="3763963"/>
          <p14:tracePt t="3764" x="4518025" y="3810000"/>
          <p14:tracePt t="3780" x="4411663" y="3870325"/>
          <p14:tracePt t="3796" x="4365625" y="3916363"/>
          <p14:tracePt t="3814" x="4359275" y="3962400"/>
          <p14:tracePt t="3830" x="4397375" y="4000500"/>
          <p14:tracePt t="3846" x="4670425" y="4030663"/>
          <p14:tracePt t="3864" x="5387975" y="4030663"/>
          <p14:tracePt t="3880" x="6103938" y="3962400"/>
          <p14:tracePt t="3897" x="6865938" y="3771900"/>
          <p14:tracePt t="3913" x="7315200" y="3589338"/>
          <p14:tracePt t="3930" x="7551738" y="3482975"/>
          <p14:tracePt t="3948" x="7635875" y="3444875"/>
          <p14:tracePt t="4095" x="7635875" y="3436938"/>
          <p14:tracePt t="4119" x="7620000" y="3436938"/>
          <p14:tracePt t="4128" x="7604125" y="3436938"/>
          <p14:tracePt t="4136" x="7581900" y="3436938"/>
          <p14:tracePt t="4147" x="7543800" y="3436938"/>
          <p14:tracePt t="4163" x="7383463" y="3475038"/>
          <p14:tracePt t="4181" x="7185025" y="3559175"/>
          <p14:tracePt t="4196" x="7018338" y="3627438"/>
          <p14:tracePt t="4214" x="6956425" y="3641725"/>
          <p14:tracePt t="4247" x="6950075" y="3641725"/>
          <p14:tracePt t="4263" x="6950075" y="3627438"/>
          <p14:tracePt t="4280" x="6950075" y="3589338"/>
          <p14:tracePt t="4297" x="6950075" y="3543300"/>
          <p14:tracePt t="4313" x="6950075" y="3527425"/>
          <p14:tracePt t="4347" x="6934200" y="3521075"/>
          <p14:tracePt t="4363" x="6873875" y="3543300"/>
          <p14:tracePt t="4367" x="6804025" y="3589338"/>
          <p14:tracePt t="4380" x="6727825" y="3635375"/>
          <p14:tracePt t="4398" x="6484938" y="3779838"/>
          <p14:tracePt t="4414" x="6370638" y="3810000"/>
          <p14:tracePt t="4430" x="6346825" y="3810000"/>
          <p14:tracePt t="4449" x="6340475" y="3794125"/>
          <p14:tracePt t="4463" x="6354763" y="3725863"/>
          <p14:tracePt t="4480" x="6469063" y="3619500"/>
          <p14:tracePt t="4498" x="6591300" y="3535363"/>
          <p14:tracePt t="4513" x="6727825" y="3497263"/>
          <p14:tracePt t="4530" x="6804025" y="3489325"/>
          <p14:tracePt t="4547" x="6827838" y="3489325"/>
          <p14:tracePt t="4563" x="6842125" y="3513138"/>
          <p14:tracePt t="4580" x="6865938" y="3573463"/>
          <p14:tracePt t="4597" x="6865938" y="3641725"/>
          <p14:tracePt t="4614" x="6850063" y="3711575"/>
          <p14:tracePt t="4630" x="6842125" y="3717925"/>
          <p14:tracePt t="4649" x="6765925" y="3717925"/>
          <p14:tracePt t="4663" x="6713538" y="3717925"/>
          <p14:tracePt t="4680" x="6637338" y="3641725"/>
          <p14:tracePt t="4697" x="6607175" y="3581400"/>
          <p14:tracePt t="4714" x="6607175" y="3521075"/>
          <p14:tracePt t="4730" x="6613525" y="3475038"/>
          <p14:tracePt t="4747" x="6675438" y="3451225"/>
          <p14:tracePt t="4764" x="6765925" y="3451225"/>
          <p14:tracePt t="4780" x="6819900" y="3475038"/>
          <p14:tracePt t="4797" x="6896100" y="3581400"/>
          <p14:tracePt t="4815" x="6918325" y="3749675"/>
          <p14:tracePt t="4830" x="6911975" y="3802063"/>
          <p14:tracePt t="4849" x="6865938" y="3810000"/>
          <p14:tracePt t="4854" x="6835775" y="3810000"/>
          <p14:tracePt t="4863" x="6811963" y="3810000"/>
          <p14:tracePt t="4880" x="6735763" y="3779838"/>
          <p14:tracePt t="4897" x="6675438" y="3687763"/>
          <p14:tracePt t="4913" x="6651625" y="3581400"/>
          <p14:tracePt t="4930" x="6651625" y="3505200"/>
          <p14:tracePt t="4947" x="6721475" y="3451225"/>
          <p14:tracePt t="4963" x="6858000" y="3444875"/>
          <p14:tracePt t="4980" x="7018338" y="3467100"/>
          <p14:tracePt t="4997" x="7154863" y="3565525"/>
          <p14:tracePt t="5015" x="7192963" y="3763963"/>
          <p14:tracePt t="5030" x="7146925" y="3870325"/>
          <p14:tracePt t="5047" x="7048500" y="3916363"/>
          <p14:tracePt t="5063" x="6904038" y="3916363"/>
          <p14:tracePt t="5080" x="6735763" y="3856038"/>
          <p14:tracePt t="5097" x="6583363" y="3733800"/>
          <p14:tracePt t="5114" x="6523038" y="3611563"/>
          <p14:tracePt t="5131" x="6523038" y="3497263"/>
          <p14:tracePt t="5147" x="6591300" y="3429000"/>
          <p14:tracePt t="5164" x="6713538" y="3421063"/>
          <p14:tracePt t="5180" x="6873875" y="3429000"/>
          <p14:tracePt t="5198" x="7040563" y="3573463"/>
          <p14:tracePt t="5214" x="7048500" y="3673475"/>
          <p14:tracePt t="5230" x="7026275" y="3756025"/>
          <p14:tracePt t="5247" x="6950075" y="3787775"/>
          <p14:tracePt t="5264" x="6850063" y="3787775"/>
          <p14:tracePt t="5280" x="6773863" y="3771900"/>
          <p14:tracePt t="5297" x="6727825" y="3717925"/>
          <p14:tracePt t="5314" x="6727825" y="3649663"/>
          <p14:tracePt t="5330" x="6727825" y="3603625"/>
          <p14:tracePt t="5348" x="6751638" y="3573463"/>
          <p14:tracePt t="5351" x="6759575" y="3573463"/>
          <p14:tracePt t="5363" x="6781800" y="3573463"/>
          <p14:tracePt t="5380" x="6789738" y="3573463"/>
          <p14:tracePt t="5397" x="6804025" y="3597275"/>
          <p14:tracePt t="5414" x="6789738" y="3657600"/>
          <p14:tracePt t="5430" x="6765925" y="3695700"/>
          <p14:tracePt t="5447" x="6759575" y="3695700"/>
          <p14:tracePt t="5480" x="6751638" y="3695700"/>
          <p14:tracePt t="5519" x="6751638" y="3687763"/>
          <p14:tracePt t="5535" x="6751638" y="3673475"/>
          <p14:tracePt t="5567" x="6759575" y="3673475"/>
          <p14:tracePt t="5863" x="6773863" y="3673475"/>
          <p14:tracePt t="5872" x="6789738" y="3687763"/>
          <p14:tracePt t="5880" x="6811963" y="3695700"/>
          <p14:tracePt t="5897" x="6911975" y="3749675"/>
          <p14:tracePt t="5914" x="7040563" y="3817938"/>
          <p14:tracePt t="5930" x="7162800" y="3832225"/>
          <p14:tracePt t="5947" x="7239000" y="3848100"/>
          <p14:tracePt t="5964" x="7285038" y="3832225"/>
          <p14:tracePt t="5980" x="7315200" y="3771900"/>
          <p14:tracePt t="5998" x="7323138" y="3619500"/>
          <p14:tracePt t="6014" x="7315200" y="3489325"/>
          <p14:tracePt t="6030" x="7239000" y="3344863"/>
          <p14:tracePt t="6047" x="7146925" y="3222625"/>
          <p14:tracePt t="6064" x="7056438" y="3124200"/>
          <p14:tracePt t="6081" x="6950075" y="3048000"/>
          <p14:tracePt t="6097" x="6904038" y="3009900"/>
          <p14:tracePt t="6114" x="6896100" y="3009900"/>
          <p14:tracePt t="6215" x="6888163" y="3001963"/>
          <p14:tracePt t="6231" x="6873875" y="2987675"/>
          <p14:tracePt t="6239" x="6858000" y="2979738"/>
          <p14:tracePt t="6247" x="6827838" y="2955925"/>
          <p14:tracePt t="6264" x="6781800" y="2925763"/>
          <p14:tracePt t="6280" x="6721475" y="2911475"/>
          <p14:tracePt t="6297" x="6645275" y="2887663"/>
          <p14:tracePt t="6314" x="6523038" y="2857500"/>
          <p14:tracePt t="6331" x="6438900" y="2835275"/>
          <p14:tracePt t="6348" x="6362700" y="2819400"/>
          <p14:tracePt t="6363" x="6294438" y="2819400"/>
          <p14:tracePt t="6380" x="6218238" y="2819400"/>
          <p14:tracePt t="6397" x="6202363" y="2819400"/>
          <p14:tracePt t="6413" x="6164263" y="2819400"/>
          <p14:tracePt t="6430" x="6011863" y="2873375"/>
          <p14:tracePt t="6447" x="5959475" y="2903538"/>
          <p14:tracePt t="6463" x="5951538" y="2911475"/>
          <p14:tracePt t="6481" x="5951538" y="2925763"/>
          <p14:tracePt t="6497" x="6080125" y="2955925"/>
          <p14:tracePt t="6514" x="6392863" y="2955925"/>
          <p14:tracePt t="6531" x="6835775" y="2941638"/>
          <p14:tracePt t="6548" x="7064375" y="2941638"/>
          <p14:tracePt t="6564" x="7094538" y="2933700"/>
          <p14:tracePt t="6583" x="7018338" y="2903538"/>
          <p14:tracePt t="6598" x="6759575" y="2887663"/>
          <p14:tracePt t="6614" x="6515100" y="2887663"/>
          <p14:tracePt t="6631" x="5638800" y="2917825"/>
          <p14:tracePt t="6648" x="5135563" y="2917825"/>
          <p14:tracePt t="6664" x="4975225" y="2917825"/>
          <p14:tracePt t="6681" x="4960938" y="2925763"/>
          <p14:tracePt t="6697" x="4983163" y="2933700"/>
          <p14:tracePt t="6714" x="5165725" y="2933700"/>
          <p14:tracePt t="6731" x="5524500" y="2933700"/>
          <p14:tracePt t="6748" x="5837238" y="2933700"/>
          <p14:tracePt t="6764" x="5943600" y="2933700"/>
          <p14:tracePt t="6799" x="5913438" y="2933700"/>
          <p14:tracePt t="6814" x="5837238" y="2933700"/>
          <p14:tracePt t="6831" x="5692775" y="2895600"/>
          <p14:tracePt t="6848" x="5668963" y="2887663"/>
          <p14:tracePt t="6881" x="5722938" y="2887663"/>
          <p14:tracePt t="6898" x="5935663" y="2933700"/>
          <p14:tracePt t="6914" x="6264275" y="2963863"/>
          <p14:tracePt t="6931" x="6537325" y="2987675"/>
          <p14:tracePt t="6948" x="6569075" y="3001963"/>
          <p14:tracePt t="6981" x="6492875" y="3025775"/>
          <p14:tracePt t="6998" x="6316663" y="3101975"/>
          <p14:tracePt t="7014" x="6294438" y="3124200"/>
          <p14:tracePt t="7031" x="6256338" y="3292475"/>
          <p14:tracePt t="7048" x="6316663" y="3451225"/>
          <p14:tracePt t="7064" x="6637338" y="3717925"/>
          <p14:tracePt t="7081" x="7146925" y="4008438"/>
          <p14:tracePt t="7098" x="7627938" y="4160838"/>
          <p14:tracePt t="7114" x="8008938" y="4244975"/>
          <p14:tracePt t="7131" x="8305800" y="4244975"/>
          <p14:tracePt t="7148" x="8466138" y="4244975"/>
          <p14:tracePt t="7164" x="8518525" y="4229100"/>
          <p14:tracePt t="7181" x="8542338" y="4206875"/>
          <p14:tracePt t="7198" x="8542338" y="4168775"/>
          <p14:tracePt t="7214" x="8496300" y="4130675"/>
          <p14:tracePt t="7231" x="8328025" y="4092575"/>
          <p14:tracePt t="7249" x="7954963" y="4068763"/>
          <p14:tracePt t="7264" x="7361238" y="4068763"/>
          <p14:tracePt t="7281" x="6918325" y="4137025"/>
          <p14:tracePt t="7298" x="6689725" y="4198938"/>
          <p14:tracePt t="7314" x="6683375" y="4206875"/>
          <p14:tracePt t="7331" x="6735763" y="4206875"/>
          <p14:tracePt t="7348" x="7299325" y="4206875"/>
          <p14:tracePt t="7364" x="8093075" y="4092575"/>
          <p14:tracePt t="7367" x="8550275" y="4060825"/>
          <p14:tracePt t="7382" x="9212263" y="3946525"/>
          <p14:tracePt t="7398" x="9426575" y="3932238"/>
          <p14:tracePt t="7431" x="9288463" y="3902075"/>
          <p14:tracePt t="7448" x="8678863" y="3902075"/>
          <p14:tracePt t="7464" x="7856538" y="3902075"/>
          <p14:tracePt t="7481" x="7277100" y="3902075"/>
          <p14:tracePt t="7498" x="7132638" y="3902075"/>
          <p14:tracePt t="7514" x="7132638" y="3908425"/>
          <p14:tracePt t="7531" x="7407275" y="3954463"/>
          <p14:tracePt t="7548" x="8313738" y="3970338"/>
          <p14:tracePt t="7564" x="9280525" y="3970338"/>
          <p14:tracePt t="7582" x="9821863" y="3970338"/>
          <p14:tracePt t="7614" x="9731375" y="3970338"/>
          <p14:tracePt t="7631" x="9380538" y="3932238"/>
          <p14:tracePt t="7648" x="8664575" y="3878263"/>
          <p14:tracePt t="7665" x="8428038" y="3878263"/>
          <p14:tracePt t="7681" x="8412163" y="3878263"/>
          <p14:tracePt t="7715" x="8466138" y="3894138"/>
          <p14:tracePt t="7731" x="8588375" y="3924300"/>
          <p14:tracePt t="7749" x="8610600" y="3940175"/>
          <p14:tracePt t="7782" x="8526463" y="3946525"/>
          <p14:tracePt t="7798" x="8466138" y="3954463"/>
          <p14:tracePt t="7814" x="8382000" y="3978275"/>
          <p14:tracePt t="7831" x="8366125" y="3992563"/>
          <p14:tracePt t="7864" x="8366125" y="4000500"/>
          <p14:tracePt t="7881" x="8366125" y="4016375"/>
          <p14:tracePt t="7897" x="8351838" y="4038600"/>
          <p14:tracePt t="7914" x="8335963" y="4054475"/>
          <p14:tracePt t="7931" x="8305800" y="4092575"/>
          <p14:tracePt t="7948" x="8251825" y="4122738"/>
          <p14:tracePt t="7964" x="8221663" y="4137025"/>
          <p14:tracePt t="7981" x="8199438" y="4152900"/>
          <p14:tracePt t="7998" x="8199438" y="4160838"/>
          <p14:tracePt t="8054" x="8191500" y="4175125"/>
          <p14:tracePt t="8062" x="8191500" y="4191000"/>
          <p14:tracePt t="8070" x="8191500" y="4206875"/>
          <p14:tracePt t="8086" x="8191500" y="4213225"/>
          <p14:tracePt t="8102" x="8199438" y="4221163"/>
          <p14:tracePt t="8191" x="8183563" y="4221163"/>
          <p14:tracePt t="8199" x="8137525" y="4221163"/>
          <p14:tracePt t="8207" x="8031163" y="4198938"/>
          <p14:tracePt t="8215" x="7924800" y="4152900"/>
          <p14:tracePt t="8231" x="7688263" y="4098925"/>
          <p14:tracePt t="8249" x="7551738" y="4054475"/>
          <p14:tracePt t="8265" x="7497763" y="4038600"/>
          <p14:tracePt t="11311" x="7521575" y="4030663"/>
          <p14:tracePt t="11319" x="7673975" y="3984625"/>
          <p14:tracePt t="11327" x="7886700" y="3908425"/>
          <p14:tracePt t="11335" x="8085138" y="3810000"/>
          <p14:tracePt t="11350" x="8237538" y="3725863"/>
          <p14:tracePt t="11366" x="8267700" y="3711575"/>
          <p14:tracePt t="11382" x="8305800" y="3687763"/>
          <p14:tracePt t="11408" x="8313738" y="3687763"/>
          <p14:tracePt t="11416" x="8321675" y="3687763"/>
          <p14:tracePt t="11503" x="8313738" y="3679825"/>
          <p14:tracePt t="11511" x="8237538" y="3673475"/>
          <p14:tracePt t="11519" x="8137525" y="3657600"/>
          <p14:tracePt t="11532" x="7978775" y="3657600"/>
          <p14:tracePt t="11550" x="7124700" y="3741738"/>
          <p14:tracePt t="11567" x="6461125" y="3856038"/>
          <p14:tracePt t="11582" x="5813425" y="3886200"/>
          <p14:tracePt t="11599" x="5295900" y="3886200"/>
          <p14:tracePt t="11616" x="5006975" y="3886200"/>
          <p14:tracePt t="11633" x="4846638" y="3886200"/>
          <p14:tracePt t="11649" x="4822825" y="3886200"/>
          <p14:tracePt t="11782" x="4892675" y="3886200"/>
          <p14:tracePt t="11790" x="5006975" y="3886200"/>
          <p14:tracePt t="11799" x="5203825" y="3894138"/>
          <p14:tracePt t="11816" x="5837238" y="3924300"/>
          <p14:tracePt t="11833" x="6575425" y="3924300"/>
          <p14:tracePt t="11849" x="7132638" y="3924300"/>
          <p14:tracePt t="11866" x="7375525" y="3924300"/>
          <p14:tracePt t="11883" x="7437438" y="3924300"/>
          <p14:tracePt t="11911" x="7437438" y="3916363"/>
          <p14:tracePt t="11919" x="7361238" y="3894138"/>
          <p14:tracePt t="11933" x="7200900" y="3848100"/>
          <p14:tracePt t="11950" x="6561138" y="3749675"/>
          <p14:tracePt t="11967" x="5981700" y="3749675"/>
          <p14:tracePt t="11983" x="5584825" y="3749675"/>
          <p14:tracePt t="11999" x="5295900" y="3749675"/>
          <p14:tracePt t="12016" x="5127625" y="3749675"/>
          <p14:tracePt t="12033" x="5089525" y="3749675"/>
          <p14:tracePt t="12049" x="5083175" y="3749675"/>
          <p14:tracePt t="12112" x="5067300" y="3749675"/>
          <p14:tracePt t="12119" x="5013325" y="3749675"/>
          <p14:tracePt t="12133" x="4937125" y="3749675"/>
          <p14:tracePt t="12150" x="4427538" y="3802063"/>
          <p14:tracePt t="12166" x="3946525" y="3863975"/>
          <p14:tracePt t="12183" x="3611563" y="3916363"/>
          <p14:tracePt t="12199" x="3421063" y="3924300"/>
          <p14:tracePt t="12216" x="3344863" y="3940175"/>
          <p14:tracePt t="12255" x="3406775" y="3940175"/>
          <p14:tracePt t="12266" x="3573463" y="3940175"/>
          <p14:tracePt t="12283" x="4130675" y="3940175"/>
          <p14:tracePt t="12300" x="4694238" y="3940175"/>
          <p14:tracePt t="12316" x="5287963" y="3940175"/>
          <p14:tracePt t="12333" x="5829300" y="3940175"/>
          <p14:tracePt t="12350" x="6469063" y="3940175"/>
          <p14:tracePt t="12366" x="6705600" y="3940175"/>
          <p14:tracePt t="12383" x="6956425" y="3940175"/>
          <p14:tracePt t="12400" x="7140575" y="3940175"/>
          <p14:tracePt t="12416" x="7331075" y="3940175"/>
          <p14:tracePt t="12433" x="7505700" y="3940175"/>
          <p14:tracePt t="12450" x="7673975" y="3940175"/>
          <p14:tracePt t="12468" x="7870825" y="3940175"/>
          <p14:tracePt t="12483" x="8061325" y="3962400"/>
          <p14:tracePt t="12500" x="8175625" y="3984625"/>
          <p14:tracePt t="12516" x="8199438" y="3984625"/>
          <p14:tracePt t="12533" x="8213725" y="3992563"/>
          <p14:tracePt t="12562" x="8213725" y="4000500"/>
          <p14:tracePt t="12567" x="8213725" y="4030663"/>
          <p14:tracePt t="12583" x="8199438" y="4114800"/>
          <p14:tracePt t="12600" x="8093075" y="4198938"/>
          <p14:tracePt t="12616" x="7894638" y="4275138"/>
          <p14:tracePt t="12633" x="7650163" y="4289425"/>
          <p14:tracePt t="12650" x="7239000" y="4289425"/>
          <p14:tracePt t="12667" x="6781800" y="4251325"/>
          <p14:tracePt t="12683" x="6430963" y="4191000"/>
          <p14:tracePt t="12700" x="6278563" y="4160838"/>
          <p14:tracePt t="12716" x="6264275" y="4152900"/>
          <p14:tracePt t="12750" x="6492875" y="4137025"/>
          <p14:tracePt t="12766" x="6942138" y="4137025"/>
          <p14:tracePt t="12783" x="7497763" y="4137025"/>
          <p14:tracePt t="12800" x="7894638" y="4137025"/>
          <p14:tracePt t="12816" x="8054975" y="4137025"/>
          <p14:tracePt t="12833" x="8099425" y="4137025"/>
          <p14:tracePt t="12879" x="8099425" y="4130675"/>
          <p14:tracePt t="12887" x="8039100" y="4114800"/>
          <p14:tracePt t="12900" x="7940675" y="4084638"/>
          <p14:tracePt t="12916" x="7780338" y="4054475"/>
          <p14:tracePt t="12934" x="7437438" y="4068763"/>
          <p14:tracePt t="12950" x="7361238" y="4092575"/>
          <p14:tracePt t="12968" x="7337425" y="4098925"/>
          <p14:tracePt t="12984" x="7337425" y="4106863"/>
          <p14:tracePt t="13000" x="7337425" y="4122738"/>
          <p14:tracePt t="13016" x="7369175" y="4137025"/>
          <p14:tracePt t="13033" x="7391400" y="4144963"/>
          <p14:tracePt t="13050" x="7407275" y="4152900"/>
          <p14:tracePt t="13087" x="7353300" y="4168775"/>
          <p14:tracePt t="13100" x="7254875" y="4191000"/>
          <p14:tracePt t="13117" x="6964363" y="4229100"/>
          <p14:tracePt t="13134" x="6316663" y="4244975"/>
          <p14:tracePt t="13150" x="5965825" y="4244975"/>
          <p14:tracePt t="13168" x="5608638" y="4244975"/>
          <p14:tracePt t="13183" x="5318125" y="4244975"/>
          <p14:tracePt t="13200" x="5151438" y="4251325"/>
          <p14:tracePt t="13217" x="5075238" y="4251325"/>
          <p14:tracePt t="13233" x="5037138" y="4251325"/>
          <p14:tracePt t="13287" x="5029200" y="4251325"/>
          <p14:tracePt t="13295" x="5013325" y="4251325"/>
          <p14:tracePt t="13303" x="4983163" y="4244975"/>
          <p14:tracePt t="13316" x="4975225" y="4237038"/>
          <p14:tracePt t="13334" x="4884738" y="4191000"/>
          <p14:tracePt t="13350" x="4778375" y="4130675"/>
          <p14:tracePt t="13366" x="4702175" y="4092575"/>
          <p14:tracePt t="13383" x="4618038" y="4054475"/>
          <p14:tracePt t="13400" x="4564063" y="4038600"/>
          <p14:tracePt t="13417" x="4541838" y="4030663"/>
          <p14:tracePt t="13503" x="4525963" y="4022725"/>
          <p14:tracePt t="13511" x="4511675" y="4022725"/>
          <p14:tracePt t="13519" x="4503738" y="4022725"/>
          <p14:tracePt t="13534" x="4473575" y="4016375"/>
          <p14:tracePt t="13550" x="4457700" y="4000500"/>
          <p14:tracePt t="13567" x="4419600" y="3984625"/>
          <p14:tracePt t="13585" x="4411663" y="3978275"/>
          <p14:tracePt t="13632" x="4403725" y="3970338"/>
          <p14:tracePt t="13839" x="4403725" y="3962400"/>
          <p14:tracePt t="13983" x="4403725" y="3970338"/>
          <p14:tracePt t="13991" x="4411663" y="3970338"/>
          <p14:tracePt t="14007" x="4419600" y="3970338"/>
          <p14:tracePt t="14017" x="4427538" y="3978275"/>
          <p14:tracePt t="14033" x="4441825" y="3984625"/>
          <p14:tracePt t="14050" x="4487863" y="4008438"/>
          <p14:tracePt t="14067" x="4632325" y="4098925"/>
          <p14:tracePt t="14083" x="4838700" y="4191000"/>
          <p14:tracePt t="14100" x="5197475" y="4321175"/>
          <p14:tracePt t="14117" x="5562600" y="4403725"/>
          <p14:tracePt t="14134" x="6316663" y="4518025"/>
          <p14:tracePt t="14150" x="6735763" y="4518025"/>
          <p14:tracePt t="14167" x="6972300" y="4518025"/>
          <p14:tracePt t="14184" x="7086600" y="4511675"/>
          <p14:tracePt t="14200" x="7154863" y="4473575"/>
          <p14:tracePt t="14218" x="7185025" y="4449763"/>
          <p14:tracePt t="14233" x="7208838" y="4411663"/>
          <p14:tracePt t="14250" x="7223125" y="4365625"/>
          <p14:tracePt t="14267" x="7246938" y="4327525"/>
          <p14:tracePt t="14284" x="7285038" y="4267200"/>
          <p14:tracePt t="14300" x="7315200" y="4221163"/>
          <p14:tracePt t="14318" x="7391400" y="4152900"/>
          <p14:tracePt t="14334" x="7451725" y="4114800"/>
          <p14:tracePt t="14350" x="7513638" y="4084638"/>
          <p14:tracePt t="14367" x="7535863" y="4068763"/>
          <p14:tracePt t="14511" x="7535863" y="4060825"/>
          <p14:tracePt t="14623" x="7543800" y="4060825"/>
          <p14:tracePt t="14631" x="7581900" y="4060825"/>
          <p14:tracePt t="14639" x="7650163" y="4068763"/>
          <p14:tracePt t="14651" x="7718425" y="4084638"/>
          <p14:tracePt t="14667" x="7870825" y="4137025"/>
          <p14:tracePt t="14684" x="8259763" y="4175125"/>
          <p14:tracePt t="14700" x="8556625" y="4191000"/>
          <p14:tracePt t="14719" x="8861425" y="4191000"/>
          <p14:tracePt t="14734" x="8923338" y="4191000"/>
          <p14:tracePt t="14775" x="8931275" y="4191000"/>
          <p14:tracePt t="14783" x="8931275" y="4183063"/>
          <p14:tracePt t="14800" x="8931275" y="4175125"/>
          <p14:tracePt t="14817" x="8923338" y="4168775"/>
          <p14:tracePt t="15071" x="8915400" y="4168775"/>
          <p14:tracePt t="15079" x="8907463" y="4168775"/>
          <p14:tracePt t="15103" x="8893175" y="4168775"/>
          <p14:tracePt t="15119" x="8877300" y="4168775"/>
          <p14:tracePt t="15127" x="8869363" y="4168775"/>
          <p14:tracePt t="16143" x="8847138" y="4168775"/>
          <p14:tracePt t="16151" x="8809038" y="4168775"/>
          <p14:tracePt t="16159" x="8785225" y="4160838"/>
          <p14:tracePt t="16167" x="8763000" y="4152900"/>
          <p14:tracePt t="16184" x="8740775" y="4144963"/>
          <p14:tracePt t="16201" x="8709025" y="4137025"/>
          <p14:tracePt t="16218" x="8702675" y="4130675"/>
        </p14:tracePtLst>
      </p14:laserTraceLst>
    </p:ext>
  </p:extLs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12120" y="1600201"/>
            <a:ext cx="8229600" cy="2892778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          , </a:t>
            </a:r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value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04093247"/>
              </p:ext>
            </p:extLst>
          </p:nvPr>
        </p:nvGraphicFramePr>
        <p:xfrm>
          <a:off x="4310063" y="1626268"/>
          <a:ext cx="287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58" name="Equation" r:id="rId4" imgW="2869920" imgH="736560" progId="Equation.DSMT4">
                  <p:embed/>
                </p:oleObj>
              </mc:Choice>
              <mc:Fallback>
                <p:oleObj name="Equation" r:id="rId4" imgW="286992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10063" y="1626268"/>
                        <a:ext cx="2870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868694590"/>
              </p:ext>
            </p:extLst>
          </p:nvPr>
        </p:nvGraphicFramePr>
        <p:xfrm>
          <a:off x="7130841" y="3191875"/>
          <a:ext cx="8128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5659" name="Equation" r:id="rId6" imgW="812520" imgH="444240" progId="Equation.DSMT4">
                  <p:embed/>
                </p:oleObj>
              </mc:Choice>
              <mc:Fallback>
                <p:oleObj name="Equation" r:id="rId6" imgW="812520" imgH="44424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130841" y="3191875"/>
                        <a:ext cx="8128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454125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9975"/>
    </mc:Choice>
    <mc:Fallback xmlns="">
      <p:transition advTm="109975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64273" x="8640763" y="4114800"/>
          <p14:tracePt t="64322" x="5273675" y="4060825"/>
          <p14:tracePt t="64329" x="4914900" y="4106863"/>
          <p14:tracePt t="64346" x="4746625" y="4106863"/>
          <p14:tracePt t="64363" x="4740275" y="4106863"/>
          <p14:tracePt t="64380" x="4678363" y="4098925"/>
          <p14:tracePt t="64396" x="4556125" y="4008438"/>
          <p14:tracePt t="64413" x="4503738" y="3954463"/>
          <p14:tracePt t="64535" x="4503738" y="3946525"/>
          <p14:tracePt t="64567" x="4525963" y="3924300"/>
          <p14:tracePt t="64575" x="4541838" y="3886200"/>
          <p14:tracePt t="64582" x="4579938" y="3832225"/>
          <p14:tracePt t="64598" x="4640263" y="3695700"/>
          <p14:tracePt t="64614" x="4656138" y="3635375"/>
          <p14:tracePt t="64630" x="4678363" y="3421063"/>
          <p14:tracePt t="64935" x="4694238" y="3413125"/>
          <p14:tracePt t="64943" x="4740275" y="3413125"/>
          <p14:tracePt t="64950" x="4754563" y="3413125"/>
          <p14:tracePt t="64964" x="4822825" y="3382963"/>
          <p14:tracePt t="64981" x="5097463" y="3086100"/>
          <p14:tracePt t="64998" x="5730875" y="2392363"/>
          <p14:tracePt t="65014" x="5913438" y="2125663"/>
          <p14:tracePt t="65030" x="6384925" y="1387475"/>
          <p14:tracePt t="65047" x="6484938" y="1189038"/>
          <p14:tracePt t="65063" x="6484938" y="1181100"/>
          <p14:tracePt t="65097" x="6484938" y="1165225"/>
          <p14:tracePt t="65113" x="6384925" y="1127125"/>
          <p14:tracePt t="65130" x="6226175" y="1082675"/>
          <p14:tracePt t="65147" x="6118225" y="1050925"/>
          <p14:tracePt t="65164" x="6057900" y="1044575"/>
          <p14:tracePt t="65180" x="6019800" y="1044575"/>
          <p14:tracePt t="65197" x="5959475" y="1036638"/>
          <p14:tracePt t="65213" x="5859463" y="1089025"/>
          <p14:tracePt t="65230" x="5821363" y="1120775"/>
          <p14:tracePt t="65247" x="5775325" y="1143000"/>
          <p14:tracePt t="65263" x="5715000" y="1189038"/>
          <p14:tracePt t="65280" x="5616575" y="1279525"/>
          <p14:tracePt t="65297" x="5562600" y="1371600"/>
          <p14:tracePt t="65314" x="5516563" y="1501775"/>
          <p14:tracePt t="65331" x="5440363" y="1646238"/>
          <p14:tracePt t="65347" x="5334000" y="1820863"/>
          <p14:tracePt t="65364" x="5173663" y="1965325"/>
          <p14:tracePt t="65380" x="5013325" y="2095500"/>
          <p14:tracePt t="65397" x="4846638" y="2201863"/>
          <p14:tracePt t="65413" x="4808538" y="2239963"/>
          <p14:tracePt t="65430" x="4784725" y="2239963"/>
          <p14:tracePt t="65447" x="4778375" y="2247900"/>
          <p14:tracePt t="65872" x="4784725" y="2247900"/>
          <p14:tracePt t="65895" x="4792663" y="2247900"/>
          <p14:tracePt t="65911" x="4800600" y="2247900"/>
          <p14:tracePt t="65922" x="4808538" y="2247900"/>
          <p14:tracePt t="65930" x="4816475" y="2247900"/>
          <p14:tracePt t="66263" x="4838700" y="2247900"/>
          <p14:tracePt t="66273" x="4906963" y="2270125"/>
          <p14:tracePt t="66283" x="4945063" y="2278063"/>
          <p14:tracePt t="66297" x="5045075" y="2308225"/>
          <p14:tracePt t="66315" x="5113338" y="2324100"/>
          <p14:tracePt t="66331" x="5197475" y="2354263"/>
          <p14:tracePt t="66347" x="5280025" y="2370138"/>
          <p14:tracePt t="66364" x="5387975" y="2370138"/>
          <p14:tracePt t="66380" x="5440363" y="2370138"/>
          <p14:tracePt t="66397" x="5448300" y="2370138"/>
          <p14:tracePt t="66415" x="5456238" y="2362200"/>
          <p14:tracePt t="66495" x="5478463" y="2332038"/>
          <p14:tracePt t="66506" x="5516563" y="2286000"/>
          <p14:tracePt t="66516" x="5532438" y="2263775"/>
          <p14:tracePt t="66530" x="5578475" y="2217738"/>
          <p14:tracePt t="66547" x="5638800" y="2179638"/>
          <p14:tracePt t="66564" x="5737225" y="2125663"/>
          <p14:tracePt t="66580" x="5845175" y="2095500"/>
          <p14:tracePt t="66597" x="5927725" y="2065338"/>
          <p14:tracePt t="66711" x="5927725" y="2057400"/>
          <p14:tracePt t="66734" x="5935663" y="2057400"/>
          <p14:tracePt t="66745" x="5935663" y="2041525"/>
          <p14:tracePt t="66775" x="5935663" y="2027238"/>
          <p14:tracePt t="66786" x="5935663" y="2019300"/>
          <p14:tracePt t="66798" x="5935663" y="1989138"/>
          <p14:tracePt t="66814" x="5959475" y="1958975"/>
          <p14:tracePt t="66831" x="5989638" y="1935163"/>
          <p14:tracePt t="66847" x="5997575" y="1920875"/>
          <p14:tracePt t="67119" x="5997575" y="1927225"/>
          <p14:tracePt t="67130" x="6003925" y="1935163"/>
          <p14:tracePt t="67142" x="6035675" y="1997075"/>
          <p14:tracePt t="67150" x="6065838" y="2035175"/>
          <p14:tracePt t="67164" x="6103938" y="2057400"/>
          <p14:tracePt t="67181" x="6188075" y="2111375"/>
          <p14:tracePt t="67197" x="6384925" y="2187575"/>
          <p14:tracePt t="67214" x="6530975" y="2232025"/>
          <p14:tracePt t="67231" x="6675438" y="2255838"/>
          <p14:tracePt t="67247" x="6789738" y="2270125"/>
          <p14:tracePt t="67264" x="6835775" y="2270125"/>
          <p14:tracePt t="67281" x="6842125" y="2270125"/>
          <p14:tracePt t="67703" x="6835775" y="2270125"/>
          <p14:tracePt t="68604" x="6835775" y="2255838"/>
          <p14:tracePt t="68616" x="6896100" y="2155825"/>
          <p14:tracePt t="68631" x="6950075" y="2111375"/>
          <p14:tracePt t="68648" x="6994525" y="2065338"/>
          <p14:tracePt t="68665" x="7026275" y="2019300"/>
          <p14:tracePt t="68681" x="7040563" y="1989138"/>
          <p14:tracePt t="68698" x="7048500" y="1965325"/>
          <p14:tracePt t="68715" x="7056438" y="1951038"/>
          <p14:tracePt t="68731" x="7056438" y="1935163"/>
          <p14:tracePt t="68748" x="7056438" y="1927225"/>
          <p14:tracePt t="68765" x="7056438" y="1912938"/>
          <p14:tracePt t="68782" x="7056438" y="1882775"/>
          <p14:tracePt t="68798" x="7056438" y="1858963"/>
          <p14:tracePt t="68815" x="7064375" y="1820863"/>
          <p14:tracePt t="68831" x="7070725" y="1812925"/>
          <p14:tracePt t="68848" x="7086600" y="1798638"/>
          <p14:tracePt t="68865" x="7094538" y="1798638"/>
          <p14:tracePt t="68881" x="7108825" y="1798638"/>
          <p14:tracePt t="68898" x="7132638" y="1798638"/>
          <p14:tracePt t="68942" x="7140575" y="1798638"/>
          <p14:tracePt t="68958" x="7154863" y="1798638"/>
          <p14:tracePt t="68982" x="7162800" y="1798638"/>
          <p14:tracePt t="68989" x="7170738" y="1806575"/>
          <p14:tracePt t="69422" x="7170738" y="1812925"/>
          <p14:tracePt t="69439" x="7162800" y="1812925"/>
          <p14:tracePt t="69455" x="7154863" y="1812925"/>
          <p14:tracePt t="69465" x="7140575" y="1812925"/>
          <p14:tracePt t="69482" x="7132638" y="1812925"/>
          <p14:tracePt t="69498" x="7108825" y="1812925"/>
          <p14:tracePt t="69515" x="7086600" y="1828800"/>
          <p14:tracePt t="69532" x="7078663" y="1828800"/>
          <p14:tracePt t="69548" x="7070725" y="1828800"/>
          <p14:tracePt t="69565" x="7064375" y="1828800"/>
          <p14:tracePt t="69582" x="7048500" y="1828800"/>
          <p14:tracePt t="69598" x="7026275" y="1828800"/>
          <p14:tracePt t="69615" x="7010400" y="1820863"/>
          <p14:tracePt t="69632" x="6988175" y="1820863"/>
          <p14:tracePt t="69665" x="6972300" y="1806575"/>
          <p14:tracePt t="69694" x="6964363" y="1798638"/>
          <p14:tracePt t="69734" x="6964363" y="1790700"/>
          <p14:tracePt t="69750" x="6964363" y="1782763"/>
          <p14:tracePt t="69759" x="6964363" y="1774825"/>
          <p14:tracePt t="69766" x="6964363" y="1760538"/>
          <p14:tracePt t="69782" x="6972300" y="1736725"/>
          <p14:tracePt t="69799" x="6988175" y="1714500"/>
          <p14:tracePt t="69815" x="7010400" y="1692275"/>
          <p14:tracePt t="69832" x="7040563" y="1676400"/>
          <p14:tracePt t="69849" x="7056438" y="1668463"/>
          <p14:tracePt t="69865" x="7070725" y="1660525"/>
          <p14:tracePt t="70679" x="7064375" y="1660525"/>
          <p14:tracePt t="70767" x="7056438" y="1660525"/>
          <p14:tracePt t="70778" x="7048500" y="1660525"/>
          <p14:tracePt t="70791" x="7040563" y="1660525"/>
          <p14:tracePt t="70814" x="7032625" y="1660525"/>
          <p14:tracePt t="70854" x="7026275" y="1660525"/>
          <p14:tracePt t="70863" x="7018338" y="1660525"/>
          <p14:tracePt t="70870" x="7010400" y="1660525"/>
          <p14:tracePt t="70882" x="6994525" y="1660525"/>
          <p14:tracePt t="70899" x="6956425" y="1660525"/>
          <p14:tracePt t="70915" x="6918325" y="1684338"/>
          <p14:tracePt t="70932" x="6835775" y="1736725"/>
          <p14:tracePt t="70949" x="6735763" y="1782763"/>
          <p14:tracePt t="70965" x="6645275" y="1820863"/>
          <p14:tracePt t="70982" x="6553200" y="1866900"/>
          <p14:tracePt t="70999" x="6423025" y="1912938"/>
          <p14:tracePt t="71015" x="6294438" y="1951038"/>
          <p14:tracePt t="71032" x="6164263" y="1981200"/>
          <p14:tracePt t="71049" x="6035675" y="1997075"/>
          <p14:tracePt t="71066" x="5965825" y="1997075"/>
          <p14:tracePt t="71082" x="5921375" y="1997075"/>
          <p14:tracePt t="71101" x="5889625" y="1997075"/>
          <p14:tracePt t="71115" x="5883275" y="1997075"/>
          <p14:tracePt t="71158" x="5875338" y="1997075"/>
          <p14:tracePt t="71182" x="5867400" y="1997075"/>
          <p14:tracePt t="71198" x="5859463" y="1997075"/>
          <p14:tracePt t="71206" x="5845175" y="1997075"/>
          <p14:tracePt t="71221" x="5829300" y="1997075"/>
          <p14:tracePt t="71232" x="5821363" y="1997075"/>
          <p14:tracePt t="71249" x="5813425" y="1997075"/>
          <p14:tracePt t="71265" x="5799138" y="1997075"/>
          <p14:tracePt t="71759" x="5791200" y="2003425"/>
          <p14:tracePt t="71775" x="5783263" y="2011363"/>
          <p14:tracePt t="71786" x="5775325" y="2027238"/>
          <p14:tracePt t="71799" x="5722938" y="2141538"/>
          <p14:tracePt t="71816" x="5684838" y="2239963"/>
          <p14:tracePt t="71832" x="5646738" y="2339975"/>
          <p14:tracePt t="71849" x="5608638" y="2400300"/>
          <p14:tracePt t="71866" x="5608638" y="2416175"/>
          <p14:tracePt t="71883" x="5600700" y="2422525"/>
          <p14:tracePt t="71967" x="5600700" y="2416175"/>
          <p14:tracePt t="71977" x="5600700" y="2378075"/>
          <p14:tracePt t="71989" x="5600700" y="2324100"/>
          <p14:tracePt t="72000" x="5600700" y="2247900"/>
          <p14:tracePt t="72016" x="5622925" y="2179638"/>
          <p14:tracePt t="72033" x="5646738" y="2117725"/>
          <p14:tracePt t="72050" x="5668963" y="2095500"/>
          <p14:tracePt t="72066" x="5715000" y="2073275"/>
          <p14:tracePt t="72083" x="5799138" y="2049463"/>
          <p14:tracePt t="72100" x="5883275" y="2041525"/>
          <p14:tracePt t="72116" x="5965825" y="2041525"/>
          <p14:tracePt t="72118" x="6011863" y="2041525"/>
          <p14:tracePt t="72133" x="6042025" y="2041525"/>
          <p14:tracePt t="72149" x="6111875" y="2041525"/>
          <p14:tracePt t="72166" x="6156325" y="2057400"/>
          <p14:tracePt t="72182" x="6172200" y="2065338"/>
          <p14:tracePt t="72222" x="6172200" y="2087563"/>
          <p14:tracePt t="72233" x="6172200" y="2117725"/>
          <p14:tracePt t="72249" x="6027738" y="2225675"/>
          <p14:tracePt t="72266" x="5829300" y="2278063"/>
          <p14:tracePt t="72283" x="5622925" y="2308225"/>
          <p14:tracePt t="72300" x="5456238" y="2308225"/>
          <p14:tracePt t="72316" x="5287963" y="2239963"/>
          <p14:tracePt t="72333" x="5227638" y="2179638"/>
          <p14:tracePt t="72349" x="5211763" y="2073275"/>
          <p14:tracePt t="72366" x="5241925" y="1973263"/>
          <p14:tracePt t="72384" x="5356225" y="1882775"/>
          <p14:tracePt t="72399" x="5562600" y="1790700"/>
          <p14:tracePt t="72416" x="5775325" y="1744663"/>
          <p14:tracePt t="72432" x="6011863" y="1714500"/>
          <p14:tracePt t="72449" x="6180138" y="1706563"/>
          <p14:tracePt t="72466" x="6286500" y="1706563"/>
          <p14:tracePt t="72482" x="6346825" y="1730375"/>
          <p14:tracePt t="72499" x="6454775" y="1882775"/>
          <p14:tracePt t="72516" x="6499225" y="2187575"/>
          <p14:tracePt t="72533" x="6461125" y="2590800"/>
          <p14:tracePt t="72549" x="6142038" y="3162300"/>
          <p14:tracePt t="72566" x="5981700" y="3254375"/>
          <p14:tracePt t="72582" x="5837238" y="3260725"/>
          <p14:tracePt t="72599" x="5692775" y="3230563"/>
          <p14:tracePt t="72616" x="5494338" y="3101975"/>
          <p14:tracePt t="72633" x="5311775" y="2895600"/>
          <p14:tracePt t="72649" x="5181600" y="2620963"/>
          <p14:tracePt t="72667" x="5143500" y="2416175"/>
          <p14:tracePt t="72683" x="5135563" y="2232025"/>
          <p14:tracePt t="72700" x="5189538" y="2095500"/>
          <p14:tracePt t="72727" x="5470525" y="1912938"/>
          <p14:tracePt t="72733" x="5562600" y="1897063"/>
          <p14:tracePt t="72749" x="5722938" y="1905000"/>
          <p14:tracePt t="72766" x="5859463" y="1965325"/>
          <p14:tracePt t="72783" x="6027738" y="2163763"/>
          <p14:tracePt t="72800" x="6149975" y="2468563"/>
          <p14:tracePt t="72816" x="6180138" y="2735263"/>
          <p14:tracePt t="72833" x="6142038" y="3017838"/>
          <p14:tracePt t="72849" x="6049963" y="3140075"/>
          <p14:tracePt t="72866" x="5981700" y="3146425"/>
          <p14:tracePt t="72883" x="5889625" y="3132138"/>
          <p14:tracePt t="72899" x="5730875" y="3001963"/>
          <p14:tracePt t="72916" x="5508625" y="2705100"/>
          <p14:tracePt t="72933" x="5334000" y="2247900"/>
          <p14:tracePt t="72949" x="5334000" y="2065338"/>
          <p14:tracePt t="72966" x="5394325" y="1920875"/>
          <p14:tracePt t="72983" x="5540375" y="1812925"/>
          <p14:tracePt t="73000" x="5745163" y="1774825"/>
          <p14:tracePt t="73016" x="5959475" y="1774825"/>
          <p14:tracePt t="73033" x="6096000" y="1844675"/>
          <p14:tracePt t="73050" x="6202363" y="2041525"/>
          <p14:tracePt t="73066" x="6210300" y="2378075"/>
          <p14:tracePt t="73083" x="6126163" y="2789238"/>
          <p14:tracePt t="73100" x="5965825" y="2979738"/>
          <p14:tracePt t="73116" x="5851525" y="3040063"/>
          <p14:tracePt t="73118" x="5791200" y="3040063"/>
          <p14:tracePt t="73133" x="5668963" y="2994025"/>
          <p14:tracePt t="73149" x="5432425" y="2803525"/>
          <p14:tracePt t="73166" x="5235575" y="2530475"/>
          <p14:tracePt t="73183" x="5181600" y="2339975"/>
          <p14:tracePt t="73200" x="5181600" y="2193925"/>
          <p14:tracePt t="73216" x="5249863" y="2065338"/>
          <p14:tracePt t="73233" x="5410200" y="1997075"/>
          <p14:tracePt t="73250" x="5608638" y="1989138"/>
          <p14:tracePt t="73266" x="5783263" y="2019300"/>
          <p14:tracePt t="73283" x="5913438" y="2141538"/>
          <p14:tracePt t="73300" x="6011863" y="2416175"/>
          <p14:tracePt t="73316" x="6019800" y="2651125"/>
          <p14:tracePt t="73333" x="5921375" y="2857500"/>
          <p14:tracePt t="73350" x="5829300" y="2865438"/>
          <p14:tracePt t="73366" x="5684838" y="2841625"/>
          <p14:tracePt t="73383" x="5516563" y="2713038"/>
          <p14:tracePt t="73400" x="5402263" y="2552700"/>
          <p14:tracePt t="73416" x="5356225" y="2392363"/>
          <p14:tracePt t="73433" x="5356225" y="2239963"/>
          <p14:tracePt t="73450" x="5464175" y="2111375"/>
          <p14:tracePt t="73466" x="5676900" y="2035175"/>
          <p14:tracePt t="73483" x="6057900" y="2011363"/>
          <p14:tracePt t="73500" x="6416675" y="2019300"/>
          <p14:tracePt t="73516" x="6751638" y="2117725"/>
          <p14:tracePt t="73533" x="6904038" y="2239963"/>
          <p14:tracePt t="73550" x="6988175" y="2620963"/>
          <p14:tracePt t="73566" x="6964363" y="2849563"/>
          <p14:tracePt t="73583" x="6827838" y="2987675"/>
          <p14:tracePt t="73600" x="6659563" y="3017838"/>
          <p14:tracePt t="73616" x="6477000" y="2971800"/>
          <p14:tracePt t="73633" x="6188075" y="2781300"/>
          <p14:tracePt t="73650" x="5897563" y="2484438"/>
          <p14:tracePt t="73666" x="5821363" y="2255838"/>
          <p14:tracePt t="73683" x="5807075" y="2057400"/>
          <p14:tracePt t="73700" x="6019800" y="1882775"/>
          <p14:tracePt t="73721" x="6599238" y="1768475"/>
          <p14:tracePt t="73733" x="6956425" y="1768475"/>
          <p14:tracePt t="73750" x="7146925" y="1820863"/>
          <p14:tracePt t="73766" x="7208838" y="1920875"/>
          <p14:tracePt t="73783" x="7208838" y="2079625"/>
          <p14:tracePt t="73800" x="7154863" y="2193925"/>
          <p14:tracePt t="73816" x="7102475" y="2201863"/>
          <p14:tracePt t="73833" x="7040563" y="2201863"/>
          <p14:tracePt t="73850" x="7026275" y="2187575"/>
          <p14:tracePt t="73866" x="7026275" y="2041525"/>
          <p14:tracePt t="73883" x="7032625" y="1828800"/>
          <p14:tracePt t="73900" x="7124700" y="1638300"/>
          <p14:tracePt t="73916" x="7254875" y="1447800"/>
          <p14:tracePt t="73933" x="7369175" y="1311275"/>
          <p14:tracePt t="73950" x="7521575" y="1203325"/>
          <p14:tracePt t="73983" x="7527925" y="1203325"/>
          <p14:tracePt t="74022" x="7527925" y="1227138"/>
          <p14:tracePt t="74030" x="7521575" y="1257300"/>
          <p14:tracePt t="74038" x="7513638" y="1287463"/>
          <p14:tracePt t="74050" x="7505700" y="1341438"/>
          <p14:tracePt t="74066" x="7483475" y="1431925"/>
          <p14:tracePt t="74083" x="7475538" y="1455738"/>
          <p14:tracePt t="74583" x="7475538" y="1463675"/>
          <p14:tracePt t="74599" x="7437438" y="1477963"/>
          <p14:tracePt t="74607" x="7407275" y="1531938"/>
          <p14:tracePt t="74617" x="7369175" y="1608138"/>
          <p14:tracePt t="74634" x="7337425" y="1654175"/>
          <p14:tracePt t="74650" x="7331075" y="1668463"/>
          <p14:tracePt t="80631" x="7323138" y="1676400"/>
          <p14:tracePt t="80639" x="7315200" y="1676400"/>
          <p14:tracePt t="80654" x="7292975" y="1668463"/>
          <p14:tracePt t="80669" x="7285038" y="1668463"/>
          <p14:tracePt t="80686" x="7261225" y="1668463"/>
          <p14:tracePt t="80702" x="7246938" y="1660525"/>
          <p14:tracePt t="80768" x="7239000" y="1654175"/>
          <p14:tracePt t="80782" x="7231063" y="1646238"/>
          <p14:tracePt t="80798" x="7223125" y="1608138"/>
          <p14:tracePt t="80805" x="7208838" y="1539875"/>
          <p14:tracePt t="80819" x="7200900" y="1501775"/>
          <p14:tracePt t="80836" x="7146925" y="1417638"/>
          <p14:tracePt t="80852" x="7086600" y="1341438"/>
          <p14:tracePt t="80869" x="6934200" y="1235075"/>
          <p14:tracePt t="80886" x="6797675" y="1189038"/>
          <p14:tracePt t="80902" x="6675438" y="1165225"/>
          <p14:tracePt t="80919" x="6492875" y="1165225"/>
          <p14:tracePt t="80936" x="6308725" y="1165225"/>
          <p14:tracePt t="80952" x="6065838" y="1219200"/>
          <p14:tracePt t="80969" x="5845175" y="1295400"/>
          <p14:tracePt t="80986" x="5608638" y="1401763"/>
          <p14:tracePt t="81002" x="5440363" y="1493838"/>
          <p14:tracePt t="81019" x="5311775" y="1584325"/>
          <p14:tracePt t="81036" x="5249863" y="1660525"/>
          <p14:tracePt t="81052" x="5219700" y="1736725"/>
          <p14:tracePt t="81069" x="5181600" y="1897063"/>
          <p14:tracePt t="81086" x="5181600" y="1997075"/>
          <p14:tracePt t="81102" x="5181600" y="2079625"/>
          <p14:tracePt t="81119" x="5197475" y="2171700"/>
          <p14:tracePt t="81136" x="5227638" y="2247900"/>
          <p14:tracePt t="81152" x="5241925" y="2301875"/>
          <p14:tracePt t="81169" x="5265738" y="2316163"/>
          <p14:tracePt t="81186" x="5273675" y="2324100"/>
          <p14:tracePt t="81229" x="5273675" y="2332038"/>
          <p14:tracePt t="81245" x="5280025" y="2332038"/>
          <p14:tracePt t="81253" x="5295900" y="2324100"/>
          <p14:tracePt t="81269" x="5334000" y="2239963"/>
          <p14:tracePt t="81286" x="5387975" y="2141538"/>
          <p14:tracePt t="81302" x="5426075" y="2049463"/>
          <p14:tracePt t="81319" x="5470525" y="1943100"/>
          <p14:tracePt t="81336" x="5494338" y="1882775"/>
          <p14:tracePt t="81352" x="5508625" y="1858963"/>
          <p14:tracePt t="81369" x="5524500" y="1836738"/>
          <p14:tracePt t="81386" x="5532438" y="1828800"/>
          <p14:tracePt t="81403" x="5546725" y="1828800"/>
          <p14:tracePt t="81419" x="5578475" y="1828800"/>
          <p14:tracePt t="81436" x="5630863" y="1828800"/>
          <p14:tracePt t="81453" x="5730875" y="1858963"/>
          <p14:tracePt t="81469" x="5859463" y="1905000"/>
          <p14:tracePt t="81486" x="5973763" y="1973263"/>
          <p14:tracePt t="81503" x="6042025" y="2035175"/>
          <p14:tracePt t="81519" x="6080125" y="2079625"/>
          <p14:tracePt t="81536" x="6088063" y="2095500"/>
          <p14:tracePt t="81606" x="6096000" y="2103438"/>
          <p14:tracePt t="81646" x="6111875" y="2095500"/>
          <p14:tracePt t="81655" x="6164263" y="2041525"/>
          <p14:tracePt t="81670" x="6210300" y="1981200"/>
          <p14:tracePt t="81686" x="6378575" y="1858963"/>
          <p14:tracePt t="81703" x="6561138" y="1782763"/>
          <p14:tracePt t="81719" x="6751638" y="1736725"/>
          <p14:tracePt t="81736" x="6934200" y="1722438"/>
          <p14:tracePt t="81753" x="7102475" y="1698625"/>
          <p14:tracePt t="81769" x="7200900" y="1698625"/>
          <p14:tracePt t="81786" x="7231063" y="1698625"/>
          <p14:tracePt t="83447" x="7231063" y="1692275"/>
          <p14:tracePt t="83459" x="7216775" y="1692275"/>
          <p14:tracePt t="83472" x="7170738" y="1684338"/>
          <p14:tracePt t="83487" x="7132638" y="1684338"/>
          <p14:tracePt t="83504" x="7102475" y="1676400"/>
          <p14:tracePt t="83520" x="7070725" y="1676400"/>
          <p14:tracePt t="83537" x="7040563" y="1706563"/>
          <p14:tracePt t="83553" x="7002463" y="1768475"/>
          <p14:tracePt t="83570" x="6956425" y="1851025"/>
          <p14:tracePt t="83587" x="6911975" y="1958975"/>
          <p14:tracePt t="83603" x="6858000" y="2087563"/>
          <p14:tracePt t="83620" x="6797675" y="2201863"/>
          <p14:tracePt t="83637" x="6721475" y="2324100"/>
          <p14:tracePt t="83653" x="6651625" y="2392363"/>
          <p14:tracePt t="83670" x="6583363" y="2422525"/>
          <p14:tracePt t="83687" x="6523038" y="2430463"/>
          <p14:tracePt t="83703" x="6446838" y="2430463"/>
          <p14:tracePt t="83720" x="6340475" y="2430463"/>
          <p14:tracePt t="83737" x="6232525" y="2392363"/>
          <p14:tracePt t="83753" x="6088063" y="2354263"/>
          <p14:tracePt t="83770" x="5959475" y="2286000"/>
          <p14:tracePt t="83787" x="5837238" y="2209800"/>
          <p14:tracePt t="83803" x="5783263" y="2149475"/>
          <p14:tracePt t="83820" x="5730875" y="2057400"/>
          <p14:tracePt t="83837" x="5692775" y="1912938"/>
          <p14:tracePt t="83853" x="5692775" y="1851025"/>
          <p14:tracePt t="83870" x="5692775" y="1752600"/>
          <p14:tracePt t="83887" x="5692775" y="1706563"/>
          <p14:tracePt t="83904" x="5699125" y="1660525"/>
          <p14:tracePt t="83920" x="5745163" y="1608138"/>
          <p14:tracePt t="83937" x="5813425" y="1577975"/>
          <p14:tracePt t="83954" x="5935663" y="1546225"/>
          <p14:tracePt t="83970" x="6111875" y="1531938"/>
          <p14:tracePt t="83987" x="6316663" y="1516063"/>
          <p14:tracePt t="84004" x="6515100" y="1516063"/>
          <p14:tracePt t="84020" x="6659563" y="1524000"/>
          <p14:tracePt t="84037" x="6819900" y="1577975"/>
          <p14:tracePt t="84054" x="6980238" y="1692275"/>
          <p14:tracePt t="84070" x="7010400" y="1798638"/>
          <p14:tracePt t="84087" x="7018338" y="1951038"/>
          <p14:tracePt t="84104" x="7002463" y="2149475"/>
          <p14:tracePt t="84120" x="6918325" y="2408238"/>
          <p14:tracePt t="84137" x="6789738" y="2598738"/>
          <p14:tracePt t="84154" x="6637338" y="2689225"/>
          <p14:tracePt t="84170" x="6430963" y="2727325"/>
          <p14:tracePt t="84187" x="6188075" y="2727325"/>
          <p14:tracePt t="84204" x="5859463" y="2636838"/>
          <p14:tracePt t="84220" x="5524500" y="2484438"/>
          <p14:tracePt t="84237" x="5265738" y="2239963"/>
          <p14:tracePt t="84254" x="5173663" y="2073275"/>
          <p14:tracePt t="84270" x="5165725" y="1882775"/>
          <p14:tracePt t="84287" x="5189538" y="1722438"/>
          <p14:tracePt t="84310" x="5394325" y="1516063"/>
          <p14:tracePt t="84320" x="5516563" y="1470025"/>
          <p14:tracePt t="84337" x="5867400" y="1379538"/>
          <p14:tracePt t="84354" x="6164263" y="1363663"/>
          <p14:tracePt t="84370" x="6378575" y="1393825"/>
          <p14:tracePt t="84387" x="6659563" y="1562100"/>
          <p14:tracePt t="84404" x="6827838" y="1782763"/>
          <p14:tracePt t="84420" x="6904038" y="2049463"/>
          <p14:tracePt t="84437" x="6904038" y="2400300"/>
          <p14:tracePt t="84454" x="6842125" y="2552700"/>
          <p14:tracePt t="84470" x="6689725" y="2613025"/>
          <p14:tracePt t="84487" x="6530975" y="2613025"/>
          <p14:tracePt t="84504" x="6316663" y="2560638"/>
          <p14:tracePt t="84520" x="5997575" y="2384425"/>
          <p14:tracePt t="84537" x="5761038" y="2225675"/>
          <p14:tracePt t="84554" x="5600700" y="2073275"/>
          <p14:tracePt t="84570" x="5540375" y="1981200"/>
          <p14:tracePt t="84587" x="5532438" y="1882775"/>
          <p14:tracePt t="84604" x="5546725" y="1812925"/>
          <p14:tracePt t="84620" x="5616575" y="1768475"/>
          <p14:tracePt t="84637" x="5775325" y="1760538"/>
          <p14:tracePt t="84654" x="5845175" y="1760538"/>
          <p14:tracePt t="84670" x="5897563" y="1782763"/>
          <p14:tracePt t="84687" x="5943600" y="1812925"/>
          <p14:tracePt t="84704" x="5965825" y="1905000"/>
          <p14:tracePt t="84720" x="5973763" y="2019300"/>
          <p14:tracePt t="84737" x="5973763" y="2117725"/>
          <p14:tracePt t="84754" x="5905500" y="2201863"/>
          <p14:tracePt t="84770" x="5813425" y="2217738"/>
          <p14:tracePt t="84787" x="5715000" y="2209800"/>
          <p14:tracePt t="84804" x="5600700" y="2163763"/>
          <p14:tracePt t="84820" x="5508625" y="2111375"/>
          <p14:tracePt t="84837" x="5448300" y="2035175"/>
          <p14:tracePt t="84854" x="5448300" y="1997075"/>
          <p14:tracePt t="84870" x="5470525" y="1920875"/>
          <p14:tracePt t="84887" x="5608638" y="1836738"/>
          <p14:tracePt t="84904" x="5761038" y="1798638"/>
          <p14:tracePt t="84920" x="5905500" y="1774825"/>
          <p14:tracePt t="84937" x="5959475" y="1774825"/>
          <p14:tracePt t="84954" x="5965825" y="1774825"/>
          <p14:tracePt t="84970" x="5973763" y="1774825"/>
          <p14:tracePt t="84987" x="5981700" y="1820863"/>
          <p14:tracePt t="85004" x="5989638" y="1927225"/>
          <p14:tracePt t="85020" x="5989638" y="1965325"/>
          <p14:tracePt t="85037" x="5989638" y="1997075"/>
          <p14:tracePt t="85054" x="5989638" y="2003425"/>
          <p14:tracePt t="85127" x="5989638" y="2011363"/>
          <p14:tracePt t="85136" x="6019800" y="2011363"/>
          <p14:tracePt t="85143" x="6080125" y="2011363"/>
          <p14:tracePt t="85154" x="6156325" y="2011363"/>
          <p14:tracePt t="85171" x="6324600" y="2003425"/>
          <p14:tracePt t="85187" x="6454775" y="1997075"/>
          <p14:tracePt t="85204" x="6545263" y="1997075"/>
          <p14:tracePt t="85221" x="6607175" y="1997075"/>
          <p14:tracePt t="85254" x="6613525" y="1997075"/>
          <p14:tracePt t="85271" x="6613525" y="2003425"/>
          <p14:tracePt t="85287" x="6613525" y="2011363"/>
          <p14:tracePt t="103431" x="6613525" y="2019300"/>
          <p14:tracePt t="103454" x="6613525" y="2027238"/>
          <p14:tracePt t="103466" x="6621463" y="2027238"/>
          <p14:tracePt t="103478" x="6651625" y="2035175"/>
          <p14:tracePt t="103494" x="6735763" y="2065338"/>
          <p14:tracePt t="103510" x="6904038" y="2095500"/>
          <p14:tracePt t="103527" x="7064375" y="2149475"/>
          <p14:tracePt t="103544" x="7216775" y="2187575"/>
          <p14:tracePt t="103561" x="7323138" y="2217738"/>
          <p14:tracePt t="103577" x="7429500" y="2247900"/>
          <p14:tracePt t="103594" x="7527925" y="2270125"/>
          <p14:tracePt t="103611" x="7559675" y="2286000"/>
          <p14:tracePt t="103627" x="7581900" y="2293938"/>
          <p14:tracePt t="103644" x="7612063" y="2301875"/>
          <p14:tracePt t="103661" x="7620000" y="2316163"/>
          <p14:tracePt t="103695" x="7627938" y="2324100"/>
          <p14:tracePt t="103711" x="7642225" y="2339975"/>
          <p14:tracePt t="103728" x="7658100" y="2346325"/>
          <p14:tracePt t="103744" x="7688263" y="2370138"/>
          <p14:tracePt t="103761" x="7704138" y="2416175"/>
          <p14:tracePt t="103778" x="7712075" y="2454275"/>
          <p14:tracePt t="103795" x="7712075" y="2506663"/>
          <p14:tracePt t="103811" x="7712075" y="2560638"/>
          <p14:tracePt t="103828" x="7696200" y="2628900"/>
          <p14:tracePt t="103846" x="7513638" y="2735263"/>
          <p14:tracePt t="103862" x="7353300" y="2841625"/>
          <p14:tracePt t="103878" x="7192963" y="2979738"/>
          <p14:tracePt t="103895" x="7064375" y="3101975"/>
          <p14:tracePt t="103912" x="6988175" y="3216275"/>
          <p14:tracePt t="103927" x="6956425" y="3254375"/>
          <p14:tracePt t="103944" x="6956425" y="3284538"/>
          <p14:tracePt t="103961" x="6942138" y="3322638"/>
          <p14:tracePt t="103978" x="6934200" y="3368675"/>
          <p14:tracePt t="103995" x="6934200" y="3406775"/>
          <p14:tracePt t="104011" x="6934200" y="3436938"/>
          <p14:tracePt t="104028" x="6934200" y="3475038"/>
          <p14:tracePt t="104045" x="6934200" y="3505200"/>
          <p14:tracePt t="104310" x="6926263" y="3505200"/>
          <p14:tracePt t="104320" x="6918325" y="3505200"/>
          <p14:tracePt t="104328" x="6888163" y="3497263"/>
          <p14:tracePt t="104345" x="6842125" y="3489325"/>
          <p14:tracePt t="104361" x="6835775" y="3489325"/>
          <p14:tracePt t="104471" x="6827838" y="3489325"/>
          <p14:tracePt t="104478" x="6819900" y="3573463"/>
          <p14:tracePt t="104486" x="6811963" y="3657600"/>
          <p14:tracePt t="104495" x="6797675" y="3717925"/>
          <p14:tracePt t="104511" x="6789738" y="3817938"/>
          <p14:tracePt t="104528" x="6773863" y="3908425"/>
          <p14:tracePt t="104545" x="6759575" y="3946525"/>
          <p14:tracePt t="104562" x="6759575" y="3970338"/>
        </p14:tracePtLst>
      </p14:laserTraceLst>
    </p:ext>
  </p:extLs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106" t="32516" r="21782" b="23287"/>
          <a:stretch/>
        </p:blipFill>
        <p:spPr>
          <a:xfrm>
            <a:off x="2122526" y="1645793"/>
            <a:ext cx="7374562" cy="406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58754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7647"/>
    </mc:Choice>
    <mc:Fallback xmlns="">
      <p:transition advTm="10764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047" x="6743700" y="3970338"/>
          <p14:tracePt t="2055" x="6651625" y="3970338"/>
          <p14:tracePt t="2063" x="6469063" y="3924300"/>
          <p14:tracePt t="2072" x="6164263" y="3856038"/>
          <p14:tracePt t="2088" x="5470525" y="3717925"/>
          <p14:tracePt t="2105" x="4754563" y="3527425"/>
          <p14:tracePt t="2122" x="4503738" y="3260725"/>
          <p14:tracePt t="2138" x="4289425" y="3116263"/>
          <p14:tracePt t="2155" x="4114800" y="2811463"/>
          <p14:tracePt t="2172" x="3962400" y="2460625"/>
          <p14:tracePt t="2189" x="3848100" y="2087563"/>
          <p14:tracePt t="2205" x="3825875" y="1997075"/>
          <p14:tracePt t="2590" x="3863975" y="1997075"/>
          <p14:tracePt t="2599" x="3940175" y="2003425"/>
          <p14:tracePt t="2607" x="4030663" y="2027238"/>
          <p14:tracePt t="2622" x="4137025" y="2073275"/>
          <p14:tracePt t="2638" x="4664075" y="2354263"/>
          <p14:tracePt t="2655" x="5113338" y="2552700"/>
          <p14:tracePt t="2673" x="5173663" y="2613025"/>
          <p14:tracePt t="2902" x="5181600" y="2613025"/>
          <p14:tracePt t="2950" x="5165725" y="2606675"/>
          <p14:tracePt t="2958" x="5151438" y="2590800"/>
          <p14:tracePt t="2966" x="5143500" y="2582863"/>
          <p14:tracePt t="2976" x="5143500" y="2568575"/>
          <p14:tracePt t="2989" x="5143500" y="2552700"/>
          <p14:tracePt t="3006" x="5203825" y="2392363"/>
          <p14:tracePt t="3022" x="5295900" y="2239963"/>
          <p14:tracePt t="3039" x="5341938" y="2141538"/>
          <p14:tracePt t="3055" x="5394325" y="2049463"/>
          <p14:tracePt t="3072" x="5448300" y="1951038"/>
          <p14:tracePt t="3089" x="5494338" y="1889125"/>
          <p14:tracePt t="3106" x="5508625" y="1866900"/>
          <p14:tracePt t="3122" x="5524500" y="1851025"/>
          <p14:tracePt t="3139" x="5532438" y="1844675"/>
          <p14:tracePt t="3172" x="5532438" y="1836738"/>
          <p14:tracePt t="3192" x="5562600" y="1844675"/>
          <p14:tracePt t="3206" x="5661025" y="1889125"/>
          <p14:tracePt t="3223" x="5791200" y="1958975"/>
          <p14:tracePt t="3239" x="5965825" y="2041525"/>
          <p14:tracePt t="3255" x="6118225" y="2095500"/>
          <p14:tracePt t="3272" x="6264275" y="2133600"/>
          <p14:tracePt t="3289" x="6354763" y="2141538"/>
          <p14:tracePt t="3305" x="6362700" y="2141538"/>
          <p14:tracePt t="3399" x="6354763" y="2155825"/>
          <p14:tracePt t="3408" x="6346825" y="2201863"/>
          <p14:tracePt t="3415" x="6332538" y="2232025"/>
          <p14:tracePt t="3423" x="6324600" y="2263775"/>
          <p14:tracePt t="3439" x="6302375" y="2346325"/>
          <p14:tracePt t="3455" x="6278563" y="2384425"/>
          <p14:tracePt t="3472" x="6270625" y="2400300"/>
          <p14:tracePt t="3533" x="6264275" y="2400300"/>
          <p14:tracePt t="3541" x="6264275" y="2392363"/>
          <p14:tracePt t="3549" x="6256338" y="2370138"/>
          <p14:tracePt t="3557" x="6248400" y="2354263"/>
          <p14:tracePt t="3571" x="6226175" y="2324100"/>
          <p14:tracePt t="3588" x="6172200" y="2255838"/>
          <p14:tracePt t="3605" x="6149975" y="2225675"/>
          <p14:tracePt t="3622" x="6142038" y="2217738"/>
          <p14:tracePt t="3639" x="6126163" y="2217738"/>
          <p14:tracePt t="3694" x="6118225" y="2217738"/>
          <p14:tracePt t="3742" x="6111875" y="2217738"/>
          <p14:tracePt t="3758" x="6103938" y="2217738"/>
          <p14:tracePt t="3766" x="6096000" y="2217738"/>
          <p14:tracePt t="4181" x="6118225" y="2217738"/>
          <p14:tracePt t="4189" x="6172200" y="2217738"/>
          <p14:tracePt t="4197" x="6248400" y="2217738"/>
          <p14:tracePt t="4205" x="6302375" y="2217738"/>
          <p14:tracePt t="4222" x="6362700" y="2217738"/>
          <p14:tracePt t="4238" x="6400800" y="2217738"/>
          <p14:tracePt t="4255" x="6416675" y="2217738"/>
          <p14:tracePt t="4326" x="6423025" y="2217738"/>
          <p14:tracePt t="4334" x="6423025" y="2209800"/>
          <p14:tracePt t="4342" x="6438900" y="2201863"/>
          <p14:tracePt t="4356" x="6454775" y="2201863"/>
          <p14:tracePt t="4372" x="6499225" y="2179638"/>
          <p14:tracePt t="4391" x="6530975" y="2163763"/>
          <p14:tracePt t="4462" x="6537325" y="2163763"/>
          <p14:tracePt t="4479" x="6553200" y="2163763"/>
          <p14:tracePt t="4488" x="6561138" y="2163763"/>
          <p14:tracePt t="4494" x="6575425" y="2163763"/>
          <p14:tracePt t="4506" x="6583363" y="2163763"/>
          <p14:tracePt t="4522" x="6629400" y="2187575"/>
          <p14:tracePt t="4539" x="6689725" y="2255838"/>
          <p14:tracePt t="4556" x="6727825" y="2286000"/>
          <p14:tracePt t="4573" x="6743700" y="2308225"/>
          <p14:tracePt t="4657" x="6743700" y="2301875"/>
          <p14:tracePt t="4662" x="6743700" y="2293938"/>
          <p14:tracePt t="4672" x="6743700" y="2286000"/>
          <p14:tracePt t="4689" x="6743700" y="2270125"/>
          <p14:tracePt t="4706" x="6743700" y="2263775"/>
          <p14:tracePt t="4739" x="6743700" y="2255838"/>
          <p14:tracePt t="4862" x="6751638" y="2255838"/>
          <p14:tracePt t="4960" x="6743700" y="2255838"/>
          <p14:tracePt t="4974" x="6727825" y="2255838"/>
          <p14:tracePt t="4999" x="6721475" y="2247900"/>
          <p14:tracePt t="5150" x="6713538" y="2239963"/>
          <p14:tracePt t="5206" x="6713538" y="2225675"/>
          <p14:tracePt t="5215" x="6713538" y="2179638"/>
          <p14:tracePt t="5223" x="6713538" y="2103438"/>
          <p14:tracePt t="5239" x="6713538" y="1973263"/>
          <p14:tracePt t="5256" x="6727825" y="1874838"/>
          <p14:tracePt t="5273" x="6743700" y="1774825"/>
          <p14:tracePt t="5289" x="6759575" y="1714500"/>
          <p14:tracePt t="5306" x="6765925" y="1676400"/>
          <p14:tracePt t="5323" x="6773863" y="1660525"/>
          <p14:tracePt t="5339" x="6773863" y="1654175"/>
          <p14:tracePt t="5373" x="6789738" y="1654175"/>
          <p14:tracePt t="5389" x="6811963" y="1654175"/>
          <p14:tracePt t="5406" x="6850063" y="1654175"/>
          <p14:tracePt t="5423" x="6888163" y="1676400"/>
          <p14:tracePt t="5439" x="6904038" y="1684338"/>
          <p14:tracePt t="5456" x="6934200" y="1736725"/>
          <p14:tracePt t="5473" x="6950075" y="1844675"/>
          <p14:tracePt t="5489" x="6972300" y="2003425"/>
          <p14:tracePt t="5506" x="6980238" y="2171700"/>
          <p14:tracePt t="5523" x="6980238" y="2308225"/>
          <p14:tracePt t="5539" x="6980238" y="2422525"/>
          <p14:tracePt t="5556" x="6950075" y="2522538"/>
          <p14:tracePt t="5574" x="6911975" y="2552700"/>
          <p14:tracePt t="5590" x="6896100" y="2552700"/>
          <p14:tracePt t="5606" x="6827838" y="2498725"/>
          <p14:tracePt t="5623" x="6659563" y="2270125"/>
          <p14:tracePt t="5640" x="6362700" y="1943100"/>
          <p14:tracePt t="5656" x="6111875" y="1698625"/>
          <p14:tracePt t="5673" x="5943600" y="1592263"/>
          <p14:tracePt t="5689" x="5837238" y="1562100"/>
          <p14:tracePt t="5706" x="5730875" y="1554163"/>
          <p14:tracePt t="5723" x="5608638" y="1584325"/>
          <p14:tracePt t="5740" x="5478463" y="1722438"/>
          <p14:tracePt t="5756" x="5380038" y="1905000"/>
          <p14:tracePt t="5774" x="5303838" y="2049463"/>
          <p14:tracePt t="5789" x="5303838" y="2057400"/>
          <p14:tracePt t="5806" x="5334000" y="2065338"/>
          <p14:tracePt t="5823" x="5502275" y="2027238"/>
          <p14:tracePt t="5840" x="5927725" y="1782763"/>
          <p14:tracePt t="5856" x="6461125" y="1524000"/>
          <p14:tracePt t="5873" x="6918325" y="1325563"/>
          <p14:tracePt t="5890" x="7261225" y="1203325"/>
          <p14:tracePt t="5906" x="7407275" y="1158875"/>
          <p14:tracePt t="5923" x="7445375" y="1158875"/>
          <p14:tracePt t="5976" x="7451725" y="1158875"/>
          <p14:tracePt t="5982" x="7467600" y="1158875"/>
          <p14:tracePt t="5991" x="7497763" y="1173163"/>
          <p14:tracePt t="6006" x="7620000" y="1295400"/>
          <p14:tracePt t="6023" x="7772400" y="1425575"/>
          <p14:tracePt t="6040" x="7848600" y="1524000"/>
          <p14:tracePt t="6057" x="7916863" y="1592263"/>
          <p14:tracePt t="6073" x="7924800" y="1616075"/>
          <p14:tracePt t="6090" x="7924800" y="1622425"/>
          <p14:tracePt t="6106" x="7924800" y="1638300"/>
          <p14:tracePt t="6123" x="7886700" y="1638300"/>
          <p14:tracePt t="6140" x="7826375" y="1630363"/>
          <p14:tracePt t="6156" x="7756525" y="1600200"/>
          <p14:tracePt t="6174" x="7642225" y="1554163"/>
          <p14:tracePt t="6207" x="7612063" y="1554163"/>
          <p14:tracePt t="6223" x="7573963" y="1630363"/>
          <p14:tracePt t="6240" x="7513638" y="1774825"/>
          <p14:tracePt t="6257" x="7459663" y="1897063"/>
          <p14:tracePt t="6274" x="7429500" y="1958975"/>
          <p14:tracePt t="6290" x="7429500" y="1965325"/>
          <p14:tracePt t="6326" x="7421563" y="1973263"/>
          <p14:tracePt t="6342" x="7413625" y="1973263"/>
          <p14:tracePt t="6358" x="7383463" y="1958975"/>
          <p14:tracePt t="6366" x="7375525" y="1958975"/>
          <p14:tracePt t="6374" x="7331075" y="1935163"/>
          <p14:tracePt t="6389" x="7246938" y="1920875"/>
          <p14:tracePt t="6406" x="7170738" y="1912938"/>
          <p14:tracePt t="6423" x="7116763" y="1912938"/>
          <p14:tracePt t="6439" x="7094538" y="1912938"/>
          <p14:tracePt t="6534" x="7078663" y="1912938"/>
          <p14:tracePt t="6870" x="7064375" y="1882775"/>
          <p14:tracePt t="6879" x="7032625" y="1858963"/>
          <p14:tracePt t="6890" x="6988175" y="1836738"/>
          <p14:tracePt t="6907" x="6804025" y="1782763"/>
          <p14:tracePt t="6923" x="6384925" y="1660525"/>
          <p14:tracePt t="6940" x="5913438" y="1600200"/>
          <p14:tracePt t="6957" x="5181600" y="1570038"/>
          <p14:tracePt t="6974" x="4846638" y="1570038"/>
          <p14:tracePt t="6990" x="4602163" y="1600200"/>
          <p14:tracePt t="7006" x="4419600" y="1698625"/>
          <p14:tracePt t="7023" x="4305300" y="1812925"/>
          <p14:tracePt t="7040" x="4237038" y="1981200"/>
          <p14:tracePt t="7057" x="4122738" y="2225675"/>
          <p14:tracePt t="7074" x="4030663" y="2468563"/>
          <p14:tracePt t="7090" x="3978275" y="2651125"/>
          <p14:tracePt t="7107" x="3924300" y="2827338"/>
          <p14:tracePt t="7123" x="3886200" y="2979738"/>
          <p14:tracePt t="7140" x="3863975" y="3078163"/>
          <p14:tracePt t="7157" x="3863975" y="3184525"/>
          <p14:tracePt t="7174" x="3878263" y="3254375"/>
          <p14:tracePt t="7190" x="3946525" y="3344863"/>
          <p14:tracePt t="7207" x="4046538" y="3451225"/>
          <p14:tracePt t="7223" x="4130675" y="3521075"/>
          <p14:tracePt t="7240" x="4213225" y="3573463"/>
          <p14:tracePt t="7257" x="4313238" y="3611563"/>
          <p14:tracePt t="7274" x="4403725" y="3641725"/>
          <p14:tracePt t="7290" x="4549775" y="3649663"/>
          <p14:tracePt t="7307" x="4694238" y="3649663"/>
          <p14:tracePt t="7323" x="4808538" y="3627438"/>
          <p14:tracePt t="7340" x="4899025" y="3573463"/>
          <p14:tracePt t="7358" x="4945063" y="3482975"/>
          <p14:tracePt t="7373" x="4953000" y="3459163"/>
          <p14:tracePt t="7391" x="4968875" y="3421063"/>
          <p14:tracePt t="7407" x="4975225" y="3390900"/>
          <p14:tracePt t="7424" x="4975225" y="3368675"/>
          <p14:tracePt t="7440" x="4983163" y="3344863"/>
          <p14:tracePt t="7518" x="4991100" y="3344863"/>
          <p14:tracePt t="7535" x="5006975" y="3344863"/>
          <p14:tracePt t="7542" x="5013325" y="3336925"/>
          <p14:tracePt t="7550" x="5021263" y="3336925"/>
          <p14:tracePt t="7558" x="5029200" y="3330575"/>
          <p14:tracePt t="7583" x="5037138" y="3322638"/>
          <p14:tracePt t="7622" x="5037138" y="3314700"/>
          <p14:tracePt t="7631" x="5037138" y="3306763"/>
          <p14:tracePt t="8159" x="5051425" y="3306763"/>
          <p14:tracePt t="8167" x="5105400" y="3306763"/>
          <p14:tracePt t="8175" x="5181600" y="3284538"/>
          <p14:tracePt t="8190" x="5387975" y="3222625"/>
          <p14:tracePt t="8207" x="5616575" y="3116263"/>
          <p14:tracePt t="8224" x="5905500" y="2925763"/>
          <p14:tracePt t="8241" x="6156325" y="2735263"/>
          <p14:tracePt t="8257" x="6316663" y="2590800"/>
          <p14:tracePt t="8274" x="6423025" y="2468563"/>
          <p14:tracePt t="8290" x="6499225" y="2346325"/>
          <p14:tracePt t="8308" x="6553200" y="2239963"/>
          <p14:tracePt t="8310" x="6569075" y="2193925"/>
          <p14:tracePt t="8324" x="6599238" y="2141538"/>
          <p14:tracePt t="8340" x="6629400" y="2073275"/>
          <p14:tracePt t="8357" x="6667500" y="2019300"/>
          <p14:tracePt t="8374" x="6721475" y="1965325"/>
          <p14:tracePt t="8391" x="6743700" y="1935163"/>
          <p14:tracePt t="8407" x="6759575" y="1920875"/>
          <p14:tracePt t="8424" x="6765925" y="1912938"/>
          <p14:tracePt t="8518" x="6781800" y="1912938"/>
          <p14:tracePt t="8526" x="6797675" y="1912938"/>
          <p14:tracePt t="8535" x="6819900" y="1912938"/>
          <p14:tracePt t="8543" x="6835775" y="1912938"/>
          <p14:tracePt t="8557" x="6888163" y="1912938"/>
          <p14:tracePt t="8574" x="7094538" y="1912938"/>
          <p14:tracePt t="8591" x="7208838" y="1912938"/>
          <p14:tracePt t="8607" x="7261225" y="1912938"/>
          <p14:tracePt t="8624" x="7269163" y="1912938"/>
          <p14:tracePt t="8671" x="7254875" y="1912938"/>
          <p14:tracePt t="8678" x="7239000" y="1912938"/>
          <p14:tracePt t="8691" x="7231063" y="1912938"/>
          <p14:tracePt t="8707" x="7208838" y="1912938"/>
          <p14:tracePt t="8822" x="7192963" y="1912938"/>
          <p14:tracePt t="8854" x="7185025" y="1912938"/>
          <p14:tracePt t="8871" x="7170738" y="1912938"/>
          <p14:tracePt t="8879" x="7146925" y="1920875"/>
          <p14:tracePt t="8891" x="7132638" y="1981200"/>
          <p14:tracePt t="8907" x="7086600" y="2117725"/>
          <p14:tracePt t="8924" x="7048500" y="2278063"/>
          <p14:tracePt t="8943" x="7040563" y="2522538"/>
          <p14:tracePt t="8957" x="7040563" y="2598738"/>
          <p14:tracePt t="8974" x="7040563" y="2803525"/>
          <p14:tracePt t="8991" x="7032625" y="2895600"/>
          <p14:tracePt t="9007" x="7032625" y="2955925"/>
          <p14:tracePt t="9024" x="7002463" y="3001963"/>
          <p14:tracePt t="9040" x="6980238" y="3040063"/>
          <p14:tracePt t="9057" x="6956425" y="3078163"/>
          <p14:tracePt t="9074" x="6942138" y="3094038"/>
          <p14:tracePt t="9090" x="6926263" y="3108325"/>
          <p14:tracePt t="9124" x="6926263" y="3116263"/>
          <p14:tracePt t="9140" x="6911975" y="3116263"/>
          <p14:tracePt t="9159" x="6873875" y="3116263"/>
          <p14:tracePt t="9174" x="6850063" y="3124200"/>
          <p14:tracePt t="9191" x="6827838" y="3124200"/>
          <p14:tracePt t="9207" x="6811963" y="3124200"/>
          <p14:tracePt t="9278" x="6804025" y="3124200"/>
          <p14:tracePt t="9294" x="6804025" y="3116263"/>
          <p14:tracePt t="9302" x="6804025" y="3108325"/>
          <p14:tracePt t="9310" x="6804025" y="3094038"/>
          <p14:tracePt t="9327" x="6797675" y="3070225"/>
          <p14:tracePt t="9345" x="6797675" y="3063875"/>
          <p14:tracePt t="9360" x="6797675" y="3048000"/>
          <p14:tracePt t="9375" x="6789738" y="3040063"/>
          <p14:tracePt t="9727" x="6773863" y="3032125"/>
          <p14:tracePt t="9735" x="6765925" y="3025775"/>
          <p14:tracePt t="9743" x="6751638" y="3017838"/>
          <p14:tracePt t="9758" x="6697663" y="2971800"/>
          <p14:tracePt t="9774" x="6591300" y="2857500"/>
          <p14:tracePt t="9793" x="6477000" y="2751138"/>
          <p14:tracePt t="9808" x="6362700" y="2651125"/>
          <p14:tracePt t="9824" x="6264275" y="2582863"/>
          <p14:tracePt t="9841" x="6156325" y="2498725"/>
          <p14:tracePt t="9858" x="6088063" y="2468563"/>
          <p14:tracePt t="9874" x="6042025" y="2446338"/>
          <p14:tracePt t="9891" x="6035675" y="2438400"/>
          <p14:tracePt t="9908" x="6003925" y="2438400"/>
          <p14:tracePt t="9924" x="5981700" y="2430463"/>
          <p14:tracePt t="9942" x="5921375" y="2400300"/>
          <p14:tracePt t="9958" x="5875338" y="2378075"/>
          <p14:tracePt t="9974" x="5799138" y="2339975"/>
          <p14:tracePt t="9991" x="5753100" y="2308225"/>
          <p14:tracePt t="10008" x="5722938" y="2286000"/>
          <p14:tracePt t="10025" x="5715000" y="2278063"/>
          <p14:tracePt t="10041" x="5707063" y="2270125"/>
          <p14:tracePt t="10058" x="5699125" y="2239963"/>
          <p14:tracePt t="10075" x="5699125" y="2193925"/>
          <p14:tracePt t="10092" x="5699125" y="2141538"/>
          <p14:tracePt t="10108" x="5707063" y="2073275"/>
          <p14:tracePt t="10124" x="5737225" y="2027238"/>
          <p14:tracePt t="10142" x="5821363" y="1920875"/>
          <p14:tracePt t="10158" x="5859463" y="1882775"/>
          <p14:tracePt t="10175" x="5927725" y="1844675"/>
          <p14:tracePt t="10191" x="5989638" y="1812925"/>
          <p14:tracePt t="10208" x="6080125" y="1790700"/>
          <p14:tracePt t="10225" x="6202363" y="1790700"/>
          <p14:tracePt t="10241" x="6340475" y="1790700"/>
          <p14:tracePt t="10258" x="6492875" y="1790700"/>
          <p14:tracePt t="10275" x="6613525" y="1790700"/>
          <p14:tracePt t="10292" x="6727825" y="1820863"/>
          <p14:tracePt t="10296" x="6751638" y="1828800"/>
          <p14:tracePt t="10308" x="6781800" y="1836738"/>
          <p14:tracePt t="10325" x="6819900" y="1889125"/>
          <p14:tracePt t="10342" x="6842125" y="1989138"/>
          <p14:tracePt t="10357" x="6850063" y="2133600"/>
          <p14:tracePt t="10374" x="6850063" y="2263775"/>
          <p14:tracePt t="10391" x="6835775" y="2408238"/>
          <p14:tracePt t="10408" x="6765925" y="2522538"/>
          <p14:tracePt t="10424" x="6637338" y="2606675"/>
          <p14:tracePt t="10441" x="6515100" y="2636838"/>
          <p14:tracePt t="10458" x="6346825" y="2636838"/>
          <p14:tracePt t="10474" x="6202363" y="2613025"/>
          <p14:tracePt t="10492" x="6065838" y="2568575"/>
          <p14:tracePt t="10508" x="5935663" y="2492375"/>
          <p14:tracePt t="10525" x="5799138" y="2293938"/>
          <p14:tracePt t="10542" x="5737225" y="2111375"/>
          <p14:tracePt t="10558" x="5715000" y="1943100"/>
          <p14:tracePt t="10575" x="5715000" y="1798638"/>
          <p14:tracePt t="10591" x="5715000" y="1676400"/>
          <p14:tracePt t="10608" x="5753100" y="1592263"/>
          <p14:tracePt t="10625" x="5807075" y="1531938"/>
          <p14:tracePt t="10641" x="5897563" y="1516063"/>
          <p14:tracePt t="10658" x="6011863" y="1516063"/>
          <p14:tracePt t="10675" x="6156325" y="1516063"/>
          <p14:tracePt t="10691" x="6294438" y="1554163"/>
          <p14:tracePt t="10708" x="6416675" y="1616075"/>
          <p14:tracePt t="10726" x="6492875" y="1744663"/>
          <p14:tracePt t="10742" x="6530975" y="1828800"/>
          <p14:tracePt t="10758" x="6561138" y="2103438"/>
          <p14:tracePt t="10775" x="6561138" y="2278063"/>
          <p14:tracePt t="10793" x="6492875" y="2446338"/>
          <p14:tracePt t="10808" x="6384925" y="2598738"/>
          <p14:tracePt t="10825" x="6240463" y="2697163"/>
          <p14:tracePt t="10841" x="6088063" y="2727325"/>
          <p14:tracePt t="10858" x="5897563" y="2727325"/>
          <p14:tracePt t="10875" x="5668963" y="2674938"/>
          <p14:tracePt t="10891" x="5486400" y="2598738"/>
          <p14:tracePt t="10908" x="5356225" y="2506663"/>
          <p14:tracePt t="10926" x="5287963" y="2316163"/>
          <p14:tracePt t="10942" x="5280025" y="2179638"/>
          <p14:tracePt t="10958" x="5372100" y="2019300"/>
          <p14:tracePt t="10975" x="5570538" y="1889125"/>
          <p14:tracePt t="10992" x="5845175" y="1812925"/>
          <p14:tracePt t="11008" x="6240463" y="1768475"/>
          <p14:tracePt t="11024" x="6613525" y="1768475"/>
          <p14:tracePt t="11041" x="6911975" y="1768475"/>
          <p14:tracePt t="11058" x="7078663" y="1828800"/>
          <p14:tracePt t="11074" x="7154863" y="1874838"/>
          <p14:tracePt t="11091" x="7185025" y="1973263"/>
          <p14:tracePt t="11108" x="7185025" y="2163763"/>
          <p14:tracePt t="11124" x="7140575" y="2370138"/>
          <p14:tracePt t="11141" x="7056438" y="2536825"/>
          <p14:tracePt t="11158" x="6934200" y="2651125"/>
          <p14:tracePt t="11174" x="6858000" y="2674938"/>
          <p14:tracePt t="11191" x="6789738" y="2667000"/>
          <p14:tracePt t="11208" x="6659563" y="2598738"/>
          <p14:tracePt t="11225" x="6507163" y="2492375"/>
          <p14:tracePt t="11241" x="6384925" y="2354263"/>
          <p14:tracePt t="11258" x="6340475" y="2225675"/>
          <p14:tracePt t="11275" x="6316663" y="2103438"/>
          <p14:tracePt t="11291" x="6324600" y="2035175"/>
          <p14:tracePt t="11294" x="6354763" y="2011363"/>
          <p14:tracePt t="11308" x="6370638" y="1997075"/>
          <p14:tracePt t="11325" x="6378575" y="1997075"/>
          <p14:tracePt t="11366" x="6362700" y="2011363"/>
          <p14:tracePt t="11374" x="6294438" y="2049463"/>
          <p14:tracePt t="11384" x="6226175" y="2079625"/>
          <p14:tracePt t="11391" x="6142038" y="2111375"/>
          <p14:tracePt t="11408" x="6003925" y="2125663"/>
          <p14:tracePt t="11425" x="5883275" y="2117725"/>
          <p14:tracePt t="11442" x="5768975" y="2049463"/>
          <p14:tracePt t="11458" x="5761038" y="2035175"/>
          <p14:tracePt t="11475" x="5761038" y="1989138"/>
          <p14:tracePt t="11492" x="5761038" y="1935163"/>
          <p14:tracePt t="11508" x="5775325" y="1897063"/>
          <p14:tracePt t="11525" x="5783263" y="1874838"/>
          <p14:tracePt t="11630" x="5775325" y="1874838"/>
          <p14:tracePt t="11638" x="5761038" y="1905000"/>
          <p14:tracePt t="11646" x="5730875" y="1943100"/>
          <p14:tracePt t="11658" x="5699125" y="1997075"/>
          <p14:tracePt t="11675" x="5638800" y="2163763"/>
          <p14:tracePt t="11693" x="5578475" y="2370138"/>
          <p14:tracePt t="11708" x="5554663" y="2574925"/>
          <p14:tracePt t="11726" x="5554663" y="2887663"/>
          <p14:tracePt t="11742" x="5676900" y="3146425"/>
          <p14:tracePt t="11758" x="5821363" y="3336925"/>
          <p14:tracePt t="11775" x="6080125" y="3521075"/>
          <p14:tracePt t="11792" x="6384925" y="3641725"/>
          <p14:tracePt t="11808" x="6789738" y="3733800"/>
          <p14:tracePt t="11825" x="7086600" y="3749675"/>
          <p14:tracePt t="11842" x="7369175" y="3733800"/>
          <p14:tracePt t="11858" x="7573963" y="3635375"/>
          <p14:tracePt t="11875" x="7680325" y="3521075"/>
          <p14:tracePt t="11892" x="7718425" y="3451225"/>
          <p14:tracePt t="11908" x="7718425" y="3413125"/>
          <p14:tracePt t="11925" x="7718425" y="3406775"/>
          <p14:tracePt t="11998" x="7718425" y="3413125"/>
          <p14:tracePt t="12071" x="7718425" y="3390900"/>
          <p14:tracePt t="12078" x="7712075" y="3375025"/>
          <p14:tracePt t="12086" x="7696200" y="3360738"/>
          <p14:tracePt t="12094" x="7666038" y="3330575"/>
          <p14:tracePt t="12109" x="7597775" y="3292475"/>
          <p14:tracePt t="12126" x="7445375" y="3216275"/>
          <p14:tracePt t="12142" x="7421563" y="3208338"/>
          <p14:tracePt t="12262" x="7407275" y="3208338"/>
          <p14:tracePt t="12288" x="7399338" y="3200400"/>
          <p14:tracePt t="12294" x="7383463" y="3200400"/>
          <p14:tracePt t="12309" x="7353300" y="3200400"/>
          <p14:tracePt t="12326" x="7246938" y="3200400"/>
          <p14:tracePt t="12342" x="7208838" y="3200400"/>
          <p14:tracePt t="12359" x="7170738" y="3200400"/>
          <p14:tracePt t="12375" x="7154863" y="3208338"/>
          <p14:tracePt t="13134" x="7154863" y="3216275"/>
          <p14:tracePt t="13150" x="7146925" y="3246438"/>
          <p14:tracePt t="13158" x="7124700" y="3298825"/>
          <p14:tracePt t="13166" x="7108825" y="3344863"/>
          <p14:tracePt t="13176" x="7078663" y="3398838"/>
          <p14:tracePt t="13192" x="6980238" y="3513138"/>
          <p14:tracePt t="13209" x="6888163" y="3597275"/>
          <p14:tracePt t="13227" x="6819900" y="3641725"/>
          <p14:tracePt t="13242" x="6759575" y="3673475"/>
          <p14:tracePt t="13259" x="6697663" y="3687763"/>
          <p14:tracePt t="13276" x="6621463" y="3695700"/>
          <p14:tracePt t="13292" x="6499225" y="3695700"/>
          <p14:tracePt t="13295" x="6438900" y="3695700"/>
          <p14:tracePt t="13311" x="6316663" y="3695700"/>
          <p14:tracePt t="13326" x="6210300" y="3695700"/>
          <p14:tracePt t="13342" x="6134100" y="3695700"/>
          <p14:tracePt t="13359" x="6088063" y="3695700"/>
          <p14:tracePt t="13376" x="6065838" y="3695700"/>
          <p14:tracePt t="13392" x="6035675" y="3695700"/>
          <p14:tracePt t="13409" x="5997575" y="3695700"/>
          <p14:tracePt t="13428" x="5951538" y="3695700"/>
          <p14:tracePt t="13442" x="5889625" y="3695700"/>
          <p14:tracePt t="13459" x="5829300" y="3695700"/>
          <p14:tracePt t="13476" x="5699125" y="3679825"/>
          <p14:tracePt t="13493" x="5426075" y="3597275"/>
          <p14:tracePt t="13510" x="5235575" y="3543300"/>
          <p14:tracePt t="13526" x="5045075" y="3489325"/>
          <p14:tracePt t="13542" x="4953000" y="3475038"/>
          <p14:tracePt t="13559" x="4906963" y="3475038"/>
          <p14:tracePt t="13576" x="4892675" y="3475038"/>
          <p14:tracePt t="13614" x="4884738" y="3475038"/>
          <p14:tracePt t="13626" x="4854575" y="3467100"/>
          <p14:tracePt t="13642" x="4770438" y="3467100"/>
          <p14:tracePt t="13659" x="4656138" y="3467100"/>
          <p14:tracePt t="13676" x="4487863" y="3467100"/>
          <p14:tracePt t="13694" x="4175125" y="3413125"/>
          <p14:tracePt t="13710" x="4016375" y="3390900"/>
          <p14:tracePt t="13726" x="3856038" y="3368675"/>
          <p14:tracePt t="13743" x="3802063" y="3360738"/>
          <p14:tracePt t="13759" x="3787775" y="3352800"/>
          <p14:tracePt t="13878" x="3771900" y="3344863"/>
          <p14:tracePt t="13886" x="3741738" y="3336925"/>
          <p14:tracePt t="13894" x="3725863" y="3330575"/>
          <p14:tracePt t="13909" x="3695700" y="3322638"/>
          <p14:tracePt t="13926" x="3603625" y="3314700"/>
          <p14:tracePt t="13942" x="3535363" y="3298825"/>
          <p14:tracePt t="13959" x="3521075" y="3298825"/>
          <p14:tracePt t="13998" x="3513138" y="3298825"/>
          <p14:tracePt t="14037" x="3513138" y="3276600"/>
          <p14:tracePt t="14046" x="3513138" y="3254375"/>
          <p14:tracePt t="14054" x="3521075" y="3238500"/>
          <p14:tracePt t="14062" x="3521075" y="3222625"/>
          <p14:tracePt t="14076" x="3521075" y="3200400"/>
          <p14:tracePt t="14093" x="3551238" y="3154363"/>
          <p14:tracePt t="14110" x="3573463" y="3108325"/>
          <p14:tracePt t="14126" x="3611563" y="3070225"/>
          <p14:tracePt t="14143" x="3665538" y="3032125"/>
          <p14:tracePt t="14160" x="3749675" y="2963863"/>
          <p14:tracePt t="14176" x="3848100" y="2917825"/>
          <p14:tracePt t="14193" x="3984625" y="2895600"/>
          <p14:tracePt t="14209" x="4152900" y="2879725"/>
          <p14:tracePt t="14226" x="4359275" y="2879725"/>
          <p14:tracePt t="14243" x="4587875" y="2879725"/>
          <p14:tracePt t="14260" x="4868863" y="2879725"/>
          <p14:tracePt t="14276" x="5203825" y="2879725"/>
          <p14:tracePt t="14294" x="5768975" y="2879725"/>
          <p14:tracePt t="14309" x="5973763" y="2879725"/>
          <p14:tracePt t="14326" x="6454775" y="2879725"/>
          <p14:tracePt t="14343" x="6629400" y="2879725"/>
          <p14:tracePt t="14359" x="6735763" y="2873375"/>
          <p14:tracePt t="14376" x="6773863" y="2865438"/>
          <p14:tracePt t="14392" x="6781800" y="2857500"/>
          <p14:tracePt t="14409" x="6811963" y="2857500"/>
          <p14:tracePt t="14426" x="6888163" y="2857500"/>
          <p14:tracePt t="14443" x="7002463" y="2865438"/>
          <p14:tracePt t="14459" x="7124700" y="2887663"/>
          <p14:tracePt t="14477" x="7391400" y="2933700"/>
          <p14:tracePt t="14493" x="7475538" y="2941638"/>
          <p14:tracePt t="14510" x="7718425" y="2949575"/>
          <p14:tracePt t="14526" x="7878763" y="2949575"/>
          <p14:tracePt t="14543" x="7962900" y="2949575"/>
          <p14:tracePt t="14559" x="7985125" y="2949575"/>
          <p14:tracePt t="14638" x="7993063" y="2955925"/>
          <p14:tracePt t="14649" x="7993063" y="2963863"/>
          <p14:tracePt t="14655" x="8001000" y="2994025"/>
          <p14:tracePt t="14663" x="8031163" y="3101975"/>
          <p14:tracePt t="14676" x="8054975" y="3192463"/>
          <p14:tracePt t="14694" x="8077200" y="3475038"/>
          <p14:tracePt t="14709" x="8099425" y="3551238"/>
          <p14:tracePt t="14726" x="8115300" y="3695700"/>
          <p14:tracePt t="14743" x="8115300" y="3725863"/>
          <p14:tracePt t="14759" x="8115300" y="3733800"/>
          <p14:tracePt t="14776" x="8115300" y="3741738"/>
          <p14:tracePt t="14793" x="8107363" y="3756025"/>
          <p14:tracePt t="14809" x="8031163" y="3756025"/>
          <p14:tracePt t="14826" x="7886700" y="3756025"/>
          <p14:tracePt t="14843" x="7704138" y="3756025"/>
          <p14:tracePt t="14859" x="7483475" y="3756025"/>
          <p14:tracePt t="14876" x="7231063" y="3756025"/>
          <p14:tracePt t="14894" x="6811963" y="3756025"/>
          <p14:tracePt t="14909" x="6713538" y="3756025"/>
          <p14:tracePt t="14926" x="6370638" y="3756025"/>
          <p14:tracePt t="14943" x="6156325" y="3756025"/>
          <p14:tracePt t="14959" x="5943600" y="3756025"/>
          <p14:tracePt t="14976" x="5722938" y="3756025"/>
          <p14:tracePt t="14993" x="5494338" y="3756025"/>
          <p14:tracePt t="15009" x="5241925" y="3756025"/>
          <p14:tracePt t="15026" x="4991100" y="3756025"/>
          <p14:tracePt t="15043" x="4716463" y="3756025"/>
          <p14:tracePt t="15060" x="4511675" y="3756025"/>
          <p14:tracePt t="15076" x="4343400" y="3756025"/>
          <p14:tracePt t="15094" x="4144963" y="3756025"/>
          <p14:tracePt t="15110" x="4038600" y="3756025"/>
          <p14:tracePt t="15126" x="3932238" y="3741738"/>
          <p14:tracePt t="15143" x="3832225" y="3725863"/>
          <p14:tracePt t="15160" x="3741738" y="3717925"/>
          <p14:tracePt t="15176" x="3657600" y="3687763"/>
          <p14:tracePt t="15193" x="3565525" y="3657600"/>
          <p14:tracePt t="15210" x="3513138" y="3649663"/>
          <p14:tracePt t="15226" x="3467100" y="3627438"/>
          <p14:tracePt t="15243" x="3429000" y="3619500"/>
          <p14:tracePt t="15279" x="3421063" y="3611563"/>
          <p14:tracePt t="15296" x="3421063" y="3603625"/>
          <p14:tracePt t="15310" x="3421063" y="3513138"/>
          <p14:tracePt t="15326" x="3421063" y="3398838"/>
          <p14:tracePt t="15343" x="3421063" y="3268663"/>
          <p14:tracePt t="15360" x="3421063" y="3146425"/>
          <p14:tracePt t="15376" x="3451225" y="3009900"/>
          <p14:tracePt t="15393" x="3513138" y="2903538"/>
          <p14:tracePt t="15410" x="3543300" y="2827338"/>
          <p14:tracePt t="15426" x="3603625" y="2759075"/>
          <p14:tracePt t="15443" x="3665538" y="2705100"/>
          <p14:tracePt t="15460" x="3725863" y="2697163"/>
          <p14:tracePt t="15476" x="3825875" y="2697163"/>
          <p14:tracePt t="15494" x="4092575" y="2697163"/>
          <p14:tracePt t="15511" x="4313238" y="2697163"/>
          <p14:tracePt t="15527" x="4594225" y="2697163"/>
          <p14:tracePt t="15543" x="4945063" y="2735263"/>
          <p14:tracePt t="15560" x="5364163" y="2789238"/>
          <p14:tracePt t="15577" x="5799138" y="2849563"/>
          <p14:tracePt t="15593" x="6270625" y="2903538"/>
          <p14:tracePt t="15610" x="6667500" y="2955925"/>
          <p14:tracePt t="15627" x="7002463" y="3001963"/>
          <p14:tracePt t="15643" x="7239000" y="3032125"/>
          <p14:tracePt t="15660" x="7505700" y="3055938"/>
          <p14:tracePt t="15677" x="7704138" y="3078163"/>
          <p14:tracePt t="15694" x="7940675" y="3101975"/>
          <p14:tracePt t="15710" x="8047038" y="3101975"/>
          <p14:tracePt t="15727" x="8153400" y="3101975"/>
          <p14:tracePt t="15743" x="8229600" y="3108325"/>
          <p14:tracePt t="15760" x="8267700" y="3108325"/>
          <p14:tracePt t="15777" x="8289925" y="3108325"/>
          <p14:tracePt t="15822" x="8297863" y="3108325"/>
          <p14:tracePt t="15838" x="8297863" y="3124200"/>
          <p14:tracePt t="15846" x="8313738" y="3162300"/>
          <p14:tracePt t="15860" x="8335963" y="3222625"/>
          <p14:tracePt t="15876" x="8382000" y="3344863"/>
          <p14:tracePt t="15893" x="8420100" y="3467100"/>
          <p14:tracePt t="15910" x="8420100" y="3565525"/>
          <p14:tracePt t="15927" x="8420100" y="3597275"/>
          <p14:tracePt t="15943" x="8328025" y="3635375"/>
          <p14:tracePt t="15960" x="8145463" y="3641725"/>
          <p14:tracePt t="15977" x="7856538" y="3641725"/>
          <p14:tracePt t="15993" x="7467600" y="3641725"/>
          <p14:tracePt t="16011" x="6988175" y="3641725"/>
          <p14:tracePt t="16026" x="6492875" y="3641725"/>
          <p14:tracePt t="16043" x="6011863" y="3641725"/>
          <p14:tracePt t="16060" x="5578475" y="3641725"/>
          <p14:tracePt t="16077" x="5037138" y="3641725"/>
          <p14:tracePt t="16094" x="4746625" y="3641725"/>
          <p14:tracePt t="16110" x="4435475" y="3641725"/>
          <p14:tracePt t="16127" x="4160838" y="3641725"/>
          <p14:tracePt t="16143" x="3946525" y="3611563"/>
          <p14:tracePt t="16160" x="3749675" y="3573463"/>
          <p14:tracePt t="16177" x="3573463" y="3551238"/>
          <p14:tracePt t="16193" x="3451225" y="3527425"/>
          <p14:tracePt t="16210" x="3344863" y="3505200"/>
          <p14:tracePt t="16227" x="3230563" y="3497263"/>
          <p14:tracePt t="16243" x="3146425" y="3489325"/>
          <p14:tracePt t="16260" x="3063875" y="3467100"/>
          <p14:tracePt t="16277" x="3032125" y="3459163"/>
          <p14:tracePt t="16446" x="3108325" y="3459163"/>
          <p14:tracePt t="16455" x="3216275" y="3459163"/>
          <p14:tracePt t="16462" x="3352800" y="3459163"/>
          <p14:tracePt t="16477" x="3832225" y="3459163"/>
          <p14:tracePt t="16494" x="4084638" y="3459163"/>
          <p14:tracePt t="16510" x="4724400" y="3459163"/>
          <p14:tracePt t="16527" x="4960938" y="3451225"/>
          <p14:tracePt t="16543" x="5083175" y="3421063"/>
          <p14:tracePt t="16560" x="5113338" y="3406775"/>
          <p14:tracePt t="16577" x="5113338" y="3398838"/>
          <p14:tracePt t="16593" x="5113338" y="3360738"/>
          <p14:tracePt t="16610" x="5113338" y="3344863"/>
          <p14:tracePt t="16627" x="5105400" y="3330575"/>
          <p14:tracePt t="16644" x="5105400" y="3322638"/>
          <p14:tracePt t="16677" x="5097463" y="3322638"/>
          <p14:tracePt t="16702" x="5097463" y="3306763"/>
          <p14:tracePt t="16712" x="5097463" y="3292475"/>
          <p14:tracePt t="16727" x="5113338" y="3276600"/>
          <p14:tracePt t="16744" x="5135563" y="3268663"/>
          <p14:tracePt t="16760" x="5143500" y="3260725"/>
          <p14:tracePt t="16862" x="5151438" y="3260725"/>
          <p14:tracePt t="16895" x="5151438" y="3254375"/>
          <p14:tracePt t="18031" x="5127625" y="3254375"/>
          <p14:tracePt t="18039" x="5127625" y="3246438"/>
          <p14:tracePt t="18046" x="5127625" y="3238500"/>
          <p14:tracePt t="18061" x="5089525" y="3192463"/>
          <p14:tracePt t="18078" x="5075238" y="3162300"/>
          <p14:tracePt t="18214" x="5067300" y="3162300"/>
          <p14:tracePt t="18222" x="5059363" y="3146425"/>
          <p14:tracePt t="18230" x="5045075" y="3146425"/>
          <p14:tracePt t="18244" x="5021263" y="3146425"/>
          <p14:tracePt t="18261" x="4991100" y="3154363"/>
          <p14:tracePt t="18277" x="4983163" y="3154363"/>
          <p14:tracePt t="18294" x="4922838" y="3208338"/>
          <p14:tracePt t="18328" x="4914900" y="3230563"/>
          <p14:tracePt t="18366" x="4914900" y="3238500"/>
          <p14:tracePt t="18376" x="4914900" y="3254375"/>
          <p14:tracePt t="18382" x="4914900" y="3260725"/>
          <p14:tracePt t="18394" x="4899025" y="3292475"/>
          <p14:tracePt t="18411" x="4868863" y="3322638"/>
          <p14:tracePt t="18428" x="4792663" y="3368675"/>
          <p14:tracePt t="18445" x="4656138" y="3390900"/>
          <p14:tracePt t="18461" x="4479925" y="3390900"/>
          <p14:tracePt t="18477" x="4389438" y="3368675"/>
          <p14:tracePt t="18494" x="4046538" y="3276600"/>
          <p14:tracePt t="18511" x="3832225" y="3216275"/>
          <p14:tracePt t="18527" x="3687763" y="3178175"/>
          <p14:tracePt t="18544" x="3589338" y="3162300"/>
          <p14:tracePt t="18561" x="3551238" y="3154363"/>
          <p14:tracePt t="18577" x="3527425" y="3154363"/>
          <p14:tracePt t="18594" x="3521075" y="3146425"/>
          <p14:tracePt t="18611" x="3505200" y="3146425"/>
          <p14:tracePt t="18628" x="3475038" y="3124200"/>
          <p14:tracePt t="18645" x="3436938" y="3086100"/>
          <p14:tracePt t="18661" x="3368675" y="2971800"/>
          <p14:tracePt t="18677" x="3336925" y="2933700"/>
          <p14:tracePt t="18694" x="3314700" y="2865438"/>
          <p14:tracePt t="18711" x="3314700" y="2827338"/>
          <p14:tracePt t="18727" x="3322638" y="2773363"/>
          <p14:tracePt t="18745" x="3375025" y="2735263"/>
          <p14:tracePt t="18761" x="3497263" y="2674938"/>
          <p14:tracePt t="18777" x="3641725" y="2644775"/>
          <p14:tracePt t="18794" x="3794125" y="2620963"/>
          <p14:tracePt t="18811" x="4000500" y="2613025"/>
          <p14:tracePt t="18829" x="4359275" y="2613025"/>
          <p14:tracePt t="18844" x="4503738" y="2613025"/>
          <p14:tracePt t="18862" x="5143500" y="2651125"/>
          <p14:tracePt t="18878" x="5532438" y="2689225"/>
          <p14:tracePt t="18894" x="5829300" y="2697163"/>
          <p14:tracePt t="18911" x="6065838" y="2697163"/>
          <p14:tracePt t="18928" x="6278563" y="2697163"/>
          <p14:tracePt t="18944" x="6477000" y="2697163"/>
          <p14:tracePt t="18961" x="6667500" y="2697163"/>
          <p14:tracePt t="18978" x="6858000" y="2697163"/>
          <p14:tracePt t="18994" x="7026275" y="2697163"/>
          <p14:tracePt t="19011" x="7146925" y="2697163"/>
          <p14:tracePt t="19028" x="7192963" y="2697163"/>
          <p14:tracePt t="19044" x="7200900" y="2697163"/>
          <p14:tracePt t="19086" x="7216775" y="2697163"/>
          <p14:tracePt t="19094" x="7239000" y="2697163"/>
          <p14:tracePt t="19102" x="7269163" y="2697163"/>
          <p14:tracePt t="19111" x="7299325" y="2697163"/>
          <p14:tracePt t="19128" x="7451725" y="2743200"/>
          <p14:tracePt t="19144" x="7566025" y="2773363"/>
          <p14:tracePt t="19162" x="7658100" y="2789238"/>
          <p14:tracePt t="19178" x="7704138" y="2811463"/>
          <p14:tracePt t="19194" x="7726363" y="2819400"/>
          <p14:tracePt t="19211" x="7734300" y="2819400"/>
          <p14:tracePt t="19228" x="7742238" y="2819400"/>
          <p14:tracePt t="19244" x="7742238" y="2827338"/>
          <p14:tracePt t="19262" x="7788275" y="2925763"/>
          <p14:tracePt t="19278" x="7818438" y="3009900"/>
          <p14:tracePt t="19294" x="7848600" y="3124200"/>
          <p14:tracePt t="19311" x="7870825" y="3230563"/>
          <p14:tracePt t="19330" x="7894638" y="3322638"/>
          <p14:tracePt t="19345" x="7908925" y="3368675"/>
          <p14:tracePt t="19361" x="7916863" y="3398838"/>
          <p14:tracePt t="19394" x="7916863" y="3413125"/>
          <p14:tracePt t="19411" x="7916863" y="3451225"/>
          <p14:tracePt t="19428" x="7856538" y="3451225"/>
          <p14:tracePt t="19445" x="7742238" y="3459163"/>
          <p14:tracePt t="19461" x="7459663" y="3459163"/>
          <p14:tracePt t="19478" x="7192963" y="3459163"/>
          <p14:tracePt t="19494" x="6880225" y="3459163"/>
          <p14:tracePt t="19511" x="6583363" y="3459163"/>
          <p14:tracePt t="19530" x="6270625" y="3459163"/>
          <p14:tracePt t="19545" x="5943600" y="3459163"/>
          <p14:tracePt t="19561" x="5630863" y="3459163"/>
          <p14:tracePt t="19578" x="5334000" y="3459163"/>
          <p14:tracePt t="19595" x="5121275" y="3459163"/>
          <p14:tracePt t="19611" x="4945063" y="3459163"/>
          <p14:tracePt t="19628" x="4740275" y="3459163"/>
          <p14:tracePt t="19646" x="4479925" y="3459163"/>
          <p14:tracePt t="19662" x="4297363" y="3459163"/>
          <p14:tracePt t="19678" x="4144963" y="3459163"/>
          <p14:tracePt t="19695" x="4038600" y="3459163"/>
          <p14:tracePt t="19711" x="3984625" y="3459163"/>
          <p14:tracePt t="19728" x="3970338" y="3459163"/>
          <p14:tracePt t="19745" x="3962400" y="3459163"/>
          <p14:tracePt t="19782" x="3954463" y="3451225"/>
          <p14:tracePt t="19796" x="3940175" y="3421063"/>
          <p14:tracePt t="19811" x="3924300" y="3352800"/>
          <p14:tracePt t="19830" x="3924300" y="3208338"/>
          <p14:tracePt t="19845" x="3962400" y="3108325"/>
          <p14:tracePt t="19861" x="3992563" y="3070225"/>
          <p14:tracePt t="19878" x="4106863" y="3025775"/>
          <p14:tracePt t="19895" x="4206875" y="3009900"/>
          <p14:tracePt t="19911" x="4335463" y="3009900"/>
          <p14:tracePt t="19928" x="4549775" y="3040063"/>
          <p14:tracePt t="19945" x="4808538" y="3101975"/>
          <p14:tracePt t="19961" x="5029200" y="3170238"/>
          <p14:tracePt t="19978" x="5121275" y="3192463"/>
          <p14:tracePt t="19995" x="5173663" y="3222625"/>
          <p14:tracePt t="20063" x="5181600" y="3222625"/>
          <p14:tracePt t="20086" x="5197475" y="3222625"/>
          <p14:tracePt t="20094" x="5203825" y="3216275"/>
          <p14:tracePt t="20102" x="5203825" y="3208338"/>
          <p14:tracePt t="20112" x="5211763" y="3208338"/>
          <p14:tracePt t="20128" x="5235575" y="3192463"/>
          <p14:tracePt t="20161" x="5241925" y="3192463"/>
          <p14:tracePt t="20183" x="5257800" y="3192463"/>
          <p14:tracePt t="20406" x="5257800" y="3200400"/>
          <p14:tracePt t="20414" x="5287963" y="3230563"/>
          <p14:tracePt t="20422" x="5334000" y="3246438"/>
          <p14:tracePt t="20430" x="5402263" y="3268663"/>
          <p14:tracePt t="20446" x="5622925" y="3306763"/>
          <p14:tracePt t="20462" x="5935663" y="3352800"/>
          <p14:tracePt t="20478" x="6194425" y="3360738"/>
          <p14:tracePt t="20495" x="6340475" y="3360738"/>
          <p14:tracePt t="20512" x="6416675" y="3360738"/>
          <p14:tracePt t="20529" x="6461125" y="3352800"/>
          <p14:tracePt t="20545" x="6492875" y="3336925"/>
          <p14:tracePt t="20562" x="6507163" y="3322638"/>
          <p14:tracePt t="20595" x="6545263" y="3298825"/>
          <p14:tracePt t="20612" x="6591300" y="3284538"/>
          <p14:tracePt t="20629" x="6629400" y="3284538"/>
          <p14:tracePt t="20646" x="6713538" y="3284538"/>
          <p14:tracePt t="20662" x="6781800" y="3284538"/>
          <p14:tracePt t="20678" x="6850063" y="3284538"/>
          <p14:tracePt t="20695" x="6904038" y="3284538"/>
          <p14:tracePt t="20712" x="6942138" y="3284538"/>
          <p14:tracePt t="20806" x="6950075" y="3276600"/>
          <p14:tracePt t="20822" x="6964363" y="3276600"/>
          <p14:tracePt t="20830" x="6988175" y="3268663"/>
          <p14:tracePt t="20838" x="7018338" y="3260725"/>
          <p14:tracePt t="20847" x="7040563" y="3246438"/>
          <p14:tracePt t="20862" x="7108825" y="3230563"/>
          <p14:tracePt t="20878" x="7146925" y="3230563"/>
          <p14:tracePt t="21726" x="7146925" y="3222625"/>
          <p14:tracePt t="21734" x="7094538" y="3200400"/>
          <p14:tracePt t="21745" x="7018338" y="3178175"/>
          <p14:tracePt t="21762" x="6956425" y="3170238"/>
          <p14:tracePt t="21779" x="6842125" y="3162300"/>
          <p14:tracePt t="21796" x="6629400" y="3178175"/>
          <p14:tracePt t="21799" x="6515100" y="3192463"/>
          <p14:tracePt t="21812" x="6408738" y="3200400"/>
          <p14:tracePt t="21829" x="6164263" y="3222625"/>
          <p14:tracePt t="21845" x="6103938" y="3222625"/>
          <p14:tracePt t="21862" x="5959475" y="3222625"/>
          <p14:tracePt t="21878" x="5851525" y="3222625"/>
          <p14:tracePt t="21895" x="5715000" y="3216275"/>
          <p14:tracePt t="21912" x="5502275" y="3162300"/>
          <p14:tracePt t="21928" x="5227638" y="3094038"/>
          <p14:tracePt t="21945" x="4960938" y="3055938"/>
          <p14:tracePt t="21962" x="4678363" y="3001963"/>
          <p14:tracePt t="21979" x="4449763" y="2963863"/>
          <p14:tracePt t="21995" x="4244975" y="2963863"/>
          <p14:tracePt t="22012" x="4084638" y="2963863"/>
          <p14:tracePt t="22030" x="3832225" y="2963863"/>
          <p14:tracePt t="22046" x="3771900" y="2963863"/>
          <p14:tracePt t="22062" x="3581400" y="2987675"/>
          <p14:tracePt t="22079" x="3513138" y="2987675"/>
          <p14:tracePt t="22096" x="3467100" y="2987675"/>
          <p14:tracePt t="22112" x="3436938" y="2971800"/>
          <p14:tracePt t="22129" x="3421063" y="2963863"/>
          <p14:tracePt t="22162" x="3413125" y="2925763"/>
          <p14:tracePt t="22179" x="3413125" y="2879725"/>
          <p14:tracePt t="22196" x="3413125" y="2865438"/>
          <p14:tracePt t="22212" x="3413125" y="2827338"/>
          <p14:tracePt t="22229" x="3413125" y="2811463"/>
          <p14:tracePt t="22318" x="3413125" y="2819400"/>
          <p14:tracePt t="22326" x="3413125" y="2879725"/>
          <p14:tracePt t="22334" x="3413125" y="2925763"/>
          <p14:tracePt t="22345" x="3413125" y="3009900"/>
          <p14:tracePt t="22362" x="3413125" y="3154363"/>
          <p14:tracePt t="22379" x="3413125" y="3276600"/>
          <p14:tracePt t="22396" x="3413125" y="3322638"/>
          <p14:tracePt t="22412" x="3413125" y="3336925"/>
          <p14:tracePt t="22518" x="3421063" y="3284538"/>
          <p14:tracePt t="22526" x="3444875" y="3230563"/>
          <p14:tracePt t="22534" x="3451225" y="3170238"/>
          <p14:tracePt t="22546" x="3467100" y="3108325"/>
          <p14:tracePt t="22562" x="3497263" y="3001963"/>
          <p14:tracePt t="22579" x="3527425" y="2917825"/>
          <p14:tracePt t="22596" x="3551238" y="2857500"/>
          <p14:tracePt t="22612" x="3559175" y="2811463"/>
          <p14:tracePt t="22630" x="3589338" y="2773363"/>
          <p14:tracePt t="22646" x="3627438" y="2743200"/>
          <p14:tracePt t="22662" x="3733800" y="2727325"/>
          <p14:tracePt t="22679" x="3902075" y="2697163"/>
          <p14:tracePt t="22696" x="4106863" y="2697163"/>
          <p14:tracePt t="22712" x="4441825" y="2697163"/>
          <p14:tracePt t="22729" x="4792663" y="2697163"/>
          <p14:tracePt t="22746" x="5235575" y="2697163"/>
          <p14:tracePt t="22762" x="5562600" y="2697163"/>
          <p14:tracePt t="22779" x="5921375" y="2697163"/>
          <p14:tracePt t="22796" x="6232525" y="2697163"/>
          <p14:tracePt t="22799" x="6378575" y="2697163"/>
          <p14:tracePt t="22812" x="6523038" y="2697163"/>
          <p14:tracePt t="22831" x="6873875" y="2697163"/>
          <p14:tracePt t="22846" x="7102475" y="2697163"/>
          <p14:tracePt t="22862" x="7315200" y="2697163"/>
          <p14:tracePt t="22879" x="7527925" y="2697163"/>
          <p14:tracePt t="22896" x="7680325" y="2689225"/>
          <p14:tracePt t="22912" x="7818438" y="2667000"/>
          <p14:tracePt t="22929" x="7886700" y="2659063"/>
          <p14:tracePt t="22946" x="7947025" y="2651125"/>
          <p14:tracePt t="22962" x="8001000" y="2651125"/>
          <p14:tracePt t="22979" x="8039100" y="2651125"/>
          <p14:tracePt t="22996" x="8047038" y="2651125"/>
          <p14:tracePt t="23014" x="8061325" y="2659063"/>
          <p14:tracePt t="23038" x="8069263" y="2667000"/>
          <p14:tracePt t="23047" x="8069263" y="2682875"/>
          <p14:tracePt t="23063" x="8115300" y="2811463"/>
          <p14:tracePt t="23079" x="8153400" y="2971800"/>
          <p14:tracePt t="23096" x="8175625" y="3124200"/>
          <p14:tracePt t="23113" x="8183563" y="3230563"/>
          <p14:tracePt t="23129" x="8183563" y="3298825"/>
          <p14:tracePt t="23146" x="8183563" y="3336925"/>
          <p14:tracePt t="23163" x="8153400" y="3390900"/>
          <p14:tracePt t="23179" x="8115300" y="3436938"/>
          <p14:tracePt t="23196" x="8069263" y="3459163"/>
          <p14:tracePt t="23213" x="8001000" y="3497263"/>
          <p14:tracePt t="23230" x="7832725" y="3543300"/>
          <p14:tracePt t="23246" x="7688263" y="3581400"/>
          <p14:tracePt t="23262" x="7551738" y="3627438"/>
          <p14:tracePt t="23279" x="7383463" y="3673475"/>
          <p14:tracePt t="23296" x="7162800" y="3717925"/>
          <p14:tracePt t="23313" x="6934200" y="3741738"/>
          <p14:tracePt t="23330" x="6667500" y="3741738"/>
          <p14:tracePt t="23346" x="6316663" y="3741738"/>
          <p14:tracePt t="23363" x="5889625" y="3725863"/>
          <p14:tracePt t="23379" x="5494338" y="3665538"/>
          <p14:tracePt t="23396" x="5059363" y="3603625"/>
          <p14:tracePt t="23413" x="4465638" y="3527425"/>
          <p14:tracePt t="23430" x="4130675" y="3482975"/>
          <p14:tracePt t="23446" x="3870325" y="3467100"/>
          <p14:tracePt t="23463" x="3657600" y="3467100"/>
          <p14:tracePt t="23479" x="3451225" y="3467100"/>
          <p14:tracePt t="23496" x="3268663" y="3467100"/>
          <p14:tracePt t="23513" x="3086100" y="3467100"/>
          <p14:tracePt t="23529" x="2941638" y="3467100"/>
          <p14:tracePt t="23546" x="2827338" y="3467100"/>
          <p14:tracePt t="23563" x="2751138" y="3467100"/>
          <p14:tracePt t="23579" x="2705100" y="3467100"/>
          <p14:tracePt t="23596" x="2697163" y="3467100"/>
          <p14:tracePt t="23750" x="2697163" y="3459163"/>
          <p14:tracePt t="23759" x="2697163" y="3444875"/>
          <p14:tracePt t="23766" x="2713038" y="3413125"/>
          <p14:tracePt t="24062" x="2689225" y="3413125"/>
          <p14:tracePt t="24070" x="2651125" y="3413125"/>
          <p14:tracePt t="24080" x="2636838" y="3436938"/>
          <p14:tracePt t="24096" x="2606675" y="3573463"/>
          <p14:tracePt t="24113" x="2552700" y="3771900"/>
          <p14:tracePt t="24130" x="2530475" y="3984625"/>
          <p14:tracePt t="24146" x="2522538" y="4175125"/>
          <p14:tracePt t="24163" x="2530475" y="4283075"/>
          <p14:tracePt t="24182" x="2598738" y="4373563"/>
          <p14:tracePt t="24196" x="2613025" y="4381500"/>
          <p14:tracePt t="24213" x="2659063" y="4389438"/>
          <p14:tracePt t="24230" x="2674938" y="4389438"/>
          <p14:tracePt t="24247" x="2720975" y="4373563"/>
          <p14:tracePt t="24263" x="2773363" y="4313238"/>
          <p14:tracePt t="24280" x="2841625" y="4237038"/>
          <p14:tracePt t="24297" x="2949575" y="4175125"/>
          <p14:tracePt t="24313" x="3063875" y="4130675"/>
          <p14:tracePt t="24330" x="3146425" y="4092575"/>
          <p14:tracePt t="24346" x="3208338" y="4084638"/>
          <p14:tracePt t="24363" x="3238500" y="4084638"/>
          <p14:tracePt t="24380" x="3268663" y="4084638"/>
          <p14:tracePt t="24398" x="3330575" y="4098925"/>
          <p14:tracePt t="24413" x="3352800" y="4122738"/>
          <p14:tracePt t="24430" x="3406775" y="4183063"/>
          <p14:tracePt t="24446" x="3436938" y="4213225"/>
          <p14:tracePt t="24463" x="3444875" y="4221163"/>
          <p14:tracePt t="24526" x="3451225" y="4221163"/>
          <p14:tracePt t="24534" x="3475038" y="4221163"/>
          <p14:tracePt t="24542" x="3505200" y="4213225"/>
          <p14:tracePt t="24551" x="3535363" y="4206875"/>
          <p14:tracePt t="24563" x="3559175" y="4191000"/>
          <p14:tracePt t="24579" x="3635375" y="4152900"/>
          <p14:tracePt t="24598" x="3649663" y="4137025"/>
          <p14:tracePt t="24613" x="3657600" y="4137025"/>
          <p14:tracePt t="24629" x="3657600" y="4130675"/>
          <p14:tracePt t="24686" x="3665538" y="4130675"/>
          <p14:tracePt t="24694" x="3679825" y="4130675"/>
          <p14:tracePt t="24710" x="3687763" y="4130675"/>
          <p14:tracePt t="24718" x="3695700" y="4130675"/>
          <p14:tracePt t="24730" x="3703638" y="4130675"/>
          <p14:tracePt t="24751" x="3711575" y="4137025"/>
          <p14:tracePt t="24763" x="3717925" y="4144963"/>
          <p14:tracePt t="24780" x="3741738" y="4183063"/>
          <p14:tracePt t="24796" x="3763963" y="4213225"/>
          <p14:tracePt t="24802" x="3771900" y="4229100"/>
          <p14:tracePt t="24813" x="3779838" y="4237038"/>
          <p14:tracePt t="25743" x="3794125" y="4206875"/>
          <p14:tracePt t="25750" x="3802063" y="4206875"/>
          <p14:tracePt t="25763" x="3810000" y="4198938"/>
          <p14:tracePt t="25780" x="3825875" y="4183063"/>
          <p14:tracePt t="25797" x="3840163" y="4183063"/>
          <p14:tracePt t="25815" x="3848100" y="4175125"/>
          <p14:tracePt t="25830" x="3848100" y="4168775"/>
          <p14:tracePt t="25855" x="3848100" y="4160838"/>
          <p14:tracePt t="26158" x="3856038" y="4160838"/>
          <p14:tracePt t="26166" x="3870325" y="4152900"/>
          <p14:tracePt t="26174" x="3902075" y="4130675"/>
          <p14:tracePt t="26182" x="3946525" y="4114800"/>
          <p14:tracePt t="26198" x="4030663" y="4098925"/>
          <p14:tracePt t="26214" x="4160838" y="4060825"/>
          <p14:tracePt t="26230" x="4221163" y="4046538"/>
          <p14:tracePt t="26247" x="4275138" y="4008438"/>
          <p14:tracePt t="26264" x="4335463" y="3970338"/>
          <p14:tracePt t="26280" x="4403725" y="3894138"/>
          <p14:tracePt t="26297" x="4457700" y="3817938"/>
          <p14:tracePt t="26314" x="4518025" y="3741738"/>
          <p14:tracePt t="26330" x="4579938" y="3673475"/>
          <p14:tracePt t="26347" x="4618038" y="3627438"/>
          <p14:tracePt t="26364" x="4664075" y="3573463"/>
          <p14:tracePt t="26380" x="4702175" y="3551238"/>
          <p14:tracePt t="26397" x="4770438" y="3513138"/>
          <p14:tracePt t="26414" x="4860925" y="3489325"/>
          <p14:tracePt t="26431" x="4975225" y="3459163"/>
          <p14:tracePt t="26448" x="5097463" y="3436938"/>
          <p14:tracePt t="26463" x="5189538" y="3429000"/>
          <p14:tracePt t="26480" x="5265738" y="3413125"/>
          <p14:tracePt t="26497" x="5295900" y="3413125"/>
          <p14:tracePt t="26513" x="5311775" y="3413125"/>
          <p14:tracePt t="26531" x="5326063" y="3406775"/>
          <p14:tracePt t="26606" x="5334000" y="3406775"/>
          <p14:tracePt t="26614" x="5349875" y="3406775"/>
          <p14:tracePt t="26622" x="5380038" y="3406775"/>
          <p14:tracePt t="26631" x="5426075" y="3406775"/>
          <p14:tracePt t="26647" x="5508625" y="3406775"/>
          <p14:tracePt t="26664" x="5584825" y="3406775"/>
          <p14:tracePt t="26680" x="5622925" y="3398838"/>
          <p14:tracePt t="26742" x="5622925" y="3390900"/>
          <p14:tracePt t="26793" x="5622925" y="3382963"/>
          <p14:tracePt t="26799" x="5622925" y="3375025"/>
          <p14:tracePt t="26806" x="5616575" y="3368675"/>
          <p14:tracePt t="26815" x="5600700" y="3368675"/>
          <p14:tracePt t="26831" x="5578475" y="3360738"/>
          <p14:tracePt t="26848" x="5562600" y="3352800"/>
          <p14:tracePt t="26864" x="5554663" y="3352800"/>
          <p14:tracePt t="26897" x="5546725" y="3352800"/>
          <p14:tracePt t="26914" x="5546725" y="3344863"/>
          <p14:tracePt t="26976" x="5540375" y="3330575"/>
          <p14:tracePt t="26982" x="5540375" y="3322638"/>
          <p14:tracePt t="26991" x="5540375" y="3306763"/>
          <p14:tracePt t="27006" x="5532438" y="3298825"/>
          <p14:tracePt t="27014" x="5532438" y="3292475"/>
          <p14:tracePt t="28694" x="5554663" y="3292475"/>
          <p14:tracePt t="28702" x="5600700" y="3298825"/>
          <p14:tracePt t="28715" x="5616575" y="3306763"/>
          <p14:tracePt t="28731" x="5684838" y="3314700"/>
          <p14:tracePt t="28748" x="5897563" y="3314700"/>
          <p14:tracePt t="28766" x="6111875" y="3336925"/>
          <p14:tracePt t="28781" x="6278563" y="3336925"/>
          <p14:tracePt t="28798" x="6430963" y="3336925"/>
          <p14:tracePt t="28815" x="6537325" y="3336925"/>
          <p14:tracePt t="28831" x="6683375" y="3322638"/>
          <p14:tracePt t="28848" x="6819900" y="3284538"/>
          <p14:tracePt t="28865" x="6942138" y="3260725"/>
          <p14:tracePt t="28883" x="7056438" y="3216275"/>
          <p14:tracePt t="28898" x="7102475" y="3208338"/>
          <p14:tracePt t="28915" x="7108825" y="3200400"/>
          <p14:tracePt t="28950" x="7124700" y="3200400"/>
          <p14:tracePt t="28966" x="7140575" y="3184525"/>
          <p14:tracePt t="28982" x="7192963" y="3170238"/>
          <p14:tracePt t="28998" x="7239000" y="3170238"/>
          <p14:tracePt t="29015" x="7277100" y="3162300"/>
          <p14:tracePt t="29031" x="7299325" y="3162300"/>
          <p14:tracePt t="29048" x="7315200" y="3162300"/>
          <p14:tracePt t="29065" x="7345363" y="3162300"/>
          <p14:tracePt t="29083" x="7361238" y="3162300"/>
          <p14:tracePt t="29098" x="7375525" y="3170238"/>
          <p14:tracePt t="29115" x="7383463" y="3178175"/>
          <p14:tracePt t="29168" x="7383463" y="3184525"/>
          <p14:tracePt t="29174" x="7383463" y="3192463"/>
          <p14:tracePt t="29184" x="7383463" y="3208338"/>
          <p14:tracePt t="29199" x="7383463" y="3246438"/>
          <p14:tracePt t="29215" x="7383463" y="3268663"/>
          <p14:tracePt t="29231" x="7369175" y="3298825"/>
          <p14:tracePt t="29248" x="7361238" y="3322638"/>
          <p14:tracePt t="29266" x="7345363" y="3336925"/>
          <p14:tracePt t="29281" x="7337425" y="3344863"/>
          <p14:tracePt t="29298" x="7331075" y="3344863"/>
          <p14:tracePt t="29315" x="7323138" y="3344863"/>
          <p14:tracePt t="29439" x="7315200" y="3344863"/>
          <p14:tracePt t="29478" x="7315200" y="3336925"/>
          <p14:tracePt t="29494" x="7315200" y="3330575"/>
          <p14:tracePt t="29502" x="7315200" y="3306763"/>
          <p14:tracePt t="29515" x="7315200" y="3298825"/>
          <p14:tracePt t="29532" x="7307263" y="3284538"/>
          <p14:tracePt t="29565" x="7307263" y="3276600"/>
          <p14:tracePt t="30022" x="7307263" y="3268663"/>
          <p14:tracePt t="30038" x="7299325" y="3268663"/>
          <p14:tracePt t="30047" x="7292975" y="3268663"/>
          <p14:tracePt t="30054" x="7269163" y="3330575"/>
          <p14:tracePt t="30065" x="7246938" y="3398838"/>
          <p14:tracePt t="30082" x="7154863" y="3635375"/>
          <p14:tracePt t="30098" x="6988175" y="3863975"/>
          <p14:tracePt t="30115" x="6765925" y="4060825"/>
          <p14:tracePt t="30133" x="6530975" y="4237038"/>
          <p14:tracePt t="30149" x="6264275" y="4381500"/>
          <p14:tracePt t="30166" x="6088063" y="4427538"/>
          <p14:tracePt t="30182" x="5973763" y="4457700"/>
          <p14:tracePt t="30198" x="5867400" y="4465638"/>
          <p14:tracePt t="30215" x="5783263" y="4487863"/>
          <p14:tracePt t="30232" x="5715000" y="4487863"/>
          <p14:tracePt t="30249" x="5661025" y="4487863"/>
          <p14:tracePt t="30266" x="5616575" y="4495800"/>
          <p14:tracePt t="30282" x="5570538" y="4479925"/>
          <p14:tracePt t="30299" x="5464175" y="4441825"/>
          <p14:tracePt t="30315" x="5311775" y="4389438"/>
          <p14:tracePt t="30319" x="5235575" y="4365625"/>
          <p14:tracePt t="30332" x="5165725" y="4359275"/>
          <p14:tracePt t="30350" x="5029200" y="4351338"/>
          <p14:tracePt t="30365" x="5006975" y="4351338"/>
          <p14:tracePt t="30430" x="4999038" y="4343400"/>
          <p14:tracePt t="30439" x="4991100" y="4335463"/>
          <p14:tracePt t="30449" x="4983163" y="4321175"/>
          <p14:tracePt t="30466" x="4975225" y="4305300"/>
          <p14:tracePt t="30482" x="4975225" y="4289425"/>
          <p14:tracePt t="30499" x="4960938" y="4251325"/>
          <p14:tracePt t="30515" x="4945063" y="4237038"/>
          <p14:tracePt t="30532" x="4899025" y="4198938"/>
          <p14:tracePt t="30550" x="4784725" y="4144963"/>
          <p14:tracePt t="30566" x="4746625" y="4130675"/>
          <p14:tracePt t="30582" x="4732338" y="4130675"/>
          <p14:tracePt t="30710" x="4740275" y="4130675"/>
          <p14:tracePt t="30719" x="4754563" y="4130675"/>
          <p14:tracePt t="30726" x="4762500" y="4130675"/>
          <p14:tracePt t="30735" x="4784725" y="4130675"/>
          <p14:tracePt t="30750" x="4816475" y="4130675"/>
          <p14:tracePt t="30766" x="4868863" y="4130675"/>
          <p14:tracePt t="30782" x="4922838" y="4137025"/>
          <p14:tracePt t="30799" x="4968875" y="4137025"/>
          <p14:tracePt t="30815" x="5013325" y="4137025"/>
          <p14:tracePt t="30832" x="5051425" y="4137025"/>
          <p14:tracePt t="30849" x="5075238" y="4137025"/>
          <p14:tracePt t="30865" x="5105400" y="4137025"/>
          <p14:tracePt t="30882" x="5143500" y="4137025"/>
          <p14:tracePt t="30899" x="5203825" y="4137025"/>
          <p14:tracePt t="30915" x="5287963" y="4144963"/>
          <p14:tracePt t="30932" x="5349875" y="4144963"/>
          <p14:tracePt t="30949" x="5448300" y="4168775"/>
          <p14:tracePt t="30966" x="5494338" y="4168775"/>
          <p14:tracePt t="30982" x="5562600" y="4175125"/>
          <p14:tracePt t="30999" x="5622925" y="4175125"/>
          <p14:tracePt t="31015" x="5715000" y="4175125"/>
          <p14:tracePt t="31032" x="5829300" y="4198938"/>
          <p14:tracePt t="31049" x="5965825" y="4213225"/>
          <p14:tracePt t="31065" x="6096000" y="4237038"/>
          <p14:tracePt t="31082" x="6240463" y="4244975"/>
          <p14:tracePt t="31099" x="6332538" y="4244975"/>
          <p14:tracePt t="31116" x="6416675" y="4244975"/>
          <p14:tracePt t="31132" x="6499225" y="4244975"/>
          <p14:tracePt t="31150" x="6651625" y="4244975"/>
          <p14:tracePt t="31167" x="6743700" y="4244975"/>
          <p14:tracePt t="31182" x="6865938" y="4244975"/>
          <p14:tracePt t="31199" x="7010400" y="4244975"/>
          <p14:tracePt t="31216" x="7132638" y="4244975"/>
          <p14:tracePt t="31232" x="7246938" y="4244975"/>
          <p14:tracePt t="31249" x="7375525" y="4244975"/>
          <p14:tracePt t="31266" x="7551738" y="4244975"/>
          <p14:tracePt t="31282" x="7856538" y="4229100"/>
          <p14:tracePt t="31299" x="8123238" y="4191000"/>
          <p14:tracePt t="31316" x="8466138" y="4175125"/>
          <p14:tracePt t="31319" x="8572500" y="4168775"/>
          <p14:tracePt t="31332" x="8678863" y="4168775"/>
          <p14:tracePt t="31349" x="8747125" y="4152900"/>
          <p14:tracePt t="31455" x="8740775" y="4144963"/>
          <p14:tracePt t="31462" x="8694738" y="4144963"/>
          <p14:tracePt t="31470" x="8618538" y="4114800"/>
          <p14:tracePt t="31482" x="8534400" y="4098925"/>
          <p14:tracePt t="31499" x="8366125" y="4030663"/>
          <p14:tracePt t="31516" x="7962900" y="4016375"/>
          <p14:tracePt t="31533" x="7505700" y="3940175"/>
          <p14:tracePt t="31549" x="6873875" y="3840163"/>
          <p14:tracePt t="31565" x="6637338" y="3810000"/>
          <p14:tracePt t="31582" x="6469063" y="3787775"/>
          <p14:tracePt t="31599" x="6324600" y="3763963"/>
          <p14:tracePt t="31615" x="6194425" y="3749675"/>
          <p14:tracePt t="31632" x="6049963" y="3717925"/>
          <p14:tracePt t="31649" x="5859463" y="3679825"/>
          <p14:tracePt t="31666" x="5676900" y="3665538"/>
          <p14:tracePt t="31682" x="5540375" y="3627438"/>
          <p14:tracePt t="31699" x="5426075" y="3603625"/>
          <p14:tracePt t="31715" x="5356225" y="3581400"/>
          <p14:tracePt t="31732" x="5334000" y="3551238"/>
          <p14:tracePt t="31750" x="5318125" y="3535363"/>
          <p14:tracePt t="31766" x="5303838" y="3513138"/>
          <p14:tracePt t="31782" x="5295900" y="3482975"/>
          <p14:tracePt t="31799" x="5295900" y="3451225"/>
          <p14:tracePt t="31816" x="5287963" y="3390900"/>
          <p14:tracePt t="31832" x="5287963" y="3352800"/>
          <p14:tracePt t="31849" x="5287963" y="3314700"/>
          <p14:tracePt t="31867" x="5287963" y="3298825"/>
          <p14:tracePt t="31882" x="5287963" y="3284538"/>
          <p14:tracePt t="31899" x="5303838" y="3260725"/>
          <p14:tracePt t="31916" x="5311775" y="3246438"/>
          <p14:tracePt t="31932" x="5318125" y="3238500"/>
          <p14:tracePt t="31950" x="5364163" y="3230563"/>
          <p14:tracePt t="31966" x="5410200" y="3230563"/>
          <p14:tracePt t="31982" x="5440363" y="3230563"/>
          <p14:tracePt t="31999" x="5456238" y="3230563"/>
          <p14:tracePt t="32015" x="5464175" y="3230563"/>
          <p14:tracePt t="32326" x="5470525" y="3230563"/>
          <p14:tracePt t="32382" x="5470525" y="3238500"/>
          <p14:tracePt t="32422" x="5464175" y="3246438"/>
          <p14:tracePt t="32446" x="5464175" y="3254375"/>
          <p14:tracePt t="32454" x="5456238" y="3260725"/>
          <p14:tracePt t="32466" x="5448300" y="3284538"/>
          <p14:tracePt t="32482" x="5448300" y="3292475"/>
          <p14:tracePt t="32499" x="5432425" y="3314700"/>
          <p14:tracePt t="32516" x="5432425" y="3330575"/>
          <p14:tracePt t="32532" x="5426075" y="3336925"/>
          <p14:tracePt t="32549" x="5426075" y="3344863"/>
          <p14:tracePt t="32567" x="5426075" y="3352800"/>
          <p14:tracePt t="32598" x="5410200" y="3368675"/>
          <p14:tracePt t="32614" x="5410200" y="3375025"/>
          <p14:tracePt t="32630" x="5410200" y="3390900"/>
          <p14:tracePt t="32638" x="5402263" y="3406775"/>
          <p14:tracePt t="32649" x="5394325" y="3421063"/>
          <p14:tracePt t="32666" x="5387975" y="3459163"/>
          <p14:tracePt t="32682" x="5387975" y="3489325"/>
          <p14:tracePt t="32699" x="5380038" y="3521075"/>
          <p14:tracePt t="32716" x="5372100" y="3565525"/>
          <p14:tracePt t="32732" x="5349875" y="3611563"/>
          <p14:tracePt t="32749" x="5341938" y="3665538"/>
          <p14:tracePt t="32766" x="5326063" y="3711575"/>
          <p14:tracePt t="32782" x="5318125" y="3763963"/>
          <p14:tracePt t="32799" x="5318125" y="3802063"/>
          <p14:tracePt t="32816" x="5311775" y="3832225"/>
          <p14:tracePt t="32832" x="5303838" y="3863975"/>
          <p14:tracePt t="32866" x="5295900" y="3878263"/>
          <p14:tracePt t="32882" x="5295900" y="3886200"/>
          <p14:tracePt t="32899" x="5287963" y="3916363"/>
          <p14:tracePt t="32916" x="5265738" y="3932238"/>
          <p14:tracePt t="32933" x="5235575" y="3992563"/>
          <p14:tracePt t="32949" x="5235575" y="4008438"/>
          <p14:tracePt t="32966" x="5203825" y="4060825"/>
          <p14:tracePt t="32982" x="5181600" y="4076700"/>
          <p14:tracePt t="32999" x="5181600" y="4084638"/>
          <p14:tracePt t="33016" x="5181600" y="4092575"/>
          <p14:tracePt t="33032" x="5173663" y="4092575"/>
          <p14:tracePt t="33049" x="5173663" y="4098925"/>
          <p14:tracePt t="33102" x="5173663" y="4106863"/>
          <p14:tracePt t="33110" x="5173663" y="4122738"/>
          <p14:tracePt t="33126" x="5173663" y="4130675"/>
          <p14:tracePt t="33142" x="5173663" y="4144963"/>
          <p14:tracePt t="33158" x="5173663" y="4152900"/>
          <p14:tracePt t="33174" x="5173663" y="4168775"/>
          <p14:tracePt t="33182" x="5173663" y="4175125"/>
          <p14:tracePt t="33199" x="5173663" y="4191000"/>
          <p14:tracePt t="33216" x="5173663" y="4198938"/>
          <p14:tracePt t="33238" x="5173663" y="4206875"/>
          <p14:tracePt t="33478" x="5173663" y="4191000"/>
          <p14:tracePt t="33486" x="5181600" y="4191000"/>
          <p14:tracePt t="33495" x="5189538" y="4183063"/>
          <p14:tracePt t="33511" x="5197475" y="4168775"/>
          <p14:tracePt t="33519" x="5211763" y="4168775"/>
          <p14:tracePt t="33535" x="5235575" y="4144963"/>
          <p14:tracePt t="33550" x="5257800" y="4137025"/>
          <p14:tracePt t="33568" x="5273675" y="4130675"/>
          <p14:tracePt t="33583" x="5280025" y="4122738"/>
          <p14:tracePt t="33702" x="5287963" y="4122738"/>
          <p14:tracePt t="33742" x="5287963" y="4130675"/>
          <p14:tracePt t="33750" x="5287963" y="4144963"/>
          <p14:tracePt t="33758" x="5295900" y="4175125"/>
          <p14:tracePt t="33767" x="5295900" y="4183063"/>
          <p14:tracePt t="33783" x="5295900" y="4206875"/>
          <p14:tracePt t="33800" x="5295900" y="4221163"/>
          <p14:tracePt t="33918" x="5303838" y="4229100"/>
          <p14:tracePt t="34390" x="5287963" y="4229100"/>
          <p14:tracePt t="34398" x="5257800" y="4221163"/>
          <p14:tracePt t="34406" x="5235575" y="4221163"/>
          <p14:tracePt t="34417" x="5203825" y="4221163"/>
          <p14:tracePt t="34433" x="5127625" y="4221163"/>
          <p14:tracePt t="34450" x="5045075" y="4237038"/>
          <p14:tracePt t="34467" x="4960938" y="4237038"/>
          <p14:tracePt t="34484" x="4914900" y="4244975"/>
          <p14:tracePt t="34500" x="4892675" y="4244975"/>
          <p14:tracePt t="34517" x="4884738" y="4244975"/>
          <p14:tracePt t="34533" x="4876800" y="4244975"/>
          <p14:tracePt t="34549" x="4868863" y="4237038"/>
          <p14:tracePt t="34567" x="4860925" y="4213225"/>
          <p14:tracePt t="34583" x="4830763" y="4183063"/>
          <p14:tracePt t="34600" x="4792663" y="4168775"/>
          <p14:tracePt t="34617" x="4746625" y="4152900"/>
          <p14:tracePt t="34634" x="4694238" y="4144963"/>
          <p14:tracePt t="34650" x="4632325" y="4137025"/>
          <p14:tracePt t="34667" x="4572000" y="4137025"/>
          <p14:tracePt t="34684" x="4511675" y="4137025"/>
          <p14:tracePt t="34700" x="4441825" y="4137025"/>
          <p14:tracePt t="34718" x="4335463" y="4137025"/>
          <p14:tracePt t="34734" x="4244975" y="4175125"/>
          <p14:tracePt t="34750" x="4198938" y="4206875"/>
          <p14:tracePt t="34767" x="4175125" y="4213225"/>
          <p14:tracePt t="34800" x="4175125" y="4221163"/>
          <p14:tracePt t="34817" x="4175125" y="4244975"/>
          <p14:tracePt t="34834" x="4213225" y="4251325"/>
          <p14:tracePt t="34850" x="4321175" y="4251325"/>
          <p14:tracePt t="34867" x="4518025" y="4251325"/>
          <p14:tracePt t="34883" x="4746625" y="4251325"/>
          <p14:tracePt t="34900" x="5021263" y="4229100"/>
          <p14:tracePt t="34918" x="5273675" y="4183063"/>
          <p14:tracePt t="34934" x="5326063" y="4168775"/>
          <p14:tracePt t="34951" x="5334000" y="4160838"/>
          <p14:tracePt t="35070" x="5318125" y="4168775"/>
          <p14:tracePt t="35094" x="5311775" y="4175125"/>
          <p14:tracePt t="35119" x="5311775" y="4183063"/>
          <p14:tracePt t="35151" x="5311775" y="4191000"/>
          <p14:tracePt t="35158" x="5311775" y="4198938"/>
          <p14:tracePt t="35214" x="5311775" y="4206875"/>
          <p14:tracePt t="35230" x="5311775" y="4198938"/>
          <p14:tracePt t="35238" x="5311775" y="4183063"/>
          <p14:tracePt t="35252" x="5311775" y="4175125"/>
          <p14:tracePt t="35267" x="5311775" y="4152900"/>
          <p14:tracePt t="35284" x="5311775" y="4144963"/>
          <p14:tracePt t="35367" x="5318125" y="4137025"/>
          <p14:tracePt t="35374" x="5326063" y="4137025"/>
          <p14:tracePt t="35384" x="5341938" y="4137025"/>
          <p14:tracePt t="35400" x="5356225" y="4160838"/>
          <p14:tracePt t="35417" x="5372100" y="4191000"/>
          <p14:tracePt t="35434" x="5387975" y="4213225"/>
          <p14:tracePt t="35450" x="5387975" y="4229100"/>
          <p14:tracePt t="35467" x="5387975" y="4237038"/>
          <p14:tracePt t="35566" x="5387975" y="4221163"/>
          <p14:tracePt t="35574" x="5387975" y="4213225"/>
          <p14:tracePt t="35735" x="5387975" y="4198938"/>
          <p14:tracePt t="35742" x="5387975" y="4191000"/>
          <p14:tracePt t="35750" x="5387975" y="4175125"/>
          <p14:tracePt t="35767" x="5426075" y="4122738"/>
          <p14:tracePt t="35784" x="5470525" y="4060825"/>
          <p14:tracePt t="35801" x="5508625" y="4000500"/>
          <p14:tracePt t="35817" x="5546725" y="3954463"/>
          <p14:tracePt t="35834" x="5562600" y="3916363"/>
          <p14:tracePt t="35850" x="5578475" y="3894138"/>
          <p14:tracePt t="35867" x="5578475" y="3886200"/>
          <p14:tracePt t="36206" x="5578475" y="3894138"/>
          <p14:tracePt t="36222" x="5578475" y="3916363"/>
          <p14:tracePt t="36231" x="5578475" y="3932238"/>
          <p14:tracePt t="36238" x="5578475" y="3954463"/>
          <p14:tracePt t="36251" x="5570538" y="3978275"/>
          <p14:tracePt t="36267" x="5554663" y="4060825"/>
          <p14:tracePt t="36284" x="5540375" y="4106863"/>
          <p14:tracePt t="36301" x="5524500" y="4144963"/>
          <p14:tracePt t="36318" x="5516563" y="4160838"/>
          <p14:tracePt t="36510" x="5524500" y="4168775"/>
          <p14:tracePt t="36519" x="5554663" y="4168775"/>
          <p14:tracePt t="36528" x="5592763" y="4168775"/>
          <p14:tracePt t="36535" x="5661025" y="4168775"/>
          <p14:tracePt t="36551" x="5829300" y="4168775"/>
          <p14:tracePt t="36567" x="5997575" y="4168775"/>
          <p14:tracePt t="36585" x="6142038" y="4168775"/>
          <p14:tracePt t="36601" x="6202363" y="4168775"/>
          <p14:tracePt t="36617" x="6210300" y="4168775"/>
          <p14:tracePt t="37366" x="6226175" y="4160838"/>
          <p14:tracePt t="37375" x="6232525" y="4152900"/>
          <p14:tracePt t="37384" x="6248400" y="4137025"/>
          <p14:tracePt t="37401" x="6270625" y="4114800"/>
          <p14:tracePt t="37418" x="6270625" y="4106863"/>
          <p14:tracePt t="37726" x="6278563" y="4114800"/>
          <p14:tracePt t="37742" x="6294438" y="4114800"/>
          <p14:tracePt t="37750" x="6332538" y="4076700"/>
          <p14:tracePt t="37758" x="6346825" y="4060825"/>
          <p14:tracePt t="37768" x="6378575" y="4022725"/>
          <p14:tracePt t="37785" x="6461125" y="3932238"/>
          <p14:tracePt t="37801" x="6515100" y="3870325"/>
          <p14:tracePt t="37818" x="6569075" y="3802063"/>
          <p14:tracePt t="37835" x="6583363" y="3779838"/>
          <p14:tracePt t="37851" x="6599238" y="3763963"/>
          <p14:tracePt t="37868" x="6599238" y="3756025"/>
          <p14:tracePt t="37942" x="6607175" y="3756025"/>
          <p14:tracePt t="38031" x="6613525" y="3756025"/>
          <p14:tracePt t="38046" x="6621463" y="3756025"/>
          <p14:tracePt t="38238" x="6613525" y="3756025"/>
          <p14:tracePt t="38270" x="6613525" y="3763963"/>
          <p14:tracePt t="39551" x="6607175" y="3771900"/>
          <p14:tracePt t="39558" x="6607175" y="3817938"/>
          <p14:tracePt t="39569" x="6607175" y="3840163"/>
          <p14:tracePt t="39585" x="6607175" y="3908425"/>
          <p14:tracePt t="39602" x="6607175" y="3978275"/>
          <p14:tracePt t="39618" x="6621463" y="4016375"/>
          <p14:tracePt t="39636" x="6683375" y="4098925"/>
          <p14:tracePt t="39652" x="6735763" y="4152900"/>
          <p14:tracePt t="39669" x="6789738" y="4191000"/>
          <p14:tracePt t="39685" x="6835775" y="4213225"/>
          <p14:tracePt t="39702" x="6873875" y="4221163"/>
          <p14:tracePt t="39718" x="6904038" y="4221163"/>
          <p14:tracePt t="39735" x="6942138" y="4221163"/>
          <p14:tracePt t="39752" x="7002463" y="4206875"/>
          <p14:tracePt t="39769" x="7056438" y="4183063"/>
          <p14:tracePt t="39785" x="7086600" y="4175125"/>
          <p14:tracePt t="39802" x="7116763" y="4168775"/>
          <p14:tracePt t="39819" x="7140575" y="4160838"/>
          <p14:tracePt t="39823" x="7162800" y="4160838"/>
          <p14:tracePt t="39840" x="7178675" y="4160838"/>
          <p14:tracePt t="39852" x="7200900" y="4160838"/>
          <p14:tracePt t="39870" x="7239000" y="4175125"/>
          <p14:tracePt t="39886" x="7246938" y="4175125"/>
          <p14:tracePt t="39903" x="7246938" y="4183063"/>
          <p14:tracePt t="39919" x="7254875" y="4191000"/>
          <p14:tracePt t="39935" x="7254875" y="4213225"/>
          <p14:tracePt t="39953" x="7254875" y="4229100"/>
          <p14:tracePt t="39969" x="7254875" y="4259263"/>
          <p14:tracePt t="39985" x="7239000" y="4283075"/>
          <p14:tracePt t="40002" x="7216775" y="4289425"/>
          <p14:tracePt t="40018" x="7170738" y="4289425"/>
          <p14:tracePt t="40035" x="7140575" y="4283075"/>
          <p14:tracePt t="40053" x="7086600" y="4251325"/>
          <p14:tracePt t="40071" x="6980238" y="4175125"/>
          <p14:tracePt t="40085" x="6964363" y="4160838"/>
          <p14:tracePt t="40102" x="6934200" y="4122738"/>
          <p14:tracePt t="40119" x="6934200" y="4106863"/>
          <p14:tracePt t="40135" x="6934200" y="4098925"/>
          <p14:tracePt t="40182" x="6934200" y="4092575"/>
          <p14:tracePt t="40190" x="6934200" y="4084638"/>
          <p14:tracePt t="40366" x="6934200" y="4092575"/>
          <p14:tracePt t="40374" x="6934200" y="4098925"/>
          <p14:tracePt t="40386" x="6934200" y="4106863"/>
          <p14:tracePt t="40404" x="6934200" y="4122738"/>
          <p14:tracePt t="40419" x="6942138" y="4137025"/>
          <p14:tracePt t="40436" x="6950075" y="4144963"/>
          <p14:tracePt t="40469" x="6950075" y="4160838"/>
          <p14:tracePt t="40526" x="6956425" y="4160838"/>
          <p14:tracePt t="40542" x="6956425" y="4152900"/>
          <p14:tracePt t="40550" x="6964363" y="4144963"/>
          <p14:tracePt t="40582" x="6964363" y="4130675"/>
          <p14:tracePt t="41006" x="6972300" y="4130675"/>
          <p14:tracePt t="41014" x="6972300" y="4122738"/>
          <p14:tracePt t="41022" x="6994525" y="4098925"/>
          <p14:tracePt t="41038" x="7010400" y="4098925"/>
          <p14:tracePt t="41052" x="7018338" y="4092575"/>
          <p14:tracePt t="41069" x="7070725" y="4084638"/>
          <p14:tracePt t="41086" x="7140575" y="4068763"/>
          <p14:tracePt t="41103" x="7185025" y="4054475"/>
          <p14:tracePt t="41119" x="7192963" y="4046538"/>
          <p14:tracePt t="41136" x="7200900" y="4046538"/>
          <p14:tracePt t="41206" x="7200900" y="4038600"/>
          <p14:tracePt t="41214" x="7208838" y="4038600"/>
          <p14:tracePt t="41222" x="7216775" y="4038600"/>
          <p14:tracePt t="41236" x="7231063" y="4038600"/>
          <p14:tracePt t="41252" x="7239000" y="4038600"/>
          <p14:tracePt t="41269" x="7261225" y="4038600"/>
          <p14:tracePt t="41286" x="7277100" y="4030663"/>
          <p14:tracePt t="41350" x="7285038" y="4030663"/>
          <p14:tracePt t="41391" x="7299325" y="4030663"/>
          <p14:tracePt t="41398" x="7299325" y="4054475"/>
          <p14:tracePt t="41406" x="7299325" y="4076700"/>
          <p14:tracePt t="41419" x="7307263" y="4106863"/>
          <p14:tracePt t="41436" x="7315200" y="4168775"/>
          <p14:tracePt t="41452" x="7323138" y="4206875"/>
          <p14:tracePt t="41469" x="7323138" y="4221163"/>
          <p14:tracePt t="41550" x="7331075" y="4221163"/>
          <p14:tracePt t="41559" x="7353300" y="4213225"/>
          <p14:tracePt t="41569" x="7369175" y="4198938"/>
          <p14:tracePt t="41586" x="7413625" y="4137025"/>
          <p14:tracePt t="41603" x="7483475" y="4060825"/>
          <p14:tracePt t="41619" x="7559675" y="4000500"/>
          <p14:tracePt t="41636" x="7620000" y="3970338"/>
          <p14:tracePt t="41653" x="7688263" y="3932238"/>
          <p14:tracePt t="41669" x="7696200" y="3916363"/>
          <p14:tracePt t="41686" x="7704138" y="3916363"/>
          <p14:tracePt t="41917" x="7688263" y="3916363"/>
          <p14:tracePt t="41925" x="7673975" y="3916363"/>
          <p14:tracePt t="41933" x="7650163" y="3924300"/>
          <p14:tracePt t="41941" x="7589838" y="3962400"/>
          <p14:tracePt t="41952" x="7527925" y="3992563"/>
          <p14:tracePt t="41969" x="7421563" y="4076700"/>
          <p14:tracePt t="41985" x="7323138" y="4152900"/>
          <p14:tracePt t="42003" x="7246938" y="4175125"/>
          <p14:tracePt t="42019" x="7185025" y="4191000"/>
          <p14:tracePt t="42036" x="7162800" y="4191000"/>
          <p14:tracePt t="42053" x="7116763" y="4191000"/>
          <p14:tracePt t="42086" x="7094538" y="4191000"/>
          <p14:tracePt t="42105" x="7078663" y="4191000"/>
          <p14:tracePt t="42119" x="7064375" y="4191000"/>
          <p14:tracePt t="42174" x="7056438" y="4183063"/>
          <p14:tracePt t="42198" x="7040563" y="4168775"/>
          <p14:tracePt t="42215" x="7032625" y="4160838"/>
          <p14:tracePt t="42232" x="7032625" y="4144963"/>
          <p14:tracePt t="42238" x="7026275" y="4137025"/>
          <p14:tracePt t="42334" x="7026275" y="4122738"/>
          <p14:tracePt t="42358" x="7032625" y="4122738"/>
          <p14:tracePt t="42366" x="7048500" y="4122738"/>
          <p14:tracePt t="42374" x="7064375" y="4122738"/>
          <p14:tracePt t="42390" x="7078663" y="4122738"/>
          <p14:tracePt t="42403" x="7094538" y="4122738"/>
          <p14:tracePt t="42420" x="7102475" y="4130675"/>
          <p14:tracePt t="42436" x="7124700" y="4137025"/>
          <p14:tracePt t="42654" x="7124700" y="4144963"/>
          <p14:tracePt t="42663" x="7116763" y="4144963"/>
          <p14:tracePt t="42671" x="7094538" y="4144963"/>
          <p14:tracePt t="42686" x="7018338" y="4144963"/>
          <p14:tracePt t="42703" x="6842125" y="4144963"/>
          <p14:tracePt t="42720" x="6561138" y="4183063"/>
          <p14:tracePt t="42736" x="6103938" y="4183063"/>
          <p14:tracePt t="42753" x="5630863" y="4183063"/>
          <p14:tracePt t="42770" x="5318125" y="4183063"/>
          <p14:tracePt t="42787" x="5143500" y="4183063"/>
          <p14:tracePt t="42803" x="5067300" y="4152900"/>
          <p14:tracePt t="42820" x="5045075" y="4152900"/>
          <p14:tracePt t="42836" x="5029200" y="4137025"/>
          <p14:tracePt t="42854" x="4999038" y="4130675"/>
          <p14:tracePt t="42870" x="4930775" y="4114800"/>
          <p14:tracePt t="42886" x="4860925" y="4106863"/>
          <p14:tracePt t="42903" x="4792663" y="4106863"/>
          <p14:tracePt t="42920" x="4762500" y="4106863"/>
          <p14:tracePt t="42936" x="4746625" y="4106863"/>
          <p14:tracePt t="42953" x="4740275" y="4106863"/>
          <p14:tracePt t="42986" x="4724400" y="4106863"/>
          <p14:tracePt t="43295" x="4716463" y="4114800"/>
          <p14:tracePt t="43302" x="4716463" y="4152900"/>
          <p14:tracePt t="43310" x="4716463" y="4168775"/>
          <p14:tracePt t="43321" x="4716463" y="4191000"/>
          <p14:tracePt t="43337" x="4732338" y="4229100"/>
          <p14:tracePt t="43353" x="4732338" y="4237038"/>
          <p14:tracePt t="43370" x="4746625" y="4251325"/>
          <p14:tracePt t="43387" x="4754563" y="4259263"/>
          <p14:tracePt t="43403" x="4762500" y="4259263"/>
          <p14:tracePt t="43420" x="4770438" y="4259263"/>
          <p14:tracePt t="43437" x="4846638" y="4259263"/>
          <p14:tracePt t="43454" x="4914900" y="4251325"/>
          <p14:tracePt t="43470" x="4945063" y="4221163"/>
          <p14:tracePt t="43487" x="4953000" y="4213225"/>
          <p14:tracePt t="43662" x="4945063" y="4213225"/>
          <p14:tracePt t="43678" x="4930775" y="4213225"/>
          <p14:tracePt t="43694" x="4922838" y="4213225"/>
          <p14:tracePt t="43751" x="4906963" y="4213225"/>
          <p14:tracePt t="43774" x="4899025" y="4213225"/>
          <p14:tracePt t="43784" x="4892675" y="4213225"/>
          <p14:tracePt t="43799" x="4884738" y="4198938"/>
          <p14:tracePt t="44230" x="4892675" y="4198938"/>
          <p14:tracePt t="44240" x="4914900" y="4198938"/>
          <p14:tracePt t="44246" x="4937125" y="4198938"/>
          <p14:tracePt t="44255" x="4983163" y="4198938"/>
          <p14:tracePt t="44270" x="5127625" y="4198938"/>
          <p14:tracePt t="44287" x="5280025" y="4198938"/>
          <p14:tracePt t="44304" x="5432425" y="4198938"/>
          <p14:tracePt t="44320" x="5554663" y="4198938"/>
          <p14:tracePt t="44337" x="5616575" y="4198938"/>
          <p14:tracePt t="44355" x="5646738" y="4198938"/>
          <p14:tracePt t="44370" x="5661025" y="4198938"/>
          <p14:tracePt t="44404" x="5661025" y="4191000"/>
          <p14:tracePt t="44420" x="5676900" y="4183063"/>
          <p14:tracePt t="44438" x="5692775" y="4175125"/>
          <p14:tracePt t="44502" x="5699125" y="4175125"/>
          <p14:tracePt t="44934" x="5707063" y="4175125"/>
          <p14:tracePt t="44950" x="5715000" y="4175125"/>
          <p14:tracePt t="45950" x="5722938" y="4175125"/>
          <p14:tracePt t="45959" x="5775325" y="4175125"/>
          <p14:tracePt t="45966" x="5913438" y="4175125"/>
          <p14:tracePt t="45975" x="6096000" y="4175125"/>
          <p14:tracePt t="45987" x="6286500" y="4175125"/>
          <p14:tracePt t="46004" x="6621463" y="4175125"/>
          <p14:tracePt t="46021" x="7116763" y="4175125"/>
          <p14:tracePt t="46037" x="7208838" y="4175125"/>
          <p14:tracePt t="46054" x="7231063" y="4175125"/>
          <p14:tracePt t="46261" x="7239000" y="4175125"/>
          <p14:tracePt t="46277" x="7254875" y="4183063"/>
          <p14:tracePt t="47022" x="7254875" y="4213225"/>
          <p14:tracePt t="47029" x="7254875" y="4244975"/>
          <p14:tracePt t="47037" x="7246938" y="4289425"/>
          <p14:tracePt t="47054" x="7170738" y="4435475"/>
          <p14:tracePt t="47071" x="7056438" y="4632325"/>
          <p14:tracePt t="47087" x="6789738" y="4884738"/>
          <p14:tracePt t="47104" x="6484938" y="5089525"/>
          <p14:tracePt t="47121" x="6164263" y="5249863"/>
          <p14:tracePt t="47137" x="5943600" y="5334000"/>
          <p14:tracePt t="47154" x="5813425" y="5387975"/>
          <p14:tracePt t="47171" x="5715000" y="5426075"/>
          <p14:tracePt t="47187" x="5646738" y="5456238"/>
          <p14:tracePt t="47204" x="5584825" y="5478463"/>
          <p14:tracePt t="47221" x="5532438" y="5508625"/>
          <p14:tracePt t="47237" x="5464175" y="5524500"/>
          <p14:tracePt t="47254" x="5418138" y="5540375"/>
          <p14:tracePt t="47271" x="5387975" y="5540375"/>
          <p14:tracePt t="47288" x="5364163" y="5502275"/>
          <p14:tracePt t="47304" x="5364163" y="5418138"/>
          <p14:tracePt t="47321" x="5364163" y="5341938"/>
          <p14:tracePt t="47338" x="5364163" y="5241925"/>
          <p14:tracePt t="47354" x="5410200" y="5135563"/>
          <p14:tracePt t="47371" x="5464175" y="5037138"/>
          <p14:tracePt t="47388" x="5532438" y="4922838"/>
          <p14:tracePt t="47405" x="5692775" y="4746625"/>
          <p14:tracePt t="47421" x="5768975" y="4686300"/>
          <p14:tracePt t="47438" x="5981700" y="4525963"/>
          <p14:tracePt t="47454" x="6118225" y="4449763"/>
          <p14:tracePt t="47471" x="6256338" y="4411663"/>
          <p14:tracePt t="47488" x="6370638" y="4411663"/>
          <p14:tracePt t="47504" x="6469063" y="4411663"/>
          <p14:tracePt t="47521" x="6591300" y="4457700"/>
          <p14:tracePt t="47538" x="6667500" y="4503738"/>
          <p14:tracePt t="47554" x="6735763" y="4556125"/>
          <p14:tracePt t="47571" x="6789738" y="4640263"/>
          <p14:tracePt t="47588" x="6827838" y="4778375"/>
          <p14:tracePt t="47604" x="6842125" y="4945063"/>
          <p14:tracePt t="47621" x="6781800" y="5211763"/>
          <p14:tracePt t="47638" x="6659563" y="5364163"/>
          <p14:tracePt t="47655" x="6477000" y="5464175"/>
          <p14:tracePt t="47672" x="6210300" y="5532438"/>
          <p14:tracePt t="47688" x="5951538" y="5540375"/>
          <p14:tracePt t="47705" x="5684838" y="5478463"/>
          <p14:tracePt t="47722" x="5326063" y="5287963"/>
          <p14:tracePt t="47738" x="4983163" y="5006975"/>
          <p14:tracePt t="47755" x="4808538" y="4816475"/>
          <p14:tracePt t="47772" x="4770438" y="4678363"/>
          <p14:tracePt t="47788" x="4770438" y="4533900"/>
          <p14:tracePt t="47805" x="4968875" y="4397375"/>
          <p14:tracePt t="47822" x="5211763" y="4365625"/>
          <p14:tracePt t="47838" x="5622925" y="4365625"/>
          <p14:tracePt t="47855" x="6073775" y="4465638"/>
          <p14:tracePt t="47872" x="6477000" y="4610100"/>
          <p14:tracePt t="47888" x="6659563" y="4724400"/>
          <p14:tracePt t="47905" x="6773863" y="4884738"/>
          <p14:tracePt t="47922" x="6781800" y="5059363"/>
          <p14:tracePt t="47938" x="6667500" y="5257800"/>
          <p14:tracePt t="47955" x="6392863" y="5440363"/>
          <p14:tracePt t="47972" x="6088063" y="5524500"/>
          <p14:tracePt t="47988" x="5913438" y="5532438"/>
          <p14:tracePt t="48005" x="5630863" y="5372100"/>
          <p14:tracePt t="48023" x="5532438" y="5265738"/>
          <p14:tracePt t="48038" x="5524500" y="5203825"/>
          <p14:tracePt t="48055" x="5524500" y="5113338"/>
          <p14:tracePt t="48072" x="5616575" y="5006975"/>
          <p14:tracePt t="48088" x="5775325" y="4953000"/>
          <p14:tracePt t="48105" x="5951538" y="4937125"/>
          <p14:tracePt t="48122" x="6096000" y="4937125"/>
          <p14:tracePt t="48138" x="6172200" y="4945063"/>
          <p14:tracePt t="48184" x="6180138" y="4953000"/>
          <p14:tracePt t="48502" x="6180138" y="4960938"/>
          <p14:tracePt t="48510" x="6180138" y="4975225"/>
          <p14:tracePt t="48522" x="6172200" y="4999038"/>
          <p14:tracePt t="48538" x="6126163" y="5083175"/>
          <p14:tracePt t="48555" x="6035675" y="5203825"/>
          <p14:tracePt t="48572" x="5905500" y="5311775"/>
          <p14:tracePt t="48589" x="5608638" y="5478463"/>
          <p14:tracePt t="48606" x="5464175" y="5502275"/>
          <p14:tracePt t="48622" x="5380038" y="5516563"/>
          <p14:tracePt t="48639" x="5287963" y="5516563"/>
          <p14:tracePt t="48655" x="5219700" y="5478463"/>
          <p14:tracePt t="48672" x="5165725" y="5426075"/>
          <p14:tracePt t="48689" x="5143500" y="5402263"/>
          <p14:tracePt t="49006" x="5151438" y="5387975"/>
          <p14:tracePt t="49014" x="5159375" y="5380038"/>
          <p14:tracePt t="49023" x="5189538" y="5349875"/>
          <p14:tracePt t="49039" x="5273675" y="5311775"/>
          <p14:tracePt t="49055" x="5341938" y="5295900"/>
          <p14:tracePt t="49072" x="5387975" y="5280025"/>
          <p14:tracePt t="49089" x="5456238" y="5257800"/>
          <p14:tracePt t="49105" x="5524500" y="5257800"/>
          <p14:tracePt t="49122" x="5578475" y="5249863"/>
          <p14:tracePt t="49139" x="5608638" y="5249863"/>
          <p14:tracePt t="49155" x="5622925" y="5241925"/>
          <p14:tracePt t="83439" x="5622925" y="5235575"/>
          <p14:tracePt t="83493" x="5622925" y="5227638"/>
          <p14:tracePt t="83550" x="5616575" y="5227638"/>
          <p14:tracePt t="83558" x="5616575" y="5219700"/>
          <p14:tracePt t="83568" x="5699125" y="5051425"/>
          <p14:tracePt t="83584" x="6530975" y="3932238"/>
          <p14:tracePt t="83601" x="6735763" y="3611563"/>
          <p14:tracePt t="83637" x="6727825" y="3597275"/>
          <p14:tracePt t="83651" x="6727825" y="3589338"/>
          <p14:tracePt t="83668" x="6697663" y="3565525"/>
          <p14:tracePt t="83685" x="6583363" y="3521075"/>
          <p14:tracePt t="83701" x="6515100" y="3475038"/>
          <p14:tracePt t="83718" x="6232525" y="3298825"/>
          <p14:tracePt t="83734" x="6118225" y="3208338"/>
          <p14:tracePt t="83751" x="6065838" y="3154363"/>
          <p14:tracePt t="83768" x="6035675" y="3086100"/>
          <p14:tracePt t="83784" x="6027738" y="3025775"/>
          <p14:tracePt t="83801" x="6019800" y="2911475"/>
          <p14:tracePt t="83818" x="6019800" y="2819400"/>
          <p14:tracePt t="83834" x="6019800" y="2759075"/>
          <p14:tracePt t="83851" x="6027738" y="2667000"/>
          <p14:tracePt t="83868" x="6049963" y="2620963"/>
          <p14:tracePt t="83885" x="6057900" y="2582863"/>
          <p14:tracePt t="83901" x="6042025" y="2484438"/>
          <p14:tracePt t="83918" x="6035675" y="2484438"/>
          <p14:tracePt t="84093" x="6042025" y="2468563"/>
          <p14:tracePt t="84102" x="6073775" y="2454275"/>
          <p14:tracePt t="84110" x="6096000" y="2454275"/>
          <p14:tracePt t="84126" x="6118225" y="2454275"/>
          <p14:tracePt t="84159" x="6156325" y="2476500"/>
          <p14:tracePt t="84166" x="6194425" y="2544763"/>
          <p14:tracePt t="84174" x="6226175" y="2613025"/>
          <p14:tracePt t="84185" x="6232525" y="2644775"/>
          <p14:tracePt t="84214" x="6232525" y="2651125"/>
          <p14:tracePt t="84231" x="6232525" y="2667000"/>
          <p14:tracePt t="84238" x="6218238" y="2697163"/>
          <p14:tracePt t="84252" x="6149975" y="2759075"/>
          <p14:tracePt t="84270" x="5889625" y="2917825"/>
          <p14:tracePt t="84285" x="5654675" y="3048000"/>
          <p14:tracePt t="84301" x="5426075" y="3184525"/>
          <p14:tracePt t="84318" x="5287963" y="3268663"/>
          <p14:tracePt t="84335" x="5257800" y="3292475"/>
          <p14:tracePt t="84702" x="5249863" y="3292475"/>
          <p14:tracePt t="84710" x="5227638" y="3292475"/>
          <p14:tracePt t="84718" x="5165725" y="3284538"/>
          <p14:tracePt t="84735" x="5013325" y="3284538"/>
          <p14:tracePt t="84752" x="4830763" y="3360738"/>
          <p14:tracePt t="84769" x="4816475" y="3368675"/>
          <p14:tracePt t="85022" x="4822825" y="3360738"/>
          <p14:tracePt t="85030" x="4884738" y="3276600"/>
          <p14:tracePt t="85038" x="5006975" y="3154363"/>
          <p14:tracePt t="85051" x="5203825" y="3040063"/>
          <p14:tracePt t="85068" x="5546725" y="2865438"/>
          <p14:tracePt t="85085" x="5889625" y="2606675"/>
          <p14:tracePt t="85101" x="6118225" y="2408238"/>
          <p14:tracePt t="85118" x="6264275" y="2286000"/>
          <p14:tracePt t="85135" x="6340475" y="2225675"/>
          <p14:tracePt t="85151" x="6378575" y="2187575"/>
          <p14:tracePt t="85168" x="6400800" y="2155825"/>
          <p14:tracePt t="85185" x="6423025" y="2133600"/>
          <p14:tracePt t="85310" x="6438900" y="2133600"/>
          <p14:tracePt t="85319" x="6492875" y="2155825"/>
          <p14:tracePt t="85326" x="6583363" y="2187575"/>
          <p14:tracePt t="85335" x="6705600" y="2225675"/>
          <p14:tracePt t="85352" x="7064375" y="2286000"/>
          <p14:tracePt t="85369" x="7269163" y="2286000"/>
          <p14:tracePt t="85386" x="7459663" y="2232025"/>
          <p14:tracePt t="85402" x="7589838" y="2133600"/>
          <p14:tracePt t="85418" x="7635875" y="2079625"/>
          <p14:tracePt t="85435" x="7642225" y="2041525"/>
          <p14:tracePt t="85452" x="7642225" y="2019300"/>
          <p14:tracePt t="85469" x="7642225" y="1997075"/>
          <p14:tracePt t="85486" x="7635875" y="1989138"/>
          <p14:tracePt t="85504" x="7627938" y="1989138"/>
          <p14:tracePt t="85519" x="7604125" y="1989138"/>
          <p14:tracePt t="85535" x="7551738" y="1973263"/>
          <p14:tracePt t="85552" x="7451725" y="1951038"/>
          <p14:tracePt t="85569" x="7299325" y="1951038"/>
          <p14:tracePt t="85586" x="7002463" y="2111375"/>
          <p14:tracePt t="85602" x="6797675" y="2201863"/>
          <p14:tracePt t="85619" x="6659563" y="2263775"/>
          <p14:tracePt t="85635" x="6629400" y="2263775"/>
          <p14:tracePt t="85680" x="6629400" y="2247900"/>
          <p14:tracePt t="85688" x="6629400" y="2239963"/>
          <p14:tracePt t="85702" x="6629400" y="2225675"/>
          <p14:tracePt t="85719" x="6607175" y="2201863"/>
          <p14:tracePt t="85735" x="6553200" y="2187575"/>
          <p14:tracePt t="85752" x="6492875" y="2179638"/>
          <p14:tracePt t="85769" x="6400800" y="2171700"/>
          <p14:tracePt t="85785" x="6294438" y="2171700"/>
          <p14:tracePt t="85803" x="6180138" y="2209800"/>
          <p14:tracePt t="85819" x="6080125" y="2247900"/>
          <p14:tracePt t="85835" x="6035675" y="2270125"/>
          <p14:tracePt t="85852" x="6027738" y="2270125"/>
          <p14:tracePt t="85869" x="6011863" y="2270125"/>
          <p14:tracePt t="85902" x="6003925" y="2255838"/>
          <p14:tracePt t="85910" x="5997575" y="2201863"/>
          <p14:tracePt t="85919" x="5973763" y="2149475"/>
          <p14:tracePt t="85935" x="5965825" y="2125663"/>
          <p14:tracePt t="85952" x="5965825" y="2095500"/>
          <p14:tracePt t="86022" x="5959475" y="2111375"/>
          <p14:tracePt t="86030" x="5927725" y="2155825"/>
          <p14:tracePt t="86038" x="5897563" y="2217738"/>
          <p14:tracePt t="86052" x="5851525" y="2270125"/>
          <p14:tracePt t="86070" x="5715000" y="2324100"/>
          <p14:tracePt t="86085" x="5661025" y="2324100"/>
          <p14:tracePt t="86102" x="5638800" y="2324100"/>
          <p14:tracePt t="86120" x="5616575" y="2270125"/>
          <p14:tracePt t="86135" x="5608638" y="2187575"/>
          <p14:tracePt t="86152" x="5608638" y="2079625"/>
          <p14:tracePt t="86169" x="5692775" y="1989138"/>
          <p14:tracePt t="86187" x="5845175" y="1935163"/>
          <p14:tracePt t="86202" x="6065838" y="1905000"/>
          <p14:tracePt t="86220" x="6294438" y="1905000"/>
          <p14:tracePt t="86236" x="6484938" y="1920875"/>
          <p14:tracePt t="86253" x="6667500" y="2035175"/>
          <p14:tracePt t="86269" x="6850063" y="2316163"/>
          <p14:tracePt t="86285" x="6850063" y="2552700"/>
          <p14:tracePt t="86302" x="6765925" y="2789238"/>
          <p14:tracePt t="86319" x="6537325" y="2941638"/>
          <p14:tracePt t="86336" x="6324600" y="2963863"/>
          <p14:tracePt t="86352" x="6073775" y="2895600"/>
          <p14:tracePt t="86369" x="5661025" y="2536825"/>
          <p14:tracePt t="86386" x="5356225" y="2117725"/>
          <p14:tracePt t="86402" x="5249863" y="1820863"/>
          <p14:tracePt t="86419" x="5249863" y="1608138"/>
          <p14:tracePt t="86436" x="5356225" y="1455738"/>
          <p14:tracePt t="86452" x="5646738" y="1401763"/>
          <p14:tracePt t="86469" x="5981700" y="1409700"/>
          <p14:tracePt t="86486" x="6354763" y="1622425"/>
          <p14:tracePt t="86502" x="6423025" y="1828800"/>
          <p14:tracePt t="86519" x="6423025" y="2079625"/>
          <p14:tracePt t="86536" x="6362700" y="2232025"/>
          <p14:tracePt t="86553" x="6308725" y="2247900"/>
          <p14:tracePt t="86569" x="6270625" y="2247900"/>
          <p14:tracePt t="86586" x="6270625" y="2163763"/>
          <p14:tracePt t="86602" x="6294438" y="1973263"/>
          <p14:tracePt t="86619" x="6408738" y="1790700"/>
          <p14:tracePt t="86636" x="6583363" y="1646238"/>
          <p14:tracePt t="86653" x="6827838" y="1562100"/>
          <p14:tracePt t="86669" x="6873875" y="1562100"/>
          <p14:tracePt t="86710" x="6880225" y="1562100"/>
          <p14:tracePt t="86758" x="6880225" y="1570038"/>
          <p14:tracePt t="86830" x="6880225" y="1584325"/>
          <p14:tracePt t="86839" x="6896100" y="1622425"/>
          <p14:tracePt t="86846" x="6904038" y="1654175"/>
          <p14:tracePt t="86855" x="6911975" y="1676400"/>
          <p14:tracePt t="86870" x="6950075" y="1736725"/>
          <p14:tracePt t="86888" x="7026275" y="1828800"/>
          <p14:tracePt t="86903" x="7070725" y="1882775"/>
          <p14:tracePt t="86919" x="7108825" y="1905000"/>
          <p14:tracePt t="86936" x="7124700" y="1912938"/>
          <p14:tracePt t="86974" x="7132638" y="1912938"/>
          <p14:tracePt t="86990" x="7132638" y="1905000"/>
          <p14:tracePt t="87002" x="7132638" y="1889125"/>
          <p14:tracePt t="87019" x="7132638" y="1874838"/>
          <p14:tracePt t="87036" x="7132638" y="1858963"/>
          <p14:tracePt t="87150" x="7132638" y="1851025"/>
          <p14:tracePt t="87728" x="7132638" y="1836738"/>
          <p14:tracePt t="87734" x="7124700" y="1828800"/>
          <p14:tracePt t="87743" x="7108825" y="1820863"/>
          <p14:tracePt t="87753" x="7094538" y="1812925"/>
          <p14:tracePt t="87769" x="7086600" y="1806575"/>
          <p14:tracePt t="87786" x="7064375" y="1774825"/>
          <p14:tracePt t="87802" x="7040563" y="1722438"/>
          <p14:tracePt t="87819" x="7018338" y="1692275"/>
          <p14:tracePt t="87836" x="6994525" y="1654175"/>
          <p14:tracePt t="87853" x="6950075" y="1592263"/>
          <p14:tracePt t="87869" x="6926263" y="1577975"/>
          <p14:tracePt t="87886" x="6896100" y="1562100"/>
          <p14:tracePt t="87902" x="6858000" y="1531938"/>
          <p14:tracePt t="87919" x="6835775" y="1531938"/>
          <p14:tracePt t="87936" x="6797675" y="1508125"/>
          <p14:tracePt t="87952" x="6743700" y="1501775"/>
          <p14:tracePt t="87969" x="6697663" y="1501775"/>
          <p14:tracePt t="87986" x="6651625" y="1485900"/>
          <p14:tracePt t="88002" x="6569075" y="1485900"/>
          <p14:tracePt t="88019" x="6499225" y="1485900"/>
          <p14:tracePt t="88036" x="6423025" y="1485900"/>
          <p14:tracePt t="88053" x="6346825" y="1493838"/>
          <p14:tracePt t="88069" x="6294438" y="1501775"/>
          <p14:tracePt t="88086" x="6232525" y="1524000"/>
          <p14:tracePt t="88103" x="6164263" y="1546225"/>
          <p14:tracePt t="88119" x="6080125" y="1584325"/>
          <p14:tracePt t="88136" x="5973763" y="1630363"/>
          <p14:tracePt t="88153" x="5859463" y="1676400"/>
          <p14:tracePt t="88169" x="5775325" y="1714500"/>
          <p14:tracePt t="88186" x="5692775" y="1768475"/>
          <p14:tracePt t="88203" x="5654675" y="1798638"/>
          <p14:tracePt t="88219" x="5616575" y="1844675"/>
          <p14:tracePt t="88236" x="5578475" y="1905000"/>
          <p14:tracePt t="88253" x="5524500" y="2019300"/>
          <p14:tracePt t="88269" x="5494338" y="2079625"/>
          <p14:tracePt t="88287" x="5478463" y="2117725"/>
          <p14:tracePt t="88303" x="5470525" y="2163763"/>
          <p14:tracePt t="88319" x="5456238" y="2201863"/>
          <p14:tracePt t="88336" x="5440363" y="2247900"/>
          <p14:tracePt t="88353" x="5426075" y="2286000"/>
          <p14:tracePt t="88369" x="5418138" y="2316163"/>
          <p14:tracePt t="88386" x="5410200" y="2332038"/>
          <p14:tracePt t="88403" x="5410200" y="2346325"/>
          <p14:tracePt t="88419" x="5410200" y="2354263"/>
          <p14:tracePt t="88436" x="5410200" y="2362200"/>
          <p14:tracePt t="88453" x="5410200" y="2370138"/>
          <p14:tracePt t="88469" x="5410200" y="2378075"/>
          <p14:tracePt t="88630" x="5402263" y="2378075"/>
          <p14:tracePt t="89158" x="5410200" y="2378075"/>
          <p14:tracePt t="89166" x="5432425" y="2378075"/>
          <p14:tracePt t="89174" x="5494338" y="2339975"/>
          <p14:tracePt t="89187" x="5546725" y="2301875"/>
          <p14:tracePt t="89203" x="5622925" y="2270125"/>
          <p14:tracePt t="89220" x="5715000" y="2239963"/>
          <p14:tracePt t="89237" x="5821363" y="2187575"/>
          <p14:tracePt t="89253" x="5845175" y="2179638"/>
          <p14:tracePt t="89270" x="5921375" y="2149475"/>
          <p14:tracePt t="89288" x="6003925" y="2111375"/>
          <p14:tracePt t="89303" x="6126163" y="2079625"/>
          <p14:tracePt t="89320" x="6264275" y="2041525"/>
          <p14:tracePt t="89337" x="6446838" y="2011363"/>
          <p14:tracePt t="89353" x="6637338" y="1989138"/>
          <p14:tracePt t="89370" x="6804025" y="1951038"/>
          <p14:tracePt t="89387" x="6918325" y="1912938"/>
          <p14:tracePt t="89404" x="7026275" y="1882775"/>
          <p14:tracePt t="89421" x="7070725" y="1874838"/>
          <p14:tracePt t="89437" x="7132638" y="1851025"/>
          <p14:tracePt t="89453" x="7146925" y="1844675"/>
          <p14:tracePt t="89470" x="7162800" y="1828800"/>
          <p14:tracePt t="89487" x="7170738" y="1820863"/>
          <p14:tracePt t="89503" x="7178675" y="1812925"/>
          <p14:tracePt t="89520" x="7185025" y="1806575"/>
          <p14:tracePt t="89537" x="7192963" y="1798638"/>
          <p14:tracePt t="89553" x="7192963" y="1790700"/>
          <p14:tracePt t="89570" x="7200900" y="1782763"/>
          <p14:tracePt t="89791" x="7200900" y="1790700"/>
          <p14:tracePt t="89798" x="7200900" y="1798638"/>
          <p14:tracePt t="89806" x="7192963" y="1806575"/>
          <p14:tracePt t="89820" x="7185025" y="1820863"/>
          <p14:tracePt t="89838" x="7185025" y="1836738"/>
          <p14:tracePt t="90152" x="7178675" y="1836738"/>
          <p14:tracePt t="90158" x="7162800" y="1844675"/>
          <p14:tracePt t="90170" x="7116763" y="1897063"/>
          <p14:tracePt t="90188" x="7026275" y="2027238"/>
          <p14:tracePt t="90203" x="6880225" y="2133600"/>
          <p14:tracePt t="90220" x="6721475" y="2217738"/>
          <p14:tracePt t="90237" x="6553200" y="2278063"/>
          <p14:tracePt t="90254" x="6477000" y="2293938"/>
          <p14:tracePt t="90270" x="6392863" y="2293938"/>
          <p14:tracePt t="90287" x="6308725" y="2293938"/>
          <p14:tracePt t="90304" x="6218238" y="2293938"/>
          <p14:tracePt t="90320" x="6096000" y="2255838"/>
          <p14:tracePt t="90337" x="5981700" y="2225675"/>
          <p14:tracePt t="90354" x="5851525" y="2179638"/>
          <p14:tracePt t="90371" x="5791200" y="2141538"/>
          <p14:tracePt t="90387" x="5753100" y="2117725"/>
          <p14:tracePt t="90404" x="5745163" y="2103438"/>
          <p14:tracePt t="90421" x="5745163" y="2073275"/>
          <p14:tracePt t="90437" x="5745163" y="2011363"/>
          <p14:tracePt t="90454" x="5745163" y="1965325"/>
          <p14:tracePt t="90470" x="5753100" y="1905000"/>
          <p14:tracePt t="90487" x="5761038" y="1858963"/>
          <p14:tracePt t="90505" x="5821363" y="1782763"/>
          <p14:tracePt t="90520" x="5883275" y="1752600"/>
          <p14:tracePt t="90537" x="5989638" y="1714500"/>
          <p14:tracePt t="90554" x="6126163" y="1706563"/>
          <p14:tracePt t="90570" x="6278563" y="1706563"/>
          <p14:tracePt t="90587" x="6408738" y="1706563"/>
          <p14:tracePt t="90604" x="6545263" y="1744663"/>
          <p14:tracePt t="90621" x="6713538" y="1851025"/>
          <p14:tracePt t="90637" x="6735763" y="1874838"/>
          <p14:tracePt t="90654" x="6765925" y="1973263"/>
          <p14:tracePt t="90671" x="6773863" y="2103438"/>
          <p14:tracePt t="90687" x="6773863" y="2247900"/>
          <p14:tracePt t="90704" x="6705600" y="2408238"/>
          <p14:tracePt t="90721" x="6645275" y="2514600"/>
          <p14:tracePt t="90737" x="6499225" y="2590800"/>
          <p14:tracePt t="90754" x="6378575" y="2598738"/>
          <p14:tracePt t="90771" x="6232525" y="2598738"/>
          <p14:tracePt t="90787" x="6096000" y="2552700"/>
          <p14:tracePt t="90804" x="5997575" y="2476500"/>
          <p14:tracePt t="90822" x="5913438" y="2324100"/>
          <p14:tracePt t="90837" x="5897563" y="2263775"/>
          <p14:tracePt t="90854" x="5867400" y="2041525"/>
          <p14:tracePt t="90871" x="5875338" y="1951038"/>
          <p14:tracePt t="90887" x="5921375" y="1866900"/>
          <p14:tracePt t="90904" x="6049963" y="1806575"/>
          <p14:tracePt t="90921" x="6226175" y="1798638"/>
          <p14:tracePt t="90939" x="6416675" y="1798638"/>
          <p14:tracePt t="90954" x="6569075" y="1806575"/>
          <p14:tracePt t="90970" x="6667500" y="1851025"/>
          <p14:tracePt t="90987" x="6727825" y="1927225"/>
          <p14:tracePt t="91004" x="6727825" y="2049463"/>
          <p14:tracePt t="91020" x="6727825" y="2293938"/>
          <p14:tracePt t="91022" x="6689725" y="2460625"/>
          <p14:tracePt t="91037" x="6561138" y="2697163"/>
          <p14:tracePt t="91053" x="6400800" y="2819400"/>
          <p14:tracePt t="91070" x="6232525" y="2857500"/>
          <p14:tracePt t="91087" x="6111875" y="2857500"/>
          <p14:tracePt t="91104" x="6003925" y="2789238"/>
          <p14:tracePt t="91121" x="5845175" y="2620963"/>
          <p14:tracePt t="91138" x="5753100" y="2460625"/>
          <p14:tracePt t="91154" x="5707063" y="2286000"/>
          <p14:tracePt t="91171" x="5707063" y="2133600"/>
          <p14:tracePt t="91187" x="5745163" y="2003425"/>
          <p14:tracePt t="91205" x="5981700" y="1912938"/>
          <p14:tracePt t="91221" x="6142038" y="1912938"/>
          <p14:tracePt t="91237" x="6248400" y="1912938"/>
          <p14:tracePt t="91254" x="6256338" y="1912938"/>
          <p14:tracePt t="91270" x="6264275" y="1927225"/>
          <p14:tracePt t="91287" x="6264275" y="2027238"/>
          <p14:tracePt t="91304" x="6256338" y="2171700"/>
          <p14:tracePt t="91320" x="6210300" y="2278063"/>
          <p14:tracePt t="91337" x="6149975" y="2316163"/>
          <p14:tracePt t="91354" x="6080125" y="2316163"/>
          <p14:tracePt t="91370" x="6035675" y="2316163"/>
          <p14:tracePt t="91387" x="5973763" y="2270125"/>
          <p14:tracePt t="91404" x="5965825" y="2239963"/>
          <p14:tracePt t="91421" x="5959475" y="2193925"/>
          <p14:tracePt t="91437" x="5959475" y="2155825"/>
          <p14:tracePt t="91454" x="5981700" y="2141538"/>
          <p14:tracePt t="91470" x="6019800" y="2125663"/>
          <p14:tracePt t="91487" x="6049963" y="2125663"/>
          <p14:tracePt t="91504" x="6057900" y="2125663"/>
          <p14:tracePt t="91520" x="6073775" y="2133600"/>
          <p14:tracePt t="91537" x="6073775" y="2141538"/>
          <p14:tracePt t="91555" x="6073775" y="2193925"/>
          <p14:tracePt t="91571" x="6073775" y="2247900"/>
          <p14:tracePt t="91587" x="6011863" y="2301875"/>
          <p14:tracePt t="91606" x="5889625" y="2316163"/>
          <p14:tracePt t="91621" x="5829300" y="2301875"/>
          <p14:tracePt t="91637" x="5783263" y="2270125"/>
          <p14:tracePt t="91655" x="5722938" y="2163763"/>
          <p14:tracePt t="91671" x="5715000" y="2095500"/>
          <p14:tracePt t="91687" x="5715000" y="2027238"/>
          <p14:tracePt t="91704" x="5799138" y="1951038"/>
          <p14:tracePt t="91721" x="5973763" y="1912938"/>
          <p14:tracePt t="91738" x="6156325" y="1912938"/>
          <p14:tracePt t="91755" x="6340475" y="1927225"/>
          <p14:tracePt t="91771" x="6423025" y="1965325"/>
          <p14:tracePt t="91788" x="6461125" y="2057400"/>
          <p14:tracePt t="91805" x="6446838" y="2286000"/>
          <p14:tracePt t="91821" x="6332538" y="2438400"/>
          <p14:tracePt t="91838" x="6149975" y="2498725"/>
          <p14:tracePt t="91854" x="6019800" y="2498725"/>
          <p14:tracePt t="91871" x="5913438" y="2454275"/>
          <p14:tracePt t="91888" x="5813425" y="2339975"/>
          <p14:tracePt t="91904" x="5791200" y="2225675"/>
          <p14:tracePt t="91921" x="5791200" y="2103438"/>
          <p14:tracePt t="91938" x="5859463" y="1973263"/>
          <p14:tracePt t="91954" x="5997575" y="1882775"/>
          <p14:tracePt t="91972" x="6202363" y="1866900"/>
          <p14:tracePt t="91988" x="6400800" y="1866900"/>
          <p14:tracePt t="92004" x="6461125" y="1866900"/>
          <p14:tracePt t="92021" x="6461125" y="1935163"/>
          <p14:tracePt t="92037" x="6461125" y="2079625"/>
          <p14:tracePt t="92054" x="6332538" y="2255838"/>
          <p14:tracePt t="92071" x="6172200" y="2339975"/>
          <p14:tracePt t="92088" x="6057900" y="2354263"/>
          <p14:tracePt t="92105" x="6011863" y="2354263"/>
          <p14:tracePt t="92121" x="5951538" y="2316163"/>
          <p14:tracePt t="92138" x="5935663" y="2247900"/>
          <p14:tracePt t="92154" x="5935663" y="2133600"/>
          <p14:tracePt t="92171" x="5943600" y="2019300"/>
          <p14:tracePt t="92190" x="6057900" y="1935163"/>
          <p14:tracePt t="92205" x="6142038" y="1935163"/>
          <p14:tracePt t="92221" x="6172200" y="1935163"/>
          <p14:tracePt t="92238" x="6172200" y="1943100"/>
          <p14:tracePt t="92254" x="6202363" y="2073275"/>
          <p14:tracePt t="92271" x="6202363" y="2255838"/>
          <p14:tracePt t="92289" x="6188075" y="2400300"/>
          <p14:tracePt t="92304" x="6118225" y="2484438"/>
          <p14:tracePt t="92321" x="6049963" y="2498725"/>
          <p14:tracePt t="92338" x="6019800" y="2498725"/>
          <p14:tracePt t="92355" x="5989638" y="2484438"/>
          <p14:tracePt t="92371" x="5965825" y="2468563"/>
          <p14:tracePt t="92390" x="5959475" y="2422525"/>
          <p14:tracePt t="92406" x="5959475" y="2400300"/>
          <p14:tracePt t="92438" x="5973763" y="2400300"/>
          <p14:tracePt t="92455" x="6027738" y="2422525"/>
          <p14:tracePt t="92471" x="6142038" y="2568575"/>
          <p14:tracePt t="92488" x="6400800" y="2857500"/>
          <p14:tracePt t="92505" x="6735763" y="3246438"/>
          <p14:tracePt t="92521" x="7018338" y="3627438"/>
          <p14:tracePt t="92538" x="7162800" y="3794125"/>
          <p14:tracePt t="92555" x="7292975" y="3840163"/>
          <p14:tracePt t="92571" x="7413625" y="3848100"/>
          <p14:tracePt t="92588" x="7513638" y="3832225"/>
          <p14:tracePt t="92606" x="7680325" y="3665538"/>
          <p14:tracePt t="92622" x="7750175" y="3551238"/>
          <p14:tracePt t="92638" x="7756525" y="3497263"/>
          <p14:tracePt t="92655" x="7756525" y="3489325"/>
          <p14:tracePt t="92671" x="7756525" y="3475038"/>
          <p14:tracePt t="92688" x="7734300" y="3475038"/>
          <p14:tracePt t="92705" x="7712075" y="3475038"/>
          <p14:tracePt t="92721" x="7680325" y="3573463"/>
          <p14:tracePt t="92738" x="7642225" y="3711575"/>
          <p14:tracePt t="92755" x="7597775" y="3832225"/>
          <p14:tracePt t="92771" x="7535863" y="3902075"/>
          <p14:tracePt t="92788" x="7505700" y="3908425"/>
          <p14:tracePt t="92806" x="7437438" y="3863975"/>
          <p14:tracePt t="92821" x="7391400" y="3787775"/>
          <p14:tracePt t="92838" x="7192963" y="3413125"/>
          <p14:tracePt t="92855" x="7116763" y="3230563"/>
          <p14:tracePt t="92871" x="7094538" y="3146425"/>
          <p14:tracePt t="92888" x="7094538" y="3116263"/>
          <p14:tracePt t="92905" x="7094538" y="3101975"/>
          <p14:tracePt t="92958" x="7094538" y="3116263"/>
          <p14:tracePt t="92966" x="7094538" y="3154363"/>
          <p14:tracePt t="92974" x="7078663" y="3184525"/>
          <p14:tracePt t="92988" x="7078663" y="3208338"/>
          <p14:tracePt t="93005" x="7032625" y="3284538"/>
          <p14:tracePt t="93054" x="7026275" y="3284538"/>
          <p14:tracePt t="93062" x="7026275" y="3268663"/>
          <p14:tracePt t="93071" x="7056438" y="3238500"/>
          <p14:tracePt t="93088" x="7132638" y="3154363"/>
          <p14:tracePt t="93105" x="7208838" y="3101975"/>
          <p14:tracePt t="93122" x="7277100" y="3094038"/>
          <p14:tracePt t="93138" x="7315200" y="3094038"/>
          <p14:tracePt t="93155" x="7331075" y="3094038"/>
          <p14:tracePt t="93171" x="7369175" y="3146425"/>
          <p14:tracePt t="93188" x="7429500" y="3276600"/>
          <p14:tracePt t="93206" x="7413625" y="3398838"/>
          <p14:tracePt t="93221" x="7391400" y="3421063"/>
          <p14:tracePt t="93238" x="7375525" y="3429000"/>
          <p14:tracePt t="93255" x="7345363" y="3421063"/>
          <p14:tracePt t="93271" x="7331075" y="3344863"/>
          <p14:tracePt t="93288" x="7299325" y="3254375"/>
          <p14:tracePt t="93305" x="7285038" y="3178175"/>
          <p14:tracePt t="93322" x="7292975" y="3116263"/>
          <p14:tracePt t="93338" x="7375525" y="3108325"/>
          <p14:tracePt t="93355" x="7459663" y="3116263"/>
          <p14:tracePt t="93372" x="7527925" y="3170238"/>
          <p14:tracePt t="93388" x="7566025" y="3268663"/>
          <p14:tracePt t="93405" x="7566025" y="3406775"/>
          <p14:tracePt t="93422" x="7521575" y="3451225"/>
          <p14:tracePt t="93438" x="7451725" y="3451225"/>
          <p14:tracePt t="93455" x="7391400" y="3451225"/>
          <p14:tracePt t="93472" x="7299325" y="3429000"/>
          <p14:tracePt t="93488" x="7254875" y="3382963"/>
          <p14:tracePt t="93507" x="7246938" y="3352800"/>
          <p14:tracePt t="93509" x="7246938" y="3336925"/>
          <p14:tracePt t="93522" x="7246938" y="3330575"/>
          <p14:tracePt t="93538" x="7246938" y="3314700"/>
          <p14:tracePt t="93555" x="7292975" y="3314700"/>
          <p14:tracePt t="93572" x="7361238" y="3314700"/>
          <p14:tracePt t="93588" x="7383463" y="3314700"/>
          <p14:tracePt t="93605" x="7399338" y="3314700"/>
          <p14:tracePt t="93670" x="7407275" y="3314700"/>
          <p14:tracePt t="93695" x="7399338" y="3322638"/>
          <p14:tracePt t="93702" x="7383463" y="3322638"/>
          <p14:tracePt t="93710" x="7369175" y="3330575"/>
          <p14:tracePt t="93722" x="7345363" y="3344863"/>
          <p14:tracePt t="93738" x="7307263" y="3360738"/>
          <p14:tracePt t="93755" x="7239000" y="3382963"/>
          <p14:tracePt t="93772" x="7154863" y="3413125"/>
          <p14:tracePt t="93789" x="7032625" y="3459163"/>
          <p14:tracePt t="93806" x="6781800" y="3513138"/>
          <p14:tracePt t="93822" x="6454775" y="3573463"/>
          <p14:tracePt t="93838" x="6073775" y="3635375"/>
          <p14:tracePt t="93855" x="5737225" y="3673475"/>
          <p14:tracePt t="93872" x="5402263" y="3733800"/>
          <p14:tracePt t="93888" x="5075238" y="3763963"/>
          <p14:tracePt t="93905" x="4808538" y="3787775"/>
          <p14:tracePt t="93922" x="4640263" y="3787775"/>
          <p14:tracePt t="93938" x="4473575" y="3787775"/>
          <p14:tracePt t="93955" x="4313238" y="3763963"/>
          <p14:tracePt t="93972" x="4152900" y="3717925"/>
          <p14:tracePt t="93989" x="3940175" y="3627438"/>
          <p14:tracePt t="94007" x="3810000" y="3543300"/>
          <p14:tracePt t="94022" x="3725863" y="3482975"/>
          <p14:tracePt t="94038" x="3703638" y="3451225"/>
          <p14:tracePt t="94055" x="3703638" y="3421063"/>
          <p14:tracePt t="94072" x="3703638" y="3398838"/>
          <p14:tracePt t="94088" x="3703638" y="3375025"/>
          <p14:tracePt t="94105" x="3703638" y="3368675"/>
          <p14:tracePt t="94121" x="3687763" y="3352800"/>
          <p14:tracePt t="94138" x="3679825" y="3352800"/>
          <p14:tracePt t="94155" x="3665538" y="3352800"/>
          <p14:tracePt t="94171" x="3627438" y="3352800"/>
          <p14:tracePt t="94189" x="3581400" y="3344863"/>
          <p14:tracePt t="94205" x="3551238" y="3336925"/>
          <p14:tracePt t="94222" x="3521075" y="3330575"/>
          <p14:tracePt t="94239" x="3505200" y="3314700"/>
          <p14:tracePt t="94255" x="3505200" y="3284538"/>
          <p14:tracePt t="94272" x="3513138" y="3208338"/>
          <p14:tracePt t="94289" x="3551238" y="3070225"/>
          <p14:tracePt t="94305" x="3581400" y="2917825"/>
          <p14:tracePt t="94322" x="3611563" y="2803525"/>
          <p14:tracePt t="94338" x="3635375" y="2720975"/>
          <p14:tracePt t="94355" x="3673475" y="2651125"/>
          <p14:tracePt t="94372" x="3695700" y="2628900"/>
          <p14:tracePt t="94389" x="3817938" y="2568575"/>
          <p14:tracePt t="94405" x="4008438" y="2560638"/>
          <p14:tracePt t="94422" x="4275138" y="2560638"/>
          <p14:tracePt t="94439" x="4602163" y="2582863"/>
          <p14:tracePt t="94455" x="5089525" y="2689225"/>
          <p14:tracePt t="94472" x="5516563" y="2773363"/>
          <p14:tracePt t="94489" x="5927725" y="2835275"/>
          <p14:tracePt t="94506" x="6324600" y="2887663"/>
          <p14:tracePt t="94511" x="6530975" y="2925763"/>
          <p14:tracePt t="94522" x="6735763" y="2941638"/>
          <p14:tracePt t="94539" x="7178675" y="2949575"/>
          <p14:tracePt t="94555" x="7573963" y="2949575"/>
          <p14:tracePt t="94572" x="7970838" y="2949575"/>
          <p14:tracePt t="94589" x="8343900" y="2949575"/>
          <p14:tracePt t="94605" x="8450263" y="2949575"/>
          <p14:tracePt t="94622" x="8602663" y="2949575"/>
          <p14:tracePt t="94639" x="8640763" y="2955925"/>
          <p14:tracePt t="94655" x="8670925" y="2963863"/>
          <p14:tracePt t="94672" x="8686800" y="2971800"/>
          <p14:tracePt t="94706" x="8686800" y="2979738"/>
          <p14:tracePt t="94726" x="8686800" y="2987675"/>
          <p14:tracePt t="94739" x="8702675" y="3032125"/>
          <p14:tracePt t="94755" x="8785225" y="3246438"/>
          <p14:tracePt t="94772" x="8839200" y="3475038"/>
          <p14:tracePt t="94789" x="8869363" y="3794125"/>
          <p14:tracePt t="94805" x="8869363" y="3902075"/>
          <p14:tracePt t="94822" x="8816975" y="4068763"/>
          <p14:tracePt t="94839" x="8747125" y="4098925"/>
          <p14:tracePt t="94855" x="8656638" y="4098925"/>
          <p14:tracePt t="94872" x="8512175" y="4098925"/>
          <p14:tracePt t="94889" x="8183563" y="4030663"/>
          <p14:tracePt t="94905" x="7712075" y="3916363"/>
          <p14:tracePt t="94922" x="7223125" y="3825875"/>
          <p14:tracePt t="94939" x="6667500" y="3763963"/>
          <p14:tracePt t="94955" x="6126163" y="3749675"/>
          <p14:tracePt t="94972" x="5668963" y="3749675"/>
          <p14:tracePt t="94989" x="4899025" y="3840163"/>
          <p14:tracePt t="95007" x="4525963" y="3940175"/>
          <p14:tracePt t="95022" x="4237038" y="4022725"/>
          <p14:tracePt t="95039" x="4030663" y="4054475"/>
          <p14:tracePt t="95055" x="3886200" y="4060825"/>
          <p14:tracePt t="95072" x="3756025" y="4060825"/>
          <p14:tracePt t="95089" x="3597275" y="4060825"/>
          <p14:tracePt t="95105" x="3451225" y="4054475"/>
          <p14:tracePt t="95122" x="3260725" y="3978275"/>
          <p14:tracePt t="95139" x="3116263" y="3870325"/>
          <p14:tracePt t="95155" x="3032125" y="3756025"/>
          <p14:tracePt t="95172" x="3001963" y="3665538"/>
          <p14:tracePt t="95189" x="3001963" y="3565525"/>
          <p14:tracePt t="95207" x="3001963" y="3451225"/>
          <p14:tracePt t="95222" x="3048000" y="3314700"/>
          <p14:tracePt t="95239" x="3124200" y="3154363"/>
          <p14:tracePt t="95256" x="3230563" y="3025775"/>
          <p14:tracePt t="95272" x="3375025" y="2887663"/>
          <p14:tracePt t="95289" x="3521075" y="2781300"/>
          <p14:tracePt t="95305" x="3733800" y="2667000"/>
          <p14:tracePt t="95322" x="3978275" y="2568575"/>
          <p14:tracePt t="95339" x="4351338" y="2454275"/>
          <p14:tracePt t="95356" x="4686300" y="2362200"/>
          <p14:tracePt t="95372" x="5021263" y="2354263"/>
          <p14:tracePt t="95389" x="5464175" y="2354263"/>
          <p14:tracePt t="95407" x="5753100" y="2430463"/>
          <p14:tracePt t="95422" x="6126163" y="2536825"/>
          <p14:tracePt t="95439" x="6591300" y="2620963"/>
          <p14:tracePt t="95456" x="7108825" y="2697163"/>
          <p14:tracePt t="95472" x="7527925" y="2697163"/>
          <p14:tracePt t="95489" x="7916863" y="2697163"/>
          <p14:tracePt t="95506" x="8275638" y="2697163"/>
          <p14:tracePt t="95509" x="8374063" y="2697163"/>
          <p14:tracePt t="95522" x="8488363" y="2697163"/>
          <p14:tracePt t="95539" x="8594725" y="2697163"/>
          <p14:tracePt t="95556" x="8632825" y="2697163"/>
          <p14:tracePt t="95614" x="8656638" y="2743200"/>
          <p14:tracePt t="95624" x="8678863" y="2835275"/>
          <p14:tracePt t="95630" x="8709025" y="2925763"/>
          <p14:tracePt t="95640" x="8747125" y="3063875"/>
          <p14:tracePt t="95656" x="8816975" y="3382963"/>
          <p14:tracePt t="95672" x="8839200" y="3619500"/>
          <p14:tracePt t="95689" x="8839200" y="3756025"/>
          <p14:tracePt t="95706" x="8839200" y="3794125"/>
          <p14:tracePt t="95722" x="8839200" y="3802063"/>
          <p14:tracePt t="95739" x="8801100" y="3802063"/>
          <p14:tracePt t="95756" x="8724900" y="3802063"/>
          <p14:tracePt t="95773" x="8526463" y="3749675"/>
          <p14:tracePt t="95789" x="8207375" y="3687763"/>
          <p14:tracePt t="95806" x="7635875" y="3619500"/>
          <p14:tracePt t="95825" x="7064375" y="3565525"/>
          <p14:tracePt t="95839" x="6523038" y="3565525"/>
          <p14:tracePt t="95856" x="6019800" y="3565525"/>
          <p14:tracePt t="95872" x="5532438" y="3687763"/>
          <p14:tracePt t="95889" x="5051425" y="3840163"/>
          <p14:tracePt t="95906" x="4618038" y="3954463"/>
          <p14:tracePt t="95923" x="4229100" y="4000500"/>
          <p14:tracePt t="95939" x="3794125" y="4000500"/>
          <p14:tracePt t="95956" x="3421063" y="4000500"/>
          <p14:tracePt t="95973" x="2819400" y="3908425"/>
          <p14:tracePt t="95989" x="2460625" y="3794125"/>
          <p14:tracePt t="96006" x="2270125" y="3725863"/>
          <p14:tracePt t="96022" x="2095500" y="3649663"/>
          <p14:tracePt t="96039" x="2011363" y="3603625"/>
          <p14:tracePt t="96056" x="1965325" y="3573463"/>
          <p14:tracePt t="96072" x="1951038" y="3543300"/>
          <p14:tracePt t="96089" x="1951038" y="3489325"/>
          <p14:tracePt t="96106" x="1958975" y="3382963"/>
          <p14:tracePt t="96123" x="1989138" y="3260725"/>
          <p14:tracePt t="96140" x="2035175" y="3108325"/>
          <p14:tracePt t="96156" x="2079625" y="2987675"/>
          <p14:tracePt t="96173" x="2171700" y="2797175"/>
          <p14:tracePt t="96189" x="2225675" y="2735263"/>
          <p14:tracePt t="96205" x="2370138" y="2628900"/>
          <p14:tracePt t="96222" x="2522538" y="2568575"/>
          <p14:tracePt t="96239" x="2682875" y="2544763"/>
          <p14:tracePt t="96255" x="2865438" y="2544763"/>
          <p14:tracePt t="96272" x="3086100" y="2544763"/>
          <p14:tracePt t="96288" x="3413125" y="2644775"/>
          <p14:tracePt t="96305" x="3825875" y="2765425"/>
          <p14:tracePt t="96322" x="4403725" y="2917825"/>
          <p14:tracePt t="96339" x="4945063" y="2994025"/>
          <p14:tracePt t="96356" x="5540375" y="3063875"/>
          <p14:tracePt t="96372" x="6073775" y="3063875"/>
          <p14:tracePt t="96389" x="6575425" y="3063875"/>
          <p14:tracePt t="96406" x="7094538" y="3063875"/>
          <p14:tracePt t="96423" x="7323138" y="3048000"/>
          <p14:tracePt t="96439" x="7483475" y="3032125"/>
          <p14:tracePt t="96456" x="7620000" y="3017838"/>
          <p14:tracePt t="96472" x="7734300" y="3017838"/>
          <p14:tracePt t="96489" x="7832725" y="3025775"/>
          <p14:tracePt t="96506" x="7962900" y="3048000"/>
          <p14:tracePt t="96522" x="8077200" y="3101975"/>
          <p14:tracePt t="96539" x="8251825" y="3178175"/>
          <p14:tracePt t="96556" x="8382000" y="3268663"/>
          <p14:tracePt t="96573" x="8542338" y="3421063"/>
          <p14:tracePt t="96589" x="8594725" y="3535363"/>
          <p14:tracePt t="96606" x="8640763" y="3641725"/>
          <p14:tracePt t="96623" x="8664575" y="3733800"/>
          <p14:tracePt t="96639" x="8664575" y="3802063"/>
          <p14:tracePt t="96656" x="8664575" y="3878263"/>
          <p14:tracePt t="96672" x="8648700" y="3946525"/>
          <p14:tracePt t="96689" x="8610600" y="4000500"/>
          <p14:tracePt t="96706" x="8550275" y="4038600"/>
          <p14:tracePt t="96722" x="8442325" y="4068763"/>
          <p14:tracePt t="96739" x="8351838" y="4084638"/>
          <p14:tracePt t="96756" x="8245475" y="4122738"/>
          <p14:tracePt t="96773" x="8099425" y="4160838"/>
          <p14:tracePt t="96789" x="8008938" y="4183063"/>
          <p14:tracePt t="96806" x="7932738" y="4206875"/>
          <p14:tracePt t="96822" x="7864475" y="4229100"/>
          <p14:tracePt t="96839" x="7794625" y="4251325"/>
          <p14:tracePt t="96856" x="7712075" y="4259263"/>
          <p14:tracePt t="96873" x="7604125" y="4283075"/>
          <p14:tracePt t="96889" x="7505700" y="4283075"/>
          <p14:tracePt t="96906" x="7421563" y="4206875"/>
          <p14:tracePt t="96923" x="7361238" y="4137025"/>
          <p14:tracePt t="97382" x="7361238" y="4130675"/>
          <p14:tracePt t="97686" x="7345363" y="4130675"/>
          <p14:tracePt t="97694" x="7323138" y="4130675"/>
          <p14:tracePt t="97706" x="7292975" y="4130675"/>
          <p14:tracePt t="97723" x="7239000" y="4106863"/>
          <p14:tracePt t="97740" x="7216775" y="4106863"/>
        </p14:tracePtLst>
      </p14:laserTraceLst>
    </p:ext>
  </p:extLs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12120" y="1600201"/>
            <a:ext cx="8229600" cy="220415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</a:t>
            </a:r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value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02527386"/>
              </p:ext>
            </p:extLst>
          </p:nvPr>
        </p:nvGraphicFramePr>
        <p:xfrm>
          <a:off x="7027863" y="2627313"/>
          <a:ext cx="8890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2" name="Equation" r:id="rId4" imgW="888840" imgH="444240" progId="Equation.DSMT4">
                  <p:embed/>
                </p:oleObj>
              </mc:Choice>
              <mc:Fallback>
                <p:oleObj name="Equation" r:id="rId4" imgW="888840" imgH="44424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027863" y="2627313"/>
                        <a:ext cx="8890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86653247"/>
              </p:ext>
            </p:extLst>
          </p:nvPr>
        </p:nvGraphicFramePr>
        <p:xfrm>
          <a:off x="4787900" y="1630061"/>
          <a:ext cx="3759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6683" name="Equation" r:id="rId6" imgW="3759120" imgH="736560" progId="Equation.DSMT4">
                  <p:embed/>
                </p:oleObj>
              </mc:Choice>
              <mc:Fallback>
                <p:oleObj name="Equation" r:id="rId6" imgW="3759120" imgH="73656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1630061"/>
                        <a:ext cx="3759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9652725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070"/>
    </mc:Choice>
    <mc:Fallback xmlns="">
      <p:transition advTm="4307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3078" x="7216775" y="4098925"/>
          <p14:tracePt t="23087" x="7200900" y="4076700"/>
          <p14:tracePt t="23095" x="7200900" y="3954463"/>
          <p14:tracePt t="23104" x="7200900" y="3581400"/>
          <p14:tracePt t="23120" x="7108825" y="2835275"/>
          <p14:tracePt t="23137" x="7078663" y="2720975"/>
          <p14:tracePt t="23154" x="7086600" y="2667000"/>
          <p14:tracePt t="23170" x="7170738" y="2522538"/>
          <p14:tracePt t="23187" x="7223125" y="2446338"/>
          <p14:tracePt t="23398" x="7337425" y="2370138"/>
          <p14:tracePt t="23409" x="7718425" y="2155825"/>
          <p14:tracePt t="23421" x="8588375" y="1714500"/>
          <p14:tracePt t="23437" x="8702675" y="1608138"/>
          <p14:tracePt t="23454" x="8716963" y="1577975"/>
          <p14:tracePt t="23470" x="8793163" y="1447800"/>
          <p14:tracePt t="23487" x="8861425" y="1363663"/>
          <p14:tracePt t="23504" x="8869363" y="1355725"/>
          <p14:tracePt t="23520" x="8877300" y="1349375"/>
          <p14:tracePt t="23687" x="8861425" y="1387475"/>
          <p14:tracePt t="23694" x="8816975" y="1485900"/>
          <p14:tracePt t="23704" x="8778875" y="1570038"/>
          <p14:tracePt t="23721" x="8678863" y="1722438"/>
          <p14:tracePt t="23737" x="8588375" y="1812925"/>
          <p14:tracePt t="23754" x="8534400" y="1844675"/>
          <p14:tracePt t="23770" x="8518525" y="1858963"/>
          <p14:tracePt t="23966" x="8512175" y="1844675"/>
          <p14:tracePt t="23977" x="8512175" y="1836738"/>
          <p14:tracePt t="23988" x="8504238" y="1812925"/>
          <p14:tracePt t="24004" x="8488363" y="1782763"/>
          <p14:tracePt t="24020" x="8442325" y="1736725"/>
          <p14:tracePt t="24037" x="8305800" y="1684338"/>
          <p14:tracePt t="24054" x="8183563" y="1646238"/>
          <p14:tracePt t="24070" x="7993063" y="1600200"/>
          <p14:tracePt t="24087" x="7810500" y="1570038"/>
          <p14:tracePt t="24104" x="7604125" y="1554163"/>
          <p14:tracePt t="24120" x="7399338" y="1554163"/>
          <p14:tracePt t="24137" x="7170738" y="1554163"/>
          <p14:tracePt t="24154" x="6994525" y="1570038"/>
          <p14:tracePt t="24170" x="6811963" y="1630363"/>
          <p14:tracePt t="24187" x="6651625" y="1706563"/>
          <p14:tracePt t="24204" x="6492875" y="1812925"/>
          <p14:tracePt t="24220" x="6286500" y="1973263"/>
          <p14:tracePt t="24237" x="6164263" y="2073275"/>
          <p14:tracePt t="24254" x="6065838" y="2141538"/>
          <p14:tracePt t="24270" x="5981700" y="2187575"/>
          <p14:tracePt t="24287" x="5951538" y="2217738"/>
          <p14:tracePt t="24304" x="5927725" y="2232025"/>
          <p14:tracePt t="24337" x="5913438" y="2239963"/>
          <p14:tracePt t="24381" x="5905500" y="2239963"/>
          <p14:tracePt t="24397" x="5897563" y="2239963"/>
          <p14:tracePt t="24405" x="5883275" y="2239963"/>
          <p14:tracePt t="24421" x="5875338" y="2239963"/>
          <p14:tracePt t="24429" x="5867400" y="2239963"/>
          <p14:tracePt t="24437" x="5859463" y="2239963"/>
          <p14:tracePt t="24454" x="5845175" y="2239963"/>
          <p14:tracePt t="24622" x="5845175" y="2232025"/>
          <p14:tracePt t="24678" x="5845175" y="2209800"/>
          <p14:tracePt t="24690" x="5845175" y="2187575"/>
          <p14:tracePt t="24705" x="5905500" y="2125663"/>
          <p14:tracePt t="24721" x="5959475" y="2049463"/>
          <p14:tracePt t="24737" x="6003925" y="1973263"/>
          <p14:tracePt t="24754" x="6049963" y="1882775"/>
          <p14:tracePt t="24771" x="6073775" y="1806575"/>
          <p14:tracePt t="24787" x="6088063" y="1744663"/>
          <p14:tracePt t="24804" x="6088063" y="1684338"/>
          <p14:tracePt t="24821" x="6111875" y="1638300"/>
          <p14:tracePt t="24837" x="6111875" y="1630363"/>
          <p14:tracePt t="24974" x="6111875" y="1692275"/>
          <p14:tracePt t="24987" x="6103938" y="1790700"/>
          <p14:tracePt t="25003" x="6080125" y="1981200"/>
          <p14:tracePt t="25016" x="6057900" y="2225675"/>
          <p14:tracePt t="25030" x="6057900" y="2408238"/>
          <p14:tracePt t="25043" x="6080125" y="2498725"/>
          <p14:tracePt t="25054" x="6164263" y="2620963"/>
          <p14:tracePt t="25071" x="6270625" y="2689225"/>
          <p14:tracePt t="25087" x="6469063" y="2727325"/>
          <p14:tracePt t="25104" x="6751638" y="2727325"/>
          <p14:tracePt t="25121" x="7192963" y="2582863"/>
          <p14:tracePt t="25138" x="7589838" y="2332038"/>
          <p14:tracePt t="25155" x="7902575" y="2003425"/>
          <p14:tracePt t="25179" x="8031163" y="1668463"/>
          <p14:tracePt t="25191" x="8039100" y="1524000"/>
          <p14:tracePt t="25206" x="8039100" y="1401763"/>
          <p14:tracePt t="25221" x="8039100" y="1295400"/>
          <p14:tracePt t="25237" x="8047038" y="1257300"/>
          <p14:tracePt t="25254" x="8061325" y="1219200"/>
          <p14:tracePt t="25271" x="8107363" y="1211263"/>
          <p14:tracePt t="25287" x="8183563" y="1235075"/>
          <p14:tracePt t="25305" x="8283575" y="1295400"/>
          <p14:tracePt t="25321" x="8389938" y="1516063"/>
          <p14:tracePt t="25338" x="8496300" y="1866900"/>
          <p14:tracePt t="25355" x="8550275" y="2095500"/>
          <p14:tracePt t="25371" x="8572500" y="2125663"/>
          <p14:tracePt t="25418" x="8588375" y="2041525"/>
          <p14:tracePt t="25429" x="8588375" y="1714500"/>
          <p14:tracePt t="25440" x="8588375" y="1562100"/>
          <p14:tracePt t="25455" x="8602663" y="1303338"/>
          <p14:tracePt t="25471" x="8632825" y="1135063"/>
          <p14:tracePt t="25488" x="8648700" y="1050925"/>
          <p14:tracePt t="25504" x="8648700" y="1020763"/>
          <p14:tracePt t="25582" x="8648700" y="1044575"/>
          <p14:tracePt t="25590" x="8648700" y="1096963"/>
          <p14:tracePt t="25598" x="8640763" y="1165225"/>
          <p14:tracePt t="25606" x="8626475" y="1203325"/>
          <p14:tracePt t="25621" x="8610600" y="1265238"/>
          <p14:tracePt t="25638" x="8602663" y="1265238"/>
          <p14:tracePt t="25712" x="8602663" y="1241425"/>
          <p14:tracePt t="25718" x="8602663" y="1227138"/>
          <p14:tracePt t="25782" x="8594725" y="1219200"/>
          <p14:tracePt t="25798" x="8580438" y="1265238"/>
          <p14:tracePt t="25806" x="8572500" y="1325563"/>
          <p14:tracePt t="25814" x="8572500" y="1379538"/>
          <p14:tracePt t="25822" x="8572500" y="1425575"/>
          <p14:tracePt t="25838" x="8572500" y="1470025"/>
          <p14:tracePt t="25982" x="8564563" y="1470025"/>
          <p14:tracePt t="25990" x="8550275" y="1470025"/>
          <p14:tracePt t="25998" x="8534400" y="1470025"/>
          <p14:tracePt t="26190" x="8526463" y="1470025"/>
          <p14:tracePt t="26198" x="8512175" y="1470025"/>
          <p14:tracePt t="26214" x="8496300" y="1470025"/>
          <p14:tracePt t="26222" x="8480425" y="1470025"/>
          <p14:tracePt t="26238" x="8420100" y="1546225"/>
          <p14:tracePt t="26255" x="8297863" y="1668463"/>
          <p14:tracePt t="26272" x="8161338" y="1790700"/>
          <p14:tracePt t="26288" x="7932738" y="1889125"/>
          <p14:tracePt t="26304" x="7650163" y="1997075"/>
          <p14:tracePt t="26321" x="7361238" y="2041525"/>
          <p14:tracePt t="26338" x="7140575" y="2049463"/>
          <p14:tracePt t="26355" x="6918325" y="2049463"/>
          <p14:tracePt t="26371" x="6721475" y="1989138"/>
          <p14:tracePt t="26388" x="6569075" y="1935163"/>
          <p14:tracePt t="26405" x="6446838" y="1889125"/>
          <p14:tracePt t="26421" x="6423025" y="1874838"/>
          <p14:tracePt t="26486" x="6408738" y="1874838"/>
          <p14:tracePt t="26499" x="6384925" y="1882775"/>
          <p14:tracePt t="26511" x="6324600" y="1897063"/>
          <p14:tracePt t="26521" x="6308725" y="1905000"/>
          <p14:tracePt t="26538" x="6232525" y="1943100"/>
          <p14:tracePt t="26554" x="6194425" y="1951038"/>
          <p14:tracePt t="26571" x="6164263" y="1965325"/>
          <p14:tracePt t="26588" x="6156325" y="1973263"/>
          <p14:tracePt t="26637" x="6180138" y="1935163"/>
          <p14:tracePt t="26645" x="6218238" y="1874838"/>
          <p14:tracePt t="26655" x="6256338" y="1820863"/>
          <p14:tracePt t="26671" x="6362700" y="1692275"/>
          <p14:tracePt t="26688" x="6477000" y="1622425"/>
          <p14:tracePt t="26705" x="6607175" y="1554163"/>
          <p14:tracePt t="26721" x="6773863" y="1516063"/>
          <p14:tracePt t="26738" x="6994525" y="1485900"/>
          <p14:tracePt t="26755" x="7261225" y="1477963"/>
          <p14:tracePt t="26771" x="7573963" y="1477963"/>
          <p14:tracePt t="26788" x="7870825" y="1485900"/>
          <p14:tracePt t="26805" x="8213725" y="1546225"/>
          <p14:tracePt t="26821" x="8389938" y="1608138"/>
          <p14:tracePt t="26838" x="8496300" y="1630363"/>
          <p14:tracePt t="26855" x="8556625" y="1654175"/>
          <p14:tracePt t="26871" x="8580438" y="1654175"/>
          <p14:tracePt t="26888" x="8594725" y="1660525"/>
          <p14:tracePt t="26905" x="8602663" y="1660525"/>
          <p14:tracePt t="26921" x="8610600" y="1668463"/>
          <p14:tracePt t="26938" x="8618538" y="1676400"/>
          <p14:tracePt t="26955" x="8656638" y="1714500"/>
          <p14:tracePt t="26971" x="8678863" y="1752600"/>
          <p14:tracePt t="26988" x="8694738" y="1828800"/>
          <p14:tracePt t="27005" x="8694738" y="1927225"/>
          <p14:tracePt t="27021" x="8694738" y="1997075"/>
          <p14:tracePt t="27038" x="8670925" y="2103438"/>
          <p14:tracePt t="27055" x="8602663" y="2179638"/>
          <p14:tracePt t="27071" x="8512175" y="2255838"/>
          <p14:tracePt t="27088" x="8404225" y="2293938"/>
          <p14:tracePt t="27105" x="8251825" y="2332038"/>
          <p14:tracePt t="27121" x="8099425" y="2362200"/>
          <p14:tracePt t="27138" x="7947025" y="2362200"/>
          <p14:tracePt t="27155" x="7780338" y="2362200"/>
          <p14:tracePt t="27172" x="7604125" y="2362200"/>
          <p14:tracePt t="27188" x="7361238" y="2362200"/>
          <p14:tracePt t="27205" x="7223125" y="2362200"/>
          <p14:tracePt t="27221" x="7048500" y="2362200"/>
          <p14:tracePt t="27238" x="6880225" y="2362200"/>
          <p14:tracePt t="27255" x="6727825" y="2362200"/>
          <p14:tracePt t="27272" x="6613525" y="2362200"/>
          <p14:tracePt t="27288" x="6553200" y="2362200"/>
          <p14:tracePt t="27305" x="6477000" y="2362200"/>
          <p14:tracePt t="27321" x="6454775" y="2362200"/>
          <p14:tracePt t="27338" x="6430963" y="2346325"/>
          <p14:tracePt t="27355" x="6392863" y="2308225"/>
          <p14:tracePt t="27372" x="6370638" y="2239963"/>
          <p14:tracePt t="27389" x="6324600" y="2087563"/>
          <p14:tracePt t="27405" x="6308725" y="1973263"/>
          <p14:tracePt t="27421" x="6302375" y="1874838"/>
          <p14:tracePt t="27438" x="6302375" y="1768475"/>
          <p14:tracePt t="27455" x="6302375" y="1684338"/>
          <p14:tracePt t="27472" x="6316663" y="1622425"/>
          <p14:tracePt t="27488" x="6346825" y="1562100"/>
          <p14:tracePt t="27505" x="6408738" y="1493838"/>
          <p14:tracePt t="27522" x="6499225" y="1447800"/>
          <p14:tracePt t="27538" x="6607175" y="1417638"/>
          <p14:tracePt t="27555" x="6697663" y="1409700"/>
          <p14:tracePt t="27572" x="6797675" y="1409700"/>
          <p14:tracePt t="27589" x="6926263" y="1409700"/>
          <p14:tracePt t="27605" x="6972300" y="1417638"/>
          <p14:tracePt t="27622" x="7018338" y="1425575"/>
          <p14:tracePt t="27639" x="7048500" y="1447800"/>
          <p14:tracePt t="27655" x="7078663" y="1463675"/>
          <p14:tracePt t="27672" x="7108825" y="1493838"/>
          <p14:tracePt t="27688" x="7146925" y="1570038"/>
          <p14:tracePt t="27705" x="7185025" y="1646238"/>
          <p14:tracePt t="27722" x="7208838" y="1730375"/>
          <p14:tracePt t="27738" x="7208838" y="1790700"/>
          <p14:tracePt t="27755" x="7208838" y="1874838"/>
          <p14:tracePt t="27772" x="7146925" y="1965325"/>
          <p14:tracePt t="27789" x="6896100" y="2049463"/>
          <p14:tracePt t="27805" x="6705600" y="2049463"/>
          <p14:tracePt t="27822" x="6492875" y="2027238"/>
          <p14:tracePt t="27839" x="6346825" y="1981200"/>
          <p14:tracePt t="27855" x="6294438" y="1965325"/>
          <p14:tracePt t="27927" x="6286500" y="1958975"/>
          <p14:tracePt t="28094" x="6286500" y="1973263"/>
          <p14:tracePt t="28106" x="6278563" y="1997075"/>
          <p14:tracePt t="28122" x="6278563" y="2041525"/>
          <p14:tracePt t="28139" x="6278563" y="2079625"/>
          <p14:tracePt t="28156" x="6278563" y="2125663"/>
          <p14:tracePt t="28172" x="6294438" y="2171700"/>
          <p14:tracePt t="28189" x="6354763" y="2193925"/>
          <p14:tracePt t="28205" x="6416675" y="2193925"/>
          <p14:tracePt t="28222" x="6492875" y="2193925"/>
          <p14:tracePt t="28239" x="6561138" y="2133600"/>
          <p14:tracePt t="28256" x="6613525" y="2041525"/>
          <p14:tracePt t="28272" x="6621463" y="1951038"/>
          <p14:tracePt t="28289" x="6621463" y="1905000"/>
          <p14:tracePt t="28305" x="6599238" y="1866900"/>
          <p14:tracePt t="28322" x="6575425" y="1858963"/>
          <p14:tracePt t="28339" x="6561138" y="1858963"/>
          <p14:tracePt t="28356" x="6545263" y="1858963"/>
          <p14:tracePt t="28372" x="6515100" y="1866900"/>
          <p14:tracePt t="28389" x="6484938" y="1943100"/>
          <p14:tracePt t="28405" x="6454775" y="2019300"/>
          <p14:tracePt t="28422" x="6423025" y="2079625"/>
          <p14:tracePt t="28439" x="6408738" y="2095500"/>
          <p14:tracePt t="28456" x="6400800" y="2111375"/>
          <p14:tracePt t="28472" x="6392863" y="2111375"/>
          <p14:tracePt t="28517" x="6392863" y="2103438"/>
          <p14:tracePt t="28525" x="6392863" y="2087563"/>
          <p14:tracePt t="28533" x="6400800" y="2065338"/>
          <p14:tracePt t="28541" x="6400800" y="2049463"/>
          <p14:tracePt t="28555" x="6400800" y="2027238"/>
          <p14:tracePt t="28572" x="6400800" y="2003425"/>
          <p14:tracePt t="28589" x="6400800" y="1997075"/>
          <p14:tracePt t="28605" x="6384925" y="1989138"/>
          <p14:tracePt t="28622" x="6332538" y="1989138"/>
          <p14:tracePt t="28639" x="6270625" y="2049463"/>
          <p14:tracePt t="28655" x="6226175" y="2141538"/>
          <p14:tracePt t="28672" x="6210300" y="2225675"/>
          <p14:tracePt t="28689" x="6210300" y="2263775"/>
          <p14:tracePt t="28705" x="6218238" y="2286000"/>
          <p14:tracePt t="28722" x="6286500" y="2286000"/>
          <p14:tracePt t="28739" x="6408738" y="2278063"/>
          <p14:tracePt t="28755" x="6499225" y="2225675"/>
          <p14:tracePt t="28772" x="6569075" y="2149475"/>
          <p14:tracePt t="28789" x="6591300" y="2103438"/>
          <p14:tracePt t="28805" x="6599238" y="2087563"/>
          <p14:tracePt t="28839" x="6599238" y="2079625"/>
          <p14:tracePt t="29247" x="6613525" y="2087563"/>
          <p14:tracePt t="29261" x="6759575" y="2087563"/>
          <p14:tracePt t="29273" x="6858000" y="2087563"/>
          <p14:tracePt t="29289" x="7026275" y="2087563"/>
          <p14:tracePt t="29306" x="7132638" y="2087563"/>
          <p14:tracePt t="29322" x="7170738" y="2087563"/>
          <p14:tracePt t="29494" x="7170738" y="2095500"/>
          <p14:tracePt t="29510" x="7170738" y="2111375"/>
          <p14:tracePt t="29521" x="7170738" y="2125663"/>
          <p14:tracePt t="29532" x="7200900" y="2149475"/>
          <p14:tracePt t="29543" x="7277100" y="2193925"/>
          <p14:tracePt t="29556" x="7323138" y="2209800"/>
          <p14:tracePt t="29572" x="7445375" y="2217738"/>
          <p14:tracePt t="29589" x="7483475" y="2232025"/>
          <p14:tracePt t="29605" x="7497763" y="2232025"/>
          <p14:tracePt t="38366" x="7513638" y="2232025"/>
          <p14:tracePt t="38377" x="7612063" y="2339975"/>
          <p14:tracePt t="38393" x="7832725" y="2667000"/>
          <p14:tracePt t="38410" x="7878763" y="2743200"/>
          <p14:tracePt t="38442" x="7902575" y="2803525"/>
          <p14:tracePt t="38459" x="7932738" y="2917825"/>
          <p14:tracePt t="38475" x="7940675" y="2949575"/>
          <p14:tracePt t="38477" x="7940675" y="2955925"/>
          <p14:tracePt t="38493" x="7940675" y="2971800"/>
          <p14:tracePt t="38510" x="7940675" y="2979738"/>
          <p14:tracePt t="38525" x="7908925" y="3055938"/>
          <p14:tracePt t="38542" x="7848600" y="3108325"/>
          <p14:tracePt t="38559" x="7788275" y="3170238"/>
          <p14:tracePt t="38575" x="7666038" y="3238500"/>
          <p14:tracePt t="38592" x="7573963" y="3284538"/>
          <p14:tracePt t="38609" x="7521575" y="3306763"/>
          <p14:tracePt t="38626" x="7513638" y="3306763"/>
          <p14:tracePt t="38727" x="7497763" y="3306763"/>
          <p14:tracePt t="38734" x="7445375" y="3298825"/>
          <p14:tracePt t="38743" x="7391400" y="3284538"/>
          <p14:tracePt t="38759" x="7239000" y="3246438"/>
          <p14:tracePt t="38776" x="7102475" y="3222625"/>
          <p14:tracePt t="38793" x="7078663" y="3222625"/>
          <p14:tracePt t="38830" x="7108825" y="3216275"/>
          <p14:tracePt t="38843" x="7200900" y="3178175"/>
          <p14:tracePt t="38860" x="7483475" y="3094038"/>
          <p14:tracePt t="38877" x="7673975" y="3070225"/>
          <p14:tracePt t="38893" x="7680325" y="3063875"/>
          <p14:tracePt t="38912" x="7673975" y="3055938"/>
          <p14:tracePt t="38927" x="7497763" y="3017838"/>
          <p14:tracePt t="38943" x="7208838" y="2994025"/>
          <p14:tracePt t="38960" x="6858000" y="2955925"/>
          <p14:tracePt t="38976" x="6713538" y="2917825"/>
          <p14:tracePt t="38993" x="6689725" y="2917825"/>
          <p14:tracePt t="39010" x="6689725" y="2911475"/>
          <p14:tracePt t="39026" x="6721475" y="2835275"/>
          <p14:tracePt t="39043" x="6880225" y="2727325"/>
          <p14:tracePt t="39060" x="7094538" y="2636838"/>
          <p14:tracePt t="39077" x="7399338" y="2536825"/>
          <p14:tracePt t="39093" x="7489825" y="2514600"/>
          <p14:tracePt t="39110" x="7513638" y="2514600"/>
          <p14:tracePt t="39126" x="7535863" y="2574925"/>
          <p14:tracePt t="39143" x="7589838" y="2781300"/>
          <p14:tracePt t="39161" x="7589838" y="2971800"/>
          <p14:tracePt t="39176" x="7521575" y="3162300"/>
          <p14:tracePt t="39193" x="7445375" y="3260725"/>
          <p14:tracePt t="39210" x="7375525" y="3284538"/>
          <p14:tracePt t="39226" x="7337425" y="3284538"/>
          <p14:tracePt t="39244" x="7292975" y="3246438"/>
          <p14:tracePt t="39260" x="7261225" y="3154363"/>
          <p14:tracePt t="39277" x="7254875" y="2971800"/>
          <p14:tracePt t="39293" x="7292975" y="2895600"/>
          <p14:tracePt t="39315" x="7505700" y="2773363"/>
          <p14:tracePt t="39326" x="7734300" y="2759075"/>
          <p14:tracePt t="39342" x="7932738" y="2759075"/>
          <p14:tracePt t="39359" x="8069263" y="2811463"/>
          <p14:tracePt t="39376" x="8123238" y="2895600"/>
          <p14:tracePt t="39393" x="8123238" y="2994025"/>
          <p14:tracePt t="39409" x="8008938" y="3094038"/>
          <p14:tracePt t="39426" x="7810500" y="3132138"/>
          <p14:tracePt t="39443" x="7483475" y="3132138"/>
          <p14:tracePt t="39459" x="6994525" y="3032125"/>
          <p14:tracePt t="39476" x="6599238" y="2849563"/>
          <p14:tracePt t="39478" x="6515100" y="2797175"/>
          <p14:tracePt t="39492" x="6469063" y="2751138"/>
          <p14:tracePt t="39509" x="6454775" y="2620963"/>
          <p14:tracePt t="39526" x="6613525" y="2536825"/>
          <p14:tracePt t="39543" x="6988175" y="2498725"/>
          <p14:tracePt t="39559" x="7483475" y="2498725"/>
          <p14:tracePt t="39576" x="7962900" y="2697163"/>
          <p14:tracePt t="39593" x="8199438" y="2903538"/>
          <p14:tracePt t="39609" x="8229600" y="3048000"/>
          <p14:tracePt t="39626" x="8213725" y="3200400"/>
          <p14:tracePt t="39643" x="8107363" y="3268663"/>
          <p14:tracePt t="39660" x="7940675" y="3292475"/>
          <p14:tracePt t="39676" x="7635875" y="3260725"/>
          <p14:tracePt t="39693" x="7116763" y="3070225"/>
          <p14:tracePt t="39709" x="7032625" y="3001963"/>
          <p14:tracePt t="39726" x="7032625" y="2949575"/>
          <p14:tracePt t="39743" x="7116763" y="2895600"/>
          <p14:tracePt t="39759" x="7331075" y="2895600"/>
          <p14:tracePt t="39776" x="7543800" y="2895600"/>
          <p14:tracePt t="39793" x="7764463" y="2971800"/>
          <p14:tracePt t="39809" x="7886700" y="3070225"/>
          <p14:tracePt t="39826" x="7886700" y="3086100"/>
          <p14:tracePt t="39843" x="7886700" y="3108325"/>
          <p14:tracePt t="39877" x="7870825" y="3124200"/>
        </p14:tracePtLst>
      </p14:laserTraceLst>
    </p:ext>
  </p:extLs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2246" t="32373" r="19134" b="18963"/>
          <a:stretch/>
        </p:blipFill>
        <p:spPr>
          <a:xfrm>
            <a:off x="2144889" y="1713891"/>
            <a:ext cx="7828843" cy="44076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74864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7567"/>
    </mc:Choice>
    <mc:Fallback xmlns="">
      <p:transition advTm="5756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59" x="7810500" y="3124200"/>
          <p14:tracePt t="1367" x="7620000" y="3078163"/>
          <p14:tracePt t="1377" x="7307263" y="2994025"/>
          <p14:tracePt t="1391" x="6545263" y="2773363"/>
          <p14:tracePt t="1407" x="5845175" y="2674938"/>
          <p14:tracePt t="1423" x="5037138" y="2674938"/>
          <p14:tracePt t="1440" x="4678363" y="2620963"/>
          <p14:tracePt t="1457" x="4648200" y="2606675"/>
          <p14:tracePt t="1782" x="4587875" y="2606675"/>
          <p14:tracePt t="1790" x="4449763" y="2560638"/>
          <p14:tracePt t="1798" x="4244975" y="2498725"/>
          <p14:tracePt t="1807" x="4122738" y="2468563"/>
          <p14:tracePt t="1823" x="3992563" y="2438400"/>
          <p14:tracePt t="1840" x="3984625" y="2430463"/>
          <p14:tracePt t="1857" x="3962400" y="2422525"/>
          <p14:tracePt t="1873" x="3946525" y="2416175"/>
          <p14:tracePt t="1890" x="3940175" y="2416175"/>
          <p14:tracePt t="2482" x="3946525" y="2416175"/>
          <p14:tracePt t="2487" x="3978275" y="2416175"/>
          <p14:tracePt t="2496" x="4000500" y="2416175"/>
          <p14:tracePt t="2508" x="4008438" y="2416175"/>
          <p14:tracePt t="2524" x="4022725" y="2416175"/>
          <p14:tracePt t="2551" x="4046538" y="2416175"/>
          <p14:tracePt t="2559" x="4106863" y="2392363"/>
          <p14:tracePt t="2574" x="4259263" y="2332038"/>
          <p14:tracePt t="2591" x="4397375" y="2286000"/>
          <p14:tracePt t="2608" x="4556125" y="2217738"/>
          <p14:tracePt t="2624" x="4670425" y="2171700"/>
          <p14:tracePt t="2641" x="4770438" y="2111375"/>
          <p14:tracePt t="2658" x="4838700" y="2073275"/>
          <p14:tracePt t="2729" x="4846638" y="2073275"/>
          <p14:tracePt t="2736" x="4868863" y="2073275"/>
          <p14:tracePt t="2743" x="4892675" y="2073275"/>
          <p14:tracePt t="2758" x="4945063" y="2087563"/>
          <p14:tracePt t="2774" x="5021263" y="2103438"/>
          <p14:tracePt t="2791" x="5135563" y="2103438"/>
          <p14:tracePt t="2808" x="5265738" y="2103438"/>
          <p14:tracePt t="2825" x="5410200" y="2117725"/>
          <p14:tracePt t="2841" x="5546725" y="2141538"/>
          <p14:tracePt t="2858" x="5638800" y="2149475"/>
          <p14:tracePt t="2875" x="5684838" y="2155825"/>
          <p14:tracePt t="2919" x="5692775" y="2163763"/>
          <p14:tracePt t="2935" x="5699125" y="2171700"/>
          <p14:tracePt t="2943" x="5699125" y="2179638"/>
          <p14:tracePt t="2958" x="5707063" y="2187575"/>
          <p14:tracePt t="2974" x="5730875" y="2209800"/>
          <p14:tracePt t="2991" x="5737225" y="2225675"/>
          <p14:tracePt t="3143" x="5737225" y="2217738"/>
          <p14:tracePt t="3152" x="5737225" y="2193925"/>
          <p14:tracePt t="3160" x="5737225" y="2171700"/>
          <p14:tracePt t="3569" x="5761038" y="2155825"/>
          <p14:tracePt t="3575" x="5813425" y="2141538"/>
          <p14:tracePt t="3584" x="5875338" y="2125663"/>
          <p14:tracePt t="3591" x="5943600" y="2117725"/>
          <p14:tracePt t="3608" x="6065838" y="2095500"/>
          <p14:tracePt t="3625" x="6188075" y="2073275"/>
          <p14:tracePt t="3641" x="6324600" y="2041525"/>
          <p14:tracePt t="3658" x="6484938" y="2011363"/>
          <p14:tracePt t="3675" x="6621463" y="2003425"/>
          <p14:tracePt t="3691" x="6713538" y="2003425"/>
          <p14:tracePt t="3708" x="6751638" y="2003425"/>
          <p14:tracePt t="3783" x="6765925" y="2011363"/>
          <p14:tracePt t="3791" x="6773863" y="2035175"/>
          <p14:tracePt t="3799" x="6773863" y="2057400"/>
          <p14:tracePt t="3808" x="6781800" y="2073275"/>
          <p14:tracePt t="3825" x="6797675" y="2111375"/>
          <p14:tracePt t="3841" x="6797675" y="2141538"/>
          <p14:tracePt t="3858" x="6797675" y="2155825"/>
          <p14:tracePt t="3875" x="6797675" y="2163763"/>
          <p14:tracePt t="3892" x="6797675" y="2171700"/>
          <p14:tracePt t="3908" x="6789738" y="2179638"/>
          <p14:tracePt t="3925" x="6759575" y="2179638"/>
          <p14:tracePt t="3929" x="6743700" y="2171700"/>
          <p14:tracePt t="3943" x="6727825" y="2163763"/>
          <p14:tracePt t="4087" x="6727825" y="2171700"/>
          <p14:tracePt t="4095" x="6743700" y="2193925"/>
          <p14:tracePt t="4103" x="6773863" y="2201863"/>
          <p14:tracePt t="4119" x="6789738" y="2209800"/>
          <p14:tracePt t="4127" x="6797675" y="2209800"/>
          <p14:tracePt t="4142" x="6827838" y="2209800"/>
          <p14:tracePt t="4158" x="6880225" y="2209800"/>
          <p14:tracePt t="4175" x="6911975" y="2209800"/>
          <p14:tracePt t="4192" x="6934200" y="2209800"/>
          <p14:tracePt t="4208" x="6942138" y="2201863"/>
          <p14:tracePt t="4242" x="6950075" y="2201863"/>
          <p14:tracePt t="4415" x="6956425" y="2193925"/>
          <p14:tracePt t="4423" x="6956425" y="2179638"/>
          <p14:tracePt t="4431" x="6964363" y="2155825"/>
          <p14:tracePt t="4442" x="6980238" y="2141538"/>
          <p14:tracePt t="4458" x="7010400" y="2111375"/>
          <p14:tracePt t="4475" x="7048500" y="2065338"/>
          <p14:tracePt t="4492" x="7078663" y="2041525"/>
          <p14:tracePt t="4508" x="7108825" y="2011363"/>
          <p14:tracePt t="4525" x="7140575" y="1989138"/>
          <p14:tracePt t="4542" x="7162800" y="1973263"/>
          <p14:tracePt t="4558" x="7178675" y="1965325"/>
          <p14:tracePt t="4575" x="7192963" y="1951038"/>
          <p14:tracePt t="4631" x="7200900" y="1951038"/>
          <p14:tracePt t="4648" x="7208838" y="1951038"/>
          <p14:tracePt t="4656" x="7223125" y="1951038"/>
          <p14:tracePt t="4663" x="7231063" y="1951038"/>
          <p14:tracePt t="4675" x="7254875" y="1958975"/>
          <p14:tracePt t="4692" x="7269163" y="1958975"/>
          <p14:tracePt t="4708" x="7299325" y="1958975"/>
          <p14:tracePt t="4725" x="7331075" y="1958975"/>
          <p14:tracePt t="4742" x="7413625" y="1958975"/>
          <p14:tracePt t="4758" x="7451725" y="1958975"/>
          <p14:tracePt t="4775" x="7483475" y="1943100"/>
          <p14:tracePt t="4792" x="7505700" y="1935163"/>
          <p14:tracePt t="4825" x="7513638" y="1927225"/>
          <p14:tracePt t="4842" x="7513638" y="1920875"/>
          <p14:tracePt t="4858" x="7521575" y="1920875"/>
          <p14:tracePt t="4879" x="7521575" y="1912938"/>
          <p14:tracePt t="5215" x="7521575" y="1905000"/>
          <p14:tracePt t="5223" x="7521575" y="1897063"/>
          <p14:tracePt t="5239" x="7513638" y="1897063"/>
          <p14:tracePt t="5422" x="7505700" y="1897063"/>
          <p14:tracePt t="5430" x="7475538" y="1889125"/>
          <p14:tracePt t="5438" x="7421563" y="1866900"/>
          <p14:tracePt t="5446" x="7369175" y="1858963"/>
          <p14:tracePt t="5458" x="7315200" y="1844675"/>
          <p14:tracePt t="5475" x="7146925" y="1820863"/>
          <p14:tracePt t="5492" x="6896100" y="1874838"/>
          <p14:tracePt t="5508" x="6408738" y="2087563"/>
          <p14:tracePt t="5525" x="5867400" y="2370138"/>
          <p14:tracePt t="5542" x="5257800" y="2682875"/>
          <p14:tracePt t="5558" x="4419600" y="3108325"/>
          <p14:tracePt t="5575" x="3970338" y="3298825"/>
          <p14:tracePt t="5592" x="3543300" y="3451225"/>
          <p14:tracePt t="5608" x="3292475" y="3513138"/>
          <p14:tracePt t="5625" x="3140075" y="3559175"/>
          <p14:tracePt t="5642" x="3063875" y="3589338"/>
          <p14:tracePt t="5658" x="3040063" y="3589338"/>
          <p14:tracePt t="5799" x="3032125" y="3589338"/>
          <p14:tracePt t="5809" x="3032125" y="3565525"/>
          <p14:tracePt t="5815" x="3032125" y="3535363"/>
          <p14:tracePt t="5825" x="3032125" y="3521075"/>
          <p14:tracePt t="5842" x="3032125" y="3482975"/>
          <p14:tracePt t="5860" x="3048000" y="3406775"/>
          <p14:tracePt t="5875" x="3094038" y="3322638"/>
          <p14:tracePt t="5892" x="3124200" y="3260725"/>
          <p14:tracePt t="5909" x="3146425" y="3222625"/>
          <p14:tracePt t="5913" x="3162300" y="3216275"/>
          <p14:tracePt t="5926" x="3178175" y="3200400"/>
          <p14:tracePt t="5942" x="3200400" y="3178175"/>
          <p14:tracePt t="5959" x="3222625" y="3178175"/>
          <p14:tracePt t="5975" x="3254375" y="3178175"/>
          <p14:tracePt t="5992" x="3306763" y="3178175"/>
          <p14:tracePt t="6009" x="3398838" y="3178175"/>
          <p14:tracePt t="6026" x="3482975" y="3170238"/>
          <p14:tracePt t="6042" x="3573463" y="3140075"/>
          <p14:tracePt t="6059" x="3679825" y="3124200"/>
          <p14:tracePt t="6076" x="3825875" y="3101975"/>
          <p14:tracePt t="6092" x="3962400" y="3055938"/>
          <p14:tracePt t="6109" x="4068763" y="3017838"/>
          <p14:tracePt t="6126" x="4168775" y="2955925"/>
          <p14:tracePt t="6159" x="4175125" y="2955925"/>
          <p14:tracePt t="6224" x="4183063" y="2955925"/>
          <p14:tracePt t="6231" x="4198938" y="2955925"/>
          <p14:tracePt t="6242" x="4221163" y="2955925"/>
          <p14:tracePt t="6259" x="4283075" y="2979738"/>
          <p14:tracePt t="6276" x="4327525" y="2994025"/>
          <p14:tracePt t="6292" x="4457700" y="3017838"/>
          <p14:tracePt t="6309" x="4525963" y="3017838"/>
          <p14:tracePt t="6326" x="4564063" y="3017838"/>
          <p14:tracePt t="6342" x="4587875" y="3009900"/>
          <p14:tracePt t="6359" x="4587875" y="3001963"/>
          <p14:tracePt t="6376" x="4602163" y="2994025"/>
          <p14:tracePt t="6393" x="4610100" y="2971800"/>
          <p14:tracePt t="6409" x="4610100" y="2963863"/>
          <p14:tracePt t="6425" x="4625975" y="2941638"/>
          <p14:tracePt t="6442" x="4640263" y="2925763"/>
          <p14:tracePt t="6459" x="4664075" y="2903538"/>
          <p14:tracePt t="6475" x="4740275" y="2873375"/>
          <p14:tracePt t="6492" x="4884738" y="2835275"/>
          <p14:tracePt t="6509" x="5113338" y="2803525"/>
          <p14:tracePt t="6526" x="5668963" y="2697163"/>
          <p14:tracePt t="6542" x="6118225" y="2598738"/>
          <p14:tracePt t="6559" x="6583363" y="2446338"/>
          <p14:tracePt t="6575" x="7056438" y="2232025"/>
          <p14:tracePt t="6592" x="7391400" y="2057400"/>
          <p14:tracePt t="6609" x="7566025" y="1920875"/>
          <p14:tracePt t="6625" x="7620000" y="1844675"/>
          <p14:tracePt t="6642" x="7627938" y="1812925"/>
          <p14:tracePt t="6659" x="7627938" y="1798638"/>
          <p14:tracePt t="6675" x="7627938" y="1782763"/>
          <p14:tracePt t="6743" x="7627938" y="1774825"/>
          <p14:tracePt t="6783" x="7627938" y="1768475"/>
          <p14:tracePt t="6799" x="7627938" y="1752600"/>
          <p14:tracePt t="6815" x="7620000" y="1752600"/>
          <p14:tracePt t="6831" x="7620000" y="1744663"/>
          <p14:tracePt t="6839" x="7612063" y="1744663"/>
          <p14:tracePt t="6847" x="7597775" y="1744663"/>
          <p14:tracePt t="6859" x="7581900" y="1736725"/>
          <p14:tracePt t="6876" x="7527925" y="1730375"/>
          <p14:tracePt t="6893" x="7459663" y="1722438"/>
          <p14:tracePt t="6911" x="7375525" y="1706563"/>
          <p14:tracePt t="6927" x="7323138" y="1706563"/>
          <p14:tracePt t="6943" x="7239000" y="1706563"/>
          <p14:tracePt t="6959" x="7132638" y="1706563"/>
          <p14:tracePt t="6976" x="6988175" y="1706563"/>
          <p14:tracePt t="6993" x="6865938" y="1706563"/>
          <p14:tracePt t="7009" x="6735763" y="1706563"/>
          <p14:tracePt t="7026" x="6537325" y="1736725"/>
          <p14:tracePt t="7042" x="6340475" y="1782763"/>
          <p14:tracePt t="7060" x="6118225" y="1858963"/>
          <p14:tracePt t="7076" x="5867400" y="1965325"/>
          <p14:tracePt t="7093" x="5692775" y="2079625"/>
          <p14:tracePt t="7111" x="5470525" y="2278063"/>
          <p14:tracePt t="7127" x="5364163" y="2416175"/>
          <p14:tracePt t="7144" x="5287963" y="2544763"/>
          <p14:tracePt t="7159" x="5249863" y="2620963"/>
          <p14:tracePt t="7176" x="5241925" y="2651125"/>
          <p14:tracePt t="7193" x="5227638" y="2674938"/>
          <p14:tracePt t="7209" x="5227638" y="2682875"/>
          <p14:tracePt t="7227" x="5211763" y="2713038"/>
          <p14:tracePt t="7243" x="5181600" y="2751138"/>
          <p14:tracePt t="7260" x="5143500" y="2797175"/>
          <p14:tracePt t="7276" x="5067300" y="2849563"/>
          <p14:tracePt t="7293" x="5013325" y="2895600"/>
          <p14:tracePt t="7310" x="4983163" y="2911475"/>
          <p14:tracePt t="7327" x="4975225" y="2911475"/>
          <p14:tracePt t="7359" x="4968875" y="2911475"/>
          <p14:tracePt t="7376" x="4960938" y="2911475"/>
          <p14:tracePt t="7393" x="4945063" y="2911475"/>
          <p14:tracePt t="7409" x="4930775" y="2911475"/>
          <p14:tracePt t="7426" x="4906963" y="2911475"/>
          <p14:tracePt t="7431" x="4899025" y="2911475"/>
          <p14:tracePt t="7447" x="4884738" y="2925763"/>
          <p14:tracePt t="7459" x="4876800" y="2933700"/>
          <p14:tracePt t="7476" x="4868863" y="2949575"/>
          <p14:tracePt t="7493" x="4868863" y="2963863"/>
          <p14:tracePt t="7770" x="4868863" y="2971800"/>
          <p14:tracePt t="7775" x="4892675" y="2979738"/>
          <p14:tracePt t="7784" x="4945063" y="3001963"/>
          <p14:tracePt t="7793" x="5006975" y="3001963"/>
          <p14:tracePt t="7809" x="5227638" y="3001963"/>
          <p14:tracePt t="7826" x="5494338" y="3001963"/>
          <p14:tracePt t="7843" x="5821363" y="2979738"/>
          <p14:tracePt t="7860" x="6073775" y="2895600"/>
          <p14:tracePt t="7876" x="6226175" y="2857500"/>
          <p14:tracePt t="7893" x="6294438" y="2835275"/>
          <p14:tracePt t="7910" x="6316663" y="2819400"/>
          <p14:tracePt t="7926" x="6316663" y="2811463"/>
          <p14:tracePt t="7943" x="6316663" y="2803525"/>
          <p14:tracePt t="7960" x="6316663" y="2789238"/>
          <p14:tracePt t="7976" x="6316663" y="2781300"/>
          <p14:tracePt t="7993" x="6316663" y="2759075"/>
          <p14:tracePt t="8010" x="6332538" y="2743200"/>
          <p14:tracePt t="8026" x="6362700" y="2727325"/>
          <p14:tracePt t="8043" x="6384925" y="2727325"/>
          <p14:tracePt t="8060" x="6446838" y="2727325"/>
          <p14:tracePt t="8076" x="6530975" y="2727325"/>
          <p14:tracePt t="8094" x="6645275" y="2727325"/>
          <p14:tracePt t="8110" x="6651625" y="2727325"/>
          <p14:tracePt t="8126" x="6651625" y="2720975"/>
          <p14:tracePt t="8191" x="6659563" y="2720975"/>
          <p14:tracePt t="8200" x="6667500" y="2720975"/>
          <p14:tracePt t="8210" x="6675438" y="2720975"/>
          <p14:tracePt t="8226" x="6697663" y="2720975"/>
          <p14:tracePt t="8243" x="6735763" y="2720975"/>
          <p14:tracePt t="8260" x="6765925" y="2720975"/>
          <p14:tracePt t="8276" x="6811963" y="2705100"/>
          <p14:tracePt t="8294" x="6835775" y="2689225"/>
          <p14:tracePt t="8310" x="6850063" y="2689225"/>
          <p14:tracePt t="8343" x="6858000" y="2674938"/>
          <p14:tracePt t="8385" x="6865938" y="2674938"/>
          <p14:tracePt t="8400" x="6873875" y="2674938"/>
          <p14:tracePt t="8407" x="6880225" y="2674938"/>
          <p14:tracePt t="8416" x="6888163" y="2674938"/>
          <p14:tracePt t="8426" x="6904038" y="2674938"/>
          <p14:tracePt t="8443" x="6934200" y="2667000"/>
          <p14:tracePt t="8460" x="6950075" y="2667000"/>
          <p14:tracePt t="8476" x="6972300" y="2667000"/>
          <p14:tracePt t="8493" x="6980238" y="2667000"/>
          <p14:tracePt t="8509" x="6988175" y="2667000"/>
          <p14:tracePt t="8583" x="6994525" y="2705100"/>
          <p14:tracePt t="8591" x="7002463" y="2751138"/>
          <p14:tracePt t="8599" x="7002463" y="2781300"/>
          <p14:tracePt t="8610" x="7002463" y="2827338"/>
          <p14:tracePt t="8626" x="7002463" y="2917825"/>
          <p14:tracePt t="8643" x="7002463" y="2979738"/>
          <p14:tracePt t="8659" x="7002463" y="3048000"/>
          <p14:tracePt t="8676" x="6956425" y="3086100"/>
          <p14:tracePt t="8693" x="6896100" y="3116263"/>
          <p14:tracePt t="8710" x="6781800" y="3124200"/>
          <p14:tracePt t="8726" x="6477000" y="3124200"/>
          <p14:tracePt t="8743" x="6111875" y="3101975"/>
          <p14:tracePt t="8760" x="5730875" y="3040063"/>
          <p14:tracePt t="8776" x="5418138" y="3001963"/>
          <p14:tracePt t="8793" x="5227638" y="2971800"/>
          <p14:tracePt t="8810" x="5089525" y="2933700"/>
          <p14:tracePt t="8826" x="4991100" y="2879725"/>
          <p14:tracePt t="8843" x="4922838" y="2835275"/>
          <p14:tracePt t="8860" x="4892675" y="2797175"/>
          <p14:tracePt t="8876" x="4868863" y="2759075"/>
          <p14:tracePt t="8893" x="4860925" y="2751138"/>
          <p14:tracePt t="8910" x="4854575" y="2743200"/>
          <p14:tracePt t="8926" x="4838700" y="2743200"/>
          <p14:tracePt t="8943" x="4822825" y="2743200"/>
          <p14:tracePt t="8961" x="4778375" y="2765425"/>
          <p14:tracePt t="8976" x="4732338" y="2879725"/>
          <p14:tracePt t="8993" x="4716463" y="3001963"/>
          <p14:tracePt t="9010" x="4716463" y="3094038"/>
          <p14:tracePt t="9026" x="4724400" y="3146425"/>
          <p14:tracePt t="9043" x="4762500" y="3162300"/>
          <p14:tracePt t="9060" x="4906963" y="3162300"/>
          <p14:tracePt t="9076" x="5241925" y="3124200"/>
          <p14:tracePt t="9093" x="5745163" y="2941638"/>
          <p14:tracePt t="9110" x="6346825" y="2667000"/>
          <p14:tracePt t="9126" x="7040563" y="2408238"/>
          <p14:tracePt t="9143" x="7331075" y="2293938"/>
          <p14:tracePt t="9160" x="7429500" y="2239963"/>
          <p14:tracePt t="9176" x="7451725" y="2217738"/>
          <p14:tracePt t="9272" x="7451725" y="2209800"/>
          <p14:tracePt t="9304" x="7459663" y="2209800"/>
          <p14:tracePt t="9311" x="7475538" y="2209800"/>
          <p14:tracePt t="9327" x="7483475" y="2209800"/>
          <p14:tracePt t="9343" x="7483475" y="2225675"/>
          <p14:tracePt t="9351" x="7483475" y="2263775"/>
          <p14:tracePt t="9360" x="7483475" y="2293938"/>
          <p14:tracePt t="9377" x="7483475" y="2339975"/>
          <p14:tracePt t="9393" x="7467600" y="2362200"/>
          <p14:tracePt t="9410" x="7445375" y="2370138"/>
          <p14:tracePt t="9426" x="7407275" y="2370138"/>
          <p14:tracePt t="9443" x="7375525" y="2370138"/>
          <p14:tracePt t="9460" x="7353300" y="2370138"/>
          <p14:tracePt t="9476" x="7337425" y="2362200"/>
          <p14:tracePt t="9494" x="7299325" y="2362200"/>
          <p14:tracePt t="9510" x="7261225" y="2362200"/>
          <p14:tracePt t="9526" x="7223125" y="2392363"/>
          <p14:tracePt t="9543" x="7146925" y="2438400"/>
          <p14:tracePt t="9560" x="7094538" y="2492375"/>
          <p14:tracePt t="9577" x="7064375" y="2514600"/>
          <p14:tracePt t="9593" x="7056438" y="2522538"/>
          <p14:tracePt t="9610" x="7056438" y="2530475"/>
          <p14:tracePt t="9703" x="7056438" y="2522538"/>
          <p14:tracePt t="9712" x="7056438" y="2506663"/>
          <p14:tracePt t="9719" x="7056438" y="2492375"/>
          <p14:tracePt t="9727" x="7056438" y="2476500"/>
          <p14:tracePt t="9743" x="7056438" y="2438400"/>
          <p14:tracePt t="9760" x="7056438" y="2422525"/>
          <p14:tracePt t="9777" x="7056438" y="2408238"/>
          <p14:tracePt t="9831" x="7056438" y="2430463"/>
          <p14:tracePt t="9839" x="7070725" y="2476500"/>
          <p14:tracePt t="9847" x="7078663" y="2498725"/>
          <p14:tracePt t="9861" x="7086600" y="2530475"/>
          <p14:tracePt t="9877" x="7094538" y="2574925"/>
          <p14:tracePt t="9894" x="7102475" y="2590800"/>
          <p14:tracePt t="9952" x="7108825" y="2568575"/>
          <p14:tracePt t="9959" x="7108825" y="2536825"/>
          <p14:tracePt t="9967" x="7108825" y="2522538"/>
          <p14:tracePt t="9977" x="7116763" y="2498725"/>
          <p14:tracePt t="9994" x="7116763" y="2468563"/>
          <p14:tracePt t="10071" x="7116763" y="2476500"/>
          <p14:tracePt t="10079" x="7116763" y="2506663"/>
          <p14:tracePt t="10087" x="7116763" y="2530475"/>
          <p14:tracePt t="10103" x="7116763" y="2544763"/>
          <p14:tracePt t="10111" x="7116763" y="2552700"/>
          <p14:tracePt t="10168" x="7116763" y="2560638"/>
          <p14:tracePt t="10193" x="7116763" y="2552700"/>
          <p14:tracePt t="10199" x="7116763" y="2536825"/>
          <p14:tracePt t="10210" x="7116763" y="2530475"/>
          <p14:tracePt t="10227" x="7116763" y="2522538"/>
          <p14:tracePt t="10263" x="7116763" y="2530475"/>
          <p14:tracePt t="10271" x="7132638" y="2568575"/>
          <p14:tracePt t="10279" x="7140575" y="2620963"/>
          <p14:tracePt t="10294" x="7146925" y="2682875"/>
          <p14:tracePt t="10310" x="7154863" y="2727325"/>
          <p14:tracePt t="10399" x="7154863" y="2720975"/>
          <p14:tracePt t="10422" x="7154863" y="2713038"/>
          <p14:tracePt t="10535" x="7154863" y="2720975"/>
          <p14:tracePt t="10656" x="7154863" y="2727325"/>
          <p14:tracePt t="10687" x="7146925" y="2727325"/>
          <p14:tracePt t="10695" x="7140575" y="2735263"/>
          <p14:tracePt t="10743" x="7132638" y="2743200"/>
          <p14:tracePt t="10759" x="7124700" y="2751138"/>
          <p14:tracePt t="10767" x="7116763" y="2759075"/>
          <p14:tracePt t="10777" x="7108825" y="2773363"/>
          <p14:tracePt t="10794" x="7064375" y="2841625"/>
          <p14:tracePt t="10811" x="7018338" y="2903538"/>
          <p14:tracePt t="10827" x="6950075" y="2994025"/>
          <p14:tracePt t="10844" x="6880225" y="3094038"/>
          <p14:tracePt t="10861" x="6811963" y="3162300"/>
          <p14:tracePt t="10878" x="6765925" y="3184525"/>
          <p14:tracePt t="10894" x="6751638" y="3184525"/>
          <p14:tracePt t="10911" x="6713538" y="3184525"/>
          <p14:tracePt t="10927" x="6683375" y="3170238"/>
          <p14:tracePt t="10944" x="6645275" y="3140075"/>
          <p14:tracePt t="10961" x="6553200" y="3086100"/>
          <p14:tracePt t="10978" x="6430963" y="3025775"/>
          <p14:tracePt t="10994" x="6286500" y="3001963"/>
          <p14:tracePt t="11011" x="6126163" y="2987675"/>
          <p14:tracePt t="11027" x="5951538" y="2987675"/>
          <p14:tracePt t="11044" x="5821363" y="2994025"/>
          <p14:tracePt t="11061" x="5684838" y="3032125"/>
          <p14:tracePt t="11079" x="5540375" y="3101975"/>
          <p14:tracePt t="11094" x="5486400" y="3140075"/>
          <p14:tracePt t="11110" x="5456238" y="3162300"/>
          <p14:tracePt t="11127" x="5448300" y="3170238"/>
          <p14:tracePt t="11174" x="5440363" y="3170238"/>
          <p14:tracePt t="11181" x="5432425" y="3170238"/>
          <p14:tracePt t="11197" x="5418138" y="3170238"/>
          <p14:tracePt t="11210" x="5410200" y="3170238"/>
          <p14:tracePt t="11227" x="5394325" y="3162300"/>
          <p14:tracePt t="11243" x="5387975" y="3162300"/>
          <p14:tracePt t="11277" x="5387975" y="3154363"/>
          <p14:tracePt t="11295" x="5394325" y="3154363"/>
          <p14:tracePt t="11310" x="5478463" y="3154363"/>
          <p14:tracePt t="11327" x="5600700" y="3154363"/>
          <p14:tracePt t="11344" x="5768975" y="3154363"/>
          <p14:tracePt t="11360" x="5935663" y="3154363"/>
          <p14:tracePt t="11377" x="6096000" y="3154363"/>
          <p14:tracePt t="11394" x="6248400" y="3154363"/>
          <p14:tracePt t="11410" x="6324600" y="3154363"/>
          <p14:tracePt t="11427" x="6370638" y="3154363"/>
          <p14:tracePt t="11703" x="6362700" y="3154363"/>
          <p14:tracePt t="11712" x="6346825" y="3154363"/>
          <p14:tracePt t="11718" x="6302375" y="3146425"/>
          <p14:tracePt t="11727" x="6286500" y="3140075"/>
          <p14:tracePt t="11960" x="6270625" y="3140075"/>
          <p14:tracePt t="11967" x="6240463" y="3132138"/>
          <p14:tracePt t="11978" x="6188075" y="3108325"/>
          <p14:tracePt t="11994" x="6111875" y="3094038"/>
          <p14:tracePt t="12011" x="6011863" y="3094038"/>
          <p14:tracePt t="12028" x="5883275" y="3116263"/>
          <p14:tracePt t="12045" x="5829300" y="3140075"/>
          <p14:tracePt t="12061" x="5807075" y="3146425"/>
          <p14:tracePt t="12103" x="5813425" y="3146425"/>
          <p14:tracePt t="12111" x="5867400" y="3154363"/>
          <p14:tracePt t="12119" x="5951538" y="3154363"/>
          <p14:tracePt t="12129" x="6073775" y="3154363"/>
          <p14:tracePt t="12144" x="6400800" y="3116263"/>
          <p14:tracePt t="12161" x="6735763" y="3070225"/>
          <p14:tracePt t="12178" x="7108825" y="3017838"/>
          <p14:tracePt t="12194" x="7459663" y="2979738"/>
          <p14:tracePt t="12211" x="7658100" y="2955925"/>
          <p14:tracePt t="12229" x="7780338" y="2933700"/>
          <p14:tracePt t="12245" x="7794625" y="2925763"/>
          <p14:tracePt t="12278" x="7696200" y="2895600"/>
          <p14:tracePt t="12294" x="7521575" y="2857500"/>
          <p14:tracePt t="12311" x="7200900" y="2835275"/>
          <p14:tracePt t="12328" x="6621463" y="2835275"/>
          <p14:tracePt t="12345" x="6126163" y="2835275"/>
          <p14:tracePt t="12361" x="5684838" y="2835275"/>
          <p14:tracePt t="12378" x="5432425" y="2827338"/>
          <p14:tracePt t="12395" x="5311775" y="2803525"/>
          <p14:tracePt t="12411" x="5287963" y="2797175"/>
          <p14:tracePt t="12428" x="5287963" y="2789238"/>
          <p14:tracePt t="12430" x="5295900" y="2773363"/>
          <p14:tracePt t="12446" x="5326063" y="2720975"/>
          <p14:tracePt t="12462" x="5356225" y="2697163"/>
          <p14:tracePt t="12479" x="5372100" y="2689225"/>
          <p14:tracePt t="12527" x="5341938" y="2689225"/>
          <p14:tracePt t="12535" x="5295900" y="2689225"/>
          <p14:tracePt t="12545" x="5235575" y="2689225"/>
          <p14:tracePt t="12561" x="5105400" y="2727325"/>
          <p14:tracePt t="12578" x="4991100" y="2789238"/>
          <p14:tracePt t="12595" x="4922838" y="2835275"/>
          <p14:tracePt t="12611" x="4914900" y="2841625"/>
          <p14:tracePt t="12645" x="4953000" y="2865438"/>
          <p14:tracePt t="12662" x="5075238" y="2903538"/>
          <p14:tracePt t="12678" x="5113338" y="2917825"/>
          <p14:tracePt t="12695" x="5257800" y="3001963"/>
          <p14:tracePt t="12711" x="5303838" y="3048000"/>
          <p14:tracePt t="12728" x="5303838" y="3063875"/>
          <p14:tracePt t="12745" x="5303838" y="3078163"/>
          <p14:tracePt t="12762" x="5303838" y="3086100"/>
          <p14:tracePt t="12778" x="5295900" y="3086100"/>
          <p14:tracePt t="12794" x="5280025" y="3086100"/>
          <p14:tracePt t="12811" x="5273675" y="3086100"/>
          <p14:tracePt t="12828" x="5265738" y="3063875"/>
          <p14:tracePt t="12844" x="5265738" y="3032125"/>
          <p14:tracePt t="12861" x="5265738" y="2994025"/>
          <p14:tracePt t="12877" x="5265738" y="2963863"/>
          <p14:tracePt t="12894" x="5280025" y="2941638"/>
          <p14:tracePt t="12911" x="5303838" y="2925763"/>
          <p14:tracePt t="12928" x="5334000" y="2911475"/>
          <p14:tracePt t="12944" x="5364163" y="2911475"/>
          <p14:tracePt t="12961" x="5394325" y="2911475"/>
          <p14:tracePt t="12978" x="5410200" y="2903538"/>
          <p14:tracePt t="12994" x="5418138" y="2895600"/>
          <p14:tracePt t="13038" x="5426075" y="2895600"/>
          <p14:tracePt t="13046" x="5432425" y="2895600"/>
          <p14:tracePt t="13062" x="5440363" y="2895600"/>
          <p14:tracePt t="13078" x="5456238" y="2895600"/>
          <p14:tracePt t="13094" x="5464175" y="2895600"/>
          <p14:tracePt t="13111" x="5478463" y="2895600"/>
          <p14:tracePt t="13128" x="5508625" y="2895600"/>
          <p14:tracePt t="13144" x="5562600" y="2895600"/>
          <p14:tracePt t="13161" x="5676900" y="2903538"/>
          <p14:tracePt t="13178" x="5807075" y="2917825"/>
          <p14:tracePt t="13194" x="5989638" y="2949575"/>
          <p14:tracePt t="13211" x="6210300" y="2971800"/>
          <p14:tracePt t="13228" x="6392863" y="2987675"/>
          <p14:tracePt t="13244" x="6530975" y="3001963"/>
          <p14:tracePt t="13261" x="6689725" y="3001963"/>
          <p14:tracePt t="13278" x="6721475" y="3001963"/>
          <p14:tracePt t="13294" x="6735763" y="3001963"/>
          <p14:tracePt t="13311" x="6751638" y="3001963"/>
          <p14:tracePt t="13328" x="6765925" y="3001963"/>
          <p14:tracePt t="13344" x="6797675" y="3001963"/>
          <p14:tracePt t="13362" x="6880225" y="3001963"/>
          <p14:tracePt t="13378" x="7010400" y="3001963"/>
          <p14:tracePt t="13395" x="7192963" y="3001963"/>
          <p14:tracePt t="13412" x="7383463" y="3001963"/>
          <p14:tracePt t="13428" x="7573963" y="3001963"/>
          <p14:tracePt t="13431" x="7635875" y="3001963"/>
          <p14:tracePt t="13445" x="7704138" y="3001963"/>
          <p14:tracePt t="13462" x="7848600" y="3001963"/>
          <p14:tracePt t="13479" x="7878763" y="3001963"/>
          <p14:tracePt t="13495" x="7886700" y="3001963"/>
          <p14:tracePt t="13551" x="7894638" y="3001963"/>
          <p14:tracePt t="13567" x="7902575" y="3001963"/>
          <p14:tracePt t="13575" x="7908925" y="3001963"/>
          <p14:tracePt t="13583" x="7924800" y="3001963"/>
          <p14:tracePt t="13595" x="7932738" y="3001963"/>
          <p14:tracePt t="13612" x="7970838" y="3001963"/>
          <p14:tracePt t="13628" x="7993063" y="3001963"/>
          <p14:tracePt t="13645" x="8023225" y="3001963"/>
          <p14:tracePt t="14567" x="8016875" y="3001963"/>
          <p14:tracePt t="14575" x="8008938" y="3001963"/>
          <p14:tracePt t="14583" x="7985125" y="3001963"/>
          <p14:tracePt t="14595" x="7932738" y="3025775"/>
          <p14:tracePt t="14612" x="7818438" y="3101975"/>
          <p14:tracePt t="14629" x="7666038" y="3154363"/>
          <p14:tracePt t="14646" x="7345363" y="3246438"/>
          <p14:tracePt t="14662" x="7200900" y="3276600"/>
          <p14:tracePt t="14681" x="6911975" y="3284538"/>
          <p14:tracePt t="14695" x="6721475" y="3284538"/>
          <p14:tracePt t="14712" x="6537325" y="3284538"/>
          <p14:tracePt t="14729" x="6324600" y="3284538"/>
          <p14:tracePt t="14745" x="6111875" y="3284538"/>
          <p14:tracePt t="14762" x="5875338" y="3260725"/>
          <p14:tracePt t="14779" x="5616575" y="3216275"/>
          <p14:tracePt t="14796" x="5394325" y="3178175"/>
          <p14:tracePt t="14812" x="5211763" y="3162300"/>
          <p14:tracePt t="14829" x="5059363" y="3140075"/>
          <p14:tracePt t="14846" x="4914900" y="3124200"/>
          <p14:tracePt t="14862" x="4876800" y="3116263"/>
          <p14:tracePt t="14881" x="4860925" y="3116263"/>
          <p14:tracePt t="14896" x="4860925" y="3108325"/>
          <p14:tracePt t="15071" x="4854575" y="3108325"/>
          <p14:tracePt t="15087" x="4854575" y="3101975"/>
          <p14:tracePt t="15095" x="4846638" y="3101975"/>
          <p14:tracePt t="15103" x="4846638" y="3094038"/>
          <p14:tracePt t="15112" x="4846638" y="3086100"/>
          <p14:tracePt t="15129" x="4838700" y="3078163"/>
          <p14:tracePt t="15146" x="4838700" y="3063875"/>
          <p14:tracePt t="15256" x="4838700" y="3070225"/>
          <p14:tracePt t="15272" x="4838700" y="3086100"/>
          <p14:tracePt t="15392" x="4846638" y="3094038"/>
          <p14:tracePt t="15703" x="4838700" y="3101975"/>
          <p14:tracePt t="15719" x="4830763" y="3101975"/>
          <p14:tracePt t="15727" x="4822825" y="3101975"/>
          <p14:tracePt t="15735" x="4816475" y="3101975"/>
          <p14:tracePt t="15746" x="4800600" y="3101975"/>
          <p14:tracePt t="15763" x="4784725" y="3101975"/>
          <p14:tracePt t="15779" x="4762500" y="3101975"/>
          <p14:tracePt t="15796" x="4746625" y="3101975"/>
          <p14:tracePt t="15812" x="4732338" y="3101975"/>
          <p14:tracePt t="15829" x="4724400" y="3101975"/>
          <p14:tracePt t="15846" x="4708525" y="3108325"/>
          <p14:tracePt t="16161" x="4716463" y="3108325"/>
          <p14:tracePt t="16167" x="4732338" y="3108325"/>
          <p14:tracePt t="16183" x="4740275" y="3108325"/>
          <p14:tracePt t="16543" x="4746625" y="3116263"/>
          <p14:tracePt t="16687" x="4746625" y="3124200"/>
          <p14:tracePt t="16695" x="4754563" y="3124200"/>
          <p14:tracePt t="16719" x="4762500" y="3124200"/>
          <p14:tracePt t="16784" x="4762500" y="3116263"/>
          <p14:tracePt t="16951" x="4762500" y="3108325"/>
          <p14:tracePt t="16967" x="4754563" y="3101975"/>
          <p14:tracePt t="17023" x="4754563" y="3094038"/>
          <p14:tracePt t="17048" x="4754563" y="3086100"/>
          <p14:tracePt t="17087" x="4754563" y="3078163"/>
          <p14:tracePt t="17111" x="4754563" y="3063875"/>
          <p14:tracePt t="17127" x="4746625" y="3055938"/>
          <p14:tracePt t="17151" x="4746625" y="3048000"/>
          <p14:tracePt t="17159" x="4746625" y="3040063"/>
          <p14:tracePt t="17607" x="4770438" y="3032125"/>
          <p14:tracePt t="17615" x="4830763" y="3040063"/>
          <p14:tracePt t="17623" x="4899025" y="3048000"/>
          <p14:tracePt t="17631" x="5006975" y="3048000"/>
          <p14:tracePt t="17646" x="5326063" y="3048000"/>
          <p14:tracePt t="17664" x="5761038" y="3048000"/>
          <p14:tracePt t="17680" x="6240463" y="3048000"/>
          <p14:tracePt t="17698" x="6697663" y="3048000"/>
          <p14:tracePt t="17713" x="6994525" y="3048000"/>
          <p14:tracePt t="17730" x="7146925" y="3048000"/>
          <p14:tracePt t="17747" x="7192963" y="3048000"/>
          <p14:tracePt t="17927" x="7216775" y="3055938"/>
          <p14:tracePt t="17937" x="7216775" y="3063875"/>
          <p14:tracePt t="17947" x="7223125" y="3063875"/>
          <p14:tracePt t="17963" x="7239000" y="3063875"/>
          <p14:tracePt t="17980" x="7246938" y="3063875"/>
          <p14:tracePt t="18063" x="7254875" y="3063875"/>
          <p14:tracePt t="18071" x="7261225" y="3070225"/>
          <p14:tracePt t="18080" x="7269163" y="3070225"/>
          <p14:tracePt t="18097" x="7277100" y="3070225"/>
          <p14:tracePt t="18113" x="7285038" y="3078163"/>
          <p14:tracePt t="18130" x="7292975" y="3078163"/>
          <p14:tracePt t="18147" x="7299325" y="3078163"/>
          <p14:tracePt t="18231" x="7315200" y="3078163"/>
          <p14:tracePt t="18239" x="7345363" y="3078163"/>
          <p14:tracePt t="18247" x="7421563" y="3078163"/>
          <p14:tracePt t="18263" x="7612063" y="3078163"/>
          <p14:tracePt t="18280" x="7832725" y="3078163"/>
          <p14:tracePt t="18297" x="8085138" y="3078163"/>
          <p14:tracePt t="18313" x="8259763" y="3078163"/>
          <p14:tracePt t="18330" x="8382000" y="3063875"/>
          <p14:tracePt t="18347" x="8412163" y="3055938"/>
          <p14:tracePt t="18663" x="8351838" y="3032125"/>
          <p14:tracePt t="18671" x="8283575" y="3025775"/>
          <p14:tracePt t="18680" x="8137525" y="3009900"/>
          <p14:tracePt t="18697" x="7581900" y="3009900"/>
          <p14:tracePt t="18714" x="6980238" y="3009900"/>
          <p14:tracePt t="18730" x="6530975" y="3009900"/>
          <p14:tracePt t="18747" x="6088063" y="3009900"/>
          <p14:tracePt t="18764" x="5775325" y="3009900"/>
          <p14:tracePt t="18780" x="5616575" y="3009900"/>
          <p14:tracePt t="18798" x="5502275" y="3001963"/>
          <p14:tracePt t="18814" x="5502275" y="2994025"/>
          <p14:tracePt t="18855" x="5494338" y="2994025"/>
          <p14:tracePt t="18871" x="5478463" y="2994025"/>
          <p14:tracePt t="18880" x="5456238" y="2987675"/>
          <p14:tracePt t="18898" x="5410200" y="2979738"/>
          <p14:tracePt t="18914" x="5295900" y="2979738"/>
          <p14:tracePt t="18930" x="5211763" y="2979738"/>
          <p14:tracePt t="18947" x="5113338" y="2979738"/>
          <p14:tracePt t="18964" x="5013325" y="2994025"/>
          <p14:tracePt t="18980" x="4975225" y="3001963"/>
          <p14:tracePt t="18997" x="4960938" y="3009900"/>
          <p14:tracePt t="19071" x="4953000" y="3009900"/>
          <p14:tracePt t="19079" x="4945063" y="3009900"/>
          <p14:tracePt t="19087" x="4930775" y="3009900"/>
          <p14:tracePt t="19097" x="4922838" y="3009900"/>
          <p14:tracePt t="19114" x="4906963" y="3009900"/>
          <p14:tracePt t="19130" x="4899025" y="3009900"/>
          <p14:tracePt t="19159" x="4892675" y="3009900"/>
          <p14:tracePt t="19167" x="4884738" y="3009900"/>
          <p14:tracePt t="19180" x="4876800" y="3001963"/>
          <p14:tracePt t="19247" x="4868863" y="3001963"/>
          <p14:tracePt t="19263" x="4860925" y="3001963"/>
          <p14:tracePt t="19273" x="4854575" y="3001963"/>
          <p14:tracePt t="19280" x="4846638" y="2994025"/>
          <p14:tracePt t="19297" x="4838700" y="2994025"/>
          <p14:tracePt t="19383" x="4830763" y="2994025"/>
          <p14:tracePt t="19400" x="4822825" y="2987675"/>
          <p14:tracePt t="19407" x="4822825" y="2979738"/>
          <p14:tracePt t="19414" x="4816475" y="2979738"/>
          <p14:tracePt t="19511" x="4816475" y="2971800"/>
          <p14:tracePt t="19519" x="4816475" y="2955925"/>
          <p14:tracePt t="19531" x="4816475" y="2933700"/>
          <p14:tracePt t="19547" x="4838700" y="2895600"/>
          <p14:tracePt t="19564" x="4945063" y="2819400"/>
          <p14:tracePt t="19580" x="5089525" y="2759075"/>
          <p14:tracePt t="19598" x="5418138" y="2628900"/>
          <p14:tracePt t="19614" x="5540375" y="2606675"/>
          <p14:tracePt t="19630" x="5965825" y="2544763"/>
          <p14:tracePt t="19647" x="6302375" y="2544763"/>
          <p14:tracePt t="19664" x="6613525" y="2544763"/>
          <p14:tracePt t="19681" x="6880225" y="2568575"/>
          <p14:tracePt t="19697" x="7132638" y="2644775"/>
          <p14:tracePt t="19714" x="7307263" y="2697163"/>
          <p14:tracePt t="19731" x="7459663" y="2765425"/>
          <p14:tracePt t="19747" x="7551738" y="2811463"/>
          <p14:tracePt t="19764" x="7627938" y="2857500"/>
          <p14:tracePt t="19780" x="7680325" y="2911475"/>
          <p14:tracePt t="19798" x="7712075" y="2979738"/>
          <p14:tracePt t="19814" x="7712075" y="2994025"/>
          <p14:tracePt t="19831" x="7712075" y="3017838"/>
          <p14:tracePt t="19864" x="7712075" y="3025775"/>
          <p14:tracePt t="19881" x="7718425" y="3025775"/>
          <p14:tracePt t="19897" x="7726363" y="3032125"/>
          <p14:tracePt t="19928" x="7734300" y="3032125"/>
          <p14:tracePt t="19943" x="7742238" y="3032125"/>
          <p14:tracePt t="19959" x="7750175" y="3032125"/>
          <p14:tracePt t="20231" x="7750175" y="3025775"/>
          <p14:tracePt t="20239" x="7742238" y="3025775"/>
          <p14:tracePt t="20255" x="7726363" y="3025775"/>
          <p14:tracePt t="20264" x="7718425" y="3025775"/>
          <p14:tracePt t="20281" x="7696200" y="3017838"/>
          <p14:tracePt t="20298" x="7642225" y="3017838"/>
          <p14:tracePt t="20314" x="7566025" y="3025775"/>
          <p14:tracePt t="20331" x="7475538" y="3078163"/>
          <p14:tracePt t="20347" x="7361238" y="3154363"/>
          <p14:tracePt t="20364" x="7185025" y="3268663"/>
          <p14:tracePt t="20381" x="6972300" y="3382963"/>
          <p14:tracePt t="20398" x="6530975" y="3597275"/>
          <p14:tracePt t="20414" x="6218238" y="3725863"/>
          <p14:tracePt t="20431" x="5965825" y="3848100"/>
          <p14:tracePt t="20448" x="5791200" y="3940175"/>
          <p14:tracePt t="20464" x="5676900" y="3992563"/>
          <p14:tracePt t="20481" x="5608638" y="4016375"/>
          <p14:tracePt t="20498" x="5562600" y="4022725"/>
          <p14:tracePt t="20514" x="5516563" y="4030663"/>
          <p14:tracePt t="20531" x="5440363" y="4046538"/>
          <p14:tracePt t="20547" x="5387975" y="4046538"/>
          <p14:tracePt t="20564" x="5326063" y="4054475"/>
          <p14:tracePt t="20582" x="5113338" y="4054475"/>
          <p14:tracePt t="20599" x="4914900" y="4016375"/>
          <p14:tracePt t="20614" x="4740275" y="3978275"/>
          <p14:tracePt t="20631" x="4610100" y="3954463"/>
          <p14:tracePt t="20648" x="4518025" y="3946525"/>
          <p14:tracePt t="20664" x="4503738" y="3940175"/>
          <p14:tracePt t="20743" x="4503738" y="3932238"/>
          <p14:tracePt t="20759" x="4511675" y="3932238"/>
          <p14:tracePt t="20767" x="4511675" y="3924300"/>
          <p14:tracePt t="20777" x="4518025" y="3924300"/>
          <p14:tracePt t="20783" x="4533900" y="3924300"/>
          <p14:tracePt t="20799" x="4572000" y="3902075"/>
          <p14:tracePt t="20814" x="4625975" y="3894138"/>
          <p14:tracePt t="20831" x="4678363" y="3870325"/>
          <p14:tracePt t="20848" x="4746625" y="3863975"/>
          <p14:tracePt t="20864" x="4808538" y="3840163"/>
          <p14:tracePt t="20881" x="4876800" y="3825875"/>
          <p14:tracePt t="20898" x="4953000" y="3802063"/>
          <p14:tracePt t="20914" x="5021263" y="3794125"/>
          <p14:tracePt t="20918" x="5045075" y="3794125"/>
          <p14:tracePt t="20931" x="5067300" y="3794125"/>
          <p14:tracePt t="20948" x="5097463" y="3787775"/>
          <p14:tracePt t="20964" x="5121275" y="3787775"/>
          <p14:tracePt t="20982" x="5189538" y="3787775"/>
          <p14:tracePt t="20998" x="5249863" y="3787775"/>
          <p14:tracePt t="21014" x="5318125" y="3787775"/>
          <p14:tracePt t="21031" x="5418138" y="3787775"/>
          <p14:tracePt t="21048" x="5486400" y="3802063"/>
          <p14:tracePt t="21064" x="5584825" y="3802063"/>
          <p14:tracePt t="21081" x="5661025" y="3802063"/>
          <p14:tracePt t="21098" x="5730875" y="3802063"/>
          <p14:tracePt t="21114" x="5753100" y="3802063"/>
          <p14:tracePt t="21131" x="5775325" y="3802063"/>
          <p14:tracePt t="21148" x="5783263" y="3802063"/>
          <p14:tracePt t="21432" x="5791200" y="3802063"/>
          <p14:tracePt t="21439" x="5799138" y="3802063"/>
          <p14:tracePt t="21448" x="5807075" y="3802063"/>
          <p14:tracePt t="21465" x="5875338" y="3794125"/>
          <p14:tracePt t="21481" x="5965825" y="3763963"/>
          <p14:tracePt t="21498" x="6103938" y="3725863"/>
          <p14:tracePt t="21515" x="6316663" y="3635375"/>
          <p14:tracePt t="21532" x="6507163" y="3543300"/>
          <p14:tracePt t="21548" x="6835775" y="3413125"/>
          <p14:tracePt t="21564" x="7124700" y="3284538"/>
          <p14:tracePt t="21582" x="7505700" y="3124200"/>
          <p14:tracePt t="21598" x="7589838" y="3086100"/>
          <p14:tracePt t="21614" x="7734300" y="3025775"/>
          <p14:tracePt t="21696" x="7734300" y="3017838"/>
          <p14:tracePt t="21727" x="7726363" y="3017838"/>
          <p14:tracePt t="21743" x="7718425" y="3017838"/>
          <p14:tracePt t="21871" x="7726363" y="3017838"/>
          <p14:tracePt t="21880" x="7742238" y="3017838"/>
          <p14:tracePt t="21897" x="7772400" y="3017838"/>
          <p14:tracePt t="21903" x="7794625" y="3025775"/>
          <p14:tracePt t="21915" x="7810500" y="3025775"/>
          <p14:tracePt t="21931" x="7870825" y="3025775"/>
          <p14:tracePt t="21948" x="7940675" y="3025775"/>
          <p14:tracePt t="21965" x="7985125" y="3025775"/>
          <p14:tracePt t="21982" x="8008938" y="3025775"/>
          <p14:tracePt t="22031" x="8016875" y="3025775"/>
          <p14:tracePt t="22071" x="8039100" y="3017838"/>
          <p14:tracePt t="22087" x="8054975" y="3017838"/>
          <p14:tracePt t="22095" x="8077200" y="3017838"/>
          <p14:tracePt t="22111" x="8085138" y="3017838"/>
          <p14:tracePt t="22120" x="8093075" y="3017838"/>
          <p14:tracePt t="22159" x="8099425" y="3017838"/>
          <p14:tracePt t="22183" x="8077200" y="3055938"/>
          <p14:tracePt t="22191" x="8039100" y="3101975"/>
          <p14:tracePt t="22200" x="7985125" y="3154363"/>
          <p14:tracePt t="22215" x="7756525" y="3375025"/>
          <p14:tracePt t="22231" x="7369175" y="3597275"/>
          <p14:tracePt t="22248" x="6850063" y="3840163"/>
          <p14:tracePt t="22265" x="6324600" y="4030663"/>
          <p14:tracePt t="22281" x="5859463" y="4137025"/>
          <p14:tracePt t="22298" x="5584825" y="4152900"/>
          <p14:tracePt t="22315" x="5440363" y="4152900"/>
          <p14:tracePt t="22332" x="5410200" y="4144963"/>
          <p14:tracePt t="22348" x="5410200" y="4114800"/>
          <p14:tracePt t="22366" x="5410200" y="4084638"/>
          <p14:tracePt t="22382" x="5418138" y="4076700"/>
          <p14:tracePt t="22398" x="5418138" y="4060825"/>
          <p14:tracePt t="22415" x="5432425" y="4038600"/>
          <p14:tracePt t="22448" x="5432425" y="4030663"/>
          <p14:tracePt t="22568" x="5448300" y="4030663"/>
          <p14:tracePt t="22575" x="5464175" y="4030663"/>
          <p14:tracePt t="22584" x="5494338" y="4030663"/>
          <p14:tracePt t="22598" x="5570538" y="4030663"/>
          <p14:tracePt t="22615" x="5622925" y="4022725"/>
          <p14:tracePt t="22632" x="5692775" y="4000500"/>
          <p14:tracePt t="22648" x="5730875" y="3978275"/>
          <p14:tracePt t="22665" x="5745163" y="3954463"/>
          <p14:tracePt t="22682" x="5753100" y="3916363"/>
          <p14:tracePt t="22698" x="5768975" y="3856038"/>
          <p14:tracePt t="22716" x="5768975" y="3771900"/>
          <p14:tracePt t="22732" x="5768975" y="3679825"/>
          <p14:tracePt t="22748" x="5730875" y="3543300"/>
          <p14:tracePt t="22765" x="5676900" y="3406775"/>
          <p14:tracePt t="22782" x="5622925" y="3238500"/>
          <p14:tracePt t="22800" x="5608638" y="3208338"/>
          <p14:tracePt t="22815" x="5608638" y="3200400"/>
          <p14:tracePt t="22832" x="5608638" y="3192463"/>
          <p14:tracePt t="22871" x="5608638" y="3184525"/>
          <p14:tracePt t="22927" x="5608638" y="3178175"/>
          <p14:tracePt t="22935" x="5600700" y="3162300"/>
          <p14:tracePt t="22943" x="5584825" y="3154363"/>
          <p14:tracePt t="22951" x="5578475" y="3154363"/>
          <p14:tracePt t="22965" x="5554663" y="3146425"/>
          <p14:tracePt t="22982" x="5486400" y="3124200"/>
          <p14:tracePt t="23000" x="5464175" y="3108325"/>
          <p14:tracePt t="23047" x="5470525" y="3108325"/>
          <p14:tracePt t="23055" x="5502275" y="3116263"/>
          <p14:tracePt t="23065" x="5540375" y="3132138"/>
          <p14:tracePt t="23082" x="5630863" y="3154363"/>
          <p14:tracePt t="23099" x="5715000" y="3178175"/>
          <p14:tracePt t="23115" x="5867400" y="3184525"/>
          <p14:tracePt t="23132" x="6049963" y="3184525"/>
          <p14:tracePt t="23148" x="6264275" y="3184525"/>
          <p14:tracePt t="23166" x="6613525" y="3184525"/>
          <p14:tracePt t="23182" x="6819900" y="3184525"/>
          <p14:tracePt t="23199" x="6994525" y="3184525"/>
          <p14:tracePt t="23217" x="7102475" y="3192463"/>
          <p14:tracePt t="23232" x="7185025" y="3208338"/>
          <p14:tracePt t="23248" x="7200900" y="3216275"/>
          <p14:tracePt t="23265" x="7223125" y="3222625"/>
          <p14:tracePt t="23282" x="7231063" y="3230563"/>
          <p14:tracePt t="23299" x="7254875" y="3268663"/>
          <p14:tracePt t="23315" x="7285038" y="3330575"/>
          <p14:tracePt t="23332" x="7323138" y="3429000"/>
          <p14:tracePt t="23349" x="7353300" y="3535363"/>
          <p14:tracePt t="23366" x="7369175" y="3649663"/>
          <p14:tracePt t="23382" x="7375525" y="3673475"/>
          <p14:tracePt t="23399" x="7375525" y="3687763"/>
          <p14:tracePt t="23415" x="7375525" y="3695700"/>
          <p14:tracePt t="23503" x="7369175" y="3695700"/>
          <p14:tracePt t="23511" x="7361238" y="3695700"/>
          <p14:tracePt t="23519" x="7331075" y="3725863"/>
          <p14:tracePt t="23532" x="7323138" y="3725863"/>
          <p14:tracePt t="23548" x="7269163" y="3756025"/>
          <p14:tracePt t="23566" x="7116763" y="3802063"/>
          <p14:tracePt t="23582" x="7070725" y="3825875"/>
          <p14:tracePt t="23598" x="7010400" y="3848100"/>
          <p14:tracePt t="23615" x="7010400" y="3856038"/>
          <p14:tracePt t="23632" x="7010400" y="3863975"/>
          <p14:tracePt t="23665" x="7018338" y="3878263"/>
          <p14:tracePt t="23682" x="7056438" y="3878263"/>
          <p14:tracePt t="23698" x="7140575" y="3878263"/>
          <p14:tracePt t="23716" x="7261225" y="3878263"/>
          <p14:tracePt t="23732" x="7429500" y="3856038"/>
          <p14:tracePt t="23748" x="7589838" y="3825875"/>
          <p14:tracePt t="23766" x="7832725" y="3810000"/>
          <p14:tracePt t="23782" x="7916863" y="3810000"/>
          <p14:tracePt t="23798" x="8131175" y="3810000"/>
          <p14:tracePt t="23815" x="8169275" y="3810000"/>
          <p14:tracePt t="23832" x="8183563" y="3810000"/>
          <p14:tracePt t="24424" x="8175625" y="3810000"/>
          <p14:tracePt t="24431" x="8169275" y="3802063"/>
          <p14:tracePt t="24439" x="8161338" y="3802063"/>
          <p14:tracePt t="24449" x="8145463" y="3794125"/>
          <p14:tracePt t="24466" x="8115300" y="3787775"/>
          <p14:tracePt t="24482" x="8061325" y="3779838"/>
          <p14:tracePt t="24499" x="7954963" y="3779838"/>
          <p14:tracePt t="24516" x="7718425" y="3787775"/>
          <p14:tracePt t="24532" x="7345363" y="3825875"/>
          <p14:tracePt t="24549" x="6888163" y="3902075"/>
          <p14:tracePt t="24566" x="6003925" y="4022725"/>
          <p14:tracePt t="24582" x="5502275" y="4060825"/>
          <p14:tracePt t="24599" x="5143500" y="4060825"/>
          <p14:tracePt t="24616" x="4960938" y="4068763"/>
          <p14:tracePt t="24632" x="4846638" y="4076700"/>
          <p14:tracePt t="24649" x="4784725" y="4092575"/>
          <p14:tracePt t="24666" x="4770438" y="4098925"/>
          <p14:tracePt t="24682" x="4762500" y="4098925"/>
          <p14:tracePt t="24699" x="4746625" y="4098925"/>
          <p14:tracePt t="24716" x="4716463" y="4098925"/>
          <p14:tracePt t="24733" x="4648200" y="4098925"/>
          <p14:tracePt t="24749" x="4525963" y="4098925"/>
          <p14:tracePt t="24766" x="4305300" y="4098925"/>
          <p14:tracePt t="24782" x="4144963" y="4098925"/>
          <p14:tracePt t="24799" x="3978275" y="4098925"/>
          <p14:tracePt t="24816" x="3878263" y="4098925"/>
          <p14:tracePt t="24833" x="3802063" y="4084638"/>
          <p14:tracePt t="24849" x="3771900" y="4068763"/>
          <p14:tracePt t="24866" x="3763963" y="4060825"/>
          <p14:tracePt t="24882" x="3756025" y="4054475"/>
          <p14:tracePt t="24899" x="3749675" y="4046538"/>
          <p14:tracePt t="24932" x="3741738" y="4030663"/>
          <p14:tracePt t="24936" x="3741738" y="4022725"/>
          <p14:tracePt t="24950" x="3725863" y="4008438"/>
          <p14:tracePt t="24966" x="3717925" y="4000500"/>
          <p14:tracePt t="24982" x="3711575" y="3978275"/>
          <p14:tracePt t="24999" x="3687763" y="3954463"/>
          <p14:tracePt t="25016" x="3687763" y="3940175"/>
          <p14:tracePt t="25032" x="3687763" y="3932238"/>
          <p14:tracePt t="25066" x="3687763" y="3924300"/>
          <p14:tracePt t="25083" x="3687763" y="3916363"/>
          <p14:tracePt t="25111" x="3687763" y="3908425"/>
          <p14:tracePt t="25567" x="3695700" y="3902075"/>
          <p14:tracePt t="25583" x="3695700" y="3894138"/>
          <p14:tracePt t="25599" x="3703638" y="3894138"/>
          <p14:tracePt t="25623" x="3703638" y="3886200"/>
          <p14:tracePt t="25711" x="3711575" y="3886200"/>
          <p14:tracePt t="25735" x="3725863" y="3886200"/>
          <p14:tracePt t="25759" x="3725863" y="3894138"/>
          <p14:tracePt t="25767" x="3741738" y="3924300"/>
          <p14:tracePt t="25775" x="3749675" y="3992563"/>
          <p14:tracePt t="25783" x="3749675" y="4060825"/>
          <p14:tracePt t="25799" x="3749675" y="4191000"/>
          <p14:tracePt t="25817" x="3749675" y="4335463"/>
          <p14:tracePt t="25833" x="3749675" y="4487863"/>
          <p14:tracePt t="25849" x="3749675" y="4572000"/>
          <p14:tracePt t="25866" x="3749675" y="4632325"/>
          <p14:tracePt t="25883" x="3749675" y="4670425"/>
          <p14:tracePt t="25899" x="3749675" y="4678363"/>
          <p14:tracePt t="25967" x="3749675" y="4664075"/>
          <p14:tracePt t="25975" x="3749675" y="4640263"/>
          <p14:tracePt t="25983" x="3749675" y="4625975"/>
          <p14:tracePt t="25999" x="3749675" y="4579938"/>
          <p14:tracePt t="26016" x="3749675" y="4549775"/>
          <p14:tracePt t="26033" x="3749675" y="4518025"/>
          <p14:tracePt t="26049" x="3749675" y="4473575"/>
          <p14:tracePt t="26066" x="3749675" y="4457700"/>
          <p14:tracePt t="26083" x="3749675" y="4441825"/>
          <p14:tracePt t="26159" x="3749675" y="4435475"/>
          <p14:tracePt t="26175" x="3741738" y="4435475"/>
          <p14:tracePt t="26183" x="3741738" y="4449763"/>
          <p14:tracePt t="26191" x="3741738" y="4479925"/>
          <p14:tracePt t="26199" x="3733800" y="4503738"/>
          <p14:tracePt t="26216" x="3717925" y="4564063"/>
          <p14:tracePt t="26233" x="3711575" y="4594225"/>
          <p14:tracePt t="26250" x="3703638" y="4610100"/>
          <p14:tracePt t="26266" x="3695700" y="4618038"/>
          <p14:tracePt t="26343" x="3695700" y="4602163"/>
          <p14:tracePt t="26351" x="3703638" y="4594225"/>
          <p14:tracePt t="26359" x="3717925" y="4564063"/>
          <p14:tracePt t="26367" x="3725863" y="4556125"/>
          <p14:tracePt t="26383" x="3779838" y="4525963"/>
          <p14:tracePt t="26400" x="3794125" y="4511675"/>
          <p14:tracePt t="26416" x="3817938" y="4503738"/>
          <p14:tracePt t="26433" x="3825875" y="4503738"/>
          <p14:tracePt t="26450" x="3832225" y="4503738"/>
          <p14:tracePt t="26466" x="3848100" y="4503738"/>
          <p14:tracePt t="26483" x="3863975" y="4511675"/>
          <p14:tracePt t="26500" x="3886200" y="4556125"/>
          <p14:tracePt t="26517" x="3902075" y="4602163"/>
          <p14:tracePt t="26535" x="3924300" y="4656138"/>
          <p14:tracePt t="26550" x="3940175" y="4670425"/>
          <p14:tracePt t="26566" x="3946525" y="4678363"/>
          <p14:tracePt t="26607" x="3954463" y="4678363"/>
          <p14:tracePt t="26616" x="3962400" y="4678363"/>
          <p14:tracePt t="26634" x="3992563" y="4625975"/>
          <p14:tracePt t="26650" x="4054475" y="4564063"/>
          <p14:tracePt t="26666" x="4175125" y="4465638"/>
          <p14:tracePt t="26683" x="4327525" y="4365625"/>
          <p14:tracePt t="26700" x="4495800" y="4267200"/>
          <p14:tracePt t="26717" x="4702175" y="4191000"/>
          <p14:tracePt t="26735" x="4937125" y="4084638"/>
          <p14:tracePt t="26750" x="5045075" y="4016375"/>
          <p14:tracePt t="26766" x="5105400" y="3970338"/>
          <p14:tracePt t="26783" x="5121275" y="3946525"/>
          <p14:tracePt t="26800" x="5121275" y="3924300"/>
          <p14:tracePt t="26816" x="5121275" y="3916363"/>
          <p14:tracePt t="26833" x="5121275" y="3902075"/>
          <p14:tracePt t="26851" x="5121275" y="3894138"/>
          <p14:tracePt t="26866" x="5113338" y="3886200"/>
          <p14:tracePt t="26959" x="5127625" y="3886200"/>
          <p14:tracePt t="26968" x="5135563" y="3886200"/>
          <p14:tracePt t="26975" x="5143500" y="3878263"/>
          <p14:tracePt t="26984" x="5151438" y="3870325"/>
          <p14:tracePt t="27000" x="5151438" y="3863975"/>
          <p14:tracePt t="27016" x="5159375" y="3863975"/>
          <p14:tracePt t="27127" x="5173663" y="3863975"/>
          <p14:tracePt t="27423" x="5173663" y="3902075"/>
          <p14:tracePt t="27430" x="5173663" y="3978275"/>
          <p14:tracePt t="27438" x="5173663" y="4068763"/>
          <p14:tracePt t="27450" x="5173663" y="4152900"/>
          <p14:tracePt t="27466" x="5165725" y="4359275"/>
          <p14:tracePt t="27483" x="5165725" y="4511675"/>
          <p14:tracePt t="27500" x="5165725" y="4610100"/>
          <p14:tracePt t="27516" x="5165725" y="4670425"/>
          <p14:tracePt t="27533" x="5181600" y="4716463"/>
          <p14:tracePt t="27550" x="5189538" y="4732338"/>
          <p14:tracePt t="27630" x="5197475" y="4724400"/>
          <p14:tracePt t="27646" x="5197475" y="4716463"/>
          <p14:tracePt t="27670" x="5197475" y="4702175"/>
          <p14:tracePt t="27775" x="5197475" y="4694238"/>
          <p14:tracePt t="27791" x="5197475" y="4686300"/>
          <p14:tracePt t="27799" x="5197475" y="4678363"/>
          <p14:tracePt t="27807" x="5197475" y="4670425"/>
          <p14:tracePt t="27817" x="5197475" y="4664075"/>
          <p14:tracePt t="27833" x="5197475" y="4648200"/>
          <p14:tracePt t="27850" x="5173663" y="4610100"/>
          <p14:tracePt t="27867" x="5173663" y="4602163"/>
          <p14:tracePt t="27883" x="5165725" y="4594225"/>
          <p14:tracePt t="27901" x="5159375" y="4572000"/>
          <p14:tracePt t="27917" x="5159375" y="4564063"/>
          <p14:tracePt t="27999" x="5159375" y="4556125"/>
          <p14:tracePt t="28023" x="5151438" y="4556125"/>
          <p14:tracePt t="28272" x="5151438" y="4549775"/>
          <p14:tracePt t="28289" x="5165725" y="4549775"/>
          <p14:tracePt t="28295" x="5181600" y="4549775"/>
          <p14:tracePt t="28305" x="5211763" y="4556125"/>
          <p14:tracePt t="28318" x="5273675" y="4556125"/>
          <p14:tracePt t="28334" x="5341938" y="4556125"/>
          <p14:tracePt t="28350" x="5584825" y="4556125"/>
          <p14:tracePt t="28367" x="5761038" y="4503738"/>
          <p14:tracePt t="28384" x="5965825" y="4441825"/>
          <p14:tracePt t="28400" x="6142038" y="4365625"/>
          <p14:tracePt t="28417" x="6294438" y="4305300"/>
          <p14:tracePt t="28434" x="6400800" y="4244975"/>
          <p14:tracePt t="28450" x="6477000" y="4206875"/>
          <p14:tracePt t="28467" x="6499225" y="4168775"/>
          <p14:tracePt t="28483" x="6499225" y="4122738"/>
          <p14:tracePt t="28500" x="6523038" y="4092575"/>
          <p14:tracePt t="28517" x="6530975" y="4054475"/>
          <p14:tracePt t="28534" x="6545263" y="4016375"/>
          <p14:tracePt t="28550" x="6553200" y="4000500"/>
          <p14:tracePt t="28567" x="6553200" y="3970338"/>
          <p14:tracePt t="28583" x="6575425" y="3932238"/>
          <p14:tracePt t="28600" x="6583363" y="3902075"/>
          <p14:tracePt t="28617" x="6607175" y="3863975"/>
          <p14:tracePt t="28634" x="6637338" y="3825875"/>
          <p14:tracePt t="28650" x="6645275" y="3810000"/>
          <p14:tracePt t="28667" x="6651625" y="3779838"/>
          <p14:tracePt t="28683" x="6659563" y="3763963"/>
          <p14:tracePt t="28700" x="6659563" y="3756025"/>
          <p14:tracePt t="28717" x="6659563" y="3749675"/>
          <p14:tracePt t="28734" x="6667500" y="3741738"/>
          <p14:tracePt t="28767" x="6675438" y="3741738"/>
          <p14:tracePt t="28784" x="6683375" y="3741738"/>
          <p14:tracePt t="29047" x="6689725" y="3741738"/>
          <p14:tracePt t="29128" x="6689725" y="3756025"/>
          <p14:tracePt t="29135" x="6689725" y="3787775"/>
          <p14:tracePt t="29144" x="6689725" y="3863975"/>
          <p14:tracePt t="29151" x="6689725" y="3924300"/>
          <p14:tracePt t="29167" x="6689725" y="4084638"/>
          <p14:tracePt t="29184" x="6713538" y="4237038"/>
          <p14:tracePt t="29201" x="6727825" y="4327525"/>
          <p14:tracePt t="29217" x="6751638" y="4381500"/>
          <p14:tracePt t="29234" x="6773863" y="4427538"/>
          <p14:tracePt t="29251" x="6781800" y="4457700"/>
          <p14:tracePt t="29267" x="6789738" y="4465638"/>
          <p14:tracePt t="29319" x="6789738" y="4479925"/>
          <p14:tracePt t="29344" x="6797675" y="4487863"/>
          <p14:tracePt t="29406" x="6804025" y="4487863"/>
          <p14:tracePt t="29414" x="6804025" y="4495800"/>
          <p14:tracePt t="29422" x="6811963" y="4495800"/>
          <p14:tracePt t="29439" x="6819900" y="4495800"/>
          <p14:tracePt t="29471" x="6827838" y="4495800"/>
          <p14:tracePt t="29479" x="6835775" y="4495800"/>
          <p14:tracePt t="29495" x="6842125" y="4495800"/>
          <p14:tracePt t="29511" x="6850063" y="4495800"/>
          <p14:tracePt t="29527" x="6858000" y="4503738"/>
          <p14:tracePt t="29535" x="6865938" y="4503738"/>
          <p14:tracePt t="29551" x="6873875" y="4503738"/>
          <p14:tracePt t="29567" x="6880225" y="4503738"/>
          <p14:tracePt t="29584" x="6888163" y="4503738"/>
          <p14:tracePt t="29601" x="6911975" y="4503738"/>
          <p14:tracePt t="29617" x="6918325" y="4511675"/>
          <p14:tracePt t="30015" x="6926263" y="4511675"/>
          <p14:tracePt t="30023" x="6934200" y="4511675"/>
          <p14:tracePt t="30034" x="6956425" y="4511675"/>
          <p14:tracePt t="30051" x="7048500" y="4473575"/>
          <p14:tracePt t="30068" x="7140575" y="4427538"/>
          <p14:tracePt t="30084" x="7239000" y="4351338"/>
          <p14:tracePt t="30102" x="7361238" y="4259263"/>
          <p14:tracePt t="30118" x="7391400" y="4206875"/>
          <p14:tracePt t="30134" x="7407275" y="4175125"/>
          <p14:tracePt t="30151" x="7413625" y="4144963"/>
          <p14:tracePt t="30168" x="7421563" y="4122738"/>
          <p14:tracePt t="30184" x="7437438" y="4092575"/>
          <p14:tracePt t="30201" x="7437438" y="4076700"/>
          <p14:tracePt t="30218" x="7459663" y="4054475"/>
          <p14:tracePt t="30234" x="7475538" y="4038600"/>
          <p14:tracePt t="30251" x="7489825" y="4022725"/>
          <p14:tracePt t="30268" x="7497763" y="4016375"/>
          <p14:tracePt t="30301" x="7513638" y="4008438"/>
          <p14:tracePt t="30319" x="7513638" y="4000500"/>
          <p14:tracePt t="30335" x="7527925" y="4000500"/>
          <p14:tracePt t="30351" x="7527925" y="3992563"/>
          <p14:tracePt t="30368" x="7551738" y="3984625"/>
          <p14:tracePt t="30384" x="7581900" y="3978275"/>
          <p14:tracePt t="30401" x="7589838" y="3970338"/>
          <p14:tracePt t="30418" x="7612063" y="3954463"/>
          <p14:tracePt t="30435" x="7627938" y="3940175"/>
          <p14:tracePt t="30451" x="7642225" y="3924300"/>
          <p14:tracePt t="30468" x="7650163" y="3916363"/>
          <p14:tracePt t="30485" x="7658100" y="3908425"/>
          <p14:tracePt t="30518" x="7666038" y="3902075"/>
          <p14:tracePt t="30535" x="7666038" y="3886200"/>
          <p14:tracePt t="30551" x="7666038" y="3878263"/>
          <p14:tracePt t="30568" x="7666038" y="3863975"/>
          <p14:tracePt t="30584" x="7666038" y="3856038"/>
          <p14:tracePt t="30639" x="7666038" y="3848100"/>
          <p14:tracePt t="30655" x="7666038" y="3840163"/>
          <p14:tracePt t="30719" x="7666038" y="3832225"/>
          <p14:tracePt t="30831" x="7666038" y="3840163"/>
          <p14:tracePt t="30847" x="7666038" y="3856038"/>
          <p14:tracePt t="30854" x="7666038" y="3886200"/>
          <p14:tracePt t="30863" x="7666038" y="3946525"/>
          <p14:tracePt t="30871" x="7666038" y="3992563"/>
          <p14:tracePt t="30885" x="7666038" y="4046538"/>
          <p14:tracePt t="30902" x="7718425" y="4175125"/>
          <p14:tracePt t="30918" x="7742238" y="4206875"/>
          <p14:tracePt t="30935" x="7848600" y="4335463"/>
          <p14:tracePt t="30951" x="7908925" y="4397375"/>
          <p14:tracePt t="30968" x="7947025" y="4419600"/>
          <p14:tracePt t="30985" x="7993063" y="4441825"/>
          <p14:tracePt t="31018" x="8001000" y="4449763"/>
          <p14:tracePt t="31079" x="8016875" y="4449763"/>
          <p14:tracePt t="31095" x="8023225" y="4449763"/>
          <p14:tracePt t="31111" x="8047038" y="4449763"/>
          <p14:tracePt t="31120" x="8061325" y="4449763"/>
          <p14:tracePt t="31129" x="8093075" y="4449763"/>
          <p14:tracePt t="31135" x="8107363" y="4449763"/>
          <p14:tracePt t="31151" x="8145463" y="4449763"/>
          <p14:tracePt t="31168" x="8175625" y="4449763"/>
          <p14:tracePt t="31223" x="8183563" y="4449763"/>
          <p14:tracePt t="31240" x="8183563" y="4441825"/>
          <p14:tracePt t="31255" x="8183563" y="4435475"/>
          <p14:tracePt t="32143" x="8175625" y="4435475"/>
          <p14:tracePt t="32159" x="8169275" y="4435475"/>
          <p14:tracePt t="32167" x="8161338" y="4435475"/>
          <p14:tracePt t="32183" x="8153400" y="4435475"/>
          <p14:tracePt t="32190" x="8145463" y="4435475"/>
          <p14:tracePt t="32202" x="8137525" y="4435475"/>
          <p14:tracePt t="32218" x="8077200" y="4449763"/>
          <p14:tracePt t="32235" x="7993063" y="4503738"/>
          <p14:tracePt t="32252" x="7848600" y="4541838"/>
          <p14:tracePt t="32268" x="7680325" y="4602163"/>
          <p14:tracePt t="32286" x="7413625" y="4618038"/>
          <p14:tracePt t="32302" x="7200900" y="4618038"/>
          <p14:tracePt t="32318" x="6988175" y="4618038"/>
          <p14:tracePt t="32335" x="6797675" y="4618038"/>
          <p14:tracePt t="32352" x="6591300" y="4594225"/>
          <p14:tracePt t="32369" x="6370638" y="4564063"/>
          <p14:tracePt t="32385" x="6172200" y="4541838"/>
          <p14:tracePt t="32402" x="5989638" y="4511675"/>
          <p14:tracePt t="32418" x="5837238" y="4495800"/>
          <p14:tracePt t="32435" x="5699125" y="4465638"/>
          <p14:tracePt t="32452" x="5578475" y="4457700"/>
          <p14:tracePt t="32469" x="5464175" y="4441825"/>
          <p14:tracePt t="32473" x="5418138" y="4441825"/>
          <p14:tracePt t="32486" x="5318125" y="4441825"/>
          <p14:tracePt t="32502" x="5257800" y="4441825"/>
          <p14:tracePt t="32518" x="5113338" y="4441825"/>
          <p14:tracePt t="32535" x="5021263" y="4441825"/>
          <p14:tracePt t="32552" x="4937125" y="4441825"/>
          <p14:tracePt t="32569" x="4892675" y="4441825"/>
          <p14:tracePt t="32586" x="4854575" y="4441825"/>
          <p14:tracePt t="32602" x="4822825" y="4441825"/>
          <p14:tracePt t="32619" x="4816475" y="4441825"/>
          <p14:tracePt t="32635" x="4792663" y="4441825"/>
          <p14:tracePt t="32652" x="4770438" y="4441825"/>
          <p14:tracePt t="32669" x="4732338" y="4441825"/>
          <p14:tracePt t="32686" x="4702175" y="4441825"/>
          <p14:tracePt t="32703" x="4686300" y="4441825"/>
          <p14:tracePt t="32791" x="4686300" y="4449763"/>
          <p14:tracePt t="32807" x="4694238" y="4449763"/>
          <p14:tracePt t="32815" x="4724400" y="4465638"/>
          <p14:tracePt t="32823" x="4746625" y="4473575"/>
          <p14:tracePt t="32835" x="4770438" y="4473575"/>
          <p14:tracePt t="32852" x="4830763" y="4473575"/>
          <p14:tracePt t="32869" x="4914900" y="4479925"/>
          <p14:tracePt t="32886" x="5105400" y="4511675"/>
          <p14:tracePt t="32902" x="5151438" y="4518025"/>
          <p14:tracePt t="32919" x="5341938" y="4549775"/>
          <p14:tracePt t="32935" x="5456238" y="4556125"/>
          <p14:tracePt t="32952" x="5554663" y="4556125"/>
          <p14:tracePt t="32969" x="5630863" y="4556125"/>
          <p14:tracePt t="32974" x="5661025" y="4556125"/>
          <p14:tracePt t="32985" x="5692775" y="4556125"/>
          <p14:tracePt t="33002" x="5745163" y="4556125"/>
          <p14:tracePt t="33020" x="5783263" y="4556125"/>
          <p14:tracePt t="33035" x="5837238" y="4556125"/>
          <p14:tracePt t="33052" x="5905500" y="4556125"/>
          <p14:tracePt t="33069" x="6003925" y="4556125"/>
          <p14:tracePt t="33086" x="6210300" y="4525963"/>
          <p14:tracePt t="33102" x="6370638" y="4503738"/>
          <p14:tracePt t="33119" x="6499225" y="4479925"/>
          <p14:tracePt t="33135" x="6659563" y="4465638"/>
          <p14:tracePt t="33153" x="6773863" y="4449763"/>
          <p14:tracePt t="33169" x="6842125" y="4441825"/>
          <p14:tracePt t="33185" x="6904038" y="4427538"/>
          <p14:tracePt t="33202" x="6926263" y="4427538"/>
          <p14:tracePt t="33219" x="6956425" y="4419600"/>
          <p14:tracePt t="33236" x="6964363" y="4419600"/>
          <p14:tracePt t="33252" x="6988175" y="4411663"/>
          <p14:tracePt t="33269" x="7026275" y="4397375"/>
          <p14:tracePt t="33286" x="7140575" y="4389438"/>
          <p14:tracePt t="33302" x="7216775" y="4381500"/>
          <p14:tracePt t="33319" x="7467600" y="4359275"/>
          <p14:tracePt t="33336" x="7650163" y="4343400"/>
          <p14:tracePt t="33353" x="7818438" y="4321175"/>
          <p14:tracePt t="33369" x="7947025" y="4321175"/>
          <p14:tracePt t="33386" x="8039100" y="4321175"/>
          <p14:tracePt t="33402" x="8085138" y="4321175"/>
          <p14:tracePt t="33419" x="8131175" y="4321175"/>
          <p14:tracePt t="33436" x="8175625" y="4321175"/>
          <p14:tracePt t="33452" x="8251825" y="4321175"/>
          <p14:tracePt t="33469" x="8305800" y="4327525"/>
          <p14:tracePt t="33472" x="8374063" y="4335463"/>
          <p14:tracePt t="33486" x="8496300" y="4359275"/>
          <p14:tracePt t="33502" x="8534400" y="4359275"/>
          <p14:tracePt t="33519" x="8670925" y="4381500"/>
          <p14:tracePt t="33536" x="8709025" y="4397375"/>
          <p14:tracePt t="33552" x="8732838" y="4403725"/>
          <p14:tracePt t="33586" x="8747125" y="4419600"/>
          <p14:tracePt t="33602" x="8755063" y="4419600"/>
          <p14:tracePt t="33619" x="8763000" y="4435475"/>
          <p14:tracePt t="33636" x="8778875" y="4449763"/>
          <p14:tracePt t="33654" x="8801100" y="4473575"/>
          <p14:tracePt t="33669" x="8809038" y="4487863"/>
          <p14:tracePt t="33686" x="8823325" y="4518025"/>
          <p14:tracePt t="33702" x="8831263" y="4564063"/>
          <p14:tracePt t="33719" x="8823325" y="4632325"/>
          <p14:tracePt t="33736" x="8778875" y="4732338"/>
          <p14:tracePt t="33752" x="8694738" y="4838700"/>
          <p14:tracePt t="33769" x="8580438" y="4960938"/>
          <p14:tracePt t="33786" x="8442325" y="5083175"/>
          <p14:tracePt t="33802" x="8275638" y="5189538"/>
          <p14:tracePt t="33819" x="8107363" y="5273675"/>
          <p14:tracePt t="33836" x="7902575" y="5341938"/>
          <p14:tracePt t="33853" x="7696200" y="5394325"/>
          <p14:tracePt t="33869" x="7467600" y="5440363"/>
          <p14:tracePt t="33886" x="7170738" y="5478463"/>
          <p14:tracePt t="33902" x="7002463" y="5478463"/>
          <p14:tracePt t="33919" x="6850063" y="5478463"/>
          <p14:tracePt t="33936" x="6705600" y="5478463"/>
          <p14:tracePt t="33952" x="6553200" y="5478463"/>
          <p14:tracePt t="33969" x="6392863" y="5486400"/>
          <p14:tracePt t="33986" x="6240463" y="5502275"/>
          <p14:tracePt t="34002" x="6103938" y="5524500"/>
          <p14:tracePt t="34019" x="5959475" y="5554663"/>
          <p14:tracePt t="34036" x="5837238" y="5578475"/>
          <p14:tracePt t="34053" x="5707063" y="5600700"/>
          <p14:tracePt t="34070" x="5540375" y="5622925"/>
          <p14:tracePt t="34086" x="5432425" y="5622925"/>
          <p14:tracePt t="34102" x="5311775" y="5622925"/>
          <p14:tracePt t="34119" x="5197475" y="5622925"/>
          <p14:tracePt t="34136" x="5135563" y="5622925"/>
          <p14:tracePt t="34154" x="5097463" y="5622925"/>
          <p14:tracePt t="34169" x="5067300" y="5622925"/>
          <p14:tracePt t="34186" x="5051425" y="5622925"/>
          <p14:tracePt t="34203" x="5045075" y="5608638"/>
          <p14:tracePt t="34219" x="5045075" y="5592763"/>
          <p14:tracePt t="34236" x="5045075" y="5578475"/>
          <p14:tracePt t="34252" x="5045075" y="5562600"/>
          <p14:tracePt t="34270" x="5051425" y="5546725"/>
          <p14:tracePt t="34286" x="5075238" y="5532438"/>
          <p14:tracePt t="34302" x="5105400" y="5508625"/>
          <p14:tracePt t="34319" x="5151438" y="5478463"/>
          <p14:tracePt t="34336" x="5219700" y="5456238"/>
          <p14:tracePt t="34353" x="5318125" y="5448300"/>
          <p14:tracePt t="34369" x="5448300" y="5440363"/>
          <p14:tracePt t="34386" x="5608638" y="5440363"/>
          <p14:tracePt t="34403" x="5730875" y="5440363"/>
          <p14:tracePt t="34419" x="5851525" y="5440363"/>
          <p14:tracePt t="34436" x="5965825" y="5440363"/>
          <p14:tracePt t="34452" x="6103938" y="5470525"/>
          <p14:tracePt t="34469" x="6316663" y="5540375"/>
          <p14:tracePt t="34485" x="6370638" y="5554663"/>
          <p14:tracePt t="34502" x="6530975" y="5600700"/>
          <p14:tracePt t="34519" x="6599238" y="5616575"/>
          <p14:tracePt t="34536" x="6705600" y="5638800"/>
          <p14:tracePt t="34553" x="6804025" y="5654675"/>
          <p14:tracePt t="34569" x="6896100" y="5684838"/>
          <p14:tracePt t="34586" x="6988175" y="5699125"/>
          <p14:tracePt t="34602" x="7078663" y="5730875"/>
          <p14:tracePt t="34619" x="7146925" y="5761038"/>
          <p14:tracePt t="34636" x="7170738" y="5768975"/>
          <p14:tracePt t="34652" x="7185025" y="5783263"/>
          <p14:tracePt t="34669" x="7200900" y="5821363"/>
          <p14:tracePt t="34686" x="7200900" y="5859463"/>
          <p14:tracePt t="34702" x="7200900" y="5913438"/>
          <p14:tracePt t="34719" x="7162800" y="6003925"/>
          <p14:tracePt t="34736" x="7094538" y="6080125"/>
          <p14:tracePt t="34753" x="6994525" y="6164263"/>
          <p14:tracePt t="34769" x="6888163" y="6194425"/>
          <p14:tracePt t="34786" x="6773863" y="6202363"/>
          <p14:tracePt t="34803" x="6651625" y="6202363"/>
          <p14:tracePt t="34819" x="6492875" y="6180138"/>
          <p14:tracePt t="34836" x="6346825" y="6126163"/>
          <p14:tracePt t="34854" x="6232525" y="6035675"/>
          <p14:tracePt t="34870" x="6202363" y="5959475"/>
          <p14:tracePt t="34886" x="6164263" y="5829300"/>
          <p14:tracePt t="34903" x="6156325" y="5684838"/>
          <p14:tracePt t="34919" x="6156325" y="5578475"/>
          <p14:tracePt t="34936" x="6194425" y="5486400"/>
          <p14:tracePt t="34953" x="6264275" y="5418138"/>
          <p14:tracePt t="34969" x="6362700" y="5387975"/>
          <p14:tracePt t="34986" x="6484938" y="5372100"/>
          <p14:tracePt t="35003" x="6645275" y="5364163"/>
          <p14:tracePt t="35019" x="6819900" y="5364163"/>
          <p14:tracePt t="35036" x="7010400" y="5364163"/>
          <p14:tracePt t="35054" x="7261225" y="5432425"/>
          <p14:tracePt t="35070" x="7369175" y="5486400"/>
          <p14:tracePt t="35086" x="7429500" y="5546725"/>
          <p14:tracePt t="35103" x="7445375" y="5622925"/>
          <p14:tracePt t="35119" x="7437438" y="5715000"/>
          <p14:tracePt t="35136" x="7375525" y="5829300"/>
          <p14:tracePt t="35153" x="7261225" y="5927725"/>
          <p14:tracePt t="35170" x="7124700" y="6019800"/>
          <p14:tracePt t="35186" x="6964363" y="6080125"/>
          <p14:tracePt t="35203" x="6827838" y="6103938"/>
          <p14:tracePt t="35220" x="6713538" y="6103938"/>
          <p14:tracePt t="35236" x="6607175" y="6103938"/>
          <p14:tracePt t="35254" x="6416675" y="5989638"/>
          <p14:tracePt t="35270" x="6362700" y="5935663"/>
          <p14:tracePt t="35286" x="6340475" y="5913438"/>
          <p14:tracePt t="35303" x="6332538" y="5783263"/>
          <p14:tracePt t="35320" x="6332538" y="5692775"/>
          <p14:tracePt t="35336" x="6354763" y="5608638"/>
          <p14:tracePt t="35353" x="6423025" y="5524500"/>
          <p14:tracePt t="35370" x="6507163" y="5486400"/>
          <p14:tracePt t="35386" x="6621463" y="5456238"/>
          <p14:tracePt t="35403" x="6781800" y="5448300"/>
          <p14:tracePt t="35420" x="6980238" y="5432425"/>
          <p14:tracePt t="35436" x="7146925" y="5432425"/>
          <p14:tracePt t="35453" x="7331075" y="5440363"/>
          <p14:tracePt t="35469" x="7521575" y="5486400"/>
          <p14:tracePt t="35486" x="7589838" y="5532438"/>
          <p14:tracePt t="35503" x="7627938" y="5570538"/>
          <p14:tracePt t="35519" x="7642225" y="5592763"/>
          <p14:tracePt t="35536" x="7642225" y="5616575"/>
          <p14:tracePt t="35553" x="7642225" y="5638800"/>
          <p14:tracePt t="35569" x="7635875" y="5654675"/>
          <p14:tracePt t="35586" x="7620000" y="5668963"/>
          <p14:tracePt t="35603" x="7566025" y="5684838"/>
          <p14:tracePt t="35619" x="7521575" y="5692775"/>
          <p14:tracePt t="35636" x="7475538" y="5692775"/>
          <p14:tracePt t="35653" x="7407275" y="5692775"/>
          <p14:tracePt t="35669" x="7261225" y="5692775"/>
          <p14:tracePt t="35686" x="7162800" y="5692775"/>
          <p14:tracePt t="35703" x="7094538" y="5692775"/>
          <p14:tracePt t="35719" x="7056438" y="5692775"/>
          <p14:tracePt t="35736" x="7002463" y="5668963"/>
          <p14:tracePt t="35753" x="6950075" y="5661025"/>
          <p14:tracePt t="35769" x="6918325" y="5638800"/>
          <p14:tracePt t="35786" x="6904038" y="5622925"/>
          <p14:tracePt t="35803" x="6888163" y="5616575"/>
          <p14:tracePt t="35819" x="6865938" y="5592763"/>
          <p14:tracePt t="35836" x="6850063" y="5584825"/>
          <p14:tracePt t="35853" x="6842125" y="5584825"/>
          <p14:tracePt t="35886" x="6827838" y="5584825"/>
          <p14:tracePt t="35903" x="6811963" y="5622925"/>
          <p14:tracePt t="35919" x="6781800" y="5707063"/>
          <p14:tracePt t="35936" x="6781800" y="5761038"/>
          <p14:tracePt t="35953" x="6819900" y="5829300"/>
          <p14:tracePt t="35969" x="6880225" y="5845175"/>
          <p14:tracePt t="35986" x="7040563" y="5867400"/>
          <p14:tracePt t="36003" x="7254875" y="5867400"/>
          <p14:tracePt t="36019" x="7451725" y="5829300"/>
          <p14:tracePt t="36036" x="7635875" y="5783263"/>
          <p14:tracePt t="36053" x="7726363" y="5768975"/>
          <p14:tracePt t="36070" x="7794625" y="5753100"/>
          <p14:tracePt t="36135" x="7794625" y="5745163"/>
          <p14:tracePt t="36167" x="7788275" y="5745163"/>
          <p14:tracePt t="36183" x="7772400" y="5745163"/>
          <p14:tracePt t="36191" x="7764463" y="5745163"/>
          <p14:tracePt t="36203" x="7750175" y="5745163"/>
          <p14:tracePt t="36220" x="7688263" y="5753100"/>
          <p14:tracePt t="36237" x="7604125" y="5791200"/>
          <p14:tracePt t="36254" x="7413625" y="5845175"/>
          <p14:tracePt t="36270" x="7337425" y="5875338"/>
          <p14:tracePt t="36287" x="7048500" y="5927725"/>
          <p14:tracePt t="36303" x="6797675" y="5965825"/>
          <p14:tracePt t="36320" x="6591300" y="5989638"/>
          <p14:tracePt t="36337" x="6454775" y="5989638"/>
          <p14:tracePt t="36353" x="6362700" y="5989638"/>
          <p14:tracePt t="36370" x="6308725" y="5965825"/>
          <p14:tracePt t="36387" x="6302375" y="5959475"/>
          <p14:tracePt t="36403" x="6294438" y="5921375"/>
          <p14:tracePt t="36420" x="6286500" y="5851525"/>
          <p14:tracePt t="36437" x="6278563" y="5745163"/>
          <p14:tracePt t="36456" x="6278563" y="5592763"/>
          <p14:tracePt t="36471" x="6278563" y="5502275"/>
          <p14:tracePt t="36487" x="6294438" y="5440363"/>
          <p14:tracePt t="36503" x="6340475" y="5394325"/>
          <p14:tracePt t="36520" x="6378575" y="5364163"/>
          <p14:tracePt t="36537" x="6461125" y="5356225"/>
          <p14:tracePt t="36553" x="6569075" y="5356225"/>
          <p14:tracePt t="36570" x="6689725" y="5364163"/>
          <p14:tracePt t="36587" x="6865938" y="5418138"/>
          <p14:tracePt t="36603" x="7032625" y="5502275"/>
          <p14:tracePt t="36620" x="7154863" y="5592763"/>
          <p14:tracePt t="36637" x="7200900" y="5684838"/>
          <p14:tracePt t="36654" x="7216775" y="5845175"/>
          <p14:tracePt t="36670" x="7178675" y="5965825"/>
          <p14:tracePt t="36687" x="7064375" y="6073775"/>
          <p14:tracePt t="36703" x="6888163" y="6134100"/>
          <p14:tracePt t="36720" x="6689725" y="6156325"/>
          <p14:tracePt t="36737" x="6499225" y="6156325"/>
          <p14:tracePt t="36754" x="6294438" y="6111875"/>
          <p14:tracePt t="36771" x="6118225" y="6049963"/>
          <p14:tracePt t="36787" x="6003925" y="5997575"/>
          <p14:tracePt t="36803" x="5973763" y="5965825"/>
          <p14:tracePt t="36820" x="5973763" y="5943600"/>
          <p14:tracePt t="36837" x="5973763" y="5913438"/>
          <p14:tracePt t="36854" x="5989638" y="5859463"/>
          <p14:tracePt t="36870" x="6042025" y="5813425"/>
          <p14:tracePt t="36887" x="6088063" y="5799138"/>
          <p14:tracePt t="36903" x="6096000" y="5791200"/>
          <p14:tracePt t="36920" x="6103938" y="5783263"/>
          <p14:tracePt t="37006" x="6096000" y="5791200"/>
          <p14:tracePt t="37014" x="6073775" y="5791200"/>
          <p14:tracePt t="37022" x="6049963" y="5799138"/>
          <p14:tracePt t="37036" x="6027738" y="5807075"/>
          <p14:tracePt t="37054" x="5921375" y="5821363"/>
          <p14:tracePt t="37070" x="5807075" y="5821363"/>
          <p14:tracePt t="37086" x="5646738" y="5821363"/>
          <p14:tracePt t="37103" x="5440363" y="5799138"/>
          <p14:tracePt t="37120" x="5334000" y="5768975"/>
          <p14:tracePt t="37672" x="5311775" y="5768975"/>
          <p14:tracePt t="37679" x="5303838" y="5753100"/>
          <p14:tracePt t="37687" x="5295900" y="5753100"/>
          <p14:tracePt t="51719" x="5303838" y="5753100"/>
          <p14:tracePt t="51727" x="5349875" y="5753100"/>
          <p14:tracePt t="51735" x="5380038" y="5761038"/>
          <p14:tracePt t="51744" x="5402263" y="5768975"/>
          <p14:tracePt t="51759" x="5410200" y="5768975"/>
          <p14:tracePt t="54511" x="5402263" y="5768975"/>
          <p14:tracePt t="54519" x="5387975" y="5768975"/>
          <p14:tracePt t="54527" x="5364163" y="5768975"/>
          <p14:tracePt t="54543" x="5326063" y="5761038"/>
          <p14:tracePt t="54560" x="5287963" y="5745163"/>
          <p14:tracePt t="54577" x="5273675" y="5745163"/>
          <p14:tracePt t="54593" x="5265738" y="5745163"/>
          <p14:tracePt t="54610" x="5257800" y="5745163"/>
          <p14:tracePt t="54679" x="5265738" y="5821363"/>
          <p14:tracePt t="54687" x="5295900" y="5897563"/>
          <p14:tracePt t="54695" x="5311775" y="5913438"/>
          <p14:tracePt t="54710" x="5311775" y="5921375"/>
          <p14:tracePt t="54727" x="5372100" y="6057900"/>
          <p14:tracePt t="54743" x="5432425" y="6164263"/>
          <p14:tracePt t="54760" x="5494338" y="6270625"/>
          <p14:tracePt t="54777" x="5524500" y="6302375"/>
          <p14:tracePt t="54793" x="5524500" y="6308725"/>
          <p14:tracePt t="54847" x="5524500" y="6302375"/>
          <p14:tracePt t="54855" x="5516563" y="6286500"/>
          <p14:tracePt t="54863" x="5470525" y="6240463"/>
          <p14:tracePt t="54877" x="5426075" y="6164263"/>
          <p14:tracePt t="54894" x="5227638" y="5927725"/>
          <p14:tracePt t="54910" x="5097463" y="5783263"/>
          <p14:tracePt t="54927" x="5006975" y="5638800"/>
          <p14:tracePt t="54944" x="4914900" y="5364163"/>
          <p14:tracePt t="54960" x="4854575" y="5067300"/>
          <p14:tracePt t="54977" x="4822825" y="4800600"/>
          <p14:tracePt t="54994" x="4822825" y="4564063"/>
          <p14:tracePt t="55010" x="4838700" y="4327525"/>
          <p14:tracePt t="55027" x="4899025" y="4114800"/>
          <p14:tracePt t="55044" x="4945063" y="3984625"/>
          <p14:tracePt t="55047" x="4953000" y="3946525"/>
          <p14:tracePt t="55060" x="4953000" y="3924300"/>
          <p14:tracePt t="55077" x="4960938" y="3908425"/>
          <p14:tracePt t="55151" x="4960938" y="3902075"/>
          <p14:tracePt t="55159" x="4953000" y="3902075"/>
          <p14:tracePt t="56144" x="0" y="0"/>
        </p14:tracePtLst>
      </p14:laserTraceLst>
    </p:ext>
  </p:extLs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4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1858507" y="2027661"/>
            <a:ext cx="8229600" cy="214494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Differentiate: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22730492"/>
              </p:ext>
            </p:extLst>
          </p:nvPr>
        </p:nvGraphicFramePr>
        <p:xfrm>
          <a:off x="4322307" y="2076768"/>
          <a:ext cx="3302000" cy="50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6" name="Equation" r:id="rId5" imgW="3301920" imgH="507960" progId="Equation.DSMT4">
                  <p:embed/>
                </p:oleObj>
              </mc:Choice>
              <mc:Fallback>
                <p:oleObj name="Equation" r:id="rId5" imgW="3301920" imgH="5079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22307" y="2076768"/>
                        <a:ext cx="3302000" cy="50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5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62578393"/>
              </p:ext>
            </p:extLst>
          </p:nvPr>
        </p:nvGraphicFramePr>
        <p:xfrm>
          <a:off x="6678147" y="3224654"/>
          <a:ext cx="889000" cy="431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7707" name="Equation" r:id="rId7" imgW="888840" imgH="431640" progId="Equation.DSMT4">
                  <p:embed/>
                </p:oleObj>
              </mc:Choice>
              <mc:Fallback>
                <p:oleObj name="Equation" r:id="rId7" imgW="888840" imgH="431640" progId="Equation.DSMT4">
                  <p:embed/>
                  <p:pic>
                    <p:nvPicPr>
                      <p:cNvPr id="7" name="Object 5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678147" y="3224654"/>
                        <a:ext cx="889000" cy="431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custDataLst>
      <p:tags r:id="rId2"/>
    </p:custDataLst>
    <p:extLst>
      <p:ext uri="{BB962C8B-B14F-4D97-AF65-F5344CB8AC3E}">
        <p14:creationId xmlns:p14="http://schemas.microsoft.com/office/powerpoint/2010/main" val="3160840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136"/>
    </mc:Choice>
    <mc:Fallback xmlns="">
      <p:transition advTm="95136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470" x="723900" y="5287963"/>
          <p14:tracePt t="3559" x="731838" y="5287963"/>
          <p14:tracePt t="3566" x="739775" y="5287963"/>
          <p14:tracePt t="3575" x="746125" y="5287963"/>
          <p14:tracePt t="3583" x="754063" y="5287963"/>
          <p14:tracePt t="3598" x="784225" y="5287963"/>
          <p14:tracePt t="3614" x="838200" y="5287963"/>
          <p14:tracePt t="3632" x="1012825" y="5257800"/>
          <p14:tracePt t="3648" x="1257300" y="5181600"/>
          <p14:tracePt t="3664" x="1622425" y="5051425"/>
          <p14:tracePt t="3681" x="1943100" y="4876800"/>
          <p14:tracePt t="3698" x="2087563" y="4792663"/>
          <p14:tracePt t="3715" x="2179638" y="4746625"/>
          <p14:tracePt t="3731" x="2209800" y="4732338"/>
          <p14:tracePt t="4287" x="2209800" y="4724400"/>
          <p14:tracePt t="4295" x="2247900" y="4686300"/>
          <p14:tracePt t="4303" x="2408238" y="4556125"/>
          <p14:tracePt t="4315" x="2606675" y="4389438"/>
          <p14:tracePt t="4332" x="2963863" y="4144963"/>
          <p14:tracePt t="4348" x="3284538" y="3863975"/>
          <p14:tracePt t="4365" x="3886200" y="3344863"/>
          <p14:tracePt t="4382" x="4549775" y="2759075"/>
          <p14:tracePt t="4398" x="4632325" y="2682875"/>
          <p14:tracePt t="4415" x="4868863" y="2430463"/>
          <p14:tracePt t="4432" x="4937125" y="2316163"/>
          <p14:tracePt t="4448" x="4945063" y="2293938"/>
          <p14:tracePt t="5015" x="4937125" y="2293938"/>
          <p14:tracePt t="5022" x="4914900" y="2293938"/>
          <p14:tracePt t="5032" x="4899025" y="2293938"/>
          <p14:tracePt t="5048" x="4884738" y="2293938"/>
          <p14:tracePt t="5065" x="4868863" y="2286000"/>
          <p14:tracePt t="5082" x="4854575" y="2286000"/>
          <p14:tracePt t="5099" x="4846638" y="2286000"/>
          <p14:tracePt t="5115" x="4838700" y="2278063"/>
          <p14:tracePt t="5132" x="4830763" y="2278063"/>
          <p14:tracePt t="5151" x="4830763" y="2270125"/>
          <p14:tracePt t="5191" x="4822825" y="2263775"/>
          <p14:tracePt t="5303" x="4808538" y="2255838"/>
          <p14:tracePt t="5313" x="4792663" y="2255838"/>
          <p14:tracePt t="5322" x="4778375" y="2247900"/>
          <p14:tracePt t="5332" x="4770438" y="2239963"/>
          <p14:tracePt t="5351" x="4732338" y="2239963"/>
          <p14:tracePt t="5365" x="4724400" y="2232025"/>
          <p14:tracePt t="5382" x="4702175" y="2225675"/>
          <p14:tracePt t="5399" x="4678363" y="2225675"/>
          <p14:tracePt t="5415" x="4632325" y="2217738"/>
          <p14:tracePt t="5432" x="4587875" y="2209800"/>
          <p14:tracePt t="5449" x="4449763" y="2217738"/>
          <p14:tracePt t="5465" x="4305300" y="2270125"/>
          <p14:tracePt t="5482" x="4206875" y="2301875"/>
          <p14:tracePt t="5499" x="4130675" y="2332038"/>
          <p14:tracePt t="5516" x="4060825" y="2362200"/>
          <p14:tracePt t="5532" x="4054475" y="2362200"/>
          <p14:tracePt t="5671" x="4038600" y="2362200"/>
          <p14:tracePt t="5679" x="4000500" y="2362200"/>
          <p14:tracePt t="5687" x="3946525" y="2354263"/>
          <p14:tracePt t="5699" x="3902075" y="2346325"/>
          <p14:tracePt t="5715" x="3832225" y="2346325"/>
          <p14:tracePt t="5732" x="3733800" y="2346325"/>
          <p14:tracePt t="5749" x="3649663" y="2332038"/>
          <p14:tracePt t="5765" x="3513138" y="2332038"/>
          <p14:tracePt t="5783" x="3368675" y="2332038"/>
          <p14:tracePt t="5799" x="3298825" y="2332038"/>
          <p14:tracePt t="5815" x="3276600" y="2332038"/>
          <p14:tracePt t="6216" x="3268663" y="2332038"/>
          <p14:tracePt t="6223" x="3246438" y="2332038"/>
          <p14:tracePt t="6232" x="3192463" y="2362200"/>
          <p14:tracePt t="6249" x="3101975" y="2430463"/>
          <p14:tracePt t="6266" x="3025775" y="2484438"/>
          <p14:tracePt t="6282" x="2949575" y="2522538"/>
          <p14:tracePt t="6300" x="2873375" y="2544763"/>
          <p14:tracePt t="6316" x="2803525" y="2544763"/>
          <p14:tracePt t="6332" x="2751138" y="2544763"/>
          <p14:tracePt t="6349" x="2720975" y="2544763"/>
          <p14:tracePt t="6366" x="2713038" y="2544763"/>
          <p14:tracePt t="6399" x="2705100" y="2536825"/>
          <p14:tracePt t="6423" x="2705100" y="2522538"/>
          <p14:tracePt t="6433" x="2713038" y="2506663"/>
          <p14:tracePt t="6440" x="2735263" y="2492375"/>
          <p14:tracePt t="6449" x="2751138" y="2492375"/>
          <p14:tracePt t="6466" x="2789238" y="2476500"/>
          <p14:tracePt t="6482" x="2849563" y="2476500"/>
          <p14:tracePt t="6499" x="2911475" y="2476500"/>
          <p14:tracePt t="6516" x="2971800" y="2476500"/>
          <p14:tracePt t="6532" x="3032125" y="2498725"/>
          <p14:tracePt t="6549" x="3078163" y="2506663"/>
          <p14:tracePt t="6566" x="3146425" y="2536825"/>
          <p14:tracePt t="6582" x="3184525" y="2536825"/>
          <p14:tracePt t="6599" x="3192463" y="2536825"/>
          <p14:tracePt t="6616" x="3208338" y="2536825"/>
          <p14:tracePt t="6632" x="3216275" y="2536825"/>
          <p14:tracePt t="6679" x="3238500" y="2536825"/>
          <p14:tracePt t="6687" x="3254375" y="2530475"/>
          <p14:tracePt t="6699" x="3268663" y="2522538"/>
          <p14:tracePt t="6716" x="3268663" y="2506663"/>
          <p14:tracePt t="6732" x="3276600" y="2506663"/>
          <p14:tracePt t="8791" x="3292475" y="2506663"/>
          <p14:tracePt t="8799" x="3314700" y="2506663"/>
          <p14:tracePt t="8807" x="3344863" y="2522538"/>
          <p14:tracePt t="8817" x="3360738" y="2522538"/>
          <p14:tracePt t="8833" x="3406775" y="2536825"/>
          <p14:tracePt t="8850" x="3489325" y="2568575"/>
          <p14:tracePt t="8867" x="3573463" y="2582863"/>
          <p14:tracePt t="8883" x="3711575" y="2613025"/>
          <p14:tracePt t="8900" x="3870325" y="2628900"/>
          <p14:tracePt t="8917" x="3940175" y="2628900"/>
          <p14:tracePt t="8934" x="3992563" y="2628900"/>
          <p14:tracePt t="8967" x="4008438" y="2628900"/>
          <p14:tracePt t="8983" x="4022725" y="2620963"/>
          <p14:tracePt t="9000" x="4046538" y="2590800"/>
          <p14:tracePt t="9017" x="4060825" y="2582863"/>
          <p14:tracePt t="9033" x="4084638" y="2560638"/>
          <p14:tracePt t="9051" x="4122738" y="2536825"/>
          <p14:tracePt t="9067" x="4160838" y="2522538"/>
          <p14:tracePt t="9083" x="4289425" y="2498725"/>
          <p14:tracePt t="9100" x="4419600" y="2492375"/>
          <p14:tracePt t="9117" x="4579938" y="2492375"/>
          <p14:tracePt t="9134" x="4708525" y="2492375"/>
          <p14:tracePt t="9150" x="4716463" y="2492375"/>
          <p14:tracePt t="9167" x="4724400" y="2492375"/>
          <p14:tracePt t="9679" x="4740275" y="2492375"/>
          <p14:tracePt t="9688" x="4762500" y="2492375"/>
          <p14:tracePt t="9700" x="4808538" y="2498725"/>
          <p14:tracePt t="9716" x="4868863" y="2514600"/>
          <p14:tracePt t="9733" x="4945063" y="2514600"/>
          <p14:tracePt t="9750" x="5181600" y="2514600"/>
          <p14:tracePt t="9767" x="5235575" y="2514600"/>
          <p14:tracePt t="9783" x="5249863" y="2514600"/>
          <p14:tracePt t="9800" x="5257800" y="2514600"/>
          <p14:tracePt t="9855" x="5273675" y="2514600"/>
          <p14:tracePt t="9864" x="5287963" y="2484438"/>
          <p14:tracePt t="9872" x="5303838" y="2460625"/>
          <p14:tracePt t="9883" x="5318125" y="2446338"/>
          <p14:tracePt t="9900" x="5349875" y="2408238"/>
          <p14:tracePt t="9917" x="5380038" y="2378075"/>
          <p14:tracePt t="9934" x="5426075" y="2339975"/>
          <p14:tracePt t="9950" x="5464175" y="2308225"/>
          <p14:tracePt t="9967" x="5494338" y="2293938"/>
          <p14:tracePt t="9983" x="5524500" y="2270125"/>
          <p14:tracePt t="10000" x="5540375" y="2263775"/>
          <p14:tracePt t="10017" x="5546725" y="2263775"/>
          <p14:tracePt t="10051" x="5546725" y="2255838"/>
          <p14:tracePt t="10151" x="5562600" y="2255838"/>
          <p14:tracePt t="10160" x="5584825" y="2270125"/>
          <p14:tracePt t="10168" x="5592763" y="2270125"/>
          <p14:tracePt t="10184" x="5622925" y="2293938"/>
          <p14:tracePt t="10201" x="5676900" y="2384425"/>
          <p14:tracePt t="10217" x="5715000" y="2454275"/>
          <p14:tracePt t="10234" x="5730875" y="2506663"/>
          <p14:tracePt t="10251" x="5730875" y="2536825"/>
          <p14:tracePt t="10267" x="5730875" y="2568575"/>
          <p14:tracePt t="10284" x="5722938" y="2598738"/>
          <p14:tracePt t="10300" x="5684838" y="2606675"/>
          <p14:tracePt t="10317" x="5661025" y="2606675"/>
          <p14:tracePt t="10334" x="5654675" y="2606675"/>
          <p14:tracePt t="10350" x="5646738" y="2590800"/>
          <p14:tracePt t="10367" x="5646738" y="2560638"/>
          <p14:tracePt t="10384" x="5661025" y="2522538"/>
          <p14:tracePt t="10401" x="5676900" y="2476500"/>
          <p14:tracePt t="10417" x="5692775" y="2454275"/>
          <p14:tracePt t="10434" x="5715000" y="2422525"/>
          <p14:tracePt t="10451" x="5737225" y="2392363"/>
          <p14:tracePt t="10467" x="5745163" y="2392363"/>
          <p14:tracePt t="10484" x="5753100" y="2384425"/>
          <p14:tracePt t="10500" x="5761038" y="2384425"/>
          <p14:tracePt t="10517" x="5768975" y="2384425"/>
          <p14:tracePt t="10536" x="5775325" y="2384425"/>
          <p14:tracePt t="10551" x="5783263" y="2384425"/>
          <p14:tracePt t="10567" x="5807075" y="2446338"/>
          <p14:tracePt t="10584" x="5821363" y="2492375"/>
          <p14:tracePt t="10601" x="5829300" y="2514600"/>
          <p14:tracePt t="10679" x="5829300" y="2506663"/>
          <p14:tracePt t="10688" x="5837238" y="2492375"/>
          <p14:tracePt t="10701" x="5845175" y="2460625"/>
          <p14:tracePt t="10717" x="5851525" y="2416175"/>
          <p14:tracePt t="10734" x="5875338" y="2346325"/>
          <p14:tracePt t="10751" x="5883275" y="2332038"/>
          <p14:tracePt t="10768" x="5883275" y="2324100"/>
          <p14:tracePt t="10848" x="5889625" y="2324100"/>
          <p14:tracePt t="10895" x="5875338" y="2324100"/>
          <p14:tracePt t="10905" x="5851525" y="2324100"/>
          <p14:tracePt t="10917" x="5845175" y="2324100"/>
          <p14:tracePt t="11239" x="5875338" y="2324100"/>
          <p14:tracePt t="11249" x="5921375" y="2332038"/>
          <p14:tracePt t="11258" x="5973763" y="2354263"/>
          <p14:tracePt t="11267" x="6027738" y="2362200"/>
          <p14:tracePt t="11284" x="6111875" y="2392363"/>
          <p14:tracePt t="11301" x="6210300" y="2400300"/>
          <p14:tracePt t="11319" x="6392863" y="2400300"/>
          <p14:tracePt t="11399" x="6392863" y="2392363"/>
          <p14:tracePt t="11408" x="6392863" y="2378075"/>
          <p14:tracePt t="11511" x="6392863" y="2370138"/>
          <p14:tracePt t="11520" x="6400800" y="2346325"/>
          <p14:tracePt t="11535" x="6454775" y="2346325"/>
          <p14:tracePt t="11551" x="6523038" y="2346325"/>
          <p14:tracePt t="11568" x="6667500" y="2392363"/>
          <p14:tracePt t="11584" x="6804025" y="2438400"/>
          <p14:tracePt t="11601" x="6880225" y="2476500"/>
          <p14:tracePt t="11618" x="6926263" y="2506663"/>
          <p14:tracePt t="11636" x="6934200" y="2506663"/>
          <p14:tracePt t="11720" x="6934200" y="2498725"/>
          <p14:tracePt t="11729" x="6934200" y="2484438"/>
          <p14:tracePt t="11737" x="6918325" y="2468563"/>
          <p14:tracePt t="11751" x="6918325" y="2446338"/>
          <p14:tracePt t="11767" x="6918325" y="2422525"/>
          <p14:tracePt t="11784" x="6918325" y="2416175"/>
          <p14:tracePt t="11839" x="6926263" y="2416175"/>
          <p14:tracePt t="11848" x="6934200" y="2416175"/>
          <p14:tracePt t="11856" x="6956425" y="2416175"/>
          <p14:tracePt t="11867" x="6988175" y="2416175"/>
          <p14:tracePt t="11884" x="7108825" y="2454275"/>
          <p14:tracePt t="11901" x="7185025" y="2484438"/>
          <p14:tracePt t="11918" x="7345363" y="2530475"/>
          <p14:tracePt t="11934" x="7369175" y="2536825"/>
          <p14:tracePt t="11951" x="7391400" y="2536825"/>
          <p14:tracePt t="11990" x="7399338" y="2536825"/>
          <p14:tracePt t="12006" x="7399338" y="2530475"/>
          <p14:tracePt t="12030" x="7399338" y="2522538"/>
          <p14:tracePt t="12054" x="7399338" y="2514600"/>
          <p14:tracePt t="12086" x="7399338" y="2506663"/>
          <p14:tracePt t="12094" x="7413625" y="2492375"/>
          <p14:tracePt t="12110" x="7429500" y="2492375"/>
          <p14:tracePt t="12119" x="7445375" y="2492375"/>
          <p14:tracePt t="12134" x="7467600" y="2484438"/>
          <p14:tracePt t="12151" x="7475538" y="2484438"/>
          <p14:tracePt t="12327" x="7483475" y="2484438"/>
          <p14:tracePt t="12336" x="7489825" y="2484438"/>
          <p14:tracePt t="12351" x="7505700" y="2492375"/>
          <p14:tracePt t="12368" x="7513638" y="2498725"/>
          <p14:tracePt t="12384" x="7535863" y="2506663"/>
          <p14:tracePt t="12401" x="7551738" y="2506663"/>
          <p14:tracePt t="12418" x="7566025" y="2506663"/>
          <p14:tracePt t="12703" x="7573963" y="2506663"/>
          <p14:tracePt t="12712" x="7573963" y="2522538"/>
          <p14:tracePt t="12720" x="7573963" y="2568575"/>
          <p14:tracePt t="12734" x="7497763" y="2667000"/>
          <p14:tracePt t="12751" x="7391400" y="2781300"/>
          <p14:tracePt t="12768" x="7254875" y="2879725"/>
          <p14:tracePt t="12785" x="7078663" y="2917825"/>
          <p14:tracePt t="12801" x="6911975" y="2949575"/>
          <p14:tracePt t="12818" x="6797675" y="2949575"/>
          <p14:tracePt t="12835" x="6781800" y="2949575"/>
          <p14:tracePt t="39392" x="6743700" y="2949575"/>
          <p14:tracePt t="39399" x="6675438" y="2933700"/>
          <p14:tracePt t="39411" x="6599238" y="2911475"/>
          <p14:tracePt t="39427" x="6537325" y="2895600"/>
          <p14:tracePt t="39444" x="6530975" y="2879725"/>
          <p14:tracePt t="39518" x="6523038" y="2879725"/>
          <p14:tracePt t="39526" x="6515100" y="2879725"/>
          <p14:tracePt t="39534" x="6507163" y="2873375"/>
          <p14:tracePt t="39544" x="6492875" y="2873375"/>
          <p14:tracePt t="39561" x="6484938" y="2873375"/>
          <p14:tracePt t="39578" x="6477000" y="2865438"/>
          <p14:tracePt t="39594" x="6461125" y="2857500"/>
          <p14:tracePt t="39671" x="6454775" y="2849563"/>
          <p14:tracePt t="39679" x="6430963" y="2849563"/>
          <p14:tracePt t="39686" x="6408738" y="2841625"/>
          <p14:tracePt t="39695" x="6392863" y="2841625"/>
          <p14:tracePt t="39711" x="6362700" y="2827338"/>
          <p14:tracePt t="40046" x="6346825" y="2827338"/>
          <p14:tracePt t="40054" x="6286500" y="2811463"/>
          <p14:tracePt t="40064" x="6226175" y="2789238"/>
          <p14:tracePt t="40078" x="6202363" y="2781300"/>
          <p14:tracePt t="40095" x="6142038" y="2765425"/>
          <p14:tracePt t="40111" x="6126163" y="2765425"/>
          <p14:tracePt t="40128" x="6126163" y="2759075"/>
          <p14:tracePt t="40161" x="6111875" y="2751138"/>
          <p14:tracePt t="40178" x="6096000" y="2743200"/>
          <p14:tracePt t="40195" x="6065838" y="2727325"/>
          <p14:tracePt t="40211" x="6035675" y="2720975"/>
          <p14:tracePt t="40228" x="6011863" y="2713038"/>
          <p14:tracePt t="40245" x="5997575" y="2705100"/>
          <p14:tracePt t="40262" x="5981700" y="2705100"/>
          <p14:tracePt t="40278" x="5965825" y="2705100"/>
          <p14:tracePt t="40295" x="5959475" y="2697163"/>
          <p14:tracePt t="40311" x="5943600" y="2697163"/>
          <p14:tracePt t="40328" x="5913438" y="2682875"/>
          <p14:tracePt t="40345" x="5889625" y="2682875"/>
          <p14:tracePt t="40362" x="5883275" y="2674938"/>
          <p14:tracePt t="40379" x="5859463" y="2674938"/>
          <p14:tracePt t="40395" x="5837238" y="2659063"/>
          <p14:tracePt t="40412" x="5813425" y="2651125"/>
          <p14:tracePt t="40428" x="5791200" y="2644775"/>
          <p14:tracePt t="40445" x="5783263" y="2644775"/>
          <p14:tracePt t="40462" x="5768975" y="2628900"/>
          <p14:tracePt t="40551" x="5761038" y="2628900"/>
          <p14:tracePt t="40569" x="5761038" y="2620963"/>
          <p14:tracePt t="40583" x="5745163" y="2606675"/>
          <p14:tracePt t="40595" x="5745163" y="2590800"/>
          <p14:tracePt t="40612" x="5737225" y="2590800"/>
          <p14:tracePt t="40628" x="5737225" y="2582863"/>
          <p14:tracePt t="40645" x="5737225" y="2568575"/>
          <p14:tracePt t="40687" x="5737225" y="2560638"/>
          <p14:tracePt t="40712" x="5737225" y="2552700"/>
          <p14:tracePt t="40735" x="5737225" y="2544763"/>
          <p14:tracePt t="40759" x="5737225" y="2536825"/>
          <p14:tracePt t="40799" x="5737225" y="2530475"/>
          <p14:tracePt t="40815" x="5737225" y="2522538"/>
          <p14:tracePt t="40959" x="5737225" y="2514600"/>
          <p14:tracePt t="40983" x="5753100" y="2514600"/>
          <p14:tracePt t="40992" x="5761038" y="2514600"/>
          <p14:tracePt t="41001" x="5783263" y="2514600"/>
          <p14:tracePt t="41012" x="5791200" y="2514600"/>
          <p14:tracePt t="41028" x="5845175" y="2530475"/>
          <p14:tracePt t="41045" x="5905500" y="2530475"/>
          <p14:tracePt t="41062" x="6019800" y="2530475"/>
          <p14:tracePt t="41078" x="6096000" y="2530475"/>
          <p14:tracePt t="41095" x="6142038" y="2530475"/>
          <p14:tracePt t="41112" x="6180138" y="2522538"/>
          <p14:tracePt t="41128" x="6218238" y="2522538"/>
          <p14:tracePt t="41145" x="6264275" y="2522538"/>
          <p14:tracePt t="41162" x="6302375" y="2514600"/>
          <p14:tracePt t="41179" x="6332538" y="2506663"/>
          <p14:tracePt t="41195" x="6378575" y="2498725"/>
          <p14:tracePt t="41200" x="6392863" y="2498725"/>
          <p14:tracePt t="41212" x="6400800" y="2492375"/>
          <p14:tracePt t="41228" x="6438900" y="2476500"/>
          <p14:tracePt t="41245" x="6469063" y="2468563"/>
          <p14:tracePt t="41262" x="6530975" y="2454275"/>
          <p14:tracePt t="41279" x="6599238" y="2454275"/>
          <p14:tracePt t="41295" x="6667500" y="2438400"/>
          <p14:tracePt t="41312" x="6727825" y="2430463"/>
          <p14:tracePt t="41329" x="6765925" y="2416175"/>
          <p14:tracePt t="41345" x="6811963" y="2408238"/>
          <p14:tracePt t="41362" x="6835775" y="2408238"/>
          <p14:tracePt t="41379" x="6850063" y="2408238"/>
          <p14:tracePt t="41395" x="6873875" y="2408238"/>
          <p14:tracePt t="41412" x="6926263" y="2416175"/>
          <p14:tracePt t="41428" x="6988175" y="2416175"/>
          <p14:tracePt t="41445" x="7040563" y="2416175"/>
          <p14:tracePt t="41462" x="7132638" y="2416175"/>
          <p14:tracePt t="41478" x="7192963" y="2416175"/>
          <p14:tracePt t="41495" x="7239000" y="2416175"/>
          <p14:tracePt t="41512" x="7299325" y="2416175"/>
          <p14:tracePt t="41529" x="7353300" y="2416175"/>
          <p14:tracePt t="41545" x="7399338" y="2416175"/>
          <p14:tracePt t="41562" x="7437438" y="2416175"/>
          <p14:tracePt t="41595" x="7451725" y="2422525"/>
          <p14:tracePt t="41612" x="7459663" y="2422525"/>
          <p14:tracePt t="41630" x="7467600" y="2422525"/>
          <p14:tracePt t="41646" x="7483475" y="2430463"/>
          <p14:tracePt t="41662" x="7489825" y="2430463"/>
          <p14:tracePt t="41679" x="7521575" y="2446338"/>
          <p14:tracePt t="41695" x="7527925" y="2446338"/>
          <p14:tracePt t="41719" x="7535863" y="2454275"/>
          <p14:tracePt t="41991" x="7527925" y="2454275"/>
          <p14:tracePt t="42001" x="7521575" y="2454275"/>
          <p14:tracePt t="42012" x="7513638" y="2454275"/>
          <p14:tracePt t="42029" x="7489825" y="2454275"/>
          <p14:tracePt t="42045" x="7437438" y="2446338"/>
          <p14:tracePt t="42063" x="7369175" y="2438400"/>
          <p14:tracePt t="42078" x="7353300" y="2438400"/>
          <p14:tracePt t="42095" x="7337425" y="2438400"/>
          <p14:tracePt t="42112" x="7331075" y="2438400"/>
          <p14:tracePt t="42129" x="7307263" y="2446338"/>
          <p14:tracePt t="42145" x="7254875" y="2468563"/>
          <p14:tracePt t="42163" x="7200900" y="2492375"/>
          <p14:tracePt t="42179" x="7124700" y="2522538"/>
          <p14:tracePt t="42196" x="7018338" y="2552700"/>
          <p14:tracePt t="42199" x="6950075" y="2568575"/>
          <p14:tracePt t="42212" x="6865938" y="2590800"/>
          <p14:tracePt t="42229" x="6705600" y="2613025"/>
          <p14:tracePt t="42245" x="6561138" y="2636838"/>
          <p14:tracePt t="42261" x="6446838" y="2636838"/>
          <p14:tracePt t="42278" x="6302375" y="2636838"/>
          <p14:tracePt t="42295" x="6194425" y="2636838"/>
          <p14:tracePt t="42312" x="6088063" y="2620963"/>
          <p14:tracePt t="42328" x="6035675" y="2598738"/>
          <p14:tracePt t="42345" x="5989638" y="2582863"/>
          <p14:tracePt t="42362" x="5935663" y="2568575"/>
          <p14:tracePt t="42378" x="5921375" y="2544763"/>
          <p14:tracePt t="42395" x="5905500" y="2530475"/>
          <p14:tracePt t="42412" x="5889625" y="2522538"/>
          <p14:tracePt t="42429" x="5875338" y="2498725"/>
          <p14:tracePt t="42446" x="5851525" y="2454275"/>
          <p14:tracePt t="42462" x="5837238" y="2430463"/>
          <p14:tracePt t="42479" x="5791200" y="2370138"/>
          <p14:tracePt t="42496" x="5775325" y="2339975"/>
          <p14:tracePt t="42512" x="5761038" y="2293938"/>
          <p14:tracePt t="42529" x="5745163" y="2255838"/>
          <p14:tracePt t="42546" x="5737225" y="2225675"/>
          <p14:tracePt t="42562" x="5737225" y="2193925"/>
          <p14:tracePt t="42579" x="5737225" y="2163763"/>
          <p14:tracePt t="42596" x="5737225" y="2117725"/>
          <p14:tracePt t="42612" x="5745163" y="2087563"/>
          <p14:tracePt t="42629" x="5775325" y="2041525"/>
          <p14:tracePt t="42646" x="5813425" y="1997075"/>
          <p14:tracePt t="42662" x="5845175" y="1989138"/>
          <p14:tracePt t="42678" x="5883275" y="1965325"/>
          <p14:tracePt t="42695" x="5921375" y="1965325"/>
          <p14:tracePt t="42712" x="5989638" y="1965325"/>
          <p14:tracePt t="42729" x="6065838" y="1973263"/>
          <p14:tracePt t="42745" x="6142038" y="2003425"/>
          <p14:tracePt t="42762" x="6164263" y="2011363"/>
          <p14:tracePt t="42779" x="6194425" y="2019300"/>
          <p14:tracePt t="42795" x="6210300" y="2035175"/>
          <p14:tracePt t="42812" x="6218238" y="2041525"/>
          <p14:tracePt t="42829" x="6232525" y="2049463"/>
          <p14:tracePt t="42846" x="6248400" y="2095500"/>
          <p14:tracePt t="42862" x="6248400" y="2141538"/>
          <p14:tracePt t="42879" x="6248400" y="2193925"/>
          <p14:tracePt t="42895" x="6248400" y="2239963"/>
          <p14:tracePt t="42912" x="6248400" y="2308225"/>
          <p14:tracePt t="42929" x="6232525" y="2370138"/>
          <p14:tracePt t="42945" x="6202363" y="2438400"/>
          <p14:tracePt t="42962" x="6164263" y="2498725"/>
          <p14:tracePt t="42979" x="6103938" y="2552700"/>
          <p14:tracePt t="42995" x="6011863" y="2582863"/>
          <p14:tracePt t="43012" x="5905500" y="2590800"/>
          <p14:tracePt t="43029" x="5807075" y="2606675"/>
          <p14:tracePt t="43046" x="5654675" y="2606675"/>
          <p14:tracePt t="43062" x="5546725" y="2598738"/>
          <p14:tracePt t="43079" x="5470525" y="2568575"/>
          <p14:tracePt t="43096" x="5418138" y="2536825"/>
          <p14:tracePt t="43113" x="5402263" y="2530475"/>
          <p14:tracePt t="43129" x="5372100" y="2506663"/>
          <p14:tracePt t="43146" x="5372100" y="2454275"/>
          <p14:tracePt t="43163" x="5356225" y="2378075"/>
          <p14:tracePt t="43180" x="5356225" y="2270125"/>
          <p14:tracePt t="43185" x="5356225" y="2209800"/>
          <p14:tracePt t="43196" x="5356225" y="2163763"/>
          <p14:tracePt t="43212" x="5364163" y="2041525"/>
          <p14:tracePt t="43229" x="5410200" y="1927225"/>
          <p14:tracePt t="43246" x="5502275" y="1812925"/>
          <p14:tracePt t="43263" x="5584825" y="1752600"/>
          <p14:tracePt t="43279" x="5661025" y="1706563"/>
          <p14:tracePt t="43296" x="5753100" y="1684338"/>
          <p14:tracePt t="43313" x="5829300" y="1684338"/>
          <p14:tracePt t="43329" x="5897563" y="1684338"/>
          <p14:tracePt t="43346" x="5951538" y="1684338"/>
          <p14:tracePt t="43363" x="5989638" y="1684338"/>
          <p14:tracePt t="43379" x="6035675" y="1706563"/>
          <p14:tracePt t="43396" x="6080125" y="1730375"/>
          <p14:tracePt t="43413" x="6103938" y="1744663"/>
          <p14:tracePt t="43430" x="6142038" y="1798638"/>
          <p14:tracePt t="43446" x="6172200" y="1889125"/>
          <p14:tracePt t="43462" x="6194425" y="2027238"/>
          <p14:tracePt t="43480" x="6194425" y="2179638"/>
          <p14:tracePt t="43496" x="6194425" y="2339975"/>
          <p14:tracePt t="43513" x="6194425" y="2492375"/>
          <p14:tracePt t="43529" x="6188075" y="2613025"/>
          <p14:tracePt t="43546" x="6149975" y="2689225"/>
          <p14:tracePt t="43563" x="6096000" y="2759075"/>
          <p14:tracePt t="43579" x="6035675" y="2789238"/>
          <p14:tracePt t="43596" x="5965825" y="2797175"/>
          <p14:tracePt t="43613" x="5921375" y="2797175"/>
          <p14:tracePt t="43629" x="5875338" y="2797175"/>
          <p14:tracePt t="43646" x="5799138" y="2765425"/>
          <p14:tracePt t="43663" x="5737225" y="2705100"/>
          <p14:tracePt t="43680" x="5684838" y="2636838"/>
          <p14:tracePt t="43696" x="5646738" y="2552700"/>
          <p14:tracePt t="43713" x="5622925" y="2446338"/>
          <p14:tracePt t="43729" x="5622925" y="2354263"/>
          <p14:tracePt t="43746" x="5622925" y="2239963"/>
          <p14:tracePt t="43763" x="5638800" y="2133600"/>
          <p14:tracePt t="43779" x="5684838" y="2057400"/>
          <p14:tracePt t="43796" x="5737225" y="1973263"/>
          <p14:tracePt t="43813" x="5807075" y="1920875"/>
          <p14:tracePt t="43830" x="5889625" y="1874838"/>
          <p14:tracePt t="43846" x="6042025" y="1812925"/>
          <p14:tracePt t="43863" x="6134100" y="1806575"/>
          <p14:tracePt t="43880" x="6210300" y="1798638"/>
          <p14:tracePt t="43896" x="6264275" y="1806575"/>
          <p14:tracePt t="43913" x="6308725" y="1812925"/>
          <p14:tracePt t="43929" x="6340475" y="1836738"/>
          <p14:tracePt t="43946" x="6362700" y="1851025"/>
          <p14:tracePt t="43963" x="6392863" y="1943100"/>
          <p14:tracePt t="43980" x="6416675" y="2065338"/>
          <p14:tracePt t="43996" x="6416675" y="2171700"/>
          <p14:tracePt t="44013" x="6416675" y="2286000"/>
          <p14:tracePt t="44030" x="6378575" y="2416175"/>
          <p14:tracePt t="44046" x="6346825" y="2446338"/>
          <p14:tracePt t="44063" x="6232525" y="2514600"/>
          <p14:tracePt t="44080" x="6134100" y="2530475"/>
          <p14:tracePt t="44096" x="5997575" y="2530475"/>
          <p14:tracePt t="44113" x="5859463" y="2530475"/>
          <p14:tracePt t="44129" x="5745163" y="2522538"/>
          <p14:tracePt t="44146" x="5630863" y="2492375"/>
          <p14:tracePt t="44163" x="5546725" y="2454275"/>
          <p14:tracePt t="44180" x="5478463" y="2392363"/>
          <p14:tracePt t="44184" x="5448300" y="2362200"/>
          <p14:tracePt t="44196" x="5440363" y="2346325"/>
          <p14:tracePt t="44213" x="5418138" y="2286000"/>
          <p14:tracePt t="44230" x="5418138" y="2179638"/>
          <p14:tracePt t="44246" x="5418138" y="2125663"/>
          <p14:tracePt t="44263" x="5478463" y="2011363"/>
          <p14:tracePt t="44280" x="5562600" y="1935163"/>
          <p14:tracePt t="44296" x="5646738" y="1889125"/>
          <p14:tracePt t="44313" x="5737225" y="1851025"/>
          <p14:tracePt t="44330" x="5821363" y="1844675"/>
          <p14:tracePt t="44346" x="5905500" y="1844675"/>
          <p14:tracePt t="44363" x="5959475" y="1844675"/>
          <p14:tracePt t="44380" x="5997575" y="1866900"/>
          <p14:tracePt t="44396" x="6019800" y="1889125"/>
          <p14:tracePt t="44413" x="6035675" y="2003425"/>
          <p14:tracePt t="44430" x="6042025" y="2270125"/>
          <p14:tracePt t="44446" x="6042025" y="2422525"/>
          <p14:tracePt t="44463" x="5997575" y="2552700"/>
          <p14:tracePt t="44480" x="5951538" y="2628900"/>
          <p14:tracePt t="44496" x="5875338" y="2697163"/>
          <p14:tracePt t="44513" x="5821363" y="2713038"/>
          <p14:tracePt t="44530" x="5761038" y="2713038"/>
          <p14:tracePt t="44546" x="5661025" y="2705100"/>
          <p14:tracePt t="44563" x="5570538" y="2651125"/>
          <p14:tracePt t="44580" x="5486400" y="2582863"/>
          <p14:tracePt t="44596" x="5426075" y="2498725"/>
          <p14:tracePt t="44613" x="5394325" y="2400300"/>
          <p14:tracePt t="44630" x="5387975" y="2247900"/>
          <p14:tracePt t="44646" x="5410200" y="2163763"/>
          <p14:tracePt t="44677" x="5532438" y="2041525"/>
          <p14:tracePt t="44678" x="5592763" y="2011363"/>
          <p14:tracePt t="44686" x="5638800" y="1989138"/>
          <p14:tracePt t="44696" x="5707063" y="1973263"/>
          <p14:tracePt t="44712" x="5821363" y="1951038"/>
          <p14:tracePt t="44729" x="5927725" y="1951038"/>
          <p14:tracePt t="44746" x="5981700" y="1951038"/>
          <p14:tracePt t="44763" x="6027738" y="1973263"/>
          <p14:tracePt t="44780" x="6057900" y="2003425"/>
          <p14:tracePt t="44797" x="6096000" y="2117725"/>
          <p14:tracePt t="44814" x="6103938" y="2362200"/>
          <p14:tracePt t="44830" x="6103938" y="2506663"/>
          <p14:tracePt t="44846" x="6103938" y="2590800"/>
          <p14:tracePt t="44863" x="6073775" y="2620963"/>
          <p14:tracePt t="44881" x="6042025" y="2620963"/>
          <p14:tracePt t="44896" x="5997575" y="2620963"/>
          <p14:tracePt t="44913" x="5951538" y="2590800"/>
          <p14:tracePt t="44930" x="5905500" y="2530475"/>
          <p14:tracePt t="44947" x="5883275" y="2492375"/>
          <p14:tracePt t="44963" x="5875338" y="2460625"/>
          <p14:tracePt t="44980" x="5875338" y="2422525"/>
          <p14:tracePt t="44996" x="5875338" y="2408238"/>
          <p14:tracePt t="45013" x="5875338" y="2392363"/>
          <p14:tracePt t="45431" x="5883275" y="2392363"/>
          <p14:tracePt t="45440" x="5897563" y="2392363"/>
          <p14:tracePt t="45448" x="5913438" y="2400300"/>
          <p14:tracePt t="45463" x="5973763" y="2416175"/>
          <p14:tracePt t="45480" x="6027738" y="2430463"/>
          <p14:tracePt t="45496" x="6065838" y="2438400"/>
          <p14:tracePt t="45513" x="6118225" y="2446338"/>
          <p14:tracePt t="45530" x="6180138" y="2460625"/>
          <p14:tracePt t="45547" x="6264275" y="2460625"/>
          <p14:tracePt t="45564" x="6316663" y="2460625"/>
          <p14:tracePt t="45581" x="6354763" y="2460625"/>
          <p14:tracePt t="45597" x="6378575" y="2460625"/>
          <p14:tracePt t="45614" x="6430963" y="2476500"/>
          <p14:tracePt t="45630" x="6446838" y="2484438"/>
          <p14:tracePt t="45647" x="6530975" y="2506663"/>
          <p14:tracePt t="45663" x="6545263" y="2522538"/>
          <p14:tracePt t="45751" x="6530975" y="2522538"/>
          <p14:tracePt t="45760" x="6523038" y="2522538"/>
          <p14:tracePt t="45768" x="6499225" y="2522538"/>
          <p14:tracePt t="45780" x="6492875" y="2522538"/>
          <p14:tracePt t="45797" x="6430963" y="2498725"/>
          <p14:tracePt t="45814" x="6400800" y="2416175"/>
          <p14:tracePt t="45830" x="6400800" y="2378075"/>
          <p14:tracePt t="45847" x="6392863" y="2263775"/>
          <p14:tracePt t="45863" x="6400800" y="2155825"/>
          <p14:tracePt t="45880" x="6454775" y="2065338"/>
          <p14:tracePt t="45897" x="6530975" y="1981200"/>
          <p14:tracePt t="45914" x="6637338" y="1912938"/>
          <p14:tracePt t="45930" x="6781800" y="1851025"/>
          <p14:tracePt t="45947" x="6964363" y="1836738"/>
          <p14:tracePt t="45963" x="7124700" y="1836738"/>
          <p14:tracePt t="45980" x="7246938" y="1836738"/>
          <p14:tracePt t="45998" x="7345363" y="1882775"/>
          <p14:tracePt t="46013" x="7399338" y="1943100"/>
          <p14:tracePt t="46031" x="7475538" y="2193925"/>
          <p14:tracePt t="46047" x="7483475" y="2460625"/>
          <p14:tracePt t="46063" x="7483475" y="2759075"/>
          <p14:tracePt t="46080" x="7445375" y="2963863"/>
          <p14:tracePt t="46097" x="7369175" y="3086100"/>
          <p14:tracePt t="46113" x="7299325" y="3140075"/>
          <p14:tracePt t="46130" x="7216775" y="3154363"/>
          <p14:tracePt t="46147" x="7140575" y="3154363"/>
          <p14:tracePt t="46164" x="7040563" y="3116263"/>
          <p14:tracePt t="46180" x="6964363" y="3001963"/>
          <p14:tracePt t="46184" x="6934200" y="2925763"/>
          <p14:tracePt t="46197" x="6904038" y="2841625"/>
          <p14:tracePt t="46215" x="6858000" y="2628900"/>
          <p14:tracePt t="46230" x="6858000" y="2552700"/>
          <p14:tracePt t="46247" x="6858000" y="2392363"/>
          <p14:tracePt t="46264" x="6880225" y="2301875"/>
          <p14:tracePt t="46280" x="6918325" y="2239963"/>
          <p14:tracePt t="46297" x="6964363" y="2217738"/>
          <p14:tracePt t="46314" x="7002463" y="2217738"/>
          <p14:tracePt t="46330" x="7070725" y="2217738"/>
          <p14:tracePt t="46347" x="7116763" y="2225675"/>
          <p14:tracePt t="46364" x="7154863" y="2239963"/>
          <p14:tracePt t="46380" x="7192963" y="2278063"/>
          <p14:tracePt t="46397" x="7192963" y="2346325"/>
          <p14:tracePt t="46415" x="7185025" y="2514600"/>
          <p14:tracePt t="46432" x="7140575" y="2613025"/>
          <p14:tracePt t="46447" x="7086600" y="2651125"/>
          <p14:tracePt t="46464" x="7002463" y="2651125"/>
          <p14:tracePt t="46480" x="6918325" y="2651125"/>
          <p14:tracePt t="46498" x="6842125" y="2613025"/>
          <p14:tracePt t="46514" x="6743700" y="2522538"/>
          <p14:tracePt t="46530" x="6705600" y="2430463"/>
          <p14:tracePt t="46547" x="6689725" y="2324100"/>
          <p14:tracePt t="46564" x="6683375" y="2201863"/>
          <p14:tracePt t="46580" x="6683375" y="2095500"/>
          <p14:tracePt t="46597" x="6689725" y="2011363"/>
          <p14:tracePt t="46614" x="6743700" y="1943100"/>
          <p14:tracePt t="46631" x="6797675" y="1943100"/>
          <p14:tracePt t="46647" x="6850063" y="1943100"/>
          <p14:tracePt t="46664" x="6918325" y="1965325"/>
          <p14:tracePt t="46681" x="6988175" y="2011363"/>
          <p14:tracePt t="46697" x="7010400" y="2125663"/>
          <p14:tracePt t="46714" x="7010400" y="2286000"/>
          <p14:tracePt t="46731" x="6994525" y="2454275"/>
          <p14:tracePt t="46747" x="6934200" y="2598738"/>
          <p14:tracePt t="46764" x="6888163" y="2651125"/>
          <p14:tracePt t="46781" x="6827838" y="2651125"/>
          <p14:tracePt t="46798" x="6675438" y="2636838"/>
          <p14:tracePt t="46814" x="6613525" y="2606675"/>
          <p14:tracePt t="46830" x="6553200" y="2536825"/>
          <p14:tracePt t="46847" x="6507163" y="2454275"/>
          <p14:tracePt t="46864" x="6492875" y="2362200"/>
          <p14:tracePt t="46880" x="6492875" y="2263775"/>
          <p14:tracePt t="46897" x="6492875" y="2179638"/>
          <p14:tracePt t="46914" x="6530975" y="2079625"/>
          <p14:tracePt t="46930" x="6591300" y="2027238"/>
          <p14:tracePt t="46948" x="6659563" y="2003425"/>
          <p14:tracePt t="46964" x="6721475" y="2003425"/>
          <p14:tracePt t="46980" x="6781800" y="2011363"/>
          <p14:tracePt t="46998" x="6819900" y="2041525"/>
          <p14:tracePt t="47014" x="6865938" y="2316163"/>
          <p14:tracePt t="47030" x="6865938" y="2536825"/>
          <p14:tracePt t="47047" x="6842125" y="2765425"/>
          <p14:tracePt t="47064" x="6804025" y="2865438"/>
          <p14:tracePt t="47080" x="6773863" y="2903538"/>
          <p14:tracePt t="47097" x="6713538" y="2903538"/>
          <p14:tracePt t="47114" x="6683375" y="2903538"/>
          <p14:tracePt t="47131" x="6637338" y="2879725"/>
          <p14:tracePt t="47148" x="6561138" y="2803525"/>
          <p14:tracePt t="47164" x="6507163" y="2705100"/>
          <p14:tracePt t="47181" x="6499225" y="2590800"/>
          <p14:tracePt t="47184" x="6499225" y="2522538"/>
          <p14:tracePt t="47197" x="6499225" y="2460625"/>
          <p14:tracePt t="47214" x="6499225" y="2354263"/>
          <p14:tracePt t="47231" x="6553200" y="2263775"/>
          <p14:tracePt t="47247" x="6607175" y="2225675"/>
          <p14:tracePt t="47264" x="6659563" y="2225675"/>
          <p14:tracePt t="47281" x="6689725" y="2225675"/>
          <p14:tracePt t="47298" x="6727825" y="2239963"/>
          <p14:tracePt t="47314" x="6759575" y="2301875"/>
          <p14:tracePt t="47331" x="6781800" y="2468563"/>
          <p14:tracePt t="47347" x="6781800" y="2620963"/>
          <p14:tracePt t="47365" x="6781800" y="2720975"/>
          <p14:tracePt t="47381" x="6781800" y="2735263"/>
          <p14:tracePt t="47398" x="6735763" y="2751138"/>
          <p14:tracePt t="47414" x="6705600" y="2751138"/>
          <p14:tracePt t="47431" x="6599238" y="2735263"/>
          <p14:tracePt t="47447" x="6545263" y="2682875"/>
          <p14:tracePt t="47465" x="6507163" y="2644775"/>
          <p14:tracePt t="47481" x="6499225" y="2598738"/>
          <p14:tracePt t="47497" x="6499225" y="2544763"/>
          <p14:tracePt t="47514" x="6499225" y="2492375"/>
          <p14:tracePt t="47531" x="6515100" y="2454275"/>
          <p14:tracePt t="47547" x="6553200" y="2430463"/>
          <p14:tracePt t="47565" x="6575425" y="2430463"/>
          <p14:tracePt t="47581" x="6591300" y="2430463"/>
          <p14:tracePt t="47597" x="6613525" y="2430463"/>
          <p14:tracePt t="47614" x="6621463" y="2430463"/>
          <p14:tracePt t="47655" x="6621463" y="2438400"/>
          <p14:tracePt t="47671" x="6621463" y="2454275"/>
          <p14:tracePt t="47681" x="6621463" y="2484438"/>
          <p14:tracePt t="47698" x="6621463" y="2544763"/>
          <p14:tracePt t="47714" x="6599238" y="2644775"/>
          <p14:tracePt t="47731" x="6553200" y="2720975"/>
          <p14:tracePt t="47748" x="6515100" y="2803525"/>
          <p14:tracePt t="47764" x="6492875" y="2841625"/>
          <p14:tracePt t="47782" x="6469063" y="2879725"/>
          <p14:tracePt t="47798" x="6461125" y="2879725"/>
          <p14:tracePt t="70078" x="6454775" y="2879725"/>
          <p14:tracePt t="70087" x="6423025" y="2879725"/>
          <p14:tracePt t="70094" x="6392863" y="2879725"/>
          <p14:tracePt t="70105" x="6370638" y="2879725"/>
          <p14:tracePt t="70122" x="6324600" y="2865438"/>
          <p14:tracePt t="70139" x="6316663" y="2865438"/>
          <p14:tracePt t="70156" x="6308725" y="2865438"/>
          <p14:tracePt t="70247" x="6302375" y="2857500"/>
          <p14:tracePt t="70471" x="6294438" y="2857500"/>
          <p14:tracePt t="70479" x="6286500" y="2857500"/>
          <p14:tracePt t="70489" x="6278563" y="2857500"/>
          <p14:tracePt t="70506" x="6256338" y="2857500"/>
          <p14:tracePt t="70522" x="6210300" y="2841625"/>
          <p14:tracePt t="70539" x="6164263" y="2827338"/>
          <p14:tracePt t="70556" x="6126163" y="2819400"/>
          <p14:tracePt t="70573" x="6096000" y="2803525"/>
          <p14:tracePt t="70589" x="6065838" y="2789238"/>
          <p14:tracePt t="70606" x="6035675" y="2781300"/>
          <p14:tracePt t="70622" x="5943600" y="2727325"/>
          <p14:tracePt t="70639" x="5821363" y="2636838"/>
          <p14:tracePt t="70656" x="5722938" y="2568575"/>
          <p14:tracePt t="70673" x="5661025" y="2522538"/>
          <p14:tracePt t="70689" x="5608638" y="2484438"/>
          <p14:tracePt t="70706" x="5554663" y="2446338"/>
          <p14:tracePt t="70722" x="5524500" y="2416175"/>
          <p14:tracePt t="70739" x="5524500" y="2408238"/>
          <p14:tracePt t="70807" x="5524500" y="2400300"/>
          <p14:tracePt t="70823" x="5524500" y="2384425"/>
          <p14:tracePt t="70903" x="5524500" y="2378075"/>
          <p14:tracePt t="70912" x="5524500" y="2362200"/>
          <p14:tracePt t="70923" x="5524500" y="2346325"/>
          <p14:tracePt t="70939" x="5524500" y="2324100"/>
          <p14:tracePt t="70956" x="5540375" y="2286000"/>
          <p14:tracePt t="70972" x="5562600" y="2255838"/>
          <p14:tracePt t="70990" x="5608638" y="2201863"/>
          <p14:tracePt t="71006" x="5646738" y="2171700"/>
          <p14:tracePt t="71022" x="5737225" y="2117725"/>
          <p14:tracePt t="71039" x="5821363" y="2095500"/>
          <p14:tracePt t="71056" x="5921375" y="2057400"/>
          <p14:tracePt t="71073" x="6003925" y="2035175"/>
          <p14:tracePt t="71090" x="6111875" y="2019300"/>
          <p14:tracePt t="71106" x="6218238" y="2003425"/>
          <p14:tracePt t="71123" x="6362700" y="1989138"/>
          <p14:tracePt t="71139" x="6515100" y="1958975"/>
          <p14:tracePt t="71156" x="6675438" y="1943100"/>
          <p14:tracePt t="71173" x="6842125" y="1920875"/>
          <p14:tracePt t="71189" x="7040563" y="1874838"/>
          <p14:tracePt t="71193" x="7094538" y="1874838"/>
          <p14:tracePt t="71206" x="7231063" y="1866900"/>
          <p14:tracePt t="71222" x="7331075" y="1866900"/>
          <p14:tracePt t="71239" x="7407275" y="1882775"/>
          <p14:tracePt t="71256" x="7421563" y="1889125"/>
          <p14:tracePt t="71272" x="7459663" y="1897063"/>
          <p14:tracePt t="71289" x="7483475" y="1912938"/>
          <p14:tracePt t="71306" x="7513638" y="1981200"/>
          <p14:tracePt t="71323" x="7589838" y="2141538"/>
          <p14:tracePt t="71339" x="7635875" y="2308225"/>
          <p14:tracePt t="71356" x="7673975" y="2484438"/>
          <p14:tracePt t="71373" x="7688263" y="2651125"/>
          <p14:tracePt t="71391" x="7712075" y="2865438"/>
          <p14:tracePt t="71406" x="7712075" y="2925763"/>
          <p14:tracePt t="71423" x="7696200" y="3032125"/>
          <p14:tracePt t="71439" x="7635875" y="3108325"/>
          <p14:tracePt t="71456" x="7527925" y="3178175"/>
          <p14:tracePt t="71473" x="7361238" y="3200400"/>
          <p14:tracePt t="71489" x="7154863" y="3200400"/>
          <p14:tracePt t="71506" x="6911975" y="3200400"/>
          <p14:tracePt t="71523" x="6599238" y="3200400"/>
          <p14:tracePt t="71539" x="6248400" y="3200400"/>
          <p14:tracePt t="71556" x="5889625" y="3200400"/>
          <p14:tracePt t="71573" x="5630863" y="3162300"/>
          <p14:tracePt t="71590" x="5402263" y="3070225"/>
          <p14:tracePt t="71607" x="5287963" y="3009900"/>
          <p14:tracePt t="71623" x="5211763" y="2917825"/>
          <p14:tracePt t="71640" x="5143500" y="2781300"/>
          <p14:tracePt t="71656" x="5089525" y="2628900"/>
          <p14:tracePt t="71673" x="5067300" y="2492375"/>
          <p14:tracePt t="71690" x="5067300" y="2362200"/>
          <p14:tracePt t="71694" x="5067300" y="2278063"/>
          <p14:tracePt t="71707" x="5067300" y="2201863"/>
          <p14:tracePt t="71722" x="5075238" y="2073275"/>
          <p14:tracePt t="71739" x="5151438" y="1935163"/>
          <p14:tracePt t="71756" x="5273675" y="1820863"/>
          <p14:tracePt t="71772" x="5440363" y="1736725"/>
          <p14:tracePt t="71790" x="5791200" y="1654175"/>
          <p14:tracePt t="71806" x="6003925" y="1646238"/>
          <p14:tracePt t="71823" x="6180138" y="1646238"/>
          <p14:tracePt t="71839" x="6332538" y="1646238"/>
          <p14:tracePt t="71856" x="6492875" y="1646238"/>
          <p14:tracePt t="71873" x="6651625" y="1660525"/>
          <p14:tracePt t="71889" x="6819900" y="1698625"/>
          <p14:tracePt t="71906" x="6950075" y="1744663"/>
          <p14:tracePt t="71923" x="7078663" y="1790700"/>
          <p14:tracePt t="71940" x="7178675" y="1858963"/>
          <p14:tracePt t="71956" x="7269163" y="1951038"/>
          <p14:tracePt t="71973" x="7345363" y="2035175"/>
          <p14:tracePt t="71990" x="7383463" y="2111375"/>
          <p14:tracePt t="72006" x="7413625" y="2217738"/>
          <p14:tracePt t="72023" x="7413625" y="2301875"/>
          <p14:tracePt t="72040" x="7413625" y="2384425"/>
          <p14:tracePt t="72056" x="7383463" y="2484438"/>
          <p14:tracePt t="72072" x="7331075" y="2590800"/>
          <p14:tracePt t="72090" x="7261225" y="2689225"/>
          <p14:tracePt t="72106" x="7124700" y="2765425"/>
          <p14:tracePt t="72123" x="6972300" y="2811463"/>
          <p14:tracePt t="72139" x="6797675" y="2849563"/>
          <p14:tracePt t="72156" x="6621463" y="2865438"/>
          <p14:tracePt t="72173" x="6370638" y="2865438"/>
          <p14:tracePt t="72176" x="6248400" y="2865438"/>
          <p14:tracePt t="72190" x="5905500" y="2857500"/>
          <p14:tracePt t="72206" x="5508625" y="2797175"/>
          <p14:tracePt t="72223" x="5151438" y="2689225"/>
          <p14:tracePt t="72240" x="4922838" y="2598738"/>
          <p14:tracePt t="72256" x="4800600" y="2514600"/>
          <p14:tracePt t="72273" x="4746625" y="2454275"/>
          <p14:tracePt t="72290" x="4732338" y="2378075"/>
          <p14:tracePt t="72307" x="4732338" y="2278063"/>
          <p14:tracePt t="72323" x="4740275" y="2163763"/>
          <p14:tracePt t="72340" x="4808538" y="2019300"/>
          <p14:tracePt t="72357" x="4892675" y="1889125"/>
          <p14:tracePt t="72373" x="5013325" y="1790700"/>
          <p14:tracePt t="72390" x="5197475" y="1698625"/>
          <p14:tracePt t="72406" x="5326063" y="1646238"/>
          <p14:tracePt t="72423" x="5464175" y="1616075"/>
          <p14:tracePt t="72440" x="5646738" y="1592263"/>
          <p14:tracePt t="72456" x="5845175" y="1592263"/>
          <p14:tracePt t="72473" x="6080125" y="1592263"/>
          <p14:tracePt t="72490" x="6354763" y="1630363"/>
          <p14:tracePt t="72506" x="6667500" y="1706563"/>
          <p14:tracePt t="72523" x="6942138" y="1798638"/>
          <p14:tracePt t="72540" x="7246938" y="1920875"/>
          <p14:tracePt t="72557" x="7513638" y="2035175"/>
          <p14:tracePt t="72573" x="7704138" y="2117725"/>
          <p14:tracePt t="72592" x="7878763" y="2232025"/>
          <p14:tracePt t="72606" x="7962900" y="2324100"/>
          <p14:tracePt t="72623" x="8039100" y="2446338"/>
          <p14:tracePt t="72640" x="8054975" y="2568575"/>
          <p14:tracePt t="72657" x="8069263" y="2674938"/>
          <p14:tracePt t="72674" x="8054975" y="2789238"/>
          <p14:tracePt t="72678" x="8023225" y="2857500"/>
          <p14:tracePt t="72690" x="7993063" y="2903538"/>
          <p14:tracePt t="72707" x="7894638" y="3025775"/>
          <p14:tracePt t="72723" x="7772400" y="3101975"/>
          <p14:tracePt t="72740" x="7589838" y="3170238"/>
          <p14:tracePt t="72757" x="7353300" y="3230563"/>
          <p14:tracePt t="72774" x="6888163" y="3238500"/>
          <p14:tracePt t="72790" x="6721475" y="3238500"/>
          <p14:tracePt t="72807" x="6240463" y="3238500"/>
          <p14:tracePt t="72823" x="5981700" y="3154363"/>
          <p14:tracePt t="72840" x="5813425" y="3055938"/>
          <p14:tracePt t="72857" x="5661025" y="2911475"/>
          <p14:tracePt t="72874" x="5546725" y="2751138"/>
          <p14:tracePt t="72891" x="5494338" y="2598738"/>
          <p14:tracePt t="72907" x="5464175" y="2446338"/>
          <p14:tracePt t="72923" x="5464175" y="2293938"/>
          <p14:tracePt t="72940" x="5464175" y="2163763"/>
          <p14:tracePt t="72957" x="5508625" y="2011363"/>
          <p14:tracePt t="72974" x="5622925" y="1844675"/>
          <p14:tracePt t="72990" x="5684838" y="1790700"/>
          <p14:tracePt t="73007" x="5889625" y="1676400"/>
          <p14:tracePt t="73023" x="6042025" y="1630363"/>
          <p14:tracePt t="73040" x="6218238" y="1608138"/>
          <p14:tracePt t="73057" x="6384925" y="1600200"/>
          <p14:tracePt t="73073" x="6583363" y="1600200"/>
          <p14:tracePt t="73091" x="6705600" y="1600200"/>
          <p14:tracePt t="73106" x="6811963" y="1622425"/>
          <p14:tracePt t="73123" x="6896100" y="1660525"/>
          <p14:tracePt t="73140" x="7002463" y="1736725"/>
          <p14:tracePt t="73156" x="7146925" y="1882775"/>
          <p14:tracePt t="73174" x="7331075" y="2111375"/>
          <p14:tracePt t="73190" x="7391400" y="2217738"/>
          <p14:tracePt t="73207" x="7497763" y="2484438"/>
          <p14:tracePt t="73224" x="7527925" y="2644775"/>
          <p14:tracePt t="73240" x="7527925" y="2735263"/>
          <p14:tracePt t="73257" x="7527925" y="2803525"/>
          <p14:tracePt t="73274" x="7513638" y="2849563"/>
          <p14:tracePt t="73291" x="7451725" y="2895600"/>
          <p14:tracePt t="73307" x="7353300" y="2917825"/>
          <p14:tracePt t="73323" x="7231063" y="2917825"/>
          <p14:tracePt t="73340" x="7108825" y="2917825"/>
          <p14:tracePt t="73357" x="6956425" y="2917825"/>
          <p14:tracePt t="73374" x="6751638" y="2917825"/>
          <p14:tracePt t="73390" x="6651625" y="2917825"/>
          <p14:tracePt t="73407" x="6613525" y="2917825"/>
          <p14:tracePt t="74001" x="6667500" y="2955925"/>
          <p14:tracePt t="74007" x="6727825" y="2994025"/>
          <p14:tracePt t="74016" x="6797675" y="3032125"/>
          <p14:tracePt t="74024" x="6858000" y="3086100"/>
          <p14:tracePt t="74040" x="6942138" y="3184525"/>
          <p14:tracePt t="74057" x="7064375" y="3222625"/>
          <p14:tracePt t="74074" x="7200900" y="3268663"/>
          <p14:tracePt t="74090" x="7337425" y="3336925"/>
          <p14:tracePt t="74107" x="7429500" y="3368675"/>
          <p14:tracePt t="74124" x="7445375" y="3368675"/>
        </p14:tracePtLst>
      </p14:laserTraceLst>
    </p:ext>
  </p:extLs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794" t="33305" r="11547" b="22419"/>
          <a:stretch/>
        </p:blipFill>
        <p:spPr>
          <a:xfrm>
            <a:off x="1745504" y="1903817"/>
            <a:ext cx="7893554" cy="346969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01362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83663"/>
    </mc:Choice>
    <mc:Fallback xmlns="">
      <p:transition advTm="83663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90" x="7445375" y="3360738"/>
          <p14:tracePt t="1398" x="7369175" y="3322638"/>
          <p14:tracePt t="1406" x="7200900" y="3260725"/>
          <p14:tracePt t="1414" x="6980238" y="3146425"/>
          <p14:tracePt t="1428" x="6773863" y="3001963"/>
          <p14:tracePt t="1445" x="6569075" y="2811463"/>
          <p14:tracePt t="1462" x="6561138" y="2803525"/>
          <p14:tracePt t="1654" x="6575425" y="2803525"/>
          <p14:tracePt t="1662" x="6667500" y="2803525"/>
          <p14:tracePt t="1670" x="6781800" y="2803525"/>
          <p14:tracePt t="1679" x="6827838" y="2803525"/>
          <p14:tracePt t="1727" x="6835775" y="2797175"/>
          <p14:tracePt t="1734" x="6835775" y="2789238"/>
          <p14:tracePt t="1745" x="6835775" y="2751138"/>
          <p14:tracePt t="1762" x="6904038" y="2667000"/>
          <p14:tracePt t="1778" x="7064375" y="2590800"/>
          <p14:tracePt t="1795" x="7254875" y="2506663"/>
          <p14:tracePt t="1812" x="7483475" y="2430463"/>
          <p14:tracePt t="1829" x="7780338" y="2362200"/>
          <p14:tracePt t="1845" x="7856538" y="2332038"/>
          <p14:tracePt t="1950" x="7886700" y="2332038"/>
          <p14:tracePt t="1957" x="7947025" y="2346325"/>
          <p14:tracePt t="1968" x="8001000" y="2362200"/>
          <p14:tracePt t="1978" x="8069263" y="2400300"/>
          <p14:tracePt t="1995" x="8161338" y="2422525"/>
          <p14:tracePt t="2012" x="8199438" y="2430463"/>
          <p14:tracePt t="2054" x="8199438" y="2438400"/>
          <p14:tracePt t="2062" x="8191500" y="2438400"/>
          <p14:tracePt t="2078" x="8069263" y="2438400"/>
          <p14:tracePt t="2095" x="7908925" y="2438400"/>
          <p14:tracePt t="2112" x="7742238" y="2408238"/>
          <p14:tracePt t="2128" x="7635875" y="2378075"/>
          <p14:tracePt t="2145" x="7581900" y="2354263"/>
          <p14:tracePt t="2162" x="7566025" y="2332038"/>
          <p14:tracePt t="2178" x="7566025" y="2278063"/>
          <p14:tracePt t="2195" x="7620000" y="2187575"/>
          <p14:tracePt t="2213" x="7826375" y="2003425"/>
          <p14:tracePt t="2229" x="7985125" y="1912938"/>
          <p14:tracePt t="2245" x="8153400" y="1820863"/>
          <p14:tracePt t="2262" x="8343900" y="1752600"/>
          <p14:tracePt t="2279" x="8542338" y="1730375"/>
          <p14:tracePt t="2295" x="8709025" y="1730375"/>
          <p14:tracePt t="2313" x="8839200" y="1752600"/>
          <p14:tracePt t="2328" x="8961438" y="1828800"/>
          <p14:tracePt t="2345" x="9128125" y="2065338"/>
          <p14:tracePt t="2362" x="9197975" y="2301875"/>
          <p14:tracePt t="2379" x="9220200" y="2498725"/>
          <p14:tracePt t="2395" x="9220200" y="2682875"/>
          <p14:tracePt t="2412" x="9166225" y="2819400"/>
          <p14:tracePt t="2430" x="8961438" y="2917825"/>
          <p14:tracePt t="2445" x="8702675" y="2917825"/>
          <p14:tracePt t="2462" x="8435975" y="2819400"/>
          <p14:tracePt t="2479" x="8145463" y="2682875"/>
          <p14:tracePt t="2495" x="7780338" y="2408238"/>
          <p14:tracePt t="2512" x="7581900" y="2133600"/>
          <p14:tracePt t="2529" x="7527925" y="1997075"/>
          <p14:tracePt t="2546" x="7527925" y="1912938"/>
          <p14:tracePt t="2562" x="7589838" y="1760538"/>
          <p14:tracePt t="2565" x="7666038" y="1692275"/>
          <p14:tracePt t="2579" x="7780338" y="1638300"/>
          <p14:tracePt t="2595" x="8153400" y="1584325"/>
          <p14:tracePt t="2612" x="8550275" y="1584325"/>
          <p14:tracePt t="2629" x="8893175" y="1646238"/>
          <p14:tracePt t="2645" x="9051925" y="1782763"/>
          <p14:tracePt t="2662" x="9136063" y="2095500"/>
          <p14:tracePt t="2679" x="9136063" y="2530475"/>
          <p14:tracePt t="2695" x="8983663" y="2979738"/>
          <p14:tracePt t="2712" x="8740775" y="3246438"/>
          <p14:tracePt t="2729" x="8534400" y="3284538"/>
          <p14:tracePt t="2745" x="8351838" y="3238500"/>
          <p14:tracePt t="2762" x="8061325" y="3055938"/>
          <p14:tracePt t="2779" x="7718425" y="2697163"/>
          <p14:tracePt t="2796" x="7589838" y="2416175"/>
          <p14:tracePt t="2812" x="7573963" y="2209800"/>
          <p14:tracePt t="2829" x="7718425" y="2003425"/>
          <p14:tracePt t="2846" x="7962900" y="1943100"/>
          <p14:tracePt t="2862" x="8137525" y="1935163"/>
          <p14:tracePt t="2879" x="8207375" y="1935163"/>
          <p14:tracePt t="2895" x="8213725" y="1935163"/>
          <p14:tracePt t="2912" x="8213725" y="1943100"/>
          <p14:tracePt t="2929" x="8213725" y="1951038"/>
          <p14:tracePt t="2982" x="8191500" y="1951038"/>
          <p14:tracePt t="2990" x="8175625" y="1951038"/>
          <p14:tracePt t="2998" x="8169275" y="1951038"/>
          <p14:tracePt t="3045" x="8161338" y="1951038"/>
          <p14:tracePt t="3054" x="8153400" y="1943100"/>
          <p14:tracePt t="3062" x="8123238" y="1943100"/>
          <p14:tracePt t="3078" x="8093075" y="1935163"/>
          <p14:tracePt t="3095" x="8085138" y="1927225"/>
          <p14:tracePt t="3390" x="8069263" y="1920875"/>
          <p14:tracePt t="3398" x="8023225" y="1920875"/>
          <p14:tracePt t="3406" x="7932738" y="1882775"/>
          <p14:tracePt t="3414" x="7840663" y="1858963"/>
          <p14:tracePt t="3429" x="7764463" y="1836738"/>
          <p14:tracePt t="3446" x="7551738" y="1828800"/>
          <p14:tracePt t="3462" x="7375525" y="1858963"/>
          <p14:tracePt t="3479" x="7146925" y="1935163"/>
          <p14:tracePt t="3496" x="6873875" y="2003425"/>
          <p14:tracePt t="3512" x="6492875" y="2057400"/>
          <p14:tracePt t="3529" x="6065838" y="2087563"/>
          <p14:tracePt t="3547" x="5592763" y="2087563"/>
          <p14:tracePt t="3562" x="5083175" y="2057400"/>
          <p14:tracePt t="3565" x="4899025" y="2027238"/>
          <p14:tracePt t="3579" x="4686300" y="2003425"/>
          <p14:tracePt t="3596" x="4479925" y="1965325"/>
          <p14:tracePt t="3613" x="4289425" y="1958975"/>
          <p14:tracePt t="3629" x="4275138" y="1958975"/>
          <p14:tracePt t="3646" x="4244975" y="1951038"/>
          <p14:tracePt t="4022" x="4229100" y="1965325"/>
          <p14:tracePt t="4030" x="4191000" y="2003425"/>
          <p14:tracePt t="4038" x="4175125" y="2019300"/>
          <p14:tracePt t="4046" x="4168775" y="2019300"/>
          <p14:tracePt t="4063" x="4137025" y="2035175"/>
          <p14:tracePt t="4079" x="4046538" y="2117725"/>
          <p14:tracePt t="4096" x="3916363" y="2187575"/>
          <p14:tracePt t="4113" x="3856038" y="2225675"/>
          <p14:tracePt t="4129" x="3787775" y="2225675"/>
          <p14:tracePt t="4146" x="3673475" y="2232025"/>
          <p14:tracePt t="4163" x="3565525" y="2232025"/>
          <p14:tracePt t="4179" x="3475038" y="2232025"/>
          <p14:tracePt t="4196" x="3406775" y="2217738"/>
          <p14:tracePt t="4213" x="3330575" y="2155825"/>
          <p14:tracePt t="4229" x="3322638" y="2103438"/>
          <p14:tracePt t="4246" x="3322638" y="2095500"/>
          <p14:tracePt t="4279" x="3322638" y="2079625"/>
          <p14:tracePt t="4455" x="3322638" y="2073275"/>
          <p14:tracePt t="4462" x="3314700" y="2073275"/>
          <p14:tracePt t="4470" x="3314700" y="2065338"/>
          <p14:tracePt t="4479" x="3306763" y="2065338"/>
          <p14:tracePt t="4496" x="3170238" y="1973263"/>
          <p14:tracePt t="4513" x="3140075" y="1958975"/>
          <p14:tracePt t="4814" x="3146425" y="1958975"/>
          <p14:tracePt t="4823" x="3170238" y="1958975"/>
          <p14:tracePt t="4830" x="3192463" y="1958975"/>
          <p14:tracePt t="4846" x="3268663" y="1965325"/>
          <p14:tracePt t="4863" x="3382963" y="2003425"/>
          <p14:tracePt t="4879" x="3444875" y="2003425"/>
          <p14:tracePt t="4896" x="3475038" y="2003425"/>
          <p14:tracePt t="4913" x="3505200" y="2003425"/>
          <p14:tracePt t="4930" x="3565525" y="2003425"/>
          <p14:tracePt t="4947" x="3665538" y="2041525"/>
          <p14:tracePt t="4963" x="3763963" y="2073275"/>
          <p14:tracePt t="4979" x="3924300" y="2095500"/>
          <p14:tracePt t="4996" x="4114800" y="2117725"/>
          <p14:tracePt t="5013" x="4283075" y="2133600"/>
          <p14:tracePt t="5029" x="4351338" y="2149475"/>
          <p14:tracePt t="5998" x="4359275" y="2149475"/>
          <p14:tracePt t="6006" x="4373563" y="2149475"/>
          <p14:tracePt t="6014" x="4389438" y="2149475"/>
          <p14:tracePt t="6030" x="4465638" y="2179638"/>
          <p14:tracePt t="6047" x="4579938" y="2209800"/>
          <p14:tracePt t="6064" x="4716463" y="2247900"/>
          <p14:tracePt t="6080" x="4846638" y="2286000"/>
          <p14:tracePt t="6097" x="4960938" y="2324100"/>
          <p14:tracePt t="6113" x="5013325" y="2346325"/>
          <p14:tracePt t="6159" x="5013325" y="2354263"/>
          <p14:tracePt t="6166" x="4975225" y="2370138"/>
          <p14:tracePt t="6180" x="4930775" y="2370138"/>
          <p14:tracePt t="6197" x="4816475" y="2370138"/>
          <p14:tracePt t="6213" x="4716463" y="2339975"/>
          <p14:tracePt t="6230" x="4694238" y="2332038"/>
          <p14:tracePt t="6263" x="4686300" y="2332038"/>
          <p14:tracePt t="6280" x="4664075" y="2324100"/>
          <p14:tracePt t="6297" x="4618038" y="2308225"/>
          <p14:tracePt t="6313" x="4533900" y="2308225"/>
          <p14:tracePt t="6330" x="4473575" y="2308225"/>
          <p14:tracePt t="6347" x="4457700" y="2308225"/>
          <p14:tracePt t="6430" x="4465638" y="2308225"/>
          <p14:tracePt t="6446" x="4473575" y="2301875"/>
          <p14:tracePt t="6462" x="4487863" y="2301875"/>
          <p14:tracePt t="6478" x="4495800" y="2301875"/>
          <p14:tracePt t="6486" x="4518025" y="2301875"/>
          <p14:tracePt t="6497" x="4549775" y="2301875"/>
          <p14:tracePt t="6513" x="4579938" y="2301875"/>
          <p14:tracePt t="6530" x="4632325" y="2301875"/>
          <p14:tracePt t="6547" x="4664075" y="2301875"/>
          <p14:tracePt t="6565" x="4694238" y="2301875"/>
          <p14:tracePt t="6654" x="4686300" y="2301875"/>
          <p14:tracePt t="6662" x="4664075" y="2301875"/>
          <p14:tracePt t="6670" x="4632325" y="2301875"/>
          <p14:tracePt t="6680" x="4602163" y="2301875"/>
          <p14:tracePt t="6697" x="4511675" y="2293938"/>
          <p14:tracePt t="6714" x="4435475" y="2293938"/>
          <p14:tracePt t="6730" x="4397375" y="2293938"/>
          <p14:tracePt t="6747" x="4373563" y="2308225"/>
          <p14:tracePt t="6783" x="4365625" y="2308225"/>
          <p14:tracePt t="6806" x="4351338" y="2308225"/>
          <p14:tracePt t="6822" x="4335463" y="2308225"/>
          <p14:tracePt t="6831" x="4327525" y="2308225"/>
          <p14:tracePt t="6848" x="4321175" y="2308225"/>
          <p14:tracePt t="6863" x="4313238" y="2308225"/>
          <p14:tracePt t="7006" x="4321175" y="2308225"/>
          <p14:tracePt t="7014" x="4327525" y="2316163"/>
          <p14:tracePt t="7022" x="4351338" y="2316163"/>
          <p14:tracePt t="7030" x="4373563" y="2316163"/>
          <p14:tracePt t="7047" x="4441825" y="2316163"/>
          <p14:tracePt t="7064" x="4564063" y="2316163"/>
          <p14:tracePt t="7080" x="4694238" y="2316163"/>
          <p14:tracePt t="7097" x="4822825" y="2316163"/>
          <p14:tracePt t="7114" x="4899025" y="2316163"/>
          <p14:tracePt t="7130" x="4930775" y="2316163"/>
          <p14:tracePt t="7248" x="4945063" y="2316163"/>
          <p14:tracePt t="7254" x="4975225" y="2332038"/>
          <p14:tracePt t="7264" x="4999038" y="2339975"/>
          <p14:tracePt t="7280" x="5051425" y="2346325"/>
          <p14:tracePt t="7297" x="5113338" y="2346325"/>
          <p14:tracePt t="7314" x="5181600" y="2346325"/>
          <p14:tracePt t="7330" x="5211763" y="2346325"/>
          <p14:tracePt t="7347" x="5219700" y="2346325"/>
          <p14:tracePt t="7494" x="5235575" y="2346325"/>
          <p14:tracePt t="7502" x="5280025" y="2354263"/>
          <p14:tracePt t="7514" x="5318125" y="2362200"/>
          <p14:tracePt t="7531" x="5464175" y="2362200"/>
          <p14:tracePt t="7547" x="5661025" y="2362200"/>
          <p14:tracePt t="7566" x="6073775" y="2362200"/>
          <p14:tracePt t="7581" x="6362700" y="2362200"/>
          <p14:tracePt t="7597" x="6454775" y="2362200"/>
          <p14:tracePt t="7614" x="6537325" y="2362200"/>
          <p14:tracePt t="7862" x="6507163" y="2362200"/>
          <p14:tracePt t="7871" x="6438900" y="2362200"/>
          <p14:tracePt t="7880" x="6346825" y="2362200"/>
          <p14:tracePt t="7897" x="6142038" y="2392363"/>
          <p14:tracePt t="7914" x="5867400" y="2392363"/>
          <p14:tracePt t="7931" x="5578475" y="2392363"/>
          <p14:tracePt t="7948" x="5402263" y="2392363"/>
          <p14:tracePt t="7965" x="5303838" y="2384425"/>
          <p14:tracePt t="8074" x="5287963" y="2378075"/>
          <p14:tracePt t="8087" x="5280025" y="2370138"/>
          <p14:tracePt t="8094" x="5265738" y="2370138"/>
          <p14:tracePt t="8102" x="5257800" y="2370138"/>
          <p14:tracePt t="8114" x="5241925" y="2370138"/>
          <p14:tracePt t="8131" x="5203825" y="2354263"/>
          <p14:tracePt t="8147" x="5165725" y="2346325"/>
          <p14:tracePt t="8165" x="5135563" y="2339975"/>
          <p14:tracePt t="8310" x="5151438" y="2339975"/>
          <p14:tracePt t="8318" x="5173663" y="2339975"/>
          <p14:tracePt t="8325" x="5211763" y="2339975"/>
          <p14:tracePt t="8333" x="5257800" y="2339975"/>
          <p14:tracePt t="8347" x="5311775" y="2339975"/>
          <p14:tracePt t="8364" x="5448300" y="2339975"/>
          <p14:tracePt t="8380" x="5562600" y="2308225"/>
          <p14:tracePt t="8397" x="5638800" y="2301875"/>
          <p14:tracePt t="8414" x="5638800" y="2293938"/>
          <p14:tracePt t="8471" x="5616575" y="2293938"/>
          <p14:tracePt t="8478" x="5570538" y="2278063"/>
          <p14:tracePt t="8486" x="5508625" y="2270125"/>
          <p14:tracePt t="8497" x="5426075" y="2239963"/>
          <p14:tracePt t="8514" x="5287963" y="2201863"/>
          <p14:tracePt t="8531" x="5189538" y="2163763"/>
          <p14:tracePt t="8548" x="5143500" y="2155825"/>
          <p14:tracePt t="8582" x="5135563" y="2149475"/>
          <p14:tracePt t="8622" x="5135563" y="2141538"/>
          <p14:tracePt t="8630" x="5135563" y="2125663"/>
          <p14:tracePt t="8638" x="5135563" y="2117725"/>
          <p14:tracePt t="8647" x="5135563" y="2111375"/>
          <p14:tracePt t="8664" x="5151438" y="2095500"/>
          <p14:tracePt t="8759" x="5159375" y="2087563"/>
          <p14:tracePt t="8782" x="5173663" y="2087563"/>
          <p14:tracePt t="8791" x="5189538" y="2073275"/>
          <p14:tracePt t="8807" x="5197475" y="2065338"/>
          <p14:tracePt t="8814" x="5203825" y="2065338"/>
          <p14:tracePt t="8934" x="5197475" y="2065338"/>
          <p14:tracePt t="8942" x="5165725" y="2087563"/>
          <p14:tracePt t="8950" x="5135563" y="2117725"/>
          <p14:tracePt t="8965" x="5067300" y="2155825"/>
          <p14:tracePt t="8981" x="5045075" y="2179638"/>
          <p14:tracePt t="8998" x="5013325" y="2179638"/>
          <p14:tracePt t="9086" x="5021263" y="2155825"/>
          <p14:tracePt t="9094" x="5067300" y="2111375"/>
          <p14:tracePt t="9102" x="5089525" y="2103438"/>
          <p14:tracePt t="9114" x="5127625" y="2095500"/>
          <p14:tracePt t="9131" x="5211763" y="2065338"/>
          <p14:tracePt t="9148" x="5227638" y="2057400"/>
          <p14:tracePt t="9223" x="5219700" y="2057400"/>
          <p14:tracePt t="9230" x="5173663" y="2057400"/>
          <p14:tracePt t="9240" x="5105400" y="2057400"/>
          <p14:tracePt t="9248" x="5045075" y="2087563"/>
          <p14:tracePt t="9264" x="4930775" y="2117725"/>
          <p14:tracePt t="9281" x="4846638" y="2125663"/>
          <p14:tracePt t="9298" x="4822825" y="2125663"/>
          <p14:tracePt t="9350" x="4846638" y="2125663"/>
          <p14:tracePt t="9358" x="4884738" y="2111375"/>
          <p14:tracePt t="9366" x="4922838" y="2095500"/>
          <p14:tracePt t="9381" x="4968875" y="2095500"/>
          <p14:tracePt t="9398" x="5075238" y="2087563"/>
          <p14:tracePt t="9414" x="5083175" y="2087563"/>
          <p14:tracePt t="9431" x="5089525" y="2087563"/>
          <p14:tracePt t="9448" x="5089525" y="2095500"/>
          <p14:tracePt t="9465" x="5089525" y="2149475"/>
          <p14:tracePt t="9481" x="5089525" y="2255838"/>
          <p14:tracePt t="9498" x="5067300" y="2324100"/>
          <p14:tracePt t="9514" x="5021263" y="2370138"/>
          <p14:tracePt t="9531" x="4999038" y="2370138"/>
          <p14:tracePt t="9548" x="4991100" y="2370138"/>
          <p14:tracePt t="9565" x="4983163" y="2362200"/>
          <p14:tracePt t="9581" x="4968875" y="2339975"/>
          <p14:tracePt t="9598" x="4968875" y="2278063"/>
          <p14:tracePt t="9614" x="4968875" y="2225675"/>
          <p14:tracePt t="9631" x="5013325" y="2171700"/>
          <p14:tracePt t="9648" x="5067300" y="2149475"/>
          <p14:tracePt t="9665" x="5105400" y="2141538"/>
          <p14:tracePt t="9681" x="5121275" y="2141538"/>
          <p14:tracePt t="9806" x="5105400" y="2141538"/>
          <p14:tracePt t="9813" x="5097463" y="2141538"/>
          <p14:tracePt t="9822" x="5083175" y="2141538"/>
          <p14:tracePt t="9831" x="5067300" y="2141538"/>
          <p14:tracePt t="9848" x="5059363" y="2141538"/>
          <p14:tracePt t="9934" x="5075238" y="2141538"/>
          <p14:tracePt t="9942" x="5097463" y="2141538"/>
          <p14:tracePt t="9950" x="5127625" y="2141538"/>
          <p14:tracePt t="9965" x="5211763" y="2125663"/>
          <p14:tracePt t="9981" x="5273675" y="2117725"/>
          <p14:tracePt t="9998" x="5311775" y="2111375"/>
          <p14:tracePt t="10015" x="5311775" y="2103438"/>
          <p14:tracePt t="10158" x="5303838" y="2103438"/>
          <p14:tracePt t="10167" x="5287963" y="2103438"/>
          <p14:tracePt t="10174" x="5280025" y="2103438"/>
          <p14:tracePt t="10182" x="5273675" y="2103438"/>
          <p14:tracePt t="10198" x="5241925" y="2095500"/>
          <p14:tracePt t="10215" x="5227638" y="2095500"/>
          <p14:tracePt t="10231" x="5197475" y="2087563"/>
          <p14:tracePt t="10248" x="5181600" y="2079625"/>
          <p14:tracePt t="10281" x="5173663" y="2079625"/>
          <p14:tracePt t="10327" x="5165725" y="2073275"/>
          <p14:tracePt t="10343" x="5159375" y="2073275"/>
          <p14:tracePt t="10750" x="5143500" y="2073275"/>
          <p14:tracePt t="10759" x="5127625" y="2073275"/>
          <p14:tracePt t="10766" x="5105400" y="2073275"/>
          <p14:tracePt t="10790" x="5097463" y="2073275"/>
          <p14:tracePt t="10806" x="5083175" y="2125663"/>
          <p14:tracePt t="10815" x="5059363" y="2209800"/>
          <p14:tracePt t="10832" x="4983163" y="2408238"/>
          <p14:tracePt t="10848" x="4854575" y="2735263"/>
          <p14:tracePt t="10865" x="4686300" y="3032125"/>
          <p14:tracePt t="10882" x="4549775" y="3230563"/>
          <p14:tracePt t="10898" x="4479925" y="3314700"/>
          <p14:tracePt t="10915" x="4465638" y="3336925"/>
          <p14:tracePt t="10932" x="4457700" y="3344863"/>
          <p14:tracePt t="10949" x="4427538" y="3375025"/>
          <p14:tracePt t="10965" x="4389438" y="3390900"/>
          <p14:tracePt t="10982" x="4351338" y="3390900"/>
          <p14:tracePt t="10998" x="4289425" y="3390900"/>
          <p14:tracePt t="11015" x="4213225" y="3390900"/>
          <p14:tracePt t="11032" x="4168775" y="3390900"/>
          <p14:tracePt t="11048" x="4137025" y="3390900"/>
          <p14:tracePt t="11065" x="4122738" y="3390900"/>
          <p14:tracePt t="11082" x="4106863" y="3390900"/>
          <p14:tracePt t="11098" x="4076700" y="3444875"/>
          <p14:tracePt t="11115" x="4060825" y="3497263"/>
          <p14:tracePt t="11132" x="4060825" y="3505200"/>
          <p14:tracePt t="11165" x="4060825" y="3527425"/>
          <p14:tracePt t="11182" x="4076700" y="3551238"/>
          <p14:tracePt t="11199" x="4144963" y="3573463"/>
          <p14:tracePt t="11215" x="4213225" y="3589338"/>
          <p14:tracePt t="11232" x="4305300" y="3597275"/>
          <p14:tracePt t="11248" x="4419600" y="3597275"/>
          <p14:tracePt t="11265" x="4511675" y="3597275"/>
          <p14:tracePt t="11282" x="4587875" y="3559175"/>
          <p14:tracePt t="11298" x="4602163" y="3551238"/>
          <p14:tracePt t="11315" x="4602163" y="3543300"/>
          <p14:tracePt t="11332" x="4610100" y="3543300"/>
          <p14:tracePt t="11366" x="4610100" y="3535363"/>
          <p14:tracePt t="11374" x="4625975" y="3527425"/>
          <p14:tracePt t="11383" x="4640263" y="3527425"/>
          <p14:tracePt t="11398" x="4694238" y="3527425"/>
          <p14:tracePt t="11415" x="4762500" y="3527425"/>
          <p14:tracePt t="11432" x="4822825" y="3527425"/>
          <p14:tracePt t="11449" x="4884738" y="3543300"/>
          <p14:tracePt t="11465" x="4899025" y="3551238"/>
          <p14:tracePt t="11614" x="4899025" y="3559175"/>
          <p14:tracePt t="11648" x="4899025" y="3565525"/>
          <p14:tracePt t="12094" x="4922838" y="3559175"/>
          <p14:tracePt t="12102" x="4930775" y="3559175"/>
          <p14:tracePt t="12109" x="4930775" y="3543300"/>
          <p14:tracePt t="12118" x="4945063" y="3535363"/>
          <p14:tracePt t="12133" x="4975225" y="3497263"/>
          <p14:tracePt t="12149" x="5013325" y="3467100"/>
          <p14:tracePt t="12165" x="5097463" y="3398838"/>
          <p14:tracePt t="12182" x="5159375" y="3336925"/>
          <p14:tracePt t="12199" x="5219700" y="3276600"/>
          <p14:tracePt t="12215" x="5287963" y="3184525"/>
          <p14:tracePt t="12233" x="5380038" y="3055938"/>
          <p14:tracePt t="12249" x="5508625" y="2879725"/>
          <p14:tracePt t="12265" x="5668963" y="2644775"/>
          <p14:tracePt t="12283" x="5775325" y="2476500"/>
          <p14:tracePt t="12299" x="5867400" y="2316163"/>
          <p14:tracePt t="12315" x="5927725" y="2179638"/>
          <p14:tracePt t="12334" x="5997575" y="1997075"/>
          <p14:tracePt t="12349" x="6003925" y="1958975"/>
          <p14:tracePt t="12365" x="6003925" y="1935163"/>
          <p14:tracePt t="12510" x="6003925" y="1927225"/>
          <p14:tracePt t="12581" x="5981700" y="1958975"/>
          <p14:tracePt t="12588" x="5959475" y="2019300"/>
          <p14:tracePt t="12598" x="5951538" y="2073275"/>
          <p14:tracePt t="12615" x="5921375" y="2125663"/>
          <p14:tracePt t="12632" x="5913438" y="2149475"/>
          <p14:tracePt t="12648" x="5913438" y="2163763"/>
          <p14:tracePt t="12666" x="5905500" y="2163763"/>
          <p14:tracePt t="12699" x="5897563" y="2163763"/>
          <p14:tracePt t="12716" x="5889625" y="2163763"/>
          <p14:tracePt t="12732" x="5883275" y="2163763"/>
          <p14:tracePt t="12926" x="5875338" y="2171700"/>
          <p14:tracePt t="12934" x="5875338" y="2193925"/>
          <p14:tracePt t="12942" x="5875338" y="2209800"/>
          <p14:tracePt t="12951" x="5867400" y="2239963"/>
          <p14:tracePt t="12967" x="5867400" y="2247900"/>
          <p14:tracePt t="13470" x="5867400" y="2255838"/>
          <p14:tracePt t="13487" x="5859463" y="2270125"/>
          <p14:tracePt t="13502" x="5859463" y="2286000"/>
          <p14:tracePt t="13510" x="5859463" y="2301875"/>
          <p14:tracePt t="13518" x="5851525" y="2316163"/>
          <p14:tracePt t="13532" x="5851525" y="2324100"/>
          <p14:tracePt t="13679" x="5837238" y="2339975"/>
          <p14:tracePt t="13685" x="5813425" y="2400300"/>
          <p14:tracePt t="13694" x="5783263" y="2492375"/>
          <p14:tracePt t="13702" x="5761038" y="2582863"/>
          <p14:tracePt t="13716" x="5722938" y="2689225"/>
          <p14:tracePt t="13733" x="5630863" y="2911475"/>
          <p14:tracePt t="13749" x="5516563" y="3132138"/>
          <p14:tracePt t="13766" x="5456238" y="3238500"/>
          <p14:tracePt t="13783" x="5432425" y="3284538"/>
          <p14:tracePt t="13799" x="5418138" y="3322638"/>
          <p14:tracePt t="13816" x="5402263" y="3352800"/>
          <p14:tracePt t="13833" x="5394325" y="3390900"/>
          <p14:tracePt t="13849" x="5387975" y="3406775"/>
          <p14:tracePt t="13866" x="5380038" y="3406775"/>
          <p14:tracePt t="13942" x="5372100" y="3413125"/>
          <p14:tracePt t="13950" x="5372100" y="3429000"/>
          <p14:tracePt t="13958" x="5364163" y="3444875"/>
          <p14:tracePt t="13966" x="5364163" y="3459163"/>
          <p14:tracePt t="13983" x="5356225" y="3527425"/>
          <p14:tracePt t="13999" x="5356225" y="3581400"/>
          <p14:tracePt t="14016" x="5356225" y="3603625"/>
          <p14:tracePt t="14158" x="5356225" y="3597275"/>
          <p14:tracePt t="14206" x="5364163" y="3597275"/>
          <p14:tracePt t="14214" x="5372100" y="3589338"/>
          <p14:tracePt t="14222" x="5380038" y="3581400"/>
          <p14:tracePt t="14233" x="5380038" y="3573463"/>
          <p14:tracePt t="14250" x="5394325" y="3543300"/>
          <p14:tracePt t="14266" x="5418138" y="3527425"/>
          <p14:tracePt t="14283" x="5432425" y="3513138"/>
          <p14:tracePt t="14300" x="5432425" y="3489325"/>
          <p14:tracePt t="14316" x="5440363" y="3482975"/>
          <p14:tracePt t="14333" x="5440363" y="3467100"/>
          <p14:tracePt t="14759" x="5478463" y="3451225"/>
          <p14:tracePt t="14766" x="5546725" y="3375025"/>
          <p14:tracePt t="14776" x="5600700" y="3298825"/>
          <p14:tracePt t="14783" x="5638800" y="3238500"/>
          <p14:tracePt t="14800" x="5791200" y="3040063"/>
          <p14:tracePt t="14816" x="5905500" y="2895600"/>
          <p14:tracePt t="14833" x="6027738" y="2735263"/>
          <p14:tracePt t="14850" x="6080125" y="2651125"/>
          <p14:tracePt t="14866" x="6126163" y="2568575"/>
          <p14:tracePt t="14883" x="6142038" y="2514600"/>
          <p14:tracePt t="14900" x="6172200" y="2446338"/>
          <p14:tracePt t="14917" x="6180138" y="2370138"/>
          <p14:tracePt t="14933" x="6194425" y="2354263"/>
          <p14:tracePt t="14950" x="6210300" y="2316163"/>
          <p14:tracePt t="14966" x="6210300" y="2308225"/>
          <p14:tracePt t="15000" x="6218238" y="2308225"/>
          <p14:tracePt t="15016" x="6226175" y="2308225"/>
          <p14:tracePt t="15033" x="6256338" y="2308225"/>
          <p14:tracePt t="15050" x="6324600" y="2308225"/>
          <p14:tracePt t="15067" x="6408738" y="2308225"/>
          <p14:tracePt t="15070" x="6461125" y="2293938"/>
          <p14:tracePt t="15083" x="6492875" y="2278063"/>
          <p14:tracePt t="15100" x="6553200" y="2247900"/>
          <p14:tracePt t="15117" x="6583363" y="2232025"/>
          <p14:tracePt t="15158" x="6583363" y="2217738"/>
          <p14:tracePt t="15175" x="6575425" y="2217738"/>
          <p14:tracePt t="15184" x="6561138" y="2209800"/>
          <p14:tracePt t="15200" x="6545263" y="2209800"/>
          <p14:tracePt t="15216" x="6530975" y="2201863"/>
          <p14:tracePt t="15233" x="6515100" y="2201863"/>
          <p14:tracePt t="15267" x="6507163" y="2201863"/>
          <p14:tracePt t="15283" x="6492875" y="2201863"/>
          <p14:tracePt t="15300" x="6461125" y="2201863"/>
          <p14:tracePt t="15317" x="6423025" y="2193925"/>
          <p14:tracePt t="15333" x="6370638" y="2193925"/>
          <p14:tracePt t="15350" x="6346825" y="2201863"/>
          <p14:tracePt t="15367" x="6316663" y="2217738"/>
          <p14:tracePt t="15384" x="6294438" y="2217738"/>
          <p14:tracePt t="15400" x="6270625" y="2217738"/>
          <p14:tracePt t="15417" x="6248400" y="2217738"/>
          <p14:tracePt t="15450" x="6248400" y="2209800"/>
          <p14:tracePt t="15470" x="6248400" y="2201863"/>
          <p14:tracePt t="15486" x="6248400" y="2187575"/>
          <p14:tracePt t="15500" x="6248400" y="2179638"/>
          <p14:tracePt t="15517" x="6248400" y="2149475"/>
          <p14:tracePt t="15533" x="6264275" y="2125663"/>
          <p14:tracePt t="15550" x="6294438" y="2087563"/>
          <p14:tracePt t="15567" x="6346825" y="2065338"/>
          <p14:tracePt t="15584" x="6408738" y="2049463"/>
          <p14:tracePt t="15600" x="6477000" y="2035175"/>
          <p14:tracePt t="15617" x="6515100" y="2035175"/>
          <p14:tracePt t="15633" x="6553200" y="2027238"/>
          <p14:tracePt t="15650" x="6569075" y="2027238"/>
          <p14:tracePt t="15667" x="6575425" y="2027238"/>
          <p14:tracePt t="15683" x="6583363" y="2027238"/>
          <p14:tracePt t="15700" x="6591300" y="2027238"/>
          <p14:tracePt t="15717" x="6599238" y="2035175"/>
          <p14:tracePt t="15733" x="6599238" y="2041525"/>
          <p14:tracePt t="15750" x="6599238" y="2065338"/>
          <p14:tracePt t="15767" x="6553200" y="2171700"/>
          <p14:tracePt t="15783" x="6499225" y="2270125"/>
          <p14:tracePt t="15800" x="6416675" y="2324100"/>
          <p14:tracePt t="15817" x="6340475" y="2339975"/>
          <p14:tracePt t="15833" x="6286500" y="2339975"/>
          <p14:tracePt t="15850" x="6256338" y="2332038"/>
          <p14:tracePt t="15867" x="6218238" y="2301875"/>
          <p14:tracePt t="15884" x="6210300" y="2255838"/>
          <p14:tracePt t="15901" x="6194425" y="2163763"/>
          <p14:tracePt t="15917" x="6202363" y="2095500"/>
          <p14:tracePt t="15933" x="6256338" y="2049463"/>
          <p14:tracePt t="15950" x="6362700" y="2049463"/>
          <p14:tracePt t="15967" x="6484938" y="2049463"/>
          <p14:tracePt t="15984" x="6591300" y="2079625"/>
          <p14:tracePt t="16000" x="6651625" y="2111375"/>
          <p14:tracePt t="16017" x="6675438" y="2125663"/>
          <p14:tracePt t="16034" x="6697663" y="2247900"/>
          <p14:tracePt t="16050" x="6697663" y="2354263"/>
          <p14:tracePt t="16067" x="6667500" y="2446338"/>
          <p14:tracePt t="16070" x="6629400" y="2468563"/>
          <p14:tracePt t="16084" x="6583363" y="2468563"/>
          <p14:tracePt t="16100" x="6515100" y="2468563"/>
          <p14:tracePt t="16117" x="6438900" y="2454275"/>
          <p14:tracePt t="16133" x="6270625" y="2324100"/>
          <p14:tracePt t="16150" x="6194425" y="2193925"/>
          <p14:tracePt t="16167" x="6172200" y="2111375"/>
          <p14:tracePt t="16184" x="6172200" y="2049463"/>
          <p14:tracePt t="16201" x="6218238" y="2003425"/>
          <p14:tracePt t="16217" x="6294438" y="2003425"/>
          <p14:tracePt t="16233" x="6370638" y="2003425"/>
          <p14:tracePt t="16250" x="6446838" y="2041525"/>
          <p14:tracePt t="16267" x="6477000" y="2057400"/>
          <p14:tracePt t="16284" x="6477000" y="2133600"/>
          <p14:tracePt t="16301" x="6446838" y="2293938"/>
          <p14:tracePt t="16317" x="6400800" y="2332038"/>
          <p14:tracePt t="16334" x="6226175" y="2346325"/>
          <p14:tracePt t="16350" x="6134100" y="2308225"/>
          <p14:tracePt t="16367" x="6049963" y="2239963"/>
          <p14:tracePt t="16383" x="6011863" y="2155825"/>
          <p14:tracePt t="16401" x="6011863" y="2103438"/>
          <p14:tracePt t="16417" x="6019800" y="2049463"/>
          <p14:tracePt t="16434" x="6096000" y="2011363"/>
          <p14:tracePt t="16450" x="6218238" y="2011363"/>
          <p14:tracePt t="16467" x="6332538" y="2027238"/>
          <p14:tracePt t="16484" x="6408738" y="2065338"/>
          <p14:tracePt t="16501" x="6423025" y="2111375"/>
          <p14:tracePt t="16517" x="6438900" y="2179638"/>
          <p14:tracePt t="16534" x="6416675" y="2293938"/>
          <p14:tracePt t="16550" x="6340475" y="2324100"/>
          <p14:tracePt t="16567" x="6286500" y="2324100"/>
          <p14:tracePt t="16584" x="6248400" y="2293938"/>
          <p14:tracePt t="16602" x="6232525" y="2270125"/>
          <p14:tracePt t="16617" x="6226175" y="2209800"/>
          <p14:tracePt t="16634" x="6226175" y="2155825"/>
          <p14:tracePt t="16650" x="6232525" y="2103438"/>
          <p14:tracePt t="16667" x="6264275" y="2087563"/>
          <p14:tracePt t="16684" x="6294438" y="2087563"/>
          <p14:tracePt t="16702" x="6324600" y="2087563"/>
          <p14:tracePt t="16799" x="6324600" y="2095500"/>
          <p14:tracePt t="17624" x="6308725" y="2125663"/>
          <p14:tracePt t="17630" x="6278563" y="2286000"/>
          <p14:tracePt t="17639" x="6218238" y="2492375"/>
          <p14:tracePt t="17651" x="6180138" y="2674938"/>
          <p14:tracePt t="17668" x="6065838" y="3032125"/>
          <p14:tracePt t="17685" x="5889625" y="3451225"/>
          <p14:tracePt t="17701" x="5821363" y="3611563"/>
          <p14:tracePt t="17717" x="5791200" y="3679825"/>
          <p14:tracePt t="17734" x="5768975" y="3703638"/>
          <p14:tracePt t="17751" x="5753100" y="3711575"/>
          <p14:tracePt t="17768" x="5745163" y="3711575"/>
          <p14:tracePt t="17784" x="5722938" y="3695700"/>
          <p14:tracePt t="17801" x="5692775" y="3665538"/>
          <p14:tracePt t="17818" x="5654675" y="3635375"/>
          <p14:tracePt t="17834" x="5622925" y="3611563"/>
          <p14:tracePt t="17851" x="5584825" y="3603625"/>
          <p14:tracePt t="17868" x="5546725" y="3589338"/>
          <p14:tracePt t="17885" x="5524500" y="3589338"/>
          <p14:tracePt t="17901" x="5516563" y="3589338"/>
          <p14:tracePt t="17917" x="5478463" y="3635375"/>
          <p14:tracePt t="17934" x="5464175" y="3657600"/>
          <p14:tracePt t="17951" x="5456238" y="3665538"/>
          <p14:tracePt t="17968" x="5440363" y="3687763"/>
          <p14:tracePt t="18006" x="5426075" y="3687763"/>
          <p14:tracePt t="18018" x="5418138" y="3687763"/>
          <p14:tracePt t="18034" x="5364163" y="3687763"/>
          <p14:tracePt t="18051" x="5287963" y="3687763"/>
          <p14:tracePt t="18067" x="5173663" y="3687763"/>
          <p14:tracePt t="18070" x="5097463" y="3687763"/>
          <p14:tracePt t="18084" x="5021263" y="3687763"/>
          <p14:tracePt t="18101" x="4838700" y="3695700"/>
          <p14:tracePt t="18117" x="4746625" y="3695700"/>
          <p14:tracePt t="18134" x="4702175" y="3695700"/>
          <p14:tracePt t="18207" x="4694238" y="3695700"/>
          <p14:tracePt t="18222" x="4670425" y="3695700"/>
          <p14:tracePt t="18230" x="4670425" y="3687763"/>
          <p14:tracePt t="18238" x="4648200" y="3679825"/>
          <p14:tracePt t="18251" x="4625975" y="3657600"/>
          <p14:tracePt t="18268" x="4549775" y="3619500"/>
          <p14:tracePt t="18286" x="4427538" y="3551238"/>
          <p14:tracePt t="18301" x="4373563" y="3513138"/>
          <p14:tracePt t="18318" x="4365625" y="3505200"/>
          <p14:tracePt t="18334" x="4359275" y="3497263"/>
          <p14:tracePt t="18351" x="4359275" y="3482975"/>
          <p14:tracePt t="18368" x="4351338" y="3451225"/>
          <p14:tracePt t="18384" x="4343400" y="3421063"/>
          <p14:tracePt t="18401" x="4343400" y="3368675"/>
          <p14:tracePt t="18418" x="4343400" y="3306763"/>
          <p14:tracePt t="18434" x="4343400" y="3246438"/>
          <p14:tracePt t="18451" x="4351338" y="3208338"/>
          <p14:tracePt t="18468" x="4419600" y="3162300"/>
          <p14:tracePt t="18486" x="4625975" y="3108325"/>
          <p14:tracePt t="18501" x="4822825" y="3086100"/>
          <p14:tracePt t="18518" x="5021263" y="3086100"/>
          <p14:tracePt t="18535" x="5197475" y="3086100"/>
          <p14:tracePt t="18551" x="5364163" y="3086100"/>
          <p14:tracePt t="18568" x="5486400" y="3101975"/>
          <p14:tracePt t="18584" x="5562600" y="3116263"/>
          <p14:tracePt t="18601" x="5654675" y="3154363"/>
          <p14:tracePt t="18618" x="5722938" y="3184525"/>
          <p14:tracePt t="18634" x="5737225" y="3192463"/>
          <p14:tracePt t="18651" x="5761038" y="3200400"/>
          <p14:tracePt t="18668" x="5768975" y="3208338"/>
          <p14:tracePt t="18684" x="5775325" y="3208338"/>
          <p14:tracePt t="18710" x="5791200" y="3230563"/>
          <p14:tracePt t="18718" x="5813425" y="3268663"/>
          <p14:tracePt t="18735" x="5837238" y="3336925"/>
          <p14:tracePt t="18751" x="5845175" y="3406775"/>
          <p14:tracePt t="18768" x="5845175" y="3505200"/>
          <p14:tracePt t="18785" x="5845175" y="3603625"/>
          <p14:tracePt t="18801" x="5829300" y="3687763"/>
          <p14:tracePt t="18818" x="5753100" y="3787775"/>
          <p14:tracePt t="18834" x="5622925" y="3848100"/>
          <p14:tracePt t="18851" x="5478463" y="3886200"/>
          <p14:tracePt t="18867" x="5326063" y="3908425"/>
          <p14:tracePt t="18884" x="5173663" y="3932238"/>
          <p14:tracePt t="18901" x="4960938" y="3932238"/>
          <p14:tracePt t="18917" x="4784725" y="3932238"/>
          <p14:tracePt t="18934" x="4625975" y="3932238"/>
          <p14:tracePt t="18951" x="4441825" y="3932238"/>
          <p14:tracePt t="18967" x="4267200" y="3932238"/>
          <p14:tracePt t="18984" x="4114800" y="3932238"/>
          <p14:tracePt t="19001" x="4030663" y="3932238"/>
          <p14:tracePt t="19018" x="4022725" y="3924300"/>
          <p14:tracePt t="19051" x="4016375" y="3908425"/>
          <p14:tracePt t="19068" x="4016375" y="3870325"/>
          <p14:tracePt t="19072" x="4016375" y="3848100"/>
          <p14:tracePt t="19085" x="4016375" y="3817938"/>
          <p14:tracePt t="19101" x="4046538" y="3703638"/>
          <p14:tracePt t="19118" x="4076700" y="3641725"/>
          <p14:tracePt t="19135" x="4092575" y="3611563"/>
          <p14:tracePt t="19151" x="4114800" y="3589338"/>
          <p14:tracePt t="19168" x="4152900" y="3559175"/>
          <p14:tracePt t="19185" x="4175125" y="3535363"/>
          <p14:tracePt t="19202" x="4198938" y="3521075"/>
          <p14:tracePt t="19218" x="4221163" y="3513138"/>
          <p14:tracePt t="19235" x="4229100" y="3505200"/>
          <p14:tracePt t="19510" x="4229100" y="3521075"/>
          <p14:tracePt t="19518" x="4229100" y="3551238"/>
          <p14:tracePt t="19526" x="4229100" y="3603625"/>
          <p14:tracePt t="19535" x="4229100" y="3635375"/>
          <p14:tracePt t="19551" x="4229100" y="3711575"/>
          <p14:tracePt t="19568" x="4229100" y="3749675"/>
          <p14:tracePt t="19585" x="4229100" y="3756025"/>
          <p14:tracePt t="19602" x="4229100" y="3771900"/>
          <p14:tracePt t="19618" x="4229100" y="3779838"/>
          <p14:tracePt t="19635" x="4237038" y="3779838"/>
          <p14:tracePt t="19652" x="4251325" y="3779838"/>
          <p14:tracePt t="19669" x="4297363" y="3771900"/>
          <p14:tracePt t="19685" x="4313238" y="3763963"/>
          <p14:tracePt t="19701" x="4359275" y="3733800"/>
          <p14:tracePt t="19718" x="4373563" y="3711575"/>
          <p14:tracePt t="19735" x="4389438" y="3695700"/>
          <p14:tracePt t="19752" x="4403725" y="3679825"/>
          <p14:tracePt t="19768" x="4419600" y="3657600"/>
          <p14:tracePt t="19785" x="4419600" y="3649663"/>
          <p14:tracePt t="19802" x="4427538" y="3641725"/>
          <p14:tracePt t="19835" x="4427538" y="3635375"/>
          <p14:tracePt t="20174" x="4435475" y="3635375"/>
          <p14:tracePt t="20182" x="4449763" y="3635375"/>
          <p14:tracePt t="20190" x="4495800" y="3635375"/>
          <p14:tracePt t="20202" x="4549775" y="3619500"/>
          <p14:tracePt t="20218" x="4686300" y="3589338"/>
          <p14:tracePt t="20235" x="4906963" y="3527425"/>
          <p14:tracePt t="20252" x="5113338" y="3482975"/>
          <p14:tracePt t="20269" x="5311775" y="3421063"/>
          <p14:tracePt t="20285" x="5334000" y="3413125"/>
          <p14:tracePt t="20302" x="5341938" y="3413125"/>
          <p14:tracePt t="20534" x="5341938" y="3406775"/>
          <p14:tracePt t="20686" x="5349875" y="3406775"/>
          <p14:tracePt t="20695" x="5364163" y="3406775"/>
          <p14:tracePt t="20702" x="5387975" y="3406775"/>
          <p14:tracePt t="20719" x="5486400" y="3382963"/>
          <p14:tracePt t="20735" x="5684838" y="3298825"/>
          <p14:tracePt t="20752" x="5943600" y="3254375"/>
          <p14:tracePt t="20769" x="6134100" y="3208338"/>
          <p14:tracePt t="20785" x="6264275" y="3162300"/>
          <p14:tracePt t="20802" x="6324600" y="3124200"/>
          <p14:tracePt t="20835" x="6332538" y="3124200"/>
          <p14:tracePt t="20852" x="6332538" y="3094038"/>
          <p14:tracePt t="20869" x="6340475" y="3040063"/>
          <p14:tracePt t="20885" x="6362700" y="2987675"/>
          <p14:tracePt t="20902" x="6392863" y="2933700"/>
          <p14:tracePt t="20919" x="6400800" y="2903538"/>
          <p14:tracePt t="20935" x="6416675" y="2865438"/>
          <p14:tracePt t="20952" x="6423025" y="2849563"/>
          <p14:tracePt t="20969" x="6430963" y="2811463"/>
          <p14:tracePt t="20985" x="6446838" y="2797175"/>
          <p14:tracePt t="21002" x="6454775" y="2789238"/>
          <p14:tracePt t="35967" x="6454775" y="2781300"/>
          <p14:tracePt t="36278" x="6438900" y="2781300"/>
          <p14:tracePt t="36286" x="6378575" y="2781300"/>
          <p14:tracePt t="36294" x="6294438" y="2781300"/>
          <p14:tracePt t="36308" x="6156325" y="2773363"/>
          <p14:tracePt t="36325" x="5165725" y="2911475"/>
          <p14:tracePt t="36341" x="4610100" y="3055938"/>
          <p14:tracePt t="36358" x="3421063" y="3154363"/>
          <p14:tracePt t="36374" x="3254375" y="3154363"/>
          <p14:tracePt t="36391" x="3178175" y="3116263"/>
          <p14:tracePt t="36424" x="3170238" y="3108325"/>
          <p14:tracePt t="36614" x="3192463" y="3101975"/>
          <p14:tracePt t="36622" x="3260725" y="3070225"/>
          <p14:tracePt t="36630" x="3398838" y="3032125"/>
          <p14:tracePt t="36641" x="3489325" y="3009900"/>
          <p14:tracePt t="36658" x="3657600" y="2979738"/>
          <p14:tracePt t="36675" x="3840163" y="2971800"/>
          <p14:tracePt t="36691" x="4160838" y="2971800"/>
          <p14:tracePt t="36709" x="4449763" y="2971800"/>
          <p14:tracePt t="36725" x="4702175" y="2971800"/>
          <p14:tracePt t="36741" x="4808538" y="2955925"/>
          <p14:tracePt t="36758" x="4816475" y="2955925"/>
          <p14:tracePt t="36775" x="4816475" y="2949575"/>
          <p14:tracePt t="36846" x="4838700" y="2949575"/>
          <p14:tracePt t="36855" x="4868863" y="2941638"/>
          <p14:tracePt t="36861" x="4914900" y="2941638"/>
          <p14:tracePt t="36875" x="4983163" y="2941638"/>
          <p14:tracePt t="36891" x="5165725" y="2941638"/>
          <p14:tracePt t="36908" x="5524500" y="2941638"/>
          <p14:tracePt t="36925" x="6270625" y="2873375"/>
          <p14:tracePt t="36941" x="6561138" y="2835275"/>
          <p14:tracePt t="36958" x="6637338" y="2811463"/>
          <p14:tracePt t="36991" x="6645275" y="2811463"/>
          <p14:tracePt t="37008" x="6645275" y="2803525"/>
          <p14:tracePt t="37024" x="6613525" y="2781300"/>
          <p14:tracePt t="37041" x="6583363" y="2773363"/>
          <p14:tracePt t="37058" x="6569075" y="2773363"/>
          <p14:tracePt t="37214" x="6561138" y="2773363"/>
          <p14:tracePt t="37222" x="6553200" y="2773363"/>
          <p14:tracePt t="37230" x="6492875" y="2773363"/>
          <p14:tracePt t="37241" x="6392863" y="2735263"/>
          <p14:tracePt t="37258" x="6232525" y="2705100"/>
          <p14:tracePt t="37275" x="6096000" y="2811463"/>
          <p14:tracePt t="37291" x="5965825" y="2971800"/>
          <p14:tracePt t="37309" x="5707063" y="3216275"/>
          <p14:tracePt t="37325" x="5540375" y="3344863"/>
          <p14:tracePt t="37341" x="5372100" y="3451225"/>
          <p14:tracePt t="37358" x="5219700" y="3513138"/>
          <p14:tracePt t="37375" x="5127625" y="3551238"/>
          <p14:tracePt t="37391" x="5105400" y="3565525"/>
          <p14:tracePt t="37408" x="5097463" y="3565525"/>
          <p14:tracePt t="37486" x="5083175" y="3565525"/>
          <p14:tracePt t="37495" x="5075238" y="3573463"/>
          <p14:tracePt t="37502" x="5045075" y="3589338"/>
          <p14:tracePt t="37510" x="5013325" y="3603625"/>
          <p14:tracePt t="37525" x="4937125" y="3641725"/>
          <p14:tracePt t="37541" x="4846638" y="3673475"/>
          <p14:tracePt t="37558" x="4716463" y="3717925"/>
          <p14:tracePt t="37575" x="4602163" y="3756025"/>
          <p14:tracePt t="37591" x="4564063" y="3756025"/>
          <p14:tracePt t="37608" x="4549775" y="3756025"/>
          <p14:tracePt t="37625" x="4541838" y="3756025"/>
          <p14:tracePt t="37641" x="4541838" y="3749675"/>
          <p14:tracePt t="37658" x="4541838" y="3717925"/>
          <p14:tracePt t="37675" x="4541838" y="3687763"/>
          <p14:tracePt t="37691" x="4549775" y="3641725"/>
          <p14:tracePt t="37709" x="4549775" y="3619500"/>
          <p14:tracePt t="37725" x="4549775" y="3603625"/>
          <p14:tracePt t="37760" x="4549775" y="3597275"/>
          <p14:tracePt t="37775" x="4556125" y="3589338"/>
          <p14:tracePt t="37791" x="4564063" y="3565525"/>
          <p14:tracePt t="37808" x="4572000" y="3559175"/>
          <p14:tracePt t="37825" x="4587875" y="3543300"/>
          <p14:tracePt t="37841" x="4610100" y="3535363"/>
          <p14:tracePt t="37858" x="4640263" y="3513138"/>
          <p14:tracePt t="37875" x="4694238" y="3489325"/>
          <p14:tracePt t="37891" x="4732338" y="3482975"/>
          <p14:tracePt t="37909" x="4770438" y="3459163"/>
          <p14:tracePt t="37925" x="4784725" y="3459163"/>
          <p14:tracePt t="37942" x="4808538" y="3459163"/>
          <p14:tracePt t="38070" x="4816475" y="3459163"/>
          <p14:tracePt t="38078" x="4838700" y="3459163"/>
          <p14:tracePt t="38085" x="4838700" y="3467100"/>
          <p14:tracePt t="38101" x="4860925" y="3482975"/>
          <p14:tracePt t="38110" x="4868863" y="3482975"/>
          <p14:tracePt t="38125" x="4876800" y="3505200"/>
          <p14:tracePt t="38141" x="4884738" y="3513138"/>
          <p14:tracePt t="38368" x="4884738" y="3527425"/>
          <p14:tracePt t="38390" x="4892675" y="3535363"/>
          <p14:tracePt t="38398" x="4899025" y="3543300"/>
          <p14:tracePt t="38408" x="4914900" y="3565525"/>
          <p14:tracePt t="38425" x="4945063" y="3597275"/>
          <p14:tracePt t="38442" x="4953000" y="3611563"/>
          <p14:tracePt t="38459" x="4968875" y="3619500"/>
          <p14:tracePt t="38718" x="4968875" y="3679825"/>
          <p14:tracePt t="38726" x="4968875" y="3763963"/>
          <p14:tracePt t="38734" x="4968875" y="3878263"/>
          <p14:tracePt t="38742" x="4968875" y="4000500"/>
          <p14:tracePt t="38758" x="4968875" y="4237038"/>
          <p14:tracePt t="38775" x="4968875" y="4449763"/>
          <p14:tracePt t="38792" x="4968875" y="4525963"/>
          <p14:tracePt t="38808" x="4968875" y="4541838"/>
          <p14:tracePt t="38910" x="4968875" y="4525963"/>
          <p14:tracePt t="38918" x="4968875" y="4503738"/>
          <p14:tracePt t="38926" x="4968875" y="4487863"/>
          <p14:tracePt t="38942" x="4953000" y="4397375"/>
          <p14:tracePt t="38958" x="4945063" y="4359275"/>
          <p14:tracePt t="38975" x="4937125" y="4335463"/>
          <p14:tracePt t="39015" x="4930775" y="4327525"/>
          <p14:tracePt t="39047" x="4922838" y="4327525"/>
          <p14:tracePt t="39062" x="4914900" y="4327525"/>
          <p14:tracePt t="39079" x="4899025" y="4321175"/>
          <p14:tracePt t="39087" x="4892675" y="4321175"/>
          <p14:tracePt t="39094" x="4876800" y="4313238"/>
          <p14:tracePt t="39109" x="4860925" y="4313238"/>
          <p14:tracePt t="39125" x="4830763" y="4313238"/>
          <p14:tracePt t="39142" x="4792663" y="4313238"/>
          <p14:tracePt t="39158" x="4754563" y="4321175"/>
          <p14:tracePt t="39175" x="4740275" y="4321175"/>
          <p14:tracePt t="39230" x="4732338" y="4321175"/>
          <p14:tracePt t="39263" x="4716463" y="4321175"/>
          <p14:tracePt t="39278" x="4708525" y="4321175"/>
          <p14:tracePt t="39286" x="4694238" y="4313238"/>
          <p14:tracePt t="39294" x="4686300" y="4313238"/>
          <p14:tracePt t="39309" x="4670425" y="4313238"/>
          <p14:tracePt t="39325" x="4602163" y="4313238"/>
          <p14:tracePt t="39342" x="4572000" y="4313238"/>
          <p14:tracePt t="39510" x="4572000" y="4321175"/>
          <p14:tracePt t="39519" x="4594225" y="4321175"/>
          <p14:tracePt t="39526" x="4618038" y="4335463"/>
          <p14:tracePt t="39542" x="4664075" y="4343400"/>
          <p14:tracePt t="39559" x="4724400" y="4365625"/>
          <p14:tracePt t="39576" x="4778375" y="4365625"/>
          <p14:tracePt t="39592" x="4838700" y="4365625"/>
          <p14:tracePt t="39609" x="4892675" y="4359275"/>
          <p14:tracePt t="39625" x="4922838" y="4343400"/>
          <p14:tracePt t="39642" x="4945063" y="4327525"/>
          <p14:tracePt t="39659" x="4953000" y="4313238"/>
          <p14:tracePt t="39692" x="4960938" y="4305300"/>
          <p14:tracePt t="39718" x="4975225" y="4297363"/>
          <p14:tracePt t="39726" x="4975225" y="4289425"/>
          <p14:tracePt t="39742" x="4983163" y="4289425"/>
          <p14:tracePt t="39759" x="4999038" y="4289425"/>
          <p14:tracePt t="39776" x="5021263" y="4289425"/>
          <p14:tracePt t="39792" x="5029200" y="4289425"/>
          <p14:tracePt t="39809" x="5037138" y="4289425"/>
          <p14:tracePt t="39842" x="5045075" y="4289425"/>
          <p14:tracePt t="39926" x="5045075" y="4297363"/>
          <p14:tracePt t="39966" x="5045075" y="4305300"/>
          <p14:tracePt t="39974" x="5051425" y="4313238"/>
          <p14:tracePt t="39982" x="5083175" y="4321175"/>
          <p14:tracePt t="39992" x="5113338" y="4327525"/>
          <p14:tracePt t="40009" x="5173663" y="4351338"/>
          <p14:tracePt t="40026" x="5235575" y="4351338"/>
          <p14:tracePt t="40042" x="5326063" y="4351338"/>
          <p14:tracePt t="40059" x="5364163" y="4351338"/>
          <p14:tracePt t="40182" x="5372100" y="4359275"/>
          <p14:tracePt t="40190" x="5387975" y="4359275"/>
          <p14:tracePt t="40198" x="5402263" y="4373563"/>
          <p14:tracePt t="40214" x="5418138" y="4373563"/>
          <p14:tracePt t="40229" x="5432425" y="4373563"/>
          <p14:tracePt t="40242" x="5448300" y="4373563"/>
          <p14:tracePt t="40259" x="5486400" y="4373563"/>
          <p14:tracePt t="40276" x="5502275" y="4373563"/>
          <p14:tracePt t="40414" x="5486400" y="4373563"/>
          <p14:tracePt t="40422" x="5440363" y="4373563"/>
          <p14:tracePt t="40429" x="5380038" y="4389438"/>
          <p14:tracePt t="40442" x="5318125" y="4397375"/>
          <p14:tracePt t="40459" x="5151438" y="4427538"/>
          <p14:tracePt t="40477" x="4899025" y="4427538"/>
          <p14:tracePt t="40493" x="4830763" y="4427538"/>
          <p14:tracePt t="40509" x="4664075" y="4427538"/>
          <p14:tracePt t="40526" x="4648200" y="4427538"/>
          <p14:tracePt t="40542" x="4648200" y="4419600"/>
          <p14:tracePt t="40559" x="4648200" y="4389438"/>
          <p14:tracePt t="40575" x="4656138" y="4343400"/>
          <p14:tracePt t="40592" x="4686300" y="4289425"/>
          <p14:tracePt t="40609" x="4708525" y="4244975"/>
          <p14:tracePt t="40625" x="4740275" y="4206875"/>
          <p14:tracePt t="40643" x="4754563" y="4191000"/>
          <p14:tracePt t="40659" x="4784725" y="4160838"/>
          <p14:tracePt t="40677" x="4830763" y="4130675"/>
          <p14:tracePt t="40693" x="4868863" y="4114800"/>
          <p14:tracePt t="40709" x="4892675" y="4106863"/>
          <p14:tracePt t="40726" x="4906963" y="4106863"/>
          <p14:tracePt t="40759" x="4914900" y="4106863"/>
          <p14:tracePt t="40791" x="4914900" y="4130675"/>
          <p14:tracePt t="40797" x="4914900" y="4160838"/>
          <p14:tracePt t="40809" x="4876800" y="4244975"/>
          <p14:tracePt t="40826" x="4762500" y="4397375"/>
          <p14:tracePt t="40843" x="4664075" y="4533900"/>
          <p14:tracePt t="40859" x="4610100" y="4602163"/>
          <p14:tracePt t="40876" x="4602163" y="4602163"/>
          <p14:tracePt t="40910" x="4618038" y="4587875"/>
          <p14:tracePt t="40918" x="4670425" y="4525963"/>
          <p14:tracePt t="40926" x="4746625" y="4457700"/>
          <p14:tracePt t="40943" x="4899025" y="4313238"/>
          <p14:tracePt t="40959" x="5089525" y="4175125"/>
          <p14:tracePt t="40976" x="5181600" y="4122738"/>
          <p14:tracePt t="40993" x="5189538" y="4106863"/>
          <p14:tracePt t="41039" x="5151438" y="4137025"/>
          <p14:tracePt t="41045" x="5113338" y="4183063"/>
          <p14:tracePt t="41059" x="5089525" y="4221163"/>
          <p14:tracePt t="41076" x="5067300" y="4289425"/>
          <p14:tracePt t="41093" x="5067300" y="4305300"/>
          <p14:tracePt t="41096" x="5067300" y="4313238"/>
          <p14:tracePt t="41109" x="5127625" y="4327525"/>
          <p14:tracePt t="41126" x="5303838" y="4343400"/>
          <p14:tracePt t="41143" x="5638800" y="4267200"/>
          <p14:tracePt t="41159" x="6027738" y="4160838"/>
          <p14:tracePt t="41176" x="6248400" y="4130675"/>
          <p14:tracePt t="41193" x="6270625" y="4122738"/>
          <p14:tracePt t="41226" x="6194425" y="4114800"/>
          <p14:tracePt t="41243" x="6035675" y="4130675"/>
          <p14:tracePt t="41259" x="5821363" y="4267200"/>
          <p14:tracePt t="41276" x="5578475" y="4419600"/>
          <p14:tracePt t="41293" x="5440363" y="4495800"/>
          <p14:tracePt t="41309" x="5410200" y="4511675"/>
          <p14:tracePt t="41398" x="5387975" y="4525963"/>
          <p14:tracePt t="41406" x="5311775" y="4564063"/>
          <p14:tracePt t="41414" x="5173663" y="4640263"/>
          <p14:tracePt t="41426" x="5006975" y="4746625"/>
          <p14:tracePt t="41443" x="4678363" y="4953000"/>
          <p14:tracePt t="41459" x="4305300" y="5189538"/>
          <p14:tracePt t="41477" x="3978275" y="5326063"/>
          <p14:tracePt t="41493" x="3932238" y="5334000"/>
          <p14:tracePt t="41510" x="3886200" y="5334000"/>
          <p14:tracePt t="41526" x="3878263" y="5318125"/>
          <p14:tracePt t="41543" x="3878263" y="5257800"/>
          <p14:tracePt t="41559" x="3856038" y="5151438"/>
          <p14:tracePt t="41576" x="3840163" y="5059363"/>
          <p14:tracePt t="41593" x="3840163" y="5006975"/>
          <p14:tracePt t="41597" x="3840163" y="4983163"/>
          <p14:tracePt t="41626" x="3840163" y="4960938"/>
          <p14:tracePt t="41643" x="3886200" y="4960938"/>
          <p14:tracePt t="41660" x="3978275" y="4968875"/>
          <p14:tracePt t="41677" x="4092575" y="5013325"/>
          <p14:tracePt t="41694" x="4106863" y="5029200"/>
          <p14:tracePt t="41709" x="4106863" y="5089525"/>
          <p14:tracePt t="41726" x="4084638" y="5143500"/>
          <p14:tracePt t="41743" x="3992563" y="5165725"/>
          <p14:tracePt t="41760" x="3894138" y="5151438"/>
          <p14:tracePt t="41776" x="3695700" y="5051425"/>
          <p14:tracePt t="41793" x="3581400" y="4914900"/>
          <p14:tracePt t="41810" x="3551238" y="4822825"/>
          <p14:tracePt t="41826" x="3559175" y="4678363"/>
          <p14:tracePt t="41843" x="3703638" y="4541838"/>
          <p14:tracePt t="41860" x="4114800" y="4397375"/>
          <p14:tracePt t="41877" x="4991100" y="4343400"/>
          <p14:tracePt t="41893" x="5570538" y="4343400"/>
          <p14:tracePt t="41910" x="5859463" y="4449763"/>
          <p14:tracePt t="41926" x="5965825" y="4572000"/>
          <p14:tracePt t="41943" x="5973763" y="4792663"/>
          <p14:tracePt t="41960" x="5783263" y="5173663"/>
          <p14:tracePt t="41976" x="5349875" y="5540375"/>
          <p14:tracePt t="41993" x="4762500" y="5676900"/>
          <p14:tracePt t="42010" x="4221163" y="5616575"/>
          <p14:tracePt t="42026" x="3787775" y="5410200"/>
          <p14:tracePt t="42043" x="3451225" y="5165725"/>
          <p14:tracePt t="42060" x="3390900" y="5059363"/>
          <p14:tracePt t="42077" x="3581400" y="4899025"/>
          <p14:tracePt t="42093" x="4229100" y="4778375"/>
          <p14:tracePt t="42109" x="5067300" y="4732338"/>
          <p14:tracePt t="42126" x="5829300" y="4732338"/>
          <p14:tracePt t="42143" x="6111875" y="4754563"/>
          <p14:tracePt t="42160" x="6149975" y="4792663"/>
          <p14:tracePt t="42176" x="6118225" y="4930775"/>
          <p14:tracePt t="42193" x="5730875" y="5051425"/>
          <p14:tracePt t="42210" x="4991100" y="5135563"/>
          <p14:tracePt t="42226" x="4060825" y="5135563"/>
          <p14:tracePt t="42243" x="3322638" y="4953000"/>
          <p14:tracePt t="42260" x="2994025" y="4816475"/>
          <p14:tracePt t="42277" x="2979738" y="4746625"/>
          <p14:tracePt t="42293" x="3116263" y="4702175"/>
          <p14:tracePt t="42310" x="3375025" y="4656138"/>
          <p14:tracePt t="42327" x="3725863" y="4594225"/>
          <p14:tracePt t="42343" x="3870325" y="4587875"/>
          <p14:tracePt t="42398" x="3870325" y="4579938"/>
          <p14:tracePt t="42406" x="3848100" y="4572000"/>
          <p14:tracePt t="42414" x="3832225" y="4564063"/>
          <p14:tracePt t="42430" x="3825875" y="4564063"/>
          <p14:tracePt t="51574" x="3817938" y="4564063"/>
          <p14:tracePt t="52030" x="3810000" y="4541838"/>
          <p14:tracePt t="52038" x="3794125" y="4411663"/>
          <p14:tracePt t="52048" x="3756025" y="4137025"/>
          <p14:tracePt t="52063" x="3703638" y="3603625"/>
          <p14:tracePt t="52080" x="3711575" y="3467100"/>
          <p14:tracePt t="52097" x="3894138" y="3314700"/>
          <p14:tracePt t="52113" x="4465638" y="3101975"/>
          <p14:tracePt t="52130" x="4892675" y="3063875"/>
          <p14:tracePt t="52136" x="4983163" y="3063875"/>
          <p14:tracePt t="52148" x="5075238" y="3063875"/>
          <p14:tracePt t="52164" x="5280025" y="3040063"/>
          <p14:tracePt t="52180" x="5508625" y="3009900"/>
          <p14:tracePt t="52197" x="5821363" y="2971800"/>
          <p14:tracePt t="52213" x="5859463" y="2955925"/>
          <p14:tracePt t="52341" x="5851525" y="2949575"/>
          <p14:tracePt t="52357" x="5845175" y="2949575"/>
          <p14:tracePt t="52430" x="5845175" y="2941638"/>
          <p14:tracePt t="52438" x="5889625" y="2933700"/>
          <p14:tracePt t="52447" x="6057900" y="2895600"/>
          <p14:tracePt t="52464" x="6553200" y="2835275"/>
          <p14:tracePt t="52480" x="7070725" y="2835275"/>
          <p14:tracePt t="52497" x="7666038" y="2765425"/>
          <p14:tracePt t="52513" x="8207375" y="2682875"/>
          <p14:tracePt t="52530" x="8694738" y="2552700"/>
          <p14:tracePt t="52547" x="8975725" y="2454275"/>
          <p14:tracePt t="52565" x="9197975" y="2378075"/>
          <p14:tracePt t="52580" x="9204325" y="2378075"/>
          <p14:tracePt t="52677" x="9182100" y="2378075"/>
          <p14:tracePt t="52685" x="9151938" y="2400300"/>
          <p14:tracePt t="52693" x="9090025" y="2454275"/>
          <p14:tracePt t="52702" x="9037638" y="2506663"/>
          <p14:tracePt t="52713" x="8961438" y="2536825"/>
          <p14:tracePt t="52730" x="8770938" y="2590800"/>
          <p14:tracePt t="52747" x="8580438" y="2598738"/>
          <p14:tracePt t="52764" x="8420100" y="2590800"/>
          <p14:tracePt t="52782" x="8213725" y="2492375"/>
          <p14:tracePt t="52797" x="8145463" y="2430463"/>
          <p14:tracePt t="52814" x="8123238" y="2370138"/>
          <p14:tracePt t="52830" x="8115300" y="2301875"/>
          <p14:tracePt t="52847" x="8107363" y="2225675"/>
          <p14:tracePt t="52864" x="8107363" y="2141538"/>
          <p14:tracePt t="52881" x="8115300" y="2049463"/>
          <p14:tracePt t="52897" x="8169275" y="1927225"/>
          <p14:tracePt t="52914" x="8245475" y="1858963"/>
          <p14:tracePt t="52930" x="8343900" y="1851025"/>
          <p14:tracePt t="52947" x="8450263" y="1851025"/>
          <p14:tracePt t="52963" x="8504238" y="1874838"/>
          <p14:tracePt t="52980" x="8526463" y="1874838"/>
          <p14:tracePt t="52997" x="8526463" y="1882775"/>
          <p14:tracePt t="53014" x="8526463" y="1951038"/>
          <p14:tracePt t="53031" x="8412163" y="2225675"/>
          <p14:tracePt t="53047" x="8175625" y="2560638"/>
          <p14:tracePt t="53064" x="7978775" y="2713038"/>
          <p14:tracePt t="53080" x="7840663" y="2735263"/>
          <p14:tracePt t="53097" x="7696200" y="2735263"/>
          <p14:tracePt t="53114" x="7581900" y="2682875"/>
          <p14:tracePt t="53130" x="7451725" y="2560638"/>
          <p14:tracePt t="53147" x="7407275" y="2378075"/>
          <p14:tracePt t="53152" x="7399338" y="2301875"/>
          <p14:tracePt t="53163" x="7399338" y="2217738"/>
          <p14:tracePt t="53181" x="7620000" y="1989138"/>
          <p14:tracePt t="53197" x="7962900" y="1927225"/>
          <p14:tracePt t="53214" x="8397875" y="1927225"/>
          <p14:tracePt t="53230" x="8809038" y="1951038"/>
          <p14:tracePt t="53247" x="9090025" y="2041525"/>
          <p14:tracePt t="53264" x="9242425" y="2163763"/>
          <p14:tracePt t="53280" x="9342438" y="2354263"/>
          <p14:tracePt t="53298" x="9380538" y="2598738"/>
          <p14:tracePt t="53314" x="9334500" y="2941638"/>
          <p14:tracePt t="53331" x="9128125" y="3230563"/>
          <p14:tracePt t="53347" x="8877300" y="3336925"/>
          <p14:tracePt t="53365" x="8428038" y="3368675"/>
          <p14:tracePt t="53381" x="7962900" y="3222625"/>
          <p14:tracePt t="53397" x="7299325" y="2887663"/>
          <p14:tracePt t="53414" x="6645275" y="2354263"/>
          <p14:tracePt t="53430" x="6264275" y="1905000"/>
          <p14:tracePt t="53447" x="6027738" y="1539875"/>
          <p14:tracePt t="53464" x="6027738" y="1417638"/>
          <p14:tracePt t="53480" x="6134100" y="1317625"/>
          <p14:tracePt t="53497" x="6583363" y="1265238"/>
          <p14:tracePt t="53514" x="7246938" y="1265238"/>
          <p14:tracePt t="53531" x="7886700" y="1265238"/>
          <p14:tracePt t="53547" x="8259763" y="1363663"/>
          <p14:tracePt t="53564" x="8496300" y="1524000"/>
          <p14:tracePt t="53581" x="8670925" y="2095500"/>
          <p14:tracePt t="53597" x="8618538" y="2552700"/>
          <p14:tracePt t="53614" x="8275638" y="2979738"/>
          <p14:tracePt t="53631" x="7810500" y="3230563"/>
          <p14:tracePt t="53647" x="7239000" y="3268663"/>
          <p14:tracePt t="53664" x="6683375" y="3222625"/>
          <p14:tracePt t="53681" x="6194425" y="3009900"/>
          <p14:tracePt t="53697" x="5821363" y="2765425"/>
          <p14:tracePt t="53714" x="5676900" y="2582863"/>
          <p14:tracePt t="53731" x="5676900" y="2430463"/>
          <p14:tracePt t="53747" x="5761038" y="2293938"/>
          <p14:tracePt t="53764" x="6035675" y="2201863"/>
          <p14:tracePt t="53781" x="6416675" y="2163763"/>
          <p14:tracePt t="53797" x="6537325" y="2163763"/>
          <p14:tracePt t="53814" x="6575425" y="2163763"/>
          <p14:tracePt t="53847" x="6591300" y="2163763"/>
          <p14:tracePt t="53872" x="6599238" y="2163763"/>
          <p14:tracePt t="53881" x="6599238" y="2187575"/>
          <p14:tracePt t="53897" x="6621463" y="2354263"/>
          <p14:tracePt t="53914" x="6621463" y="2598738"/>
          <p14:tracePt t="53931" x="6621463" y="2849563"/>
          <p14:tracePt t="53947" x="6621463" y="3040063"/>
          <p14:tracePt t="53965" x="6621463" y="3208338"/>
          <p14:tracePt t="53981" x="6637338" y="3254375"/>
          <p14:tracePt t="53997" x="6645275" y="3254375"/>
          <p14:tracePt t="54134" x="6651625" y="3254375"/>
          <p14:tracePt t="54198" x="6645275" y="3246438"/>
          <p14:tracePt t="54206" x="6621463" y="3246438"/>
          <p14:tracePt t="54214" x="6583363" y="3230563"/>
          <p14:tracePt t="54231" x="6477000" y="3216275"/>
          <p14:tracePt t="54247" x="6278563" y="3246438"/>
          <p14:tracePt t="54264" x="5913438" y="3398838"/>
          <p14:tracePt t="54281" x="5608638" y="3521075"/>
          <p14:tracePt t="54297" x="5448300" y="3573463"/>
          <p14:tracePt t="54314" x="5402263" y="3597275"/>
          <p14:tracePt t="54630" x="5394325" y="3589338"/>
          <p14:tracePt t="54638" x="5394325" y="3573463"/>
          <p14:tracePt t="54648" x="5402263" y="3565525"/>
          <p14:tracePt t="54664" x="5402263" y="3543300"/>
          <p14:tracePt t="54681" x="5410200" y="3527425"/>
          <p14:tracePt t="54698" x="5418138" y="3521075"/>
          <p14:tracePt t="54714" x="5440363" y="3497263"/>
          <p14:tracePt t="54894" x="5440363" y="3475038"/>
          <p14:tracePt t="54901" x="5418138" y="3467100"/>
          <p14:tracePt t="54910" x="5387975" y="3459163"/>
          <p14:tracePt t="54917" x="5364163" y="3451225"/>
          <p14:tracePt t="54931" x="5341938" y="3451225"/>
          <p14:tracePt t="54948" x="5311775" y="3436938"/>
          <p14:tracePt t="60086" x="5334000" y="3444875"/>
          <p14:tracePt t="60094" x="5349875" y="3444875"/>
          <p14:tracePt t="60102" x="5372100" y="3451225"/>
          <p14:tracePt t="60118" x="5380038" y="3451225"/>
          <p14:tracePt t="60133" x="5380038" y="3459163"/>
          <p14:tracePt t="60150" x="5410200" y="3482975"/>
          <p14:tracePt t="60166" x="5418138" y="3482975"/>
          <p14:tracePt t="60190" x="5418138" y="3489325"/>
          <p14:tracePt t="69950" x="5394325" y="3475038"/>
          <p14:tracePt t="69958" x="5380038" y="3459163"/>
          <p14:tracePt t="69970" x="5356225" y="3436938"/>
          <p14:tracePt t="70447" x="5349875" y="3429000"/>
          <p14:tracePt t="70454" x="5341938" y="3429000"/>
          <p14:tracePt t="70470" x="5341938" y="3421063"/>
          <p14:tracePt t="73838" x="5341938" y="3375025"/>
          <p14:tracePt t="73845" x="5410200" y="3124200"/>
          <p14:tracePt t="73855" x="5570538" y="2544763"/>
          <p14:tracePt t="73871" x="5921375" y="1592263"/>
          <p14:tracePt t="73888" x="6378575" y="968375"/>
          <p14:tracePt t="73905" x="6727825" y="746125"/>
          <p14:tracePt t="73921" x="7102475" y="685800"/>
          <p14:tracePt t="73938" x="7559675" y="685800"/>
          <p14:tracePt t="73955" x="7810500" y="708025"/>
          <p14:tracePt t="73971" x="7886700" y="715963"/>
          <p14:tracePt t="74085" x="7826375" y="701675"/>
          <p14:tracePt t="74094" x="7726363" y="677863"/>
          <p14:tracePt t="74105" x="7650163" y="647700"/>
          <p14:tracePt t="74121" x="7604125" y="639763"/>
          <p14:tracePt t="74165" x="7589838" y="639763"/>
          <p14:tracePt t="74181" x="7581900" y="639763"/>
          <p14:tracePt t="74189" x="7551738" y="663575"/>
          <p14:tracePt t="74196" x="7527925" y="854075"/>
          <p14:tracePt t="74205" x="7527925" y="1181100"/>
          <p14:tracePt t="74221" x="7527925" y="1844675"/>
          <p14:tracePt t="74238" x="7620000" y="2293938"/>
          <p14:tracePt t="74255" x="7680325" y="2522538"/>
          <p14:tracePt t="74271" x="7696200" y="2674938"/>
          <p14:tracePt t="74288" x="7750175" y="2765425"/>
          <p14:tracePt t="74305" x="7870825" y="2803525"/>
          <p14:tracePt t="74321" x="8039100" y="2819400"/>
          <p14:tracePt t="74338" x="8328025" y="2759075"/>
          <p14:tracePt t="74355" x="8632825" y="2568575"/>
          <p14:tracePt t="74371" x="8740775" y="2468563"/>
          <p14:tracePt t="74388" x="8755063" y="2422525"/>
          <p14:tracePt t="74405" x="8716963" y="2392363"/>
          <p14:tracePt t="74421" x="8526463" y="2354263"/>
          <p14:tracePt t="74438" x="8259763" y="2324100"/>
          <p14:tracePt t="74455" x="7954963" y="2346325"/>
          <p14:tracePt t="74471" x="7772400" y="2454275"/>
          <p14:tracePt t="74488" x="7756525" y="2506663"/>
          <p14:tracePt t="74505" x="7764463" y="2544763"/>
          <p14:tracePt t="74522" x="7924800" y="2568575"/>
          <p14:tracePt t="74538" x="8221663" y="2568575"/>
          <p14:tracePt t="74555" x="8740775" y="2408238"/>
          <p14:tracePt t="74572" x="9037638" y="2255838"/>
          <p14:tracePt t="74589" x="9113838" y="2171700"/>
          <p14:tracePt t="74606" x="9113838" y="2103438"/>
          <p14:tracePt t="74622" x="8923338" y="1997075"/>
          <p14:tracePt t="74638" x="8550275" y="1820863"/>
          <p14:tracePt t="74655" x="8175625" y="1730375"/>
          <p14:tracePt t="74672" x="7894638" y="1714500"/>
          <p14:tracePt t="74688" x="7734300" y="1730375"/>
          <p14:tracePt t="74705" x="7696200" y="1782763"/>
          <p14:tracePt t="74722" x="7718425" y="1897063"/>
          <p14:tracePt t="74738" x="7993063" y="2111375"/>
          <p14:tracePt t="74755" x="8458200" y="2293938"/>
          <p14:tracePt t="74772" x="8915400" y="2370138"/>
          <p14:tracePt t="74789" x="9204325" y="2354263"/>
          <p14:tracePt t="74805" x="9274175" y="2316163"/>
          <p14:tracePt t="74822" x="9266238" y="2255838"/>
          <p14:tracePt t="74838" x="9097963" y="2141538"/>
          <p14:tracePt t="74855" x="8656638" y="1989138"/>
          <p14:tracePt t="74872" x="8061325" y="1920875"/>
          <p14:tracePt t="74888" x="7772400" y="1951038"/>
          <p14:tracePt t="74905" x="7696200" y="2057400"/>
          <p14:tracePt t="74922" x="7742238" y="2232025"/>
          <p14:tracePt t="74938" x="8008938" y="2438400"/>
          <p14:tracePt t="74955" x="8382000" y="2606675"/>
          <p14:tracePt t="74972" x="8778875" y="2682875"/>
          <p14:tracePt t="74989" x="9007475" y="2689225"/>
          <p14:tracePt t="75022" x="9013825" y="2682875"/>
          <p14:tracePt t="75038" x="8953500" y="2574925"/>
          <p14:tracePt t="75055" x="8839200" y="2484438"/>
          <p14:tracePt t="75072" x="8801100" y="2460625"/>
          <p14:tracePt t="75262" x="8793163" y="2454275"/>
          <p14:tracePt t="75270" x="8778875" y="2454275"/>
          <p14:tracePt t="75278" x="8755063" y="2446338"/>
          <p14:tracePt t="75288" x="8740775" y="2446338"/>
          <p14:tracePt t="75306" x="8732838" y="2430463"/>
        </p14:tracePtLst>
      </p14:laserTraceLst>
    </p:ext>
  </p:extLs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second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5048250" y="2590800"/>
          <a:ext cx="2108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2005" name="Equation" r:id="rId4" imgW="1054080" imgH="279360" progId="Equation.DSMT4">
                  <p:embed/>
                </p:oleObj>
              </mc:Choice>
              <mc:Fallback>
                <p:oleObj name="Equation" r:id="rId4" imgW="105408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48250" y="2590800"/>
                        <a:ext cx="2108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Variables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3778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3472"/>
    </mc:Choice>
    <mc:Fallback xmlns="">
      <p:transition advTm="4347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406" x="444500" y="5562600"/>
          <p14:tracePt t="2552" x="457200" y="5556250"/>
          <p14:tracePt t="2584" x="476250" y="5556250"/>
          <p14:tracePt t="2608" x="508000" y="5556250"/>
          <p14:tracePt t="2616" x="546100" y="5543550"/>
          <p14:tracePt t="2624" x="584200" y="5543550"/>
          <p14:tracePt t="2632" x="603250" y="5543550"/>
          <p14:tracePt t="2647" x="622300" y="5530850"/>
          <p14:tracePt t="2664" x="704850" y="5530850"/>
          <p14:tracePt t="2680" x="755650" y="5530850"/>
          <p14:tracePt t="2697" x="787400" y="5543550"/>
          <p14:tracePt t="2992" x="825500" y="5543550"/>
          <p14:tracePt t="3000" x="901700" y="5543550"/>
          <p14:tracePt t="3008" x="933450" y="5530850"/>
          <p14:tracePt t="3016" x="971550" y="5505450"/>
          <p14:tracePt t="3031" x="1130300" y="5397500"/>
          <p14:tracePt t="3047" x="1225550" y="5346700"/>
          <p14:tracePt t="3063" x="1422400" y="5181600"/>
          <p14:tracePt t="3080" x="1587500" y="4953000"/>
          <p14:tracePt t="3097" x="1797050" y="4686300"/>
          <p14:tracePt t="3113" x="2051050" y="4362450"/>
          <p14:tracePt t="3130" x="2254250" y="4083050"/>
          <p14:tracePt t="3147" x="2413000" y="3867150"/>
          <p14:tracePt t="3163" x="2520950" y="3670300"/>
          <p14:tracePt t="3180" x="2597150" y="3543300"/>
          <p14:tracePt t="3197" x="2635250" y="3486150"/>
          <p14:tracePt t="3213" x="2635250" y="3467100"/>
          <p14:tracePt t="3880" x="2660650" y="3448050"/>
          <p14:tracePt t="3888" x="2686050" y="3448050"/>
          <p14:tracePt t="3897" x="2736850" y="3409950"/>
          <p14:tracePt t="3914" x="2819400" y="3352800"/>
          <p14:tracePt t="3930" x="2832100" y="3327400"/>
          <p14:tracePt t="3968" x="2838450" y="3327400"/>
          <p14:tracePt t="3980" x="2838450" y="3289300"/>
          <p14:tracePt t="3997" x="2838450" y="3187700"/>
          <p14:tracePt t="4014" x="2838450" y="3098800"/>
          <p14:tracePt t="4031" x="2844800" y="2984500"/>
          <p14:tracePt t="4047" x="2857500" y="2921000"/>
          <p14:tracePt t="4064" x="2857500" y="2870200"/>
          <p14:tracePt t="4080" x="2870200" y="2832100"/>
          <p14:tracePt t="4152" x="2870200" y="2813050"/>
          <p14:tracePt t="4856" x="2882900" y="2813050"/>
          <p14:tracePt t="4865" x="2914650" y="2813050"/>
          <p14:tracePt t="4872" x="2965450" y="2813050"/>
          <p14:tracePt t="4880" x="3016250" y="2813050"/>
          <p14:tracePt t="4897" x="3187700" y="2813050"/>
          <p14:tracePt t="4914" x="3454400" y="2800350"/>
          <p14:tracePt t="4931" x="3822700" y="2800350"/>
          <p14:tracePt t="4947" x="4222750" y="2774950"/>
          <p14:tracePt t="4964" x="4483100" y="2774950"/>
          <p14:tracePt t="4981" x="4641850" y="2774950"/>
          <p14:tracePt t="4997" x="4692650" y="2768600"/>
          <p14:tracePt t="5014" x="4699000" y="2768600"/>
          <p14:tracePt t="5104" x="4724400" y="2749550"/>
          <p14:tracePt t="5112" x="4749800" y="2736850"/>
          <p14:tracePt t="5120" x="4768850" y="2717800"/>
          <p14:tracePt t="5131" x="4787900" y="2698750"/>
          <p14:tracePt t="5147" x="4845050" y="2667000"/>
          <p14:tracePt t="5164" x="4933950" y="2628900"/>
          <p14:tracePt t="5181" x="5022850" y="2603500"/>
          <p14:tracePt t="5197" x="5099050" y="2565400"/>
          <p14:tracePt t="5215" x="5226050" y="2501900"/>
          <p14:tracePt t="5231" x="5245100" y="2501900"/>
          <p14:tracePt t="5247" x="5289550" y="2482850"/>
          <p14:tracePt t="5264" x="5295900" y="2476500"/>
          <p14:tracePt t="5281" x="5302250" y="2470150"/>
          <p14:tracePt t="5297" x="5308600" y="2463800"/>
          <p14:tracePt t="5314" x="5340350" y="2457450"/>
          <p14:tracePt t="5331" x="5391150" y="2444750"/>
          <p14:tracePt t="5347" x="5492750" y="2419350"/>
          <p14:tracePt t="5364" x="5664200" y="2400300"/>
          <p14:tracePt t="5381" x="5962650" y="2349500"/>
          <p14:tracePt t="5397" x="6311900" y="2349500"/>
          <p14:tracePt t="5414" x="6642100" y="2349500"/>
          <p14:tracePt t="5431" x="7105650" y="2349500"/>
          <p14:tracePt t="5447" x="7315200" y="2349500"/>
          <p14:tracePt t="5464" x="7429500" y="2349500"/>
          <p14:tracePt t="5481" x="7461250" y="2349500"/>
          <p14:tracePt t="5498" x="7473950" y="2343150"/>
          <p14:tracePt t="5752" x="7473950" y="2336800"/>
          <p14:tracePt t="5760" x="7454900" y="2336800"/>
          <p14:tracePt t="5768" x="7429500" y="2336800"/>
          <p14:tracePt t="5781" x="7378700" y="2336800"/>
          <p14:tracePt t="5798" x="7277100" y="2336800"/>
          <p14:tracePt t="5814" x="7162800" y="2336800"/>
          <p14:tracePt t="5831" x="6985000" y="2336800"/>
          <p14:tracePt t="5848" x="6851650" y="2336800"/>
          <p14:tracePt t="5864" x="6680200" y="2336800"/>
          <p14:tracePt t="5881" x="6515100" y="2336800"/>
          <p14:tracePt t="5898" x="6362700" y="2336800"/>
          <p14:tracePt t="5914" x="6223000" y="2387600"/>
          <p14:tracePt t="5931" x="6083300" y="2432050"/>
          <p14:tracePt t="5947" x="5956300" y="2514600"/>
          <p14:tracePt t="5964" x="5822950" y="2616200"/>
          <p14:tracePt t="5981" x="5689600" y="2698750"/>
          <p14:tracePt t="5998" x="5562600" y="2768600"/>
          <p14:tracePt t="6015" x="5454650" y="2838450"/>
          <p14:tracePt t="6031" x="5359400" y="2882900"/>
          <p14:tracePt t="6048" x="5327650" y="2882900"/>
          <p14:tracePt t="6064" x="5321300" y="2882900"/>
          <p14:tracePt t="6081" x="5314950" y="2882900"/>
          <p14:tracePt t="6098" x="5295900" y="2882900"/>
          <p14:tracePt t="6114" x="5289550" y="2882900"/>
          <p14:tracePt t="6131" x="5283200" y="2882900"/>
          <p14:tracePt t="6272" x="5276850" y="2889250"/>
          <p14:tracePt t="6280" x="5276850" y="2895600"/>
          <p14:tracePt t="6288" x="5276850" y="2901950"/>
          <p14:tracePt t="6298" x="5276850" y="2914650"/>
          <p14:tracePt t="6314" x="5276850" y="2921000"/>
          <p14:tracePt t="6808" x="5283200" y="2921000"/>
          <p14:tracePt t="6817" x="5289550" y="2933700"/>
          <p14:tracePt t="6824" x="5314950" y="2940050"/>
          <p14:tracePt t="6832" x="5365750" y="2959100"/>
          <p14:tracePt t="6848" x="5422900" y="2990850"/>
          <p14:tracePt t="6865" x="5505450" y="3016250"/>
          <p14:tracePt t="6881" x="5588000" y="3028950"/>
          <p14:tracePt t="6898" x="5676900" y="3054350"/>
          <p14:tracePt t="6915" x="5759450" y="3054350"/>
          <p14:tracePt t="6931" x="5797550" y="3054350"/>
          <p14:tracePt t="6948" x="5803900" y="3054350"/>
          <p14:tracePt t="6965" x="5816600" y="3054350"/>
          <p14:tracePt t="7000" x="5829300" y="3054350"/>
          <p14:tracePt t="7008" x="5835650" y="3035300"/>
          <p14:tracePt t="7017" x="5835650" y="3028950"/>
          <p14:tracePt t="7031" x="5848350" y="2984500"/>
          <p14:tracePt t="7048" x="5867400" y="2946400"/>
          <p14:tracePt t="7065" x="5880100" y="2908300"/>
          <p14:tracePt t="7081" x="5899150" y="2889250"/>
          <p14:tracePt t="7098" x="5905500" y="2870200"/>
          <p14:tracePt t="7115" x="5924550" y="2863850"/>
          <p14:tracePt t="7131" x="5930900" y="2857500"/>
          <p14:tracePt t="7148" x="5949950" y="2844800"/>
          <p14:tracePt t="7165" x="6007100" y="2844800"/>
          <p14:tracePt t="7181" x="6032500" y="2832100"/>
          <p14:tracePt t="7199" x="6064250" y="2832100"/>
          <p14:tracePt t="7215" x="6076950" y="2832100"/>
          <p14:tracePt t="7231" x="6121400" y="2832100"/>
          <p14:tracePt t="7248" x="6159500" y="2832100"/>
          <p14:tracePt t="7265" x="6191250" y="2844800"/>
          <p14:tracePt t="7281" x="6210300" y="2857500"/>
          <p14:tracePt t="7448" x="6216650" y="2857500"/>
          <p14:tracePt t="7456" x="6229350" y="2857500"/>
          <p14:tracePt t="7465" x="6235700" y="2857500"/>
          <p14:tracePt t="7481" x="6254750" y="2857500"/>
          <p14:tracePt t="7498" x="6261100" y="2857500"/>
          <p14:tracePt t="7536" x="6267450" y="2857500"/>
          <p14:tracePt t="7575" x="6280150" y="2863850"/>
          <p14:tracePt t="7583" x="6286500" y="2863850"/>
          <p14:tracePt t="7591" x="6292850" y="2870200"/>
          <p14:tracePt t="7599" x="6292850" y="2882900"/>
          <p14:tracePt t="7614" x="6299200" y="2882900"/>
          <p14:tracePt t="7631" x="6305550" y="2901950"/>
          <p14:tracePt t="7648" x="6305550" y="2908300"/>
          <p14:tracePt t="7664" x="6311900" y="2914650"/>
          <p14:tracePt t="7800" x="6318250" y="2921000"/>
          <p14:tracePt t="7808" x="6324600" y="2921000"/>
          <p14:tracePt t="7817" x="6369050" y="2914650"/>
          <p14:tracePt t="7831" x="6477000" y="2901950"/>
          <p14:tracePt t="7848" x="6559550" y="2889250"/>
          <p14:tracePt t="7865" x="6616700" y="2876550"/>
          <p14:tracePt t="7882" x="6667500" y="2876550"/>
          <p14:tracePt t="7898" x="6673850" y="2876550"/>
          <p14:tracePt t="7944" x="6686550" y="2876550"/>
          <p14:tracePt t="7960" x="6692900" y="2876550"/>
          <p14:tracePt t="7968" x="6699250" y="2876550"/>
          <p14:tracePt t="7982" x="6711950" y="2876550"/>
          <p14:tracePt t="7999" x="6743700" y="2876550"/>
          <p14:tracePt t="8015" x="6769100" y="2876550"/>
          <p14:tracePt t="8032" x="6800850" y="2876550"/>
          <p14:tracePt t="8048" x="6826250" y="2876550"/>
          <p14:tracePt t="8065" x="6851650" y="2876550"/>
          <p14:tracePt t="8082" x="6870700" y="2876550"/>
          <p14:tracePt t="8152" x="6883400" y="2876550"/>
          <p14:tracePt t="8176" x="6889750" y="2876550"/>
          <p14:tracePt t="8201" x="6896100" y="2876550"/>
          <p14:tracePt t="8216" x="6915150" y="2876550"/>
          <p14:tracePt t="8224" x="6921500" y="2876550"/>
          <p14:tracePt t="8232" x="6934200" y="2876550"/>
          <p14:tracePt t="8248" x="6972300" y="2882900"/>
          <p14:tracePt t="8265" x="6997700" y="2882900"/>
          <p14:tracePt t="8282" x="7016750" y="2882900"/>
          <p14:tracePt t="8298" x="7023100" y="2882900"/>
          <p14:tracePt t="8520" x="7029450" y="2870200"/>
          <p14:tracePt t="8528" x="7035800" y="2857500"/>
          <p14:tracePt t="8536" x="7042150" y="2851150"/>
          <p14:tracePt t="8548" x="7042150" y="2838450"/>
          <p14:tracePt t="8565" x="7054850" y="2825750"/>
          <p14:tracePt t="8582" x="7067550" y="2806700"/>
          <p14:tracePt t="8599" x="7067550" y="2800350"/>
          <p14:tracePt t="8615" x="7073900" y="2781300"/>
          <p14:tracePt t="8632" x="7086600" y="2774950"/>
          <p14:tracePt t="8648" x="7092950" y="2762250"/>
          <p14:tracePt t="8672" x="7092950" y="2755900"/>
          <p14:tracePt t="8712" x="7099300" y="2749550"/>
          <p14:tracePt t="8768" x="7099300" y="2743200"/>
          <p14:tracePt t="8792" x="7099300" y="2730500"/>
          <p14:tracePt t="8800" x="7112000" y="2724150"/>
          <p14:tracePt t="8816" x="7118350" y="2711450"/>
          <p14:tracePt t="8825" x="7124700" y="2711450"/>
          <p14:tracePt t="8832" x="7124700" y="2705100"/>
          <p14:tracePt t="8849" x="7131050" y="2705100"/>
          <p14:tracePt t="8865" x="7137400" y="2698750"/>
          <p14:tracePt t="8882" x="7156450" y="2686050"/>
          <p14:tracePt t="8899" x="7169150" y="2679700"/>
          <p14:tracePt t="8915" x="7194550" y="2673350"/>
          <p14:tracePt t="8932" x="7194550" y="2667000"/>
          <p14:tracePt t="8949" x="7213600" y="2660650"/>
          <p14:tracePt t="9048" x="7219950" y="2660650"/>
          <p14:tracePt t="9432" x="7226300" y="2654300"/>
          <p14:tracePt t="9440" x="7226300" y="2647950"/>
          <p14:tracePt t="9495" x="7226300" y="2641600"/>
          <p14:tracePt t="9528" x="7226300" y="2635250"/>
          <p14:tracePt t="9545" x="7226300" y="2628900"/>
          <p14:tracePt t="9568" x="7219950" y="2622550"/>
          <p14:tracePt t="9593" x="7213600" y="2622550"/>
          <p14:tracePt t="9600" x="7207250" y="2616200"/>
          <p14:tracePt t="9632" x="7200900" y="2609850"/>
          <p14:tracePt t="9656" x="7194550" y="2603500"/>
          <p14:tracePt t="9688" x="7181850" y="2603500"/>
          <p14:tracePt t="9704" x="7181850" y="2597150"/>
          <p14:tracePt t="9713" x="7175500" y="2590800"/>
          <p14:tracePt t="9720" x="7169150" y="2590800"/>
          <p14:tracePt t="9732" x="7150100" y="2590800"/>
          <p14:tracePt t="9749" x="7137400" y="2590800"/>
          <p14:tracePt t="9765" x="7131050" y="2584450"/>
          <p14:tracePt t="9783" x="7118350" y="2584450"/>
          <p14:tracePt t="9799" x="7086600" y="2578100"/>
          <p14:tracePt t="9815" x="7048500" y="2578100"/>
          <p14:tracePt t="9832" x="7010400" y="2578100"/>
          <p14:tracePt t="9849" x="6997700" y="2578100"/>
          <p14:tracePt t="9865" x="6991350" y="2578100"/>
          <p14:tracePt t="9899" x="6978650" y="2578100"/>
          <p14:tracePt t="14577" x="6959600" y="2578100"/>
          <p14:tracePt t="14584" x="6940550" y="2578100"/>
          <p14:tracePt t="14592" x="6915150" y="2578100"/>
          <p14:tracePt t="14601" x="6889750" y="2578100"/>
          <p14:tracePt t="14617" x="6800850" y="2603500"/>
          <p14:tracePt t="14633" x="6642100" y="2647950"/>
          <p14:tracePt t="14650" x="6407150" y="2717800"/>
          <p14:tracePt t="14667" x="6184900" y="2749550"/>
          <p14:tracePt t="14684" x="5956300" y="2781300"/>
          <p14:tracePt t="14700" x="5803900" y="2806700"/>
          <p14:tracePt t="14717" x="5664200" y="2819400"/>
          <p14:tracePt t="14734" x="5543550" y="2832100"/>
          <p14:tracePt t="14751" x="5391150" y="2863850"/>
          <p14:tracePt t="14767" x="5353050" y="2863850"/>
          <p14:tracePt t="14784" x="5340350" y="2870200"/>
          <p14:tracePt t="14872" x="5334000" y="2870200"/>
          <p14:tracePt t="14880" x="5321300" y="2870200"/>
          <p14:tracePt t="14888" x="5308600" y="2870200"/>
          <p14:tracePt t="14900" x="5289550" y="2870200"/>
          <p14:tracePt t="14917" x="5257800" y="2870200"/>
          <p14:tracePt t="14934" x="5219700" y="2870200"/>
          <p14:tracePt t="14951" x="5187950" y="2882900"/>
          <p14:tracePt t="14967" x="5162550" y="2882900"/>
          <p14:tracePt t="14984" x="5137150" y="2889250"/>
          <p14:tracePt t="15000" x="5130800" y="2889250"/>
          <p14:tracePt t="15017" x="5124450" y="2895600"/>
          <p14:tracePt t="15034" x="5118100" y="2895600"/>
          <p14:tracePt t="15050" x="5099050" y="2908300"/>
          <p14:tracePt t="15067" x="5092700" y="2908300"/>
          <p14:tracePt t="15084" x="5080000" y="2908300"/>
          <p14:tracePt t="15101" x="5073650" y="2914650"/>
          <p14:tracePt t="15117" x="5060950" y="2914650"/>
          <p14:tracePt t="15151" x="5048250" y="2927350"/>
          <p14:tracePt t="15153" x="5048250" y="2933700"/>
          <p14:tracePt t="15167" x="5035550" y="2946400"/>
          <p14:tracePt t="15184" x="5029200" y="2952750"/>
          <p14:tracePt t="15200" x="5016500" y="2952750"/>
          <p14:tracePt t="15217" x="5016500" y="2965450"/>
          <p14:tracePt t="15234" x="5010150" y="2965450"/>
          <p14:tracePt t="15251" x="5003800" y="2965450"/>
          <p14:tracePt t="15267" x="4991100" y="2978150"/>
          <p14:tracePt t="15284" x="4972050" y="2978150"/>
          <p14:tracePt t="15301" x="4946650" y="2984500"/>
          <p14:tracePt t="15317" x="4889500" y="2997200"/>
          <p14:tracePt t="15334" x="4851400" y="3003550"/>
          <p14:tracePt t="15351" x="4832350" y="3016250"/>
          <p14:tracePt t="15367" x="4813300" y="3016250"/>
          <p14:tracePt t="15433" x="4806950" y="3016250"/>
          <p14:tracePt t="15448" x="4800600" y="3009900"/>
          <p14:tracePt t="15456" x="4800600" y="2997200"/>
          <p14:tracePt t="15467" x="4800600" y="2978150"/>
          <p14:tracePt t="15483" x="4806950" y="2914650"/>
          <p14:tracePt t="15500" x="4832350" y="2838450"/>
          <p14:tracePt t="15517" x="4857750" y="2762250"/>
          <p14:tracePt t="15534" x="4895850" y="2673350"/>
          <p14:tracePt t="15550" x="4991100" y="2565400"/>
          <p14:tracePt t="15567" x="5073650" y="2495550"/>
          <p14:tracePt t="15584" x="5149850" y="2451100"/>
          <p14:tracePt t="15600" x="5213350" y="2419350"/>
          <p14:tracePt t="15617" x="5251450" y="2400300"/>
          <p14:tracePt t="15633" x="5289550" y="2393950"/>
          <p14:tracePt t="15650" x="5327650" y="2381250"/>
          <p14:tracePt t="15667" x="5378450" y="2381250"/>
          <p14:tracePt t="15684" x="5448300" y="2381250"/>
          <p14:tracePt t="15700" x="5537200" y="2381250"/>
          <p14:tracePt t="15717" x="5638800" y="2400300"/>
          <p14:tracePt t="15734" x="5759450" y="2413000"/>
          <p14:tracePt t="15751" x="5930900" y="2444750"/>
          <p14:tracePt t="15767" x="6032500" y="2457450"/>
          <p14:tracePt t="15784" x="6134100" y="2470150"/>
          <p14:tracePt t="15801" x="6191250" y="2482850"/>
          <p14:tracePt t="15817" x="6223000" y="2482850"/>
          <p14:tracePt t="15851" x="6229350" y="2482850"/>
          <p14:tracePt t="15867" x="6254750" y="2489200"/>
          <p14:tracePt t="15884" x="6324600" y="2489200"/>
          <p14:tracePt t="15901" x="6477000" y="2501900"/>
          <p14:tracePt t="15917" x="6629400" y="2501900"/>
          <p14:tracePt t="15935" x="6832600" y="2533650"/>
          <p14:tracePt t="15951" x="6902450" y="2540000"/>
          <p14:tracePt t="15967" x="6921500" y="2540000"/>
          <p14:tracePt t="16001" x="6927850" y="2546350"/>
          <p14:tracePt t="16017" x="6953250" y="2590800"/>
          <p14:tracePt t="16034" x="6985000" y="2679700"/>
          <p14:tracePt t="16051" x="7035800" y="2781300"/>
          <p14:tracePt t="16067" x="7061200" y="2914650"/>
          <p14:tracePt t="16083" x="7086600" y="3048000"/>
          <p14:tracePt t="16100" x="7086600" y="3155950"/>
          <p14:tracePt t="16117" x="7086600" y="3257550"/>
          <p14:tracePt t="16134" x="7054850" y="3308350"/>
          <p14:tracePt t="16151" x="6978650" y="3333750"/>
          <p14:tracePt t="16167" x="6908800" y="3333750"/>
          <p14:tracePt t="16184" x="6845300" y="3333750"/>
          <p14:tracePt t="16201" x="6762750" y="3333750"/>
          <p14:tracePt t="16218" x="6654800" y="3333750"/>
          <p14:tracePt t="16234" x="6572250" y="3333750"/>
          <p14:tracePt t="16251" x="6515100" y="3327400"/>
          <p14:tracePt t="16267" x="6457950" y="3308350"/>
          <p14:tracePt t="16284" x="6432550" y="3295650"/>
          <p14:tracePt t="16300" x="6400800" y="3276600"/>
          <p14:tracePt t="16317" x="6362700" y="3251200"/>
          <p14:tracePt t="16334" x="6318250" y="3219450"/>
          <p14:tracePt t="16351" x="6280150" y="3194050"/>
          <p14:tracePt t="16367" x="6261100" y="3181350"/>
          <p14:tracePt t="16384" x="6242050" y="3162300"/>
          <p14:tracePt t="16401" x="6235700" y="3155950"/>
          <p14:tracePt t="16434" x="6235700" y="3149600"/>
          <p14:tracePt t="16451" x="6235700" y="3143250"/>
          <p14:tracePt t="16468" x="6235700" y="3130550"/>
          <p14:tracePt t="16484" x="6235700" y="3124200"/>
          <p14:tracePt t="16501" x="6235700" y="3117850"/>
          <p14:tracePt t="16517" x="6235700" y="3098800"/>
          <p14:tracePt t="16534" x="6248400" y="3060700"/>
          <p14:tracePt t="16550" x="6261100" y="3016250"/>
          <p14:tracePt t="16567" x="6261100" y="2984500"/>
          <p14:tracePt t="16584" x="6273800" y="2946400"/>
          <p14:tracePt t="16601" x="6280150" y="2927350"/>
          <p14:tracePt t="16617" x="6286500" y="2895600"/>
          <p14:tracePt t="16634" x="6299200" y="2876550"/>
          <p14:tracePt t="16651" x="6343650" y="2832100"/>
          <p14:tracePt t="16668" x="6394450" y="2787650"/>
          <p14:tracePt t="16672" x="6432550" y="2781300"/>
          <p14:tracePt t="16684" x="6470650" y="2755900"/>
          <p14:tracePt t="16701" x="6597650" y="2698750"/>
          <p14:tracePt t="16719" x="6769100" y="2641600"/>
          <p14:tracePt t="16734" x="6826250" y="2628900"/>
          <p14:tracePt t="16751" x="6934200" y="2603500"/>
          <p14:tracePt t="16768" x="6959600" y="2603500"/>
          <p14:tracePt t="16784" x="6972300" y="2603500"/>
          <p14:tracePt t="16801" x="6985000" y="2603500"/>
          <p14:tracePt t="16818" x="6997700" y="2603500"/>
          <p14:tracePt t="16834" x="7042150" y="2679700"/>
          <p14:tracePt t="16851" x="7067550" y="2800350"/>
          <p14:tracePt t="16868" x="7099300" y="2952750"/>
          <p14:tracePt t="16885" x="7086600" y="3117850"/>
          <p14:tracePt t="16901" x="7061200" y="3213100"/>
          <p14:tracePt t="16918" x="7023100" y="3282950"/>
          <p14:tracePt t="16935" x="6978650" y="3327400"/>
          <p14:tracePt t="16951" x="6838950" y="3352800"/>
          <p14:tracePt t="16968" x="6750050" y="3352800"/>
          <p14:tracePt t="16985" x="6667500" y="3352800"/>
          <p14:tracePt t="17001" x="6635750" y="3340100"/>
          <p14:tracePt t="17018" x="6565900" y="3270250"/>
          <p14:tracePt t="17034" x="6546850" y="3187700"/>
          <p14:tracePt t="17051" x="6540500" y="3130550"/>
          <p14:tracePt t="17068" x="6540500" y="3060700"/>
          <p14:tracePt t="17084" x="6540500" y="2984500"/>
          <p14:tracePt t="17101" x="6540500" y="2889250"/>
          <p14:tracePt t="17118" x="6540500" y="2787650"/>
          <p14:tracePt t="17135" x="6546850" y="2667000"/>
          <p14:tracePt t="17151" x="6578600" y="2616200"/>
          <p14:tracePt t="17168" x="6635750" y="2578100"/>
          <p14:tracePt t="17184" x="6692900" y="2565400"/>
          <p14:tracePt t="17201" x="6731000" y="2565400"/>
          <p14:tracePt t="17218" x="6737350" y="2565400"/>
          <p14:tracePt t="17256" x="6743700" y="2584450"/>
          <p14:tracePt t="17268" x="6743700" y="2622550"/>
          <p14:tracePt t="17285" x="6680200" y="2768600"/>
          <p14:tracePt t="17301" x="6534150" y="2908300"/>
          <p14:tracePt t="17318" x="6324600" y="3009900"/>
          <p14:tracePt t="17335" x="6172200" y="3041650"/>
          <p14:tracePt t="17351" x="6032500" y="3041650"/>
          <p14:tracePt t="17368" x="6000750" y="3016250"/>
          <p14:tracePt t="17384" x="6000750" y="3003550"/>
          <p14:tracePt t="17401" x="6000750" y="2965450"/>
          <p14:tracePt t="17418" x="6000750" y="2914650"/>
          <p14:tracePt t="17435" x="6000750" y="2838450"/>
          <p14:tracePt t="17451" x="6051550" y="2730500"/>
          <p14:tracePt t="17468" x="6197600" y="2647950"/>
          <p14:tracePt t="17484" x="6407150" y="2584450"/>
          <p14:tracePt t="17501" x="6578600" y="2565400"/>
          <p14:tracePt t="17518" x="6724650" y="2565400"/>
          <p14:tracePt t="17535" x="6813550" y="2565400"/>
          <p14:tracePt t="17551" x="6819900" y="2571750"/>
          <p14:tracePt t="17568" x="6819900" y="2584450"/>
          <p14:tracePt t="17585" x="6819900" y="2622550"/>
          <p14:tracePt t="17601" x="6807200" y="2673350"/>
          <p14:tracePt t="17618" x="6788150" y="2724150"/>
          <p14:tracePt t="17635" x="6781800" y="2749550"/>
          <p14:tracePt t="17651" x="6775450" y="2755900"/>
          <p14:tracePt t="17668" x="6775450" y="2762250"/>
          <p14:tracePt t="17685" x="6775450" y="2768600"/>
          <p14:tracePt t="17701" x="6788150" y="2781300"/>
          <p14:tracePt t="17719" x="6908800" y="2794000"/>
          <p14:tracePt t="17735" x="7042150" y="2794000"/>
          <p14:tracePt t="17751" x="7162800" y="2774950"/>
          <p14:tracePt t="17768" x="7264400" y="2730500"/>
          <p14:tracePt t="17785" x="7283450" y="2717800"/>
          <p14:tracePt t="17801" x="7302500" y="2711450"/>
          <p14:tracePt t="18096" x="7302500" y="2705100"/>
          <p14:tracePt t="18113" x="7283450" y="2705100"/>
          <p14:tracePt t="18120" x="7277100" y="2705100"/>
          <p14:tracePt t="18128" x="7270750" y="2711450"/>
          <p14:tracePt t="18137" x="7258050" y="2711450"/>
          <p14:tracePt t="18151" x="7251700" y="2717800"/>
          <p14:tracePt t="18168" x="7239000" y="2724150"/>
          <p14:tracePt t="18185" x="7226300" y="2724150"/>
          <p14:tracePt t="18201" x="7219950" y="2724150"/>
          <p14:tracePt t="18218" x="7207250" y="2736850"/>
          <p14:tracePt t="18235" x="7188200" y="2736850"/>
          <p14:tracePt t="18251" x="7175500" y="2736850"/>
          <p14:tracePt t="18268" x="7162800" y="2736850"/>
          <p14:tracePt t="18285" x="7156450" y="2743200"/>
          <p14:tracePt t="18361" x="7143750" y="2743200"/>
          <p14:tracePt t="19576" x="7137400" y="2743200"/>
          <p14:tracePt t="19584" x="7131050" y="2743200"/>
          <p14:tracePt t="19592" x="7124700" y="2743200"/>
          <p14:tracePt t="19602" x="7112000" y="2743200"/>
          <p14:tracePt t="19619" x="7092950" y="2743200"/>
          <p14:tracePt t="19635" x="7080250" y="2768600"/>
          <p14:tracePt t="19652" x="7067550" y="2800350"/>
          <p14:tracePt t="19655" x="7054850" y="2806700"/>
          <p14:tracePt t="19668" x="7004050" y="2819400"/>
          <p14:tracePt t="20153" x="7004050" y="2832100"/>
          <p14:tracePt t="41337" x="7004050" y="2863850"/>
          <p14:tracePt t="41343" x="7004050" y="2895600"/>
          <p14:tracePt t="41351" x="7016750" y="2921000"/>
          <p14:tracePt t="41360" x="7023100" y="2927350"/>
          <p14:tracePt t="41375" x="7061200" y="2978150"/>
          <p14:tracePt t="41392" x="7105650" y="3054350"/>
          <p14:tracePt t="41409" x="7150100" y="3086100"/>
          <p14:tracePt t="41425" x="7181850" y="3111500"/>
          <p14:tracePt t="41442" x="7194550" y="3136900"/>
          <p14:tracePt t="41458" x="7207250" y="3149600"/>
          <p14:tracePt t="41475" x="7207250" y="3155950"/>
          <p14:tracePt t="42863" x="0" y="0"/>
        </p14:tracePtLst>
      </p14:laserTraceLst>
    </p:ext>
  </p:extLs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4265613" y="2089150"/>
          <a:ext cx="3124200" cy="330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3029" name="Equation" r:id="rId4" imgW="1562040" imgH="1650960" progId="Equation.DSMT4">
                  <p:embed/>
                </p:oleObj>
              </mc:Choice>
              <mc:Fallback>
                <p:oleObj name="Equation" r:id="rId4" imgW="1562040" imgH="16509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65613" y="2089150"/>
                        <a:ext cx="3124200" cy="330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Variables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348035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24098"/>
    </mc:Choice>
    <mc:Fallback xmlns="">
      <p:transition advTm="1240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782" x="444500" y="5543550"/>
          <p14:tracePt t="2815" x="444500" y="5530850"/>
          <p14:tracePt t="2822" x="444500" y="5524500"/>
          <p14:tracePt t="2847" x="463550" y="5505450"/>
          <p14:tracePt t="2854" x="501650" y="5467350"/>
          <p14:tracePt t="2863" x="539750" y="5422900"/>
          <p14:tracePt t="2874" x="577850" y="5384800"/>
          <p14:tracePt t="2890" x="679450" y="5308600"/>
          <p14:tracePt t="2907" x="838200" y="5200650"/>
          <p14:tracePt t="2924" x="1016000" y="5035550"/>
          <p14:tracePt t="2940" x="1263650" y="4870450"/>
          <p14:tracePt t="2957" x="1485900" y="4718050"/>
          <p14:tracePt t="2974" x="1663700" y="4603750"/>
          <p14:tracePt t="2990" x="1797050" y="4495800"/>
          <p14:tracePt t="3007" x="1803400" y="4489450"/>
          <p14:tracePt t="3608" x="1835150" y="4476750"/>
          <p14:tracePt t="3616" x="1860550" y="4464050"/>
          <p14:tracePt t="3625" x="1898650" y="4438650"/>
          <p14:tracePt t="3641" x="2082800" y="4292600"/>
          <p14:tracePt t="3658" x="2324100" y="4076700"/>
          <p14:tracePt t="3674" x="2476500" y="3917950"/>
          <p14:tracePt t="3691" x="2584450" y="3810000"/>
          <p14:tracePt t="3708" x="2628900" y="3714750"/>
          <p14:tracePt t="3724" x="2654300" y="3657600"/>
          <p14:tracePt t="3741" x="2673350" y="3606800"/>
          <p14:tracePt t="3758" x="2673350" y="3568700"/>
          <p14:tracePt t="3775" x="2673350" y="3549650"/>
          <p14:tracePt t="3791" x="2673350" y="3543300"/>
          <p14:tracePt t="3920" x="2673350" y="3536950"/>
          <p14:tracePt t="3928" x="2686050" y="3536950"/>
          <p14:tracePt t="3937" x="2698750" y="3536950"/>
          <p14:tracePt t="3944" x="2736850" y="3530600"/>
          <p14:tracePt t="3958" x="2794000" y="3524250"/>
          <p14:tracePt t="3974" x="2813050" y="3505200"/>
          <p14:tracePt t="4248" x="2832100" y="3505200"/>
          <p14:tracePt t="4257" x="2838450" y="3505200"/>
          <p14:tracePt t="4264" x="2870200" y="3505200"/>
          <p14:tracePt t="4275" x="2882900" y="3505200"/>
          <p14:tracePt t="4296" x="2895600" y="3498850"/>
          <p14:tracePt t="4308" x="2914650" y="3498850"/>
          <p14:tracePt t="4352" x="2927350" y="3492500"/>
          <p14:tracePt t="4360" x="2940050" y="3479800"/>
          <p14:tracePt t="4368" x="2984500" y="3454400"/>
          <p14:tracePt t="4377" x="3035300" y="3409950"/>
          <p14:tracePt t="4391" x="3143250" y="3327400"/>
          <p14:tracePt t="4408" x="3257550" y="3232150"/>
          <p14:tracePt t="4425" x="3460750" y="3079750"/>
          <p14:tracePt t="4441" x="3657600" y="2927350"/>
          <p14:tracePt t="4458" x="3835400" y="2781300"/>
          <p14:tracePt t="4475" x="4019550" y="2667000"/>
          <p14:tracePt t="4491" x="4140200" y="2578100"/>
          <p14:tracePt t="4508" x="4216400" y="2501900"/>
          <p14:tracePt t="4525" x="4254500" y="2470150"/>
          <p14:tracePt t="4541" x="4267200" y="2451100"/>
          <p14:tracePt t="5032" x="4279900" y="2451100"/>
          <p14:tracePt t="5040" x="4286250" y="2451100"/>
          <p14:tracePt t="5184" x="4298950" y="2451100"/>
          <p14:tracePt t="5192" x="4305300" y="2451100"/>
          <p14:tracePt t="5200" x="4324350" y="2451100"/>
          <p14:tracePt t="5208" x="4343400" y="2451100"/>
          <p14:tracePt t="5225" x="4432300" y="2457450"/>
          <p14:tracePt t="5242" x="4514850" y="2457450"/>
          <p14:tracePt t="5258" x="4603750" y="2482850"/>
          <p14:tracePt t="5275" x="4686300" y="2495550"/>
          <p14:tracePt t="5292" x="4775200" y="2501900"/>
          <p14:tracePt t="5308" x="4845050" y="2514600"/>
          <p14:tracePt t="5325" x="4895850" y="2514600"/>
          <p14:tracePt t="5342" x="4908550" y="2514600"/>
          <p14:tracePt t="5424" x="4908550" y="2520950"/>
          <p14:tracePt t="5440" x="4914900" y="2527300"/>
          <p14:tracePt t="5864" x="4933950" y="2514600"/>
          <p14:tracePt t="5872" x="4953000" y="2501900"/>
          <p14:tracePt t="5880" x="4965700" y="2495550"/>
          <p14:tracePt t="5892" x="4972050" y="2482850"/>
          <p14:tracePt t="5908" x="5010150" y="2476500"/>
          <p14:tracePt t="5925" x="5041900" y="2463800"/>
          <p14:tracePt t="5942" x="5067300" y="2463800"/>
          <p14:tracePt t="5959" x="5099050" y="2457450"/>
          <p14:tracePt t="5975" x="5124450" y="2457450"/>
          <p14:tracePt t="5992" x="5130800" y="2457450"/>
          <p14:tracePt t="6025" x="5137150" y="2457450"/>
          <p14:tracePt t="6042" x="5143500" y="2457450"/>
          <p14:tracePt t="6058" x="5156200" y="2457450"/>
          <p14:tracePt t="6225" x="5162550" y="2457450"/>
          <p14:tracePt t="6240" x="5168900" y="2457450"/>
          <p14:tracePt t="6248" x="5187950" y="2457450"/>
          <p14:tracePt t="6259" x="5219700" y="2457450"/>
          <p14:tracePt t="6275" x="5308600" y="2457450"/>
          <p14:tracePt t="6292" x="5410200" y="2425700"/>
          <p14:tracePt t="6309" x="5530850" y="2413000"/>
          <p14:tracePt t="6325" x="5600700" y="2400300"/>
          <p14:tracePt t="6342" x="5619750" y="2393950"/>
          <p14:tracePt t="6464" x="5626100" y="2393950"/>
          <p14:tracePt t="6473" x="5626100" y="2381250"/>
          <p14:tracePt t="6480" x="5626100" y="2374900"/>
          <p14:tracePt t="6496" x="5626100" y="2368550"/>
          <p14:tracePt t="6512" x="5626100" y="2355850"/>
          <p14:tracePt t="6525" x="5600700" y="2336800"/>
          <p14:tracePt t="6543" x="5581650" y="2311400"/>
          <p14:tracePt t="6559" x="5575300" y="2292350"/>
          <p14:tracePt t="6575" x="5556250" y="2273300"/>
          <p14:tracePt t="6592" x="5549900" y="2260600"/>
          <p14:tracePt t="6609" x="5537200" y="2247900"/>
          <p14:tracePt t="6625" x="5530850" y="2247900"/>
          <p14:tracePt t="6744" x="5530850" y="2260600"/>
          <p14:tracePt t="6752" x="5530850" y="2279650"/>
          <p14:tracePt t="6761" x="5530850" y="2311400"/>
          <p14:tracePt t="6776" x="5530850" y="2393950"/>
          <p14:tracePt t="6792" x="5530850" y="2482850"/>
          <p14:tracePt t="6809" x="5518150" y="2508250"/>
          <p14:tracePt t="6825" x="5505450" y="2520950"/>
          <p14:tracePt t="6842" x="5492750" y="2540000"/>
          <p14:tracePt t="6859" x="5480050" y="2540000"/>
          <p14:tracePt t="6875" x="5454650" y="2552700"/>
          <p14:tracePt t="6892" x="5448300" y="2552700"/>
          <p14:tracePt t="6909" x="5435600" y="2552700"/>
          <p14:tracePt t="6944" x="5429250" y="2552700"/>
          <p14:tracePt t="6976" x="5422900" y="2552700"/>
          <p14:tracePt t="6985" x="5416550" y="2546350"/>
          <p14:tracePt t="7001" x="5416550" y="2540000"/>
          <p14:tracePt t="7024" x="5416550" y="2527300"/>
          <p14:tracePt t="7032" x="5416550" y="2520950"/>
          <p14:tracePt t="7042" x="5416550" y="2514600"/>
          <p14:tracePt t="7064" x="5416550" y="2508250"/>
          <p14:tracePt t="7075" x="5422900" y="2501900"/>
          <p14:tracePt t="7092" x="5429250" y="2495550"/>
          <p14:tracePt t="7109" x="5435600" y="2489200"/>
          <p14:tracePt t="7125" x="5461000" y="2476500"/>
          <p14:tracePt t="7142" x="5480050" y="2470150"/>
          <p14:tracePt t="7159" x="5530850" y="2451100"/>
          <p14:tracePt t="7175" x="5651500" y="2406650"/>
          <p14:tracePt t="7192" x="5708650" y="2374900"/>
          <p14:tracePt t="7209" x="5784850" y="2349500"/>
          <p14:tracePt t="7226" x="5810250" y="2330450"/>
          <p14:tracePt t="7242" x="5835650" y="2324100"/>
          <p14:tracePt t="7259" x="5854700" y="2305050"/>
          <p14:tracePt t="7276" x="5867400" y="2292350"/>
          <p14:tracePt t="7292" x="5911850" y="2286000"/>
          <p14:tracePt t="7309" x="5994400" y="2260600"/>
          <p14:tracePt t="7326" x="6108700" y="2235200"/>
          <p14:tracePt t="7343" x="6324600" y="2165350"/>
          <p14:tracePt t="7359" x="6464300" y="2120900"/>
          <p14:tracePt t="7376" x="6565900" y="2095500"/>
          <p14:tracePt t="7392" x="6635750" y="2070100"/>
          <p14:tracePt t="7409" x="6648450" y="2063750"/>
          <p14:tracePt t="7528" x="6654800" y="2070100"/>
          <p14:tracePt t="7536" x="6654800" y="2101850"/>
          <p14:tracePt t="7545" x="6654800" y="2120900"/>
          <p14:tracePt t="7559" x="6654800" y="2190750"/>
          <p14:tracePt t="7576" x="6654800" y="2241550"/>
          <p14:tracePt t="7592" x="6648450" y="2279650"/>
          <p14:tracePt t="7609" x="6635750" y="2317750"/>
          <p14:tracePt t="7626" x="6635750" y="2330450"/>
          <p14:tracePt t="7664" x="6629400" y="2330450"/>
          <p14:tracePt t="7680" x="6616700" y="2330450"/>
          <p14:tracePt t="7688" x="6610350" y="2330450"/>
          <p14:tracePt t="7696" x="6584950" y="2330450"/>
          <p14:tracePt t="7709" x="6565900" y="2330450"/>
          <p14:tracePt t="7726" x="6515100" y="2330450"/>
          <p14:tracePt t="7743" x="6464300" y="2317750"/>
          <p14:tracePt t="7759" x="6445250" y="2305050"/>
          <p14:tracePt t="7776" x="6445250" y="2298700"/>
          <p14:tracePt t="7809" x="6438900" y="2292350"/>
          <p14:tracePt t="7826" x="6432550" y="2286000"/>
          <p14:tracePt t="7842" x="6432550" y="2273300"/>
          <p14:tracePt t="7859" x="6426200" y="2273300"/>
          <p14:tracePt t="7875" x="6419850" y="2266950"/>
          <p14:tracePt t="7911" x="6413500" y="2266950"/>
          <p14:tracePt t="7919" x="6407150" y="2260600"/>
          <p14:tracePt t="7945" x="6407150" y="2254250"/>
          <p14:tracePt t="7992" x="6400800" y="2254250"/>
          <p14:tracePt t="8089" x="6394450" y="2247900"/>
          <p14:tracePt t="8105" x="6381750" y="2247900"/>
          <p14:tracePt t="8112" x="6381750" y="2254250"/>
          <p14:tracePt t="8121" x="6369050" y="2254250"/>
          <p14:tracePt t="8128" x="6330950" y="2260600"/>
          <p14:tracePt t="8143" x="6273800" y="2286000"/>
          <p14:tracePt t="8159" x="5905500" y="2413000"/>
          <p14:tracePt t="8176" x="5670550" y="2463800"/>
          <p14:tracePt t="8193" x="5473700" y="2495550"/>
          <p14:tracePt t="8209" x="5384800" y="2495550"/>
          <p14:tracePt t="8226" x="5378450" y="2495550"/>
          <p14:tracePt t="8368" x="5365750" y="2501900"/>
          <p14:tracePt t="8392" x="5359400" y="2501900"/>
          <p14:tracePt t="8528" x="5372100" y="2501900"/>
          <p14:tracePt t="8536" x="5378450" y="2501900"/>
          <p14:tracePt t="8553" x="5384800" y="2501900"/>
          <p14:tracePt t="8560" x="5391150" y="2495550"/>
          <p14:tracePt t="8576" x="5403850" y="2482850"/>
          <p14:tracePt t="8593" x="5410200" y="2476500"/>
          <p14:tracePt t="8609" x="5429250" y="2457450"/>
          <p14:tracePt t="8626" x="5435600" y="2451100"/>
          <p14:tracePt t="8643" x="5441950" y="2444750"/>
          <p14:tracePt t="8659" x="5454650" y="2432050"/>
          <p14:tracePt t="8696" x="5467350" y="2425700"/>
          <p14:tracePt t="8712" x="5467350" y="2419350"/>
          <p14:tracePt t="8752" x="5480050" y="2419350"/>
          <p14:tracePt t="8761" x="5486400" y="2419350"/>
          <p14:tracePt t="8768" x="5505450" y="2419350"/>
          <p14:tracePt t="8776" x="5511800" y="2419350"/>
          <p14:tracePt t="8793" x="5562600" y="2419350"/>
          <p14:tracePt t="8809" x="5638800" y="2419350"/>
          <p14:tracePt t="8826" x="5708650" y="2419350"/>
          <p14:tracePt t="8843" x="5746750" y="2432050"/>
          <p14:tracePt t="8859" x="5759450" y="2432050"/>
          <p14:tracePt t="8876" x="5778500" y="2438400"/>
          <p14:tracePt t="8912" x="5784850" y="2438400"/>
          <p14:tracePt t="8927" x="5803900" y="2438400"/>
          <p14:tracePt t="8943" x="5810250" y="2438400"/>
          <p14:tracePt t="8959" x="5854700" y="2438400"/>
          <p14:tracePt t="8976" x="5899150" y="2438400"/>
          <p14:tracePt t="8993" x="5937250" y="2438400"/>
          <p14:tracePt t="9009" x="5988050" y="2438400"/>
          <p14:tracePt t="9026" x="6026150" y="2438400"/>
          <p14:tracePt t="9043" x="6076950" y="2438400"/>
          <p14:tracePt t="9059" x="6134100" y="2444750"/>
          <p14:tracePt t="9076" x="6165850" y="2451100"/>
          <p14:tracePt t="9093" x="6191250" y="2457450"/>
          <p14:tracePt t="9504" x="6197600" y="2457450"/>
          <p14:tracePt t="9520" x="6210300" y="2457450"/>
          <p14:tracePt t="9536" x="6235700" y="2451100"/>
          <p14:tracePt t="9544" x="6248400" y="2432050"/>
          <p14:tracePt t="9552" x="6261100" y="2425700"/>
          <p14:tracePt t="9560" x="6267450" y="2419350"/>
          <p14:tracePt t="9576" x="6305550" y="2400300"/>
          <p14:tracePt t="9593" x="6324600" y="2387600"/>
          <p14:tracePt t="9610" x="6337300" y="2381250"/>
          <p14:tracePt t="9626" x="6343650" y="2368550"/>
          <p14:tracePt t="9643" x="6356350" y="2362200"/>
          <p14:tracePt t="9660" x="6362700" y="2362200"/>
          <p14:tracePt t="9712" x="6369050" y="2362200"/>
          <p14:tracePt t="11784" x="6343650" y="2362200"/>
          <p14:tracePt t="11792" x="6292850" y="2362200"/>
          <p14:tracePt t="11800" x="6203950" y="2381250"/>
          <p14:tracePt t="11810" x="6045200" y="2444750"/>
          <p14:tracePt t="11827" x="5689600" y="2590800"/>
          <p14:tracePt t="11844" x="5257800" y="2711450"/>
          <p14:tracePt t="11860" x="4984750" y="2774950"/>
          <p14:tracePt t="11877" x="4857750" y="2787650"/>
          <p14:tracePt t="11894" x="4768850" y="2800350"/>
          <p14:tracePt t="11911" x="4743450" y="2800350"/>
          <p14:tracePt t="11927" x="4730750" y="2813050"/>
          <p14:tracePt t="11944" x="4673600" y="2813050"/>
          <p14:tracePt t="11960" x="4572000" y="2825750"/>
          <p14:tracePt t="11977" x="4489450" y="2825750"/>
          <p14:tracePt t="11994" x="4419600" y="2825750"/>
          <p14:tracePt t="12010" x="4362450" y="2825750"/>
          <p14:tracePt t="12027" x="4343400" y="2838450"/>
          <p14:tracePt t="12044" x="4311650" y="2844800"/>
          <p14:tracePt t="12060" x="4254500" y="2863850"/>
          <p14:tracePt t="12077" x="4152900" y="2876550"/>
          <p14:tracePt t="12094" x="4095750" y="2876550"/>
          <p14:tracePt t="12110" x="4083050" y="2882900"/>
          <p14:tracePt t="12344" x="4089400" y="2882900"/>
          <p14:tracePt t="12352" x="4095750" y="2882900"/>
          <p14:tracePt t="12360" x="4108450" y="2882900"/>
          <p14:tracePt t="12377" x="4159250" y="2882900"/>
          <p14:tracePt t="12394" x="4254500" y="2895600"/>
          <p14:tracePt t="12410" x="4406900" y="2927350"/>
          <p14:tracePt t="12427" x="4572000" y="2952750"/>
          <p14:tracePt t="12444" x="4679950" y="2959100"/>
          <p14:tracePt t="12460" x="4724400" y="2965450"/>
          <p14:tracePt t="12477" x="4743450" y="2965450"/>
          <p14:tracePt t="12648" x="4743450" y="2971800"/>
          <p14:tracePt t="12664" x="4737100" y="2984500"/>
          <p14:tracePt t="12672" x="4730750" y="2984500"/>
          <p14:tracePt t="12680" x="4730750" y="2990850"/>
          <p14:tracePt t="12695" x="4724400" y="3003550"/>
          <p14:tracePt t="12711" x="4711700" y="3016250"/>
          <p14:tracePt t="12727" x="4705350" y="3022600"/>
          <p14:tracePt t="12744" x="4692650" y="3028950"/>
          <p14:tracePt t="12761" x="4686300" y="3028950"/>
          <p14:tracePt t="12777" x="4660900" y="3041650"/>
          <p14:tracePt t="12794" x="4616450" y="3048000"/>
          <p14:tracePt t="12811" x="4565650" y="3048000"/>
          <p14:tracePt t="12827" x="4527550" y="3060700"/>
          <p14:tracePt t="12844" x="4495800" y="3060700"/>
          <p14:tracePt t="12861" x="4489450" y="3060700"/>
          <p14:tracePt t="12877" x="4483100" y="3060700"/>
          <p14:tracePt t="14832" x="4591050" y="3054350"/>
          <p14:tracePt t="14840" x="4921250" y="2952750"/>
          <p14:tracePt t="14848" x="5314950" y="2844800"/>
          <p14:tracePt t="14861" x="5670550" y="2743200"/>
          <p14:tracePt t="14879" x="6394450" y="2438400"/>
          <p14:tracePt t="14895" x="6610350" y="2349500"/>
          <p14:tracePt t="14911" x="7181850" y="2114550"/>
          <p14:tracePt t="14928" x="7416800" y="2019300"/>
          <p14:tracePt t="14945" x="7537450" y="1968500"/>
          <p14:tracePt t="14961" x="7575550" y="1943100"/>
          <p14:tracePt t="14978" x="7575550" y="1936750"/>
          <p14:tracePt t="15096" x="7543800" y="1936750"/>
          <p14:tracePt t="15104" x="7524750" y="1936750"/>
          <p14:tracePt t="15113" x="7499350" y="1936750"/>
          <p14:tracePt t="15128" x="7448550" y="1936750"/>
          <p14:tracePt t="15145" x="7353300" y="1936750"/>
          <p14:tracePt t="15161" x="7264400" y="1962150"/>
          <p14:tracePt t="15178" x="7162800" y="2012950"/>
          <p14:tracePt t="15195" x="7067550" y="2051050"/>
          <p14:tracePt t="15211" x="6991350" y="2089150"/>
          <p14:tracePt t="15228" x="6883400" y="2114550"/>
          <p14:tracePt t="15245" x="6750050" y="2127250"/>
          <p14:tracePt t="15261" x="6578600" y="2152650"/>
          <p14:tracePt t="15279" x="6394450" y="2171700"/>
          <p14:tracePt t="15295" x="6330950" y="2203450"/>
          <p14:tracePt t="15328" x="6330950" y="2209800"/>
          <p14:tracePt t="15384" x="6324600" y="2216150"/>
          <p14:tracePt t="15480" x="6305550" y="2216150"/>
          <p14:tracePt t="15488" x="6292850" y="2216150"/>
          <p14:tracePt t="15497" x="6235700" y="2216150"/>
          <p14:tracePt t="15511" x="6121400" y="2254250"/>
          <p14:tracePt t="15528" x="5981700" y="2305050"/>
          <p14:tracePt t="15545" x="5842000" y="2368550"/>
          <p14:tracePt t="15561" x="5734050" y="2432050"/>
          <p14:tracePt t="15578" x="5657850" y="2501900"/>
          <p14:tracePt t="15595" x="5632450" y="2520950"/>
          <p14:tracePt t="15611" x="5607050" y="2584450"/>
          <p14:tracePt t="15628" x="5594350" y="2603500"/>
          <p14:tracePt t="15645" x="5594350" y="2616200"/>
          <p14:tracePt t="15662" x="5588000" y="2635250"/>
          <p14:tracePt t="15679" x="5581650" y="2667000"/>
          <p14:tracePt t="15695" x="5562600" y="2705100"/>
          <p14:tracePt t="15711" x="5530850" y="2749550"/>
          <p14:tracePt t="15728" x="5511800" y="2787650"/>
          <p14:tracePt t="15745" x="5499100" y="2806700"/>
          <p14:tracePt t="15762" x="5492750" y="2844800"/>
          <p14:tracePt t="15778" x="5454650" y="2921000"/>
          <p14:tracePt t="15795" x="5435600" y="2965450"/>
          <p14:tracePt t="15812" x="5422900" y="2997200"/>
          <p14:tracePt t="15828" x="5416550" y="3003550"/>
          <p14:tracePt t="15845" x="5410200" y="3009900"/>
          <p14:tracePt t="15862" x="5384800" y="3028950"/>
          <p14:tracePt t="15879" x="5346700" y="3048000"/>
          <p14:tracePt t="15895" x="5340350" y="3060700"/>
          <p14:tracePt t="16544" x="5340350" y="3035300"/>
          <p14:tracePt t="16552" x="5365750" y="2984500"/>
          <p14:tracePt t="16562" x="5397500" y="2927350"/>
          <p14:tracePt t="16578" x="5568950" y="2660650"/>
          <p14:tracePt t="16595" x="5670550" y="2533650"/>
          <p14:tracePt t="16612" x="5772150" y="2406650"/>
          <p14:tracePt t="16629" x="5848350" y="2286000"/>
          <p14:tracePt t="16632" x="5880100" y="2247900"/>
          <p14:tracePt t="16645" x="5886450" y="2241550"/>
          <p14:tracePt t="16662" x="5930900" y="2209800"/>
          <p14:tracePt t="16679" x="5943600" y="2197100"/>
          <p14:tracePt t="16695" x="5988050" y="2197100"/>
          <p14:tracePt t="16712" x="5994400" y="2197100"/>
          <p14:tracePt t="16728" x="6013450" y="2190750"/>
          <p14:tracePt t="16745" x="6019800" y="2190750"/>
          <p14:tracePt t="16778" x="6032500" y="2184400"/>
          <p14:tracePt t="16816" x="6038850" y="2184400"/>
          <p14:tracePt t="16828" x="6045200" y="2184400"/>
          <p14:tracePt t="16845" x="6070600" y="2184400"/>
          <p14:tracePt t="16862" x="6108700" y="2184400"/>
          <p14:tracePt t="16879" x="6229350" y="2159000"/>
          <p14:tracePt t="16895" x="6318250" y="2159000"/>
          <p14:tracePt t="16912" x="6388100" y="2159000"/>
          <p14:tracePt t="16929" x="6426200" y="2159000"/>
          <p14:tracePt t="16968" x="6432550" y="2159000"/>
          <p14:tracePt t="16992" x="6438900" y="2159000"/>
          <p14:tracePt t="17000" x="6438900" y="2165350"/>
          <p14:tracePt t="17012" x="6438900" y="2171700"/>
          <p14:tracePt t="17029" x="6438900" y="2190750"/>
          <p14:tracePt t="17062" x="6438900" y="2209800"/>
          <p14:tracePt t="17208" x="6432550" y="2209800"/>
          <p14:tracePt t="17216" x="6419850" y="2209800"/>
          <p14:tracePt t="17224" x="6419850" y="2216150"/>
          <p14:tracePt t="17232" x="6413500" y="2216150"/>
          <p14:tracePt t="17248" x="6407150" y="2216150"/>
          <p14:tracePt t="17272" x="6400800" y="2228850"/>
          <p14:tracePt t="17288" x="6388100" y="2228850"/>
          <p14:tracePt t="17297" x="6381750" y="2235200"/>
          <p14:tracePt t="17312" x="6375400" y="2241550"/>
          <p14:tracePt t="17329" x="6369050" y="2254250"/>
          <p14:tracePt t="17345" x="6343650" y="2343150"/>
          <p14:tracePt t="17362" x="6330950" y="2514600"/>
          <p14:tracePt t="17379" x="6330950" y="2641600"/>
          <p14:tracePt t="17395" x="6330950" y="2736850"/>
          <p14:tracePt t="17412" x="6330950" y="2774950"/>
          <p14:tracePt t="17429" x="6330950" y="2794000"/>
          <p14:tracePt t="17464" x="6337300" y="2800350"/>
          <p14:tracePt t="17472" x="6343650" y="2806700"/>
          <p14:tracePt t="17481" x="6356350" y="2806700"/>
          <p14:tracePt t="17512" x="6362700" y="2806700"/>
          <p14:tracePt t="17536" x="6369050" y="2806700"/>
          <p14:tracePt t="17552" x="6381750" y="2806700"/>
          <p14:tracePt t="17568" x="6388100" y="2806700"/>
          <p14:tracePt t="17584" x="6394450" y="2806700"/>
          <p14:tracePt t="17600" x="6400800" y="2806700"/>
          <p14:tracePt t="17616" x="6413500" y="2806700"/>
          <p14:tracePt t="17625" x="6432550" y="2806700"/>
          <p14:tracePt t="17632" x="6438900" y="2806700"/>
          <p14:tracePt t="17648" x="6445250" y="2806700"/>
          <p14:tracePt t="17704" x="6451600" y="2806700"/>
          <p14:tracePt t="17720" x="6451600" y="2819400"/>
          <p14:tracePt t="17728" x="6451600" y="2825750"/>
          <p14:tracePt t="17736" x="6451600" y="2844800"/>
          <p14:tracePt t="17745" x="6451600" y="2870200"/>
          <p14:tracePt t="17762" x="6451600" y="2946400"/>
          <p14:tracePt t="17779" x="6451600" y="3022600"/>
          <p14:tracePt t="17795" x="6432550" y="3073400"/>
          <p14:tracePt t="17812" x="6381750" y="3111500"/>
          <p14:tracePt t="17829" x="6305550" y="3136900"/>
          <p14:tracePt t="17847" x="6153150" y="3136900"/>
          <p14:tracePt t="17863" x="6051550" y="3136900"/>
          <p14:tracePt t="17879" x="5962650" y="3130550"/>
          <p14:tracePt t="17895" x="5905500" y="3111500"/>
          <p14:tracePt t="17912" x="5892800" y="3098800"/>
          <p14:tracePt t="17929" x="5873750" y="3092450"/>
          <p14:tracePt t="17945" x="5867400" y="3086100"/>
          <p14:tracePt t="17979" x="5848350" y="3086100"/>
          <p14:tracePt t="17996" x="5816600" y="3086100"/>
          <p14:tracePt t="18012" x="5784850" y="3086100"/>
          <p14:tracePt t="18029" x="5734050" y="3086100"/>
          <p14:tracePt t="18046" x="5676900" y="3086100"/>
          <p14:tracePt t="18062" x="5613400" y="3086100"/>
          <p14:tracePt t="18079" x="5530850" y="3086100"/>
          <p14:tracePt t="18096" x="5473700" y="3086100"/>
          <p14:tracePt t="18113" x="5448300" y="3086100"/>
          <p14:tracePt t="18129" x="5435600" y="3086100"/>
          <p14:tracePt t="18146" x="5422900" y="3086100"/>
          <p14:tracePt t="18162" x="5416550" y="3086100"/>
          <p14:tracePt t="18179" x="5410200" y="3086100"/>
          <p14:tracePt t="18196" x="5397500" y="3073400"/>
          <p14:tracePt t="18212" x="5391150" y="3054350"/>
          <p14:tracePt t="18229" x="5378450" y="3048000"/>
          <p14:tracePt t="18246" x="5378450" y="3041650"/>
          <p14:tracePt t="18263" x="5378450" y="3022600"/>
          <p14:tracePt t="18279" x="5378450" y="3009900"/>
          <p14:tracePt t="18296" x="5372100" y="3003550"/>
          <p14:tracePt t="18329" x="5372100" y="2997200"/>
          <p14:tracePt t="18376" x="5372100" y="2990850"/>
          <p14:tracePt t="18408" x="5372100" y="2978150"/>
          <p14:tracePt t="18424" x="5372100" y="2971800"/>
          <p14:tracePt t="18448" x="5378450" y="2959100"/>
          <p14:tracePt t="18472" x="5384800" y="2952750"/>
          <p14:tracePt t="18777" x="5384800" y="2959100"/>
          <p14:tracePt t="18784" x="5391150" y="2978150"/>
          <p14:tracePt t="18796" x="5403850" y="3016250"/>
          <p14:tracePt t="18813" x="5429250" y="3073400"/>
          <p14:tracePt t="18829" x="5441950" y="3143250"/>
          <p14:tracePt t="18846" x="5448300" y="3168650"/>
          <p14:tracePt t="18862" x="5454650" y="3181350"/>
          <p14:tracePt t="18879" x="5461000" y="3181350"/>
          <p14:tracePt t="18896" x="5486400" y="3194050"/>
          <p14:tracePt t="18912" x="5530850" y="3194050"/>
          <p14:tracePt t="18929" x="5594350" y="3162300"/>
          <p14:tracePt t="18946" x="5740400" y="3060700"/>
          <p14:tracePt t="18963" x="5842000" y="2965450"/>
          <p14:tracePt t="18979" x="5905500" y="2921000"/>
          <p14:tracePt t="18996" x="5930900" y="2908300"/>
          <p14:tracePt t="19104" x="5911850" y="2908300"/>
          <p14:tracePt t="19112" x="5886450" y="2921000"/>
          <p14:tracePt t="19120" x="5867400" y="2946400"/>
          <p14:tracePt t="19129" x="5835650" y="2978150"/>
          <p14:tracePt t="19146" x="5797550" y="3054350"/>
          <p14:tracePt t="19151" x="5772150" y="3092450"/>
          <p14:tracePt t="19163" x="5759450" y="3111500"/>
          <p14:tracePt t="19179" x="5740400" y="3155950"/>
          <p14:tracePt t="19196" x="5734050" y="3162300"/>
          <p14:tracePt t="19248" x="5727700" y="3162300"/>
          <p14:tracePt t="19256" x="5721350" y="3162300"/>
          <p14:tracePt t="19265" x="5715000" y="3155950"/>
          <p14:tracePt t="19279" x="5702300" y="3111500"/>
          <p14:tracePt t="19296" x="5695950" y="3054350"/>
          <p14:tracePt t="19313" x="5695950" y="3022600"/>
          <p14:tracePt t="19329" x="5695950" y="2997200"/>
          <p14:tracePt t="19346" x="5695950" y="2978150"/>
          <p14:tracePt t="19424" x="5689600" y="2971800"/>
          <p14:tracePt t="19447" x="5683250" y="2997200"/>
          <p14:tracePt t="19455" x="5676900" y="3028950"/>
          <p14:tracePt t="19463" x="5676900" y="3073400"/>
          <p14:tracePt t="19479" x="5676900" y="3136900"/>
          <p14:tracePt t="19496" x="5676900" y="3155950"/>
          <p14:tracePt t="19513" x="5689600" y="3162300"/>
          <p14:tracePt t="19529" x="5695950" y="3168650"/>
          <p14:tracePt t="19546" x="5727700" y="3168650"/>
          <p14:tracePt t="19563" x="5753100" y="3168650"/>
          <p14:tracePt t="19579" x="5784850" y="3149600"/>
          <p14:tracePt t="19596" x="5842000" y="3092450"/>
          <p14:tracePt t="19613" x="5854700" y="3073400"/>
          <p14:tracePt t="19629" x="5861050" y="3067050"/>
          <p14:tracePt t="19720" x="5867400" y="3060700"/>
          <p14:tracePt t="19728" x="5873750" y="3060700"/>
          <p14:tracePt t="19736" x="5880100" y="3060700"/>
          <p14:tracePt t="19746" x="5911850" y="3060700"/>
          <p14:tracePt t="19763" x="5988050" y="3060700"/>
          <p14:tracePt t="19779" x="6096000" y="3060700"/>
          <p14:tracePt t="19796" x="6184900" y="3060700"/>
          <p14:tracePt t="19813" x="6242050" y="3060700"/>
          <p14:tracePt t="19829" x="6261100" y="3060700"/>
          <p14:tracePt t="19846" x="6273800" y="3060700"/>
          <p14:tracePt t="20001" x="6273800" y="3048000"/>
          <p14:tracePt t="20016" x="6280150" y="3041650"/>
          <p14:tracePt t="20024" x="6286500" y="3035300"/>
          <p14:tracePt t="20033" x="6299200" y="3016250"/>
          <p14:tracePt t="20047" x="6299200" y="2990850"/>
          <p14:tracePt t="20063" x="6305550" y="2978150"/>
          <p14:tracePt t="20079" x="6324600" y="2914650"/>
          <p14:tracePt t="20096" x="6337300" y="2889250"/>
          <p14:tracePt t="20113" x="6337300" y="2863850"/>
          <p14:tracePt t="20129" x="6343650" y="2851150"/>
          <p14:tracePt t="20146" x="6343650" y="2844800"/>
          <p14:tracePt t="20192" x="6350000" y="2838450"/>
          <p14:tracePt t="20208" x="6356350" y="2838450"/>
          <p14:tracePt t="20216" x="6362700" y="2838450"/>
          <p14:tracePt t="20230" x="6381750" y="2838450"/>
          <p14:tracePt t="20247" x="6407150" y="2870200"/>
          <p14:tracePt t="20263" x="6445250" y="2959100"/>
          <p14:tracePt t="20279" x="6496050" y="3111500"/>
          <p14:tracePt t="20296" x="6508750" y="3149600"/>
          <p14:tracePt t="20313" x="6508750" y="3168650"/>
          <p14:tracePt t="20330" x="6470650" y="3181350"/>
          <p14:tracePt t="20346" x="6381750" y="3206750"/>
          <p14:tracePt t="20363" x="6286500" y="3206750"/>
          <p14:tracePt t="20380" x="6159500" y="3206750"/>
          <p14:tracePt t="20396" x="6019800" y="3175000"/>
          <p14:tracePt t="20413" x="5835650" y="3092450"/>
          <p14:tracePt t="20430" x="5651500" y="2990850"/>
          <p14:tracePt t="20447" x="5499100" y="2901950"/>
          <p14:tracePt t="20463" x="5480050" y="2895600"/>
          <p14:tracePt t="20528" x="5467350" y="2895600"/>
          <p14:tracePt t="20536" x="5454650" y="2921000"/>
          <p14:tracePt t="20546" x="5429250" y="2952750"/>
          <p14:tracePt t="20563" x="5416550" y="3009900"/>
          <p14:tracePt t="20580" x="5416550" y="3028950"/>
          <p14:tracePt t="20596" x="5416550" y="3041650"/>
          <p14:tracePt t="20630" x="5448300" y="3048000"/>
          <p14:tracePt t="20647" x="5511800" y="3048000"/>
          <p14:tracePt t="20663" x="5676900" y="2927350"/>
          <p14:tracePt t="20680" x="5778500" y="2825750"/>
          <p14:tracePt t="20697" x="5854700" y="2724150"/>
          <p14:tracePt t="20713" x="5873750" y="2692400"/>
          <p14:tracePt t="20730" x="5886450" y="2686050"/>
          <p14:tracePt t="20746" x="5892800" y="2673350"/>
          <p14:tracePt t="20763" x="5911850" y="2673350"/>
          <p14:tracePt t="20780" x="5975350" y="2673350"/>
          <p14:tracePt t="20797" x="6076950" y="2673350"/>
          <p14:tracePt t="20813" x="6216650" y="2711450"/>
          <p14:tracePt t="20830" x="6356350" y="2749550"/>
          <p14:tracePt t="20847" x="6477000" y="2794000"/>
          <p14:tracePt t="20863" x="6515100" y="2813050"/>
          <p14:tracePt t="20960" x="6521450" y="2813050"/>
          <p14:tracePt t="20968" x="6534150" y="2813050"/>
          <p14:tracePt t="20984" x="6553200" y="2806700"/>
          <p14:tracePt t="20996" x="6559550" y="2800350"/>
          <p14:tracePt t="21013" x="6591300" y="2781300"/>
          <p14:tracePt t="21031" x="6654800" y="2762250"/>
          <p14:tracePt t="21047" x="6661150" y="2749550"/>
          <p14:tracePt t="21063" x="6686550" y="2749550"/>
          <p14:tracePt t="21145" x="6692900" y="2749550"/>
          <p14:tracePt t="21156" x="6692900" y="2755900"/>
          <p14:tracePt t="21163" x="6686550" y="2768600"/>
          <p14:tracePt t="21180" x="6654800" y="2781300"/>
          <p14:tracePt t="21197" x="6629400" y="2781300"/>
          <p14:tracePt t="21213" x="6610350" y="2787650"/>
          <p14:tracePt t="21230" x="6597650" y="2787650"/>
          <p14:tracePt t="21247" x="6578600" y="2787650"/>
          <p14:tracePt t="21263" x="6553200" y="2787650"/>
          <p14:tracePt t="21280" x="6540500" y="2787650"/>
          <p14:tracePt t="21297" x="6534150" y="2787650"/>
          <p14:tracePt t="21330" x="6527800" y="2787650"/>
          <p14:tracePt t="21808" x="6508750" y="2787650"/>
          <p14:tracePt t="21816" x="6496050" y="2774950"/>
          <p14:tracePt t="21824" x="6464300" y="2755900"/>
          <p14:tracePt t="21832" x="6438900" y="2730500"/>
          <p14:tracePt t="21847" x="6388100" y="2705100"/>
          <p14:tracePt t="21863" x="5956300" y="2609850"/>
          <p14:tracePt t="21880" x="5664200" y="2533650"/>
          <p14:tracePt t="21897" x="5537200" y="2476500"/>
          <p14:tracePt t="21913" x="5511800" y="2457450"/>
          <p14:tracePt t="21930" x="5505450" y="2457450"/>
          <p14:tracePt t="21947" x="5505450" y="2444750"/>
          <p14:tracePt t="21963" x="5511800" y="2438400"/>
          <p14:tracePt t="21980" x="5518150" y="2432050"/>
          <p14:tracePt t="22014" x="5524500" y="2419350"/>
          <p14:tracePt t="22112" x="5518150" y="2419350"/>
          <p14:tracePt t="22120" x="5505450" y="2419350"/>
          <p14:tracePt t="22136" x="5492750" y="2419350"/>
          <p14:tracePt t="22272" x="5492750" y="2413000"/>
          <p14:tracePt t="22280" x="5492750" y="2406650"/>
          <p14:tracePt t="22289" x="5492750" y="2400300"/>
          <p14:tracePt t="22297" x="5499100" y="2374900"/>
          <p14:tracePt t="22313" x="5575300" y="2286000"/>
          <p14:tracePt t="22330" x="5670550" y="2216150"/>
          <p14:tracePt t="22346" x="5784850" y="2152650"/>
          <p14:tracePt t="22363" x="5924550" y="2101850"/>
          <p14:tracePt t="22380" x="6045200" y="2051050"/>
          <p14:tracePt t="22397" x="6146800" y="2032000"/>
          <p14:tracePt t="22414" x="6191250" y="2019300"/>
          <p14:tracePt t="22430" x="6210300" y="2019300"/>
          <p14:tracePt t="22447" x="6216650" y="2019300"/>
          <p14:tracePt t="22464" x="6229350" y="2025650"/>
          <p14:tracePt t="22480" x="6242050" y="2108200"/>
          <p14:tracePt t="22497" x="6280150" y="2222500"/>
          <p14:tracePt t="22514" x="6324600" y="2387600"/>
          <p14:tracePt t="22530" x="6369050" y="2527300"/>
          <p14:tracePt t="22546" x="6369050" y="2616200"/>
          <p14:tracePt t="22563" x="6369050" y="2641600"/>
          <p14:tracePt t="22580" x="6369050" y="2673350"/>
          <p14:tracePt t="22596" x="6305550" y="2705100"/>
          <p14:tracePt t="22613" x="6191250" y="2724150"/>
          <p14:tracePt t="22631" x="5873750" y="2736850"/>
          <p14:tracePt t="22647" x="5664200" y="2736850"/>
          <p14:tracePt t="22664" x="5410200" y="2730500"/>
          <p14:tracePt t="22680" x="5207000" y="2679700"/>
          <p14:tracePt t="22697" x="5086350" y="2641600"/>
          <p14:tracePt t="22714" x="5054600" y="2609850"/>
          <p14:tracePt t="22730" x="5035550" y="2584450"/>
          <p14:tracePt t="22747" x="5035550" y="2514600"/>
          <p14:tracePt t="22764" x="5035550" y="2400300"/>
          <p14:tracePt t="22780" x="5048250" y="2279650"/>
          <p14:tracePt t="22797" x="5092700" y="2184400"/>
          <p14:tracePt t="22814" x="5149850" y="2095500"/>
          <p14:tracePt t="22831" x="5232400" y="2000250"/>
          <p14:tracePt t="22847" x="5276850" y="1981200"/>
          <p14:tracePt t="22864" x="5314950" y="1962150"/>
          <p14:tracePt t="22880" x="5359400" y="1962150"/>
          <p14:tracePt t="22897" x="5410200" y="1949450"/>
          <p14:tracePt t="22914" x="5461000" y="1949450"/>
          <p14:tracePt t="22930" x="5511800" y="1949450"/>
          <p14:tracePt t="22947" x="5562600" y="1993900"/>
          <p14:tracePt t="22964" x="5626100" y="2057400"/>
          <p14:tracePt t="22980" x="5657850" y="2108200"/>
          <p14:tracePt t="22997" x="5683250" y="2171700"/>
          <p14:tracePt t="23014" x="5708650" y="2260600"/>
          <p14:tracePt t="23031" x="5708650" y="2349500"/>
          <p14:tracePt t="23047" x="5721350" y="2438400"/>
          <p14:tracePt t="23064" x="5721350" y="2489200"/>
          <p14:tracePt t="23080" x="5721350" y="2520950"/>
          <p14:tracePt t="23097" x="5695950" y="2540000"/>
          <p14:tracePt t="23114" x="5676900" y="2559050"/>
          <p14:tracePt t="23130" x="5626100" y="2565400"/>
          <p14:tracePt t="23147" x="5575300" y="2565400"/>
          <p14:tracePt t="23164" x="5486400" y="2565400"/>
          <p14:tracePt t="23168" x="5461000" y="2565400"/>
          <p14:tracePt t="23180" x="5448300" y="2565400"/>
          <p14:tracePt t="23197" x="5429250" y="2565400"/>
          <p14:tracePt t="23231" x="5416550" y="2540000"/>
          <p14:tracePt t="23247" x="5416550" y="2482850"/>
          <p14:tracePt t="23264" x="5416550" y="2387600"/>
          <p14:tracePt t="23280" x="5416550" y="2286000"/>
          <p14:tracePt t="23297" x="5435600" y="2228850"/>
          <p14:tracePt t="23314" x="5467350" y="2165350"/>
          <p14:tracePt t="23331" x="5505450" y="2139950"/>
          <p14:tracePt t="23347" x="5607050" y="2114550"/>
          <p14:tracePt t="23364" x="5727700" y="2089150"/>
          <p14:tracePt t="23381" x="5848350" y="2089150"/>
          <p14:tracePt t="23397" x="5930900" y="2089150"/>
          <p14:tracePt t="23414" x="5969000" y="2089150"/>
          <p14:tracePt t="23431" x="6000750" y="2101850"/>
          <p14:tracePt t="23447" x="6013450" y="2139950"/>
          <p14:tracePt t="23464" x="6026150" y="2197100"/>
          <p14:tracePt t="23481" x="6026150" y="2279650"/>
          <p14:tracePt t="23497" x="6026150" y="2400300"/>
          <p14:tracePt t="23514" x="5975350" y="2520950"/>
          <p14:tracePt t="23531" x="5886450" y="2622550"/>
          <p14:tracePt t="23547" x="5772150" y="2667000"/>
          <p14:tracePt t="23564" x="5657850" y="2679700"/>
          <p14:tracePt t="23581" x="5549900" y="2679700"/>
          <p14:tracePt t="23597" x="5441950" y="2679700"/>
          <p14:tracePt t="23615" x="5302250" y="2628900"/>
          <p14:tracePt t="23631" x="5289550" y="2609850"/>
          <p14:tracePt t="23647" x="5238750" y="2514600"/>
          <p14:tracePt t="23664" x="5226050" y="2438400"/>
          <p14:tracePt t="23681" x="5207000" y="2330450"/>
          <p14:tracePt t="23697" x="5207000" y="2228850"/>
          <p14:tracePt t="23714" x="5226050" y="2139950"/>
          <p14:tracePt t="23731" x="5302250" y="2070100"/>
          <p14:tracePt t="23747" x="5384800" y="2032000"/>
          <p14:tracePt t="23764" x="5473700" y="1993900"/>
          <p14:tracePt t="23781" x="5530850" y="1993900"/>
          <p14:tracePt t="23797" x="5562600" y="1993900"/>
          <p14:tracePt t="23815" x="5594350" y="1993900"/>
          <p14:tracePt t="23831" x="5607050" y="1993900"/>
          <p14:tracePt t="23847" x="5638800" y="2012950"/>
          <p14:tracePt t="23864" x="5645150" y="2070100"/>
          <p14:tracePt t="23881" x="5670550" y="2127250"/>
          <p14:tracePt t="23897" x="5683250" y="2197100"/>
          <p14:tracePt t="23914" x="5683250" y="2266950"/>
          <p14:tracePt t="23931" x="5683250" y="2305050"/>
          <p14:tracePt t="23948" x="5664200" y="2336800"/>
          <p14:tracePt t="23964" x="5600700" y="2355850"/>
          <p14:tracePt t="23981" x="5518150" y="2368550"/>
          <p14:tracePt t="23997" x="5422900" y="2368550"/>
          <p14:tracePt t="24015" x="5308600" y="2368550"/>
          <p14:tracePt t="24031" x="5270500" y="2362200"/>
          <p14:tracePt t="24047" x="5238750" y="2343150"/>
          <p14:tracePt t="24064" x="5238750" y="2324100"/>
          <p14:tracePt t="24081" x="5238750" y="2286000"/>
          <p14:tracePt t="24097" x="5238750" y="2235200"/>
          <p14:tracePt t="24114" x="5238750" y="2203450"/>
          <p14:tracePt t="24131" x="5295900" y="2101850"/>
          <p14:tracePt t="24147" x="5346700" y="2051050"/>
          <p14:tracePt t="24164" x="5473700" y="2019300"/>
          <p14:tracePt t="24181" x="5613400" y="2006600"/>
          <p14:tracePt t="24185" x="5702300" y="1993900"/>
          <p14:tracePt t="24197" x="5791200" y="1993900"/>
          <p14:tracePt t="24215" x="6076950" y="1993900"/>
          <p14:tracePt t="24231" x="6134100" y="1993900"/>
          <p14:tracePt t="24247" x="6261100" y="2051050"/>
          <p14:tracePt t="24264" x="6305550" y="2101850"/>
          <p14:tracePt t="24281" x="6318250" y="2152650"/>
          <p14:tracePt t="24298" x="6324600" y="2184400"/>
          <p14:tracePt t="24314" x="6324600" y="2235200"/>
          <p14:tracePt t="24331" x="6305550" y="2343150"/>
          <p14:tracePt t="24347" x="6229350" y="2476500"/>
          <p14:tracePt t="24364" x="6140450" y="2578100"/>
          <p14:tracePt t="24381" x="6019800" y="2635250"/>
          <p14:tracePt t="24398" x="5899150" y="2667000"/>
          <p14:tracePt t="24415" x="5695950" y="2667000"/>
          <p14:tracePt t="24431" x="5505450" y="2654300"/>
          <p14:tracePt t="24448" x="5289550" y="2571750"/>
          <p14:tracePt t="24464" x="5162550" y="2501900"/>
          <p14:tracePt t="24481" x="5105400" y="2432050"/>
          <p14:tracePt t="24498" x="5080000" y="2362200"/>
          <p14:tracePt t="24514" x="5080000" y="2279650"/>
          <p14:tracePt t="24531" x="5060950" y="2159000"/>
          <p14:tracePt t="24548" x="5060950" y="2057400"/>
          <p14:tracePt t="24564" x="5175250" y="1981200"/>
          <p14:tracePt t="24581" x="5314950" y="1955800"/>
          <p14:tracePt t="24598" x="5448300" y="1943100"/>
          <p14:tracePt t="24615" x="5600700" y="1943100"/>
          <p14:tracePt t="24631" x="5645150" y="1943100"/>
          <p14:tracePt t="24648" x="5664200" y="1955800"/>
          <p14:tracePt t="24664" x="5676900" y="2012950"/>
          <p14:tracePt t="24681" x="5702300" y="2120900"/>
          <p14:tracePt t="24698" x="5702300" y="2254250"/>
          <p14:tracePt t="24714" x="5721350" y="2425700"/>
          <p14:tracePt t="24731" x="5721350" y="2559050"/>
          <p14:tracePt t="24748" x="5702300" y="2635250"/>
          <p14:tracePt t="24764" x="5670550" y="2647950"/>
          <p14:tracePt t="24781" x="5613400" y="2647950"/>
          <p14:tracePt t="24798" x="5562600" y="2647950"/>
          <p14:tracePt t="24815" x="5530850" y="2641600"/>
          <p14:tracePt t="24831" x="5530850" y="2609850"/>
          <p14:tracePt t="24848" x="5530850" y="2584450"/>
          <p14:tracePt t="24865" x="5556250" y="2527300"/>
          <p14:tracePt t="24881" x="5575300" y="2495550"/>
          <p14:tracePt t="24898" x="5626100" y="2432050"/>
          <p14:tracePt t="24914" x="5727700" y="2381250"/>
          <p14:tracePt t="24931" x="5873750" y="2368550"/>
          <p14:tracePt t="24947" x="6026150" y="2355850"/>
          <p14:tracePt t="24964" x="6146800" y="2355850"/>
          <p14:tracePt t="24981" x="6223000" y="2355850"/>
          <p14:tracePt t="24998" x="6242050" y="2368550"/>
          <p14:tracePt t="25015" x="6248400" y="2413000"/>
          <p14:tracePt t="25031" x="6248400" y="2444750"/>
          <p14:tracePt t="25048" x="6248400" y="2508250"/>
          <p14:tracePt t="25064" x="6210300" y="2609850"/>
          <p14:tracePt t="25081" x="6153150" y="2679700"/>
          <p14:tracePt t="25098" x="6051550" y="2736850"/>
          <p14:tracePt t="25114" x="5930900" y="2781300"/>
          <p14:tracePt t="25131" x="5829300" y="2781300"/>
          <p14:tracePt t="25148" x="5759450" y="2781300"/>
          <p14:tracePt t="25165" x="5734050" y="2781300"/>
          <p14:tracePt t="25181" x="5721350" y="2781300"/>
          <p14:tracePt t="25280" x="5721350" y="2774950"/>
          <p14:tracePt t="26201" x="5721350" y="2768600"/>
          <p14:tracePt t="26208" x="5734050" y="2768600"/>
          <p14:tracePt t="26217" x="5740400" y="2768600"/>
          <p14:tracePt t="26312" x="5753100" y="2768600"/>
          <p14:tracePt t="26384" x="5746750" y="2768600"/>
          <p14:tracePt t="26392" x="5721350" y="2755900"/>
          <p14:tracePt t="26400" x="5702300" y="2743200"/>
          <p14:tracePt t="26415" x="5645150" y="2686050"/>
          <p14:tracePt t="26431" x="5581650" y="2641600"/>
          <p14:tracePt t="26448" x="5499100" y="2590800"/>
          <p14:tracePt t="26465" x="5397500" y="2533650"/>
          <p14:tracePt t="26482" x="5321300" y="2482850"/>
          <p14:tracePt t="26498" x="5289550" y="2457450"/>
          <p14:tracePt t="26515" x="5270500" y="2438400"/>
          <p14:tracePt t="26532" x="5270500" y="2425700"/>
          <p14:tracePt t="26548" x="5257800" y="2393950"/>
          <p14:tracePt t="26565" x="5257800" y="2368550"/>
          <p14:tracePt t="26582" x="5251450" y="2349500"/>
          <p14:tracePt t="26599" x="5251450" y="2330450"/>
          <p14:tracePt t="26615" x="5251450" y="2311400"/>
          <p14:tracePt t="26632" x="5251450" y="2292350"/>
          <p14:tracePt t="26648" x="5251450" y="2279650"/>
          <p14:tracePt t="26665" x="5251450" y="2260600"/>
          <p14:tracePt t="26682" x="5270500" y="2228850"/>
          <p14:tracePt t="26698" x="5295900" y="2209800"/>
          <p14:tracePt t="26715" x="5346700" y="2184400"/>
          <p14:tracePt t="26731" x="5372100" y="2165350"/>
          <p14:tracePt t="26748" x="5416550" y="2159000"/>
          <p14:tracePt t="26765" x="5461000" y="2146300"/>
          <p14:tracePt t="26781" x="5499100" y="2133600"/>
          <p14:tracePt t="26798" x="5549900" y="2133600"/>
          <p14:tracePt t="26815" x="5575300" y="2127250"/>
          <p14:tracePt t="26831" x="5594350" y="2127250"/>
          <p14:tracePt t="26848" x="5619750" y="2127250"/>
          <p14:tracePt t="26865" x="5664200" y="2127250"/>
          <p14:tracePt t="26881" x="5695950" y="2127250"/>
          <p14:tracePt t="26898" x="5765800" y="2133600"/>
          <p14:tracePt t="26915" x="5822950" y="2152650"/>
          <p14:tracePt t="26931" x="5886450" y="2171700"/>
          <p14:tracePt t="26948" x="5937250" y="2178050"/>
          <p14:tracePt t="26965" x="5975350" y="2197100"/>
          <p14:tracePt t="26982" x="5994400" y="2197100"/>
          <p14:tracePt t="26999" x="6013450" y="2209800"/>
          <p14:tracePt t="27015" x="6019800" y="2222500"/>
          <p14:tracePt t="27032" x="6038850" y="2241550"/>
          <p14:tracePt t="27048" x="6070600" y="2279650"/>
          <p14:tracePt t="27065" x="6115050" y="2311400"/>
          <p14:tracePt t="27082" x="6127750" y="2330450"/>
          <p14:tracePt t="27098" x="6134100" y="2343150"/>
          <p14:tracePt t="27115" x="6140450" y="2349500"/>
          <p14:tracePt t="27132" x="6140450" y="2362200"/>
          <p14:tracePt t="27149" x="6140450" y="2368550"/>
          <p14:tracePt t="27165" x="6140450" y="2387600"/>
          <p14:tracePt t="27182" x="6140450" y="2393950"/>
          <p14:tracePt t="27199" x="6140450" y="2400300"/>
          <p14:tracePt t="27215" x="6140450" y="2432050"/>
          <p14:tracePt t="27232" x="6121400" y="2438400"/>
          <p14:tracePt t="27248" x="6083300" y="2451100"/>
          <p14:tracePt t="27265" x="6057900" y="2457450"/>
          <p14:tracePt t="27282" x="6026150" y="2470150"/>
          <p14:tracePt t="27298" x="5988050" y="2482850"/>
          <p14:tracePt t="27315" x="5937250" y="2482850"/>
          <p14:tracePt t="27332" x="5899150" y="2482850"/>
          <p14:tracePt t="27348" x="5842000" y="2482850"/>
          <p14:tracePt t="27365" x="5797550" y="2482850"/>
          <p14:tracePt t="27382" x="5778500" y="2482850"/>
          <p14:tracePt t="27398" x="5772150" y="2482850"/>
          <p14:tracePt t="27432" x="5765800" y="2482850"/>
          <p14:tracePt t="27448" x="5753100" y="2482850"/>
          <p14:tracePt t="27465" x="5740400" y="2482850"/>
          <p14:tracePt t="27482" x="5721350" y="2482850"/>
          <p14:tracePt t="27498" x="5708650" y="2482850"/>
          <p14:tracePt t="27515" x="5702300" y="2482850"/>
          <p14:tracePt t="27532" x="5683250" y="2482850"/>
          <p14:tracePt t="27548" x="5657850" y="2476500"/>
          <p14:tracePt t="27565" x="5626100" y="2476500"/>
          <p14:tracePt t="27582" x="5588000" y="2470150"/>
          <p14:tracePt t="27599" x="5562600" y="2457450"/>
          <p14:tracePt t="27615" x="5543550" y="2451100"/>
          <p14:tracePt t="27632" x="5537200" y="2451100"/>
          <p14:tracePt t="27649" x="5524500" y="2438400"/>
          <p14:tracePt t="27696" x="5518150" y="2432050"/>
          <p14:tracePt t="27704" x="5511800" y="2425700"/>
          <p14:tracePt t="27715" x="5511800" y="2419350"/>
          <p14:tracePt t="27732" x="5511800" y="2413000"/>
          <p14:tracePt t="27749" x="5511800" y="2393950"/>
          <p14:tracePt t="27765" x="5511800" y="2387600"/>
          <p14:tracePt t="27782" x="5511800" y="2362200"/>
          <p14:tracePt t="27799" x="5511800" y="2349500"/>
          <p14:tracePt t="27815" x="5511800" y="2317750"/>
          <p14:tracePt t="27832" x="5524500" y="2298700"/>
          <p14:tracePt t="27849" x="5543550" y="2279650"/>
          <p14:tracePt t="27866" x="5575300" y="2254250"/>
          <p14:tracePt t="27882" x="5613400" y="2216150"/>
          <p14:tracePt t="27899" x="5651500" y="2190750"/>
          <p14:tracePt t="27915" x="5702300" y="2184400"/>
          <p14:tracePt t="27932" x="5784850" y="2165350"/>
          <p14:tracePt t="27949" x="5867400" y="2159000"/>
          <p14:tracePt t="27965" x="5949950" y="2159000"/>
          <p14:tracePt t="27983" x="6038850" y="2146300"/>
          <p14:tracePt t="27999" x="6051550" y="2146300"/>
          <p14:tracePt t="28015" x="6089650" y="2146300"/>
          <p14:tracePt t="28032" x="6108700" y="2146300"/>
          <p14:tracePt t="28049" x="6121400" y="2152650"/>
          <p14:tracePt t="28065" x="6140450" y="2171700"/>
          <p14:tracePt t="28082" x="6159500" y="2190750"/>
          <p14:tracePt t="28099" x="6178550" y="2209800"/>
          <p14:tracePt t="28115" x="6184900" y="2216150"/>
          <p14:tracePt t="28149" x="6191250" y="2222500"/>
          <p14:tracePt t="28165" x="6191250" y="2228850"/>
          <p14:tracePt t="28183" x="6191250" y="2254250"/>
          <p14:tracePt t="28199" x="6191250" y="2260600"/>
          <p14:tracePt t="28202" x="6191250" y="2266950"/>
          <p14:tracePt t="28217" x="6191250" y="2279650"/>
          <p14:tracePt t="28232" x="6191250" y="2286000"/>
          <p14:tracePt t="28249" x="6191250" y="2292350"/>
          <p14:tracePt t="28265" x="6191250" y="2311400"/>
          <p14:tracePt t="28299" x="6184900" y="2330450"/>
          <p14:tracePt t="28315" x="6178550" y="2336800"/>
          <p14:tracePt t="28332" x="6165850" y="2349500"/>
          <p14:tracePt t="28349" x="6140450" y="2355850"/>
          <p14:tracePt t="28365" x="6121400" y="2368550"/>
          <p14:tracePt t="28382" x="6102350" y="2374900"/>
          <p14:tracePt t="28399" x="6096000" y="2374900"/>
          <p14:tracePt t="28415" x="6076950" y="2381250"/>
          <p14:tracePt t="28432" x="6051550" y="2381250"/>
          <p14:tracePt t="28449" x="6026150" y="2393950"/>
          <p14:tracePt t="28465" x="5988050" y="2393950"/>
          <p14:tracePt t="28482" x="5962650" y="2393950"/>
          <p14:tracePt t="28499" x="5899150" y="2406650"/>
          <p14:tracePt t="28516" x="5854700" y="2406650"/>
          <p14:tracePt t="28532" x="5816600" y="2406650"/>
          <p14:tracePt t="28549" x="5778500" y="2406650"/>
          <p14:tracePt t="28565" x="5759450" y="2406650"/>
          <p14:tracePt t="28583" x="5734050" y="2406650"/>
          <p14:tracePt t="28599" x="5708650" y="2406650"/>
          <p14:tracePt t="28616" x="5702300" y="2406650"/>
          <p14:tracePt t="28632" x="5676900" y="2406650"/>
          <p14:tracePt t="28649" x="5651500" y="2406650"/>
          <p14:tracePt t="28666" x="5619750" y="2406650"/>
          <p14:tracePt t="28682" x="5613400" y="2406650"/>
          <p14:tracePt t="28699" x="5581650" y="2400300"/>
          <p14:tracePt t="28716" x="5568950" y="2400300"/>
          <p14:tracePt t="28768" x="5568950" y="2393950"/>
          <p14:tracePt t="28833" x="5562600" y="2387600"/>
          <p14:tracePt t="28976" x="5556250" y="2387600"/>
          <p14:tracePt t="29008" x="5543550" y="2387600"/>
          <p14:tracePt t="29056" x="5537200" y="2387600"/>
          <p14:tracePt t="29072" x="5530850" y="2387600"/>
          <p14:tracePt t="29088" x="5524500" y="2387600"/>
          <p14:tracePt t="29097" x="5524500" y="2393950"/>
          <p14:tracePt t="29121" x="5524500" y="2400300"/>
          <p14:tracePt t="29152" x="5524500" y="2406650"/>
          <p14:tracePt t="29176" x="5524500" y="2413000"/>
          <p14:tracePt t="29240" x="5524500" y="2419350"/>
          <p14:tracePt t="29296" x="5530850" y="2419350"/>
          <p14:tracePt t="30096" x="5537200" y="2419350"/>
          <p14:tracePt t="30104" x="5549900" y="2419350"/>
          <p14:tracePt t="30116" x="5556250" y="2419350"/>
          <p14:tracePt t="30133" x="5581650" y="2419350"/>
          <p14:tracePt t="30149" x="5619750" y="2419350"/>
          <p14:tracePt t="30167" x="5670550" y="2419350"/>
          <p14:tracePt t="30183" x="5683250" y="2419350"/>
          <p14:tracePt t="30199" x="5715000" y="2419350"/>
          <p14:tracePt t="30216" x="5721350" y="2419350"/>
          <p14:tracePt t="30233" x="5727700" y="2419350"/>
          <p14:tracePt t="30249" x="5740400" y="2419350"/>
          <p14:tracePt t="30266" x="5759450" y="2419350"/>
          <p14:tracePt t="30283" x="5778500" y="2419350"/>
          <p14:tracePt t="30300" x="5816600" y="2419350"/>
          <p14:tracePt t="30316" x="5854700" y="2419350"/>
          <p14:tracePt t="30333" x="5892800" y="2419350"/>
          <p14:tracePt t="30349" x="5943600" y="2432050"/>
          <p14:tracePt t="30366" x="5975350" y="2444750"/>
          <p14:tracePt t="30383" x="5981700" y="2444750"/>
          <p14:tracePt t="32425" x="5975350" y="2444750"/>
          <p14:tracePt t="32448" x="5962650" y="2438400"/>
          <p14:tracePt t="32472" x="5956300" y="2438400"/>
          <p14:tracePt t="32480" x="5949950" y="2438400"/>
          <p14:tracePt t="32496" x="5949950" y="2425700"/>
          <p14:tracePt t="32512" x="5943600" y="2419350"/>
          <p14:tracePt t="32528" x="5937250" y="2413000"/>
          <p14:tracePt t="32545" x="5930900" y="2406650"/>
          <p14:tracePt t="32552" x="5924550" y="2406650"/>
          <p14:tracePt t="32567" x="5905500" y="2400300"/>
          <p14:tracePt t="32583" x="5899150" y="2400300"/>
          <p14:tracePt t="32600" x="5873750" y="2400300"/>
          <p14:tracePt t="32617" x="5861050" y="2400300"/>
          <p14:tracePt t="32633" x="5829300" y="2400300"/>
          <p14:tracePt t="32650" x="5822950" y="2400300"/>
          <p14:tracePt t="32667" x="5803900" y="2400300"/>
          <p14:tracePt t="32683" x="5765800" y="2406650"/>
          <p14:tracePt t="32700" x="5689600" y="2444750"/>
          <p14:tracePt t="32704" x="5670550" y="2451100"/>
          <p14:tracePt t="32717" x="5651500" y="2463800"/>
          <p14:tracePt t="32734" x="5613400" y="2476500"/>
          <p14:tracePt t="32751" x="5581650" y="2489200"/>
          <p14:tracePt t="32767" x="5575300" y="2489200"/>
          <p14:tracePt t="32783" x="5537200" y="2489200"/>
          <p14:tracePt t="32800" x="5524500" y="2489200"/>
          <p14:tracePt t="32817" x="5492750" y="2489200"/>
          <p14:tracePt t="32834" x="5480050" y="2476500"/>
          <p14:tracePt t="32850" x="5473700" y="2476500"/>
          <p14:tracePt t="32867" x="5467350" y="2470150"/>
          <p14:tracePt t="32884" x="5467350" y="2451100"/>
          <p14:tracePt t="32900" x="5467350" y="2432050"/>
          <p14:tracePt t="32917" x="5467350" y="2406650"/>
          <p14:tracePt t="32934" x="5486400" y="2387600"/>
          <p14:tracePt t="32951" x="5562600" y="2336800"/>
          <p14:tracePt t="32967" x="5638800" y="2298700"/>
          <p14:tracePt t="32983" x="5708650" y="2260600"/>
          <p14:tracePt t="33000" x="5765800" y="2241550"/>
          <p14:tracePt t="33017" x="5803900" y="2241550"/>
          <p14:tracePt t="33034" x="5835650" y="2241550"/>
          <p14:tracePt t="33050" x="5861050" y="2241550"/>
          <p14:tracePt t="33067" x="5886450" y="2241550"/>
          <p14:tracePt t="33084" x="5918200" y="2241550"/>
          <p14:tracePt t="33100" x="5930900" y="2254250"/>
          <p14:tracePt t="33117" x="5949950" y="2266950"/>
          <p14:tracePt t="33134" x="5956300" y="2279650"/>
          <p14:tracePt t="33151" x="5956300" y="2305050"/>
          <p14:tracePt t="33167" x="5956300" y="2324100"/>
          <p14:tracePt t="33184" x="5949950" y="2343150"/>
          <p14:tracePt t="33200" x="5943600" y="2355850"/>
          <p14:tracePt t="33217" x="5911850" y="2387600"/>
          <p14:tracePt t="33234" x="5867400" y="2432050"/>
          <p14:tracePt t="33250" x="5803900" y="2482850"/>
          <p14:tracePt t="33267" x="5740400" y="2527300"/>
          <p14:tracePt t="33284" x="5683250" y="2546350"/>
          <p14:tracePt t="33300" x="5638800" y="2546350"/>
          <p14:tracePt t="33317" x="5575300" y="2546350"/>
          <p14:tracePt t="33334" x="5537200" y="2546350"/>
          <p14:tracePt t="33351" x="5441950" y="2533650"/>
          <p14:tracePt t="33367" x="5391150" y="2501900"/>
          <p14:tracePt t="33384" x="5372100" y="2482850"/>
          <p14:tracePt t="33400" x="5359400" y="2470150"/>
          <p14:tracePt t="33417" x="5346700" y="2451100"/>
          <p14:tracePt t="33434" x="5346700" y="2432050"/>
          <p14:tracePt t="33450" x="5346700" y="2413000"/>
          <p14:tracePt t="33467" x="5359400" y="2387600"/>
          <p14:tracePt t="33484" x="5359400" y="2362200"/>
          <p14:tracePt t="33500" x="5378450" y="2343150"/>
          <p14:tracePt t="33517" x="5397500" y="2330450"/>
          <p14:tracePt t="33534" x="5416550" y="2317750"/>
          <p14:tracePt t="33551" x="5454650" y="2311400"/>
          <p14:tracePt t="33567" x="5492750" y="2311400"/>
          <p14:tracePt t="33584" x="5518150" y="2298700"/>
          <p14:tracePt t="33600" x="5537200" y="2298700"/>
          <p14:tracePt t="33617" x="5543550" y="2298700"/>
          <p14:tracePt t="33634" x="5562600" y="2298700"/>
          <p14:tracePt t="33650" x="5568950" y="2298700"/>
          <p14:tracePt t="33667" x="5594350" y="2298700"/>
          <p14:tracePt t="33684" x="5638800" y="2305050"/>
          <p14:tracePt t="33701" x="5676900" y="2311400"/>
          <p14:tracePt t="33704" x="5708650" y="2324100"/>
          <p14:tracePt t="33717" x="5746750" y="2336800"/>
          <p14:tracePt t="33734" x="5816600" y="2349500"/>
          <p14:tracePt t="33751" x="5892800" y="2374900"/>
          <p14:tracePt t="33767" x="5994400" y="2400300"/>
          <p14:tracePt t="33784" x="6032500" y="2425700"/>
          <p14:tracePt t="33800" x="6051550" y="2432050"/>
          <p14:tracePt t="33817" x="6076950" y="2451100"/>
          <p14:tracePt t="33834" x="6108700" y="2476500"/>
          <p14:tracePt t="33850" x="6172200" y="2540000"/>
          <p14:tracePt t="33867" x="6261100" y="2628900"/>
          <p14:tracePt t="33884" x="6369050" y="2724150"/>
          <p14:tracePt t="33900" x="6508750" y="2832100"/>
          <p14:tracePt t="33917" x="6623050" y="2908300"/>
          <p14:tracePt t="33934" x="6680200" y="2946400"/>
          <p14:tracePt t="33951" x="6750050" y="2971800"/>
          <p14:tracePt t="33967" x="6781800" y="2978150"/>
          <p14:tracePt t="33984" x="6800850" y="2990850"/>
          <p14:tracePt t="34001" x="6807200" y="2990850"/>
          <p14:tracePt t="34034" x="6819900" y="2990850"/>
          <p14:tracePt t="34305" x="6819900" y="3003550"/>
          <p14:tracePt t="34320" x="6832600" y="3009900"/>
          <p14:tracePt t="34345" x="6832600" y="3022600"/>
          <p14:tracePt t="35376" x="6838950" y="3028950"/>
          <p14:tracePt t="35384" x="6838950" y="3035300"/>
          <p14:tracePt t="35392" x="6838950" y="3041650"/>
          <p14:tracePt t="35401" x="6838950" y="3054350"/>
          <p14:tracePt t="35418" x="6838950" y="3073400"/>
          <p14:tracePt t="35434" x="6838950" y="3105150"/>
          <p14:tracePt t="35451" x="6838950" y="3136900"/>
          <p14:tracePt t="35552" x="6845300" y="3136900"/>
          <p14:tracePt t="35560" x="6845300" y="3130550"/>
          <p14:tracePt t="35576" x="6851650" y="3124200"/>
          <p14:tracePt t="35592" x="6851650" y="3117850"/>
          <p14:tracePt t="35648" x="6851650" y="3111500"/>
          <p14:tracePt t="35705" x="6832600" y="3105150"/>
          <p14:tracePt t="35712" x="6819900" y="3105150"/>
          <p14:tracePt t="35720" x="6807200" y="3105150"/>
          <p14:tracePt t="35735" x="6769100" y="3105150"/>
          <p14:tracePt t="35751" x="6756400" y="3105150"/>
          <p14:tracePt t="35808" x="6781800" y="3105150"/>
          <p14:tracePt t="35816" x="6819900" y="3111500"/>
          <p14:tracePt t="35824" x="6858000" y="3111500"/>
          <p14:tracePt t="35834" x="6877050" y="3111500"/>
          <p14:tracePt t="35851" x="6915150" y="3111500"/>
          <p14:tracePt t="35927" x="6902450" y="3111500"/>
          <p14:tracePt t="35936" x="6870700" y="3111500"/>
          <p14:tracePt t="35943" x="6851650" y="3111500"/>
          <p14:tracePt t="35952" x="6845300" y="3111500"/>
          <p14:tracePt t="36096" x="6832600" y="3111500"/>
          <p14:tracePt t="36104" x="6826250" y="3111500"/>
          <p14:tracePt t="36112" x="6819900" y="3111500"/>
          <p14:tracePt t="36120" x="6813550" y="3111500"/>
          <p14:tracePt t="36135" x="6800850" y="3111500"/>
          <p14:tracePt t="36185" x="6819900" y="3117850"/>
          <p14:tracePt t="36194" x="6851650" y="3130550"/>
          <p14:tracePt t="36201" x="6883400" y="3130550"/>
          <p14:tracePt t="36218" x="6921500" y="3149600"/>
          <p14:tracePt t="36235" x="6927850" y="3149600"/>
          <p14:tracePt t="36272" x="6921500" y="3149600"/>
          <p14:tracePt t="36280" x="6902450" y="3149600"/>
          <p14:tracePt t="36288" x="6883400" y="3149600"/>
          <p14:tracePt t="36301" x="6851650" y="3149600"/>
          <p14:tracePt t="36318" x="6807200" y="3149600"/>
          <p14:tracePt t="36335" x="6800850" y="3149600"/>
          <p14:tracePt t="36369" x="6819900" y="3149600"/>
          <p14:tracePt t="36376" x="6877050" y="3168650"/>
          <p14:tracePt t="36385" x="6927850" y="3181350"/>
          <p14:tracePt t="36401" x="6985000" y="3181350"/>
          <p14:tracePt t="36418" x="6991350" y="3187700"/>
          <p14:tracePt t="36456" x="6978650" y="3187700"/>
          <p14:tracePt t="36468" x="6946900" y="3187700"/>
          <p14:tracePt t="36485" x="6896100" y="3187700"/>
          <p14:tracePt t="36501" x="6883400" y="3187700"/>
          <p14:tracePt t="36544" x="6877050" y="3187700"/>
          <p14:tracePt t="36576" x="6883400" y="3187700"/>
          <p14:tracePt t="36656" x="6858000" y="3175000"/>
          <p14:tracePt t="36672" x="6826250" y="3168650"/>
          <p14:tracePt t="36680" x="6813550" y="3168650"/>
          <p14:tracePt t="37776" x="6826250" y="3168650"/>
          <p14:tracePt t="37785" x="6832600" y="3168650"/>
          <p14:tracePt t="37800" x="6838950" y="3168650"/>
          <p14:tracePt t="37816" x="6851650" y="3168650"/>
          <p14:tracePt t="40336" x="6845300" y="3168650"/>
          <p14:tracePt t="40345" x="6838950" y="3168650"/>
          <p14:tracePt t="40353" x="6819900" y="3168650"/>
          <p14:tracePt t="40369" x="6692900" y="3168650"/>
          <p14:tracePt t="40386" x="6559550" y="3168650"/>
          <p14:tracePt t="40403" x="6438900" y="3168650"/>
          <p14:tracePt t="40419" x="6356350" y="3168650"/>
          <p14:tracePt t="40436" x="6299200" y="3168650"/>
          <p14:tracePt t="40453" x="6292850" y="3155950"/>
          <p14:tracePt t="40496" x="6286500" y="3149600"/>
          <p14:tracePt t="40520" x="6280150" y="3143250"/>
          <p14:tracePt t="40528" x="6273800" y="3143250"/>
          <p14:tracePt t="40544" x="6273800" y="3130550"/>
          <p14:tracePt t="40593" x="6267450" y="3124200"/>
          <p14:tracePt t="40624" x="6261100" y="3117850"/>
          <p14:tracePt t="40656" x="6261100" y="3111500"/>
          <p14:tracePt t="40696" x="6261100" y="3105150"/>
          <p14:tracePt t="40888" x="6254750" y="3105150"/>
          <p14:tracePt t="41929" x="6254750" y="3098800"/>
          <p14:tracePt t="41936" x="6261100" y="3098800"/>
          <p14:tracePt t="41945" x="6267450" y="3098800"/>
          <p14:tracePt t="41953" x="6273800" y="3098800"/>
          <p14:tracePt t="41970" x="6292850" y="3098800"/>
          <p14:tracePt t="41986" x="6311900" y="3098800"/>
          <p14:tracePt t="42003" x="6324600" y="3098800"/>
          <p14:tracePt t="42072" x="6330950" y="3098800"/>
          <p14:tracePt t="42097" x="6350000" y="3098800"/>
          <p14:tracePt t="42104" x="6369050" y="3098800"/>
          <p14:tracePt t="42113" x="6388100" y="3098800"/>
          <p14:tracePt t="42120" x="6413500" y="3092450"/>
          <p14:tracePt t="42136" x="6527800" y="3073400"/>
          <p14:tracePt t="42153" x="6648450" y="3060700"/>
          <p14:tracePt t="42170" x="6756400" y="3048000"/>
          <p14:tracePt t="42186" x="6807200" y="3041650"/>
          <p14:tracePt t="42203" x="6826250" y="3028950"/>
          <p14:tracePt t="42220" x="6832600" y="3028950"/>
          <p14:tracePt t="42280" x="6832600" y="3022600"/>
          <p14:tracePt t="42344" x="6838950" y="3016250"/>
          <p14:tracePt t="42368" x="6851650" y="3003550"/>
          <p14:tracePt t="42377" x="6858000" y="3003550"/>
          <p14:tracePt t="42386" x="6864350" y="3003550"/>
          <p14:tracePt t="42403" x="6877050" y="2997200"/>
          <p14:tracePt t="42420" x="6883400" y="2997200"/>
          <p14:tracePt t="42528" x="6877050" y="2997200"/>
          <p14:tracePt t="42544" x="6858000" y="3003550"/>
          <p14:tracePt t="42560" x="6851650" y="3009900"/>
          <p14:tracePt t="42568" x="6838950" y="3016250"/>
          <p14:tracePt t="42593" x="6832600" y="3022600"/>
          <p14:tracePt t="42600" x="6826250" y="3035300"/>
          <p14:tracePt t="42640" x="6826250" y="3041650"/>
          <p14:tracePt t="42648" x="6819900" y="3048000"/>
          <p14:tracePt t="43320" x="6762750" y="3048000"/>
          <p14:tracePt t="43328" x="6623050" y="3048000"/>
          <p14:tracePt t="43337" x="6464300" y="3048000"/>
          <p14:tracePt t="43353" x="6324600" y="3048000"/>
          <p14:tracePt t="43370" x="6223000" y="3048000"/>
          <p14:tracePt t="43387" x="6153150" y="3048000"/>
          <p14:tracePt t="43403" x="6115050" y="3048000"/>
          <p14:tracePt t="43420" x="6108700" y="3048000"/>
          <p14:tracePt t="43437" x="6096000" y="3048000"/>
          <p14:tracePt t="43453" x="6083300" y="3054350"/>
          <p14:tracePt t="43471" x="6064250" y="3054350"/>
          <p14:tracePt t="43487" x="5962650" y="3073400"/>
          <p14:tracePt t="43504" x="5708650" y="3105150"/>
          <p14:tracePt t="43520" x="5473700" y="3124200"/>
          <p14:tracePt t="43537" x="5340350" y="3124200"/>
          <p14:tracePt t="43554" x="5270500" y="3124200"/>
          <p14:tracePt t="43570" x="5264150" y="3124200"/>
          <p14:tracePt t="43640" x="5251450" y="3124200"/>
          <p14:tracePt t="43649" x="5238750" y="3117850"/>
          <p14:tracePt t="43656" x="5238750" y="3105150"/>
          <p14:tracePt t="43671" x="5232400" y="3092450"/>
          <p14:tracePt t="43687" x="5232400" y="3079750"/>
          <p14:tracePt t="43704" x="5226050" y="3067050"/>
          <p14:tracePt t="43720" x="5219700" y="3060700"/>
          <p14:tracePt t="43832" x="5226050" y="3060700"/>
          <p14:tracePt t="43848" x="5238750" y="3060700"/>
          <p14:tracePt t="43864" x="5238750" y="3054350"/>
          <p14:tracePt t="43872" x="5245100" y="3054350"/>
          <p14:tracePt t="43888" x="5251450" y="3054350"/>
          <p14:tracePt t="43904" x="5257800" y="3048000"/>
          <p14:tracePt t="43912" x="5257800" y="3041650"/>
          <p14:tracePt t="43936" x="5264150" y="3035300"/>
          <p14:tracePt t="43984" x="5276850" y="3035300"/>
          <p14:tracePt t="44008" x="5283200" y="3028950"/>
          <p14:tracePt t="44016" x="5289550" y="3028950"/>
          <p14:tracePt t="44032" x="5295900" y="3028950"/>
          <p14:tracePt t="44048" x="5314950" y="3022600"/>
          <p14:tracePt t="44592" x="5321300" y="3022600"/>
          <p14:tracePt t="44608" x="5334000" y="3022600"/>
          <p14:tracePt t="44624" x="5340350" y="3022600"/>
          <p14:tracePt t="44640" x="5353050" y="3022600"/>
          <p14:tracePt t="44648" x="5365750" y="3022600"/>
          <p14:tracePt t="44656" x="5391150" y="3022600"/>
          <p14:tracePt t="44671" x="5435600" y="3009900"/>
          <p14:tracePt t="44687" x="5638800" y="2997200"/>
          <p14:tracePt t="44704" x="5810250" y="2997200"/>
          <p14:tracePt t="44721" x="5981700" y="2997200"/>
          <p14:tracePt t="44737" x="6146800" y="2997200"/>
          <p14:tracePt t="44754" x="6248400" y="2997200"/>
          <p14:tracePt t="44771" x="6318250" y="2997200"/>
          <p14:tracePt t="44787" x="6343650" y="2997200"/>
          <p14:tracePt t="44804" x="6356350" y="2997200"/>
          <p14:tracePt t="44821" x="6388100" y="2997200"/>
          <p14:tracePt t="44837" x="6426200" y="2997200"/>
          <p14:tracePt t="44854" x="6591300" y="3003550"/>
          <p14:tracePt t="44871" x="6667500" y="3009900"/>
          <p14:tracePt t="44887" x="6902450" y="3041650"/>
          <p14:tracePt t="44904" x="7054850" y="3067050"/>
          <p14:tracePt t="44921" x="7137400" y="3079750"/>
          <p14:tracePt t="44937" x="7156450" y="3079750"/>
          <p14:tracePt t="45120" x="7150100" y="3079750"/>
          <p14:tracePt t="45129" x="7131050" y="3079750"/>
          <p14:tracePt t="45137" x="7112000" y="3079750"/>
          <p14:tracePt t="45154" x="7073900" y="3079750"/>
          <p14:tracePt t="45171" x="7023100" y="3079750"/>
          <p14:tracePt t="45187" x="6991350" y="3079750"/>
          <p14:tracePt t="45204" x="6965950" y="3079750"/>
          <p14:tracePt t="45221" x="6946900" y="3079750"/>
          <p14:tracePt t="45237" x="6940550" y="3079750"/>
          <p14:tracePt t="45254" x="6934200" y="3079750"/>
          <p14:tracePt t="45312" x="6927850" y="3079750"/>
          <p14:tracePt t="45336" x="6921500" y="3079750"/>
          <p14:tracePt t="45352" x="6921500" y="3073400"/>
          <p14:tracePt t="45360" x="6915150" y="3073400"/>
          <p14:tracePt t="45376" x="6915150" y="3060700"/>
          <p14:tracePt t="45387" x="6908800" y="3060700"/>
          <p14:tracePt t="45404" x="6902450" y="3054350"/>
          <p14:tracePt t="45421" x="6902450" y="3048000"/>
          <p14:tracePt t="45437" x="6902450" y="3041650"/>
          <p14:tracePt t="45456" x="6902450" y="3035300"/>
          <p14:tracePt t="45480" x="6902450" y="3028950"/>
          <p14:tracePt t="45561" x="6902450" y="3016250"/>
          <p14:tracePt t="45776" x="6902450" y="3028950"/>
          <p14:tracePt t="45785" x="6902450" y="3048000"/>
          <p14:tracePt t="45792" x="6889750" y="3067050"/>
          <p14:tracePt t="45804" x="6883400" y="3092450"/>
          <p14:tracePt t="45821" x="6794500" y="3175000"/>
          <p14:tracePt t="45838" x="6642100" y="3263900"/>
          <p14:tracePt t="45855" x="6470650" y="3359150"/>
          <p14:tracePt t="45871" x="6330950" y="3416300"/>
          <p14:tracePt t="45888" x="6165850" y="3492500"/>
          <p14:tracePt t="45904" x="6026150" y="3549650"/>
          <p14:tracePt t="45921" x="5956300" y="3562350"/>
          <p14:tracePt t="45938" x="5937250" y="3562350"/>
          <p14:tracePt t="45954" x="5930900" y="3568700"/>
          <p14:tracePt t="45988" x="5918200" y="3568700"/>
          <p14:tracePt t="46004" x="5892800" y="3562350"/>
          <p14:tracePt t="46021" x="5829300" y="3562350"/>
          <p14:tracePt t="46038" x="5708650" y="3549650"/>
          <p14:tracePt t="46055" x="5607050" y="3549650"/>
          <p14:tracePt t="46071" x="5454650" y="3549650"/>
          <p14:tracePt t="46088" x="5397500" y="3549650"/>
          <p14:tracePt t="46104" x="5384800" y="3549650"/>
          <p14:tracePt t="46122" x="5365750" y="3556000"/>
          <p14:tracePt t="46138" x="5365750" y="3568700"/>
          <p14:tracePt t="46154" x="5365750" y="3581400"/>
          <p14:tracePt t="46171" x="5365750" y="3606800"/>
          <p14:tracePt t="46188" x="5365750" y="3625850"/>
          <p14:tracePt t="46204" x="5365750" y="3632200"/>
          <p14:tracePt t="46288" x="5365750" y="3638550"/>
          <p14:tracePt t="46392" x="5378450" y="3638550"/>
          <p14:tracePt t="46408" x="5384800" y="3638550"/>
          <p14:tracePt t="46432" x="5384800" y="3632200"/>
          <p14:tracePt t="46440" x="5391150" y="3625850"/>
          <p14:tracePt t="46472" x="5397500" y="3625850"/>
          <p14:tracePt t="46488" x="5403850" y="3625850"/>
          <p14:tracePt t="46505" x="5416550" y="3625850"/>
          <p14:tracePt t="46520" x="5422900" y="3625850"/>
          <p14:tracePt t="46568" x="5429250" y="3625850"/>
          <p14:tracePt t="46935" x="5441950" y="3632200"/>
          <p14:tracePt t="47705" x="5454650" y="3632200"/>
          <p14:tracePt t="47712" x="5461000" y="3625850"/>
          <p14:tracePt t="47721" x="5467350" y="3619500"/>
          <p14:tracePt t="47738" x="5486400" y="3594100"/>
          <p14:tracePt t="47755" x="5499100" y="3556000"/>
          <p14:tracePt t="47772" x="5518150" y="3530600"/>
          <p14:tracePt t="47788" x="5537200" y="3498850"/>
          <p14:tracePt t="47805" x="5549900" y="3467100"/>
          <p14:tracePt t="47822" x="5575300" y="3429000"/>
          <p14:tracePt t="47839" x="5594350" y="3403600"/>
          <p14:tracePt t="47855" x="5600700" y="3365500"/>
          <p14:tracePt t="47872" x="5607050" y="3352800"/>
          <p14:tracePt t="47888" x="5613400" y="3346450"/>
          <p14:tracePt t="47905" x="5619750" y="3340100"/>
          <p14:tracePt t="47921" x="5632450" y="3321050"/>
          <p14:tracePt t="47938" x="5638800" y="3302000"/>
          <p14:tracePt t="47955" x="5645150" y="3276600"/>
          <p14:tracePt t="47971" x="5676900" y="3251200"/>
          <p14:tracePt t="47988" x="5695950" y="3219450"/>
          <p14:tracePt t="48005" x="5715000" y="3175000"/>
          <p14:tracePt t="48021" x="5753100" y="3143250"/>
          <p14:tracePt t="48038" x="5778500" y="3098800"/>
          <p14:tracePt t="48054" x="5797550" y="3079750"/>
          <p14:tracePt t="48088" x="5797550" y="3073400"/>
          <p14:tracePt t="48256" x="5797550" y="3079750"/>
          <p14:tracePt t="48264" x="5797550" y="3098800"/>
          <p14:tracePt t="48272" x="5797550" y="3130550"/>
          <p14:tracePt t="48288" x="5810250" y="3213100"/>
          <p14:tracePt t="48305" x="5822950" y="3308350"/>
          <p14:tracePt t="48322" x="5829300" y="3397250"/>
          <p14:tracePt t="48338" x="5835650" y="3454400"/>
          <p14:tracePt t="48355" x="5842000" y="3505200"/>
          <p14:tracePt t="48372" x="5854700" y="3556000"/>
          <p14:tracePt t="48388" x="5861050" y="3600450"/>
          <p14:tracePt t="48405" x="5861050" y="3619500"/>
          <p14:tracePt t="48422" x="5861050" y="3632200"/>
          <p14:tracePt t="48438" x="5861050" y="3651250"/>
          <p14:tracePt t="48455" x="5861050" y="3657600"/>
          <p14:tracePt t="48504" x="5861050" y="3670300"/>
          <p14:tracePt t="48560" x="5867400" y="3670300"/>
          <p14:tracePt t="48568" x="5873750" y="3670300"/>
          <p14:tracePt t="48584" x="5886450" y="3670300"/>
          <p14:tracePt t="48592" x="5886450" y="3663950"/>
          <p14:tracePt t="48605" x="5892800" y="3657600"/>
          <p14:tracePt t="48622" x="5905500" y="3638550"/>
          <p14:tracePt t="48639" x="5911850" y="3613150"/>
          <p14:tracePt t="48655" x="5930900" y="3587750"/>
          <p14:tracePt t="48672" x="5937250" y="3575050"/>
          <p14:tracePt t="48688" x="5956300" y="3543300"/>
          <p14:tracePt t="48705" x="5962650" y="3536950"/>
          <p14:tracePt t="48722" x="5975350" y="3530600"/>
          <p14:tracePt t="48738" x="5994400" y="3524250"/>
          <p14:tracePt t="48755" x="6019800" y="3505200"/>
          <p14:tracePt t="48772" x="6051550" y="3505200"/>
          <p14:tracePt t="48789" x="6076950" y="3492500"/>
          <p14:tracePt t="48805" x="6096000" y="3492500"/>
          <p14:tracePt t="48822" x="6121400" y="3486150"/>
          <p14:tracePt t="48839" x="6172200" y="3486150"/>
          <p14:tracePt t="48855" x="6305550" y="3486150"/>
          <p14:tracePt t="48872" x="6388100" y="3473450"/>
          <p14:tracePt t="48889" x="6432550" y="3460750"/>
          <p14:tracePt t="48905" x="6445250" y="3454400"/>
          <p14:tracePt t="48938" x="6457950" y="3441700"/>
          <p14:tracePt t="48976" x="6464300" y="3435350"/>
          <p14:tracePt t="49008" x="6470650" y="3435350"/>
          <p14:tracePt t="49032" x="6470650" y="3429000"/>
          <p14:tracePt t="49048" x="6477000" y="3429000"/>
          <p14:tracePt t="49056" x="6489700" y="3429000"/>
          <p14:tracePt t="49065" x="6496050" y="3429000"/>
          <p14:tracePt t="49072" x="6527800" y="3429000"/>
          <p14:tracePt t="49089" x="6578600" y="3429000"/>
          <p14:tracePt t="49105" x="6642100" y="3448050"/>
          <p14:tracePt t="49122" x="6692900" y="3467100"/>
          <p14:tracePt t="49139" x="6731000" y="3492500"/>
          <p14:tracePt t="49155" x="6737350" y="3498850"/>
          <p14:tracePt t="49172" x="6737350" y="3511550"/>
          <p14:tracePt t="49189" x="6737350" y="3524250"/>
          <p14:tracePt t="49205" x="6737350" y="3530600"/>
          <p14:tracePt t="49222" x="6737350" y="3549650"/>
          <p14:tracePt t="49255" x="6718300" y="3562350"/>
          <p14:tracePt t="49272" x="6699250" y="3562350"/>
          <p14:tracePt t="49289" x="6686550" y="3562350"/>
          <p14:tracePt t="49305" x="6667500" y="3562350"/>
          <p14:tracePt t="49322" x="6654800" y="3562350"/>
          <p14:tracePt t="49339" x="6635750" y="3562350"/>
          <p14:tracePt t="49355" x="6629400" y="3562350"/>
          <p14:tracePt t="49372" x="6616700" y="3549650"/>
          <p14:tracePt t="49389" x="6616700" y="3530600"/>
          <p14:tracePt t="49405" x="6616700" y="3505200"/>
          <p14:tracePt t="49423" x="6616700" y="3467100"/>
          <p14:tracePt t="49439" x="6616700" y="3460750"/>
          <p14:tracePt t="49455" x="6616700" y="3422650"/>
          <p14:tracePt t="49472" x="6623050" y="3409950"/>
          <p14:tracePt t="49489" x="6623050" y="3397250"/>
          <p14:tracePt t="49505" x="6629400" y="3384550"/>
          <p14:tracePt t="49539" x="6642100" y="3365500"/>
          <p14:tracePt t="49555" x="6642100" y="3359150"/>
          <p14:tracePt t="49572" x="6648450" y="3359150"/>
          <p14:tracePt t="49589" x="6654800" y="3359150"/>
          <p14:tracePt t="49605" x="6661150" y="3359150"/>
          <p14:tracePt t="49623" x="6680200" y="3359150"/>
          <p14:tracePt t="49639" x="6686550" y="3359150"/>
          <p14:tracePt t="49655" x="6711950" y="3371850"/>
          <p14:tracePt t="49672" x="6756400" y="3390900"/>
          <p14:tracePt t="49689" x="6800850" y="3409950"/>
          <p14:tracePt t="49705" x="6813550" y="3422650"/>
          <p14:tracePt t="49841" x="6826250" y="3422650"/>
          <p14:tracePt t="49857" x="6838950" y="3416300"/>
          <p14:tracePt t="49865" x="6838950" y="3403600"/>
          <p14:tracePt t="49872" x="6838950" y="3397250"/>
          <p14:tracePt t="49889" x="6838950" y="3378200"/>
          <p14:tracePt t="49905" x="6838950" y="3365500"/>
          <p14:tracePt t="49922" x="6838950" y="3359150"/>
          <p14:tracePt t="49939" x="6838950" y="3346450"/>
          <p14:tracePt t="49956" x="6838950" y="3340100"/>
          <p14:tracePt t="49972" x="6838950" y="3333750"/>
          <p14:tracePt t="49992" x="6838950" y="3321050"/>
          <p14:tracePt t="50032" x="6838950" y="3314700"/>
          <p14:tracePt t="50056" x="6838950" y="3308350"/>
          <p14:tracePt t="50840" x="6826250" y="3308350"/>
          <p14:tracePt t="50848" x="6826250" y="3314700"/>
          <p14:tracePt t="50857" x="6807200" y="3314700"/>
          <p14:tracePt t="50872" x="6769100" y="3314700"/>
          <p14:tracePt t="50889" x="6718300" y="3321050"/>
          <p14:tracePt t="50906" x="6629400" y="3346450"/>
          <p14:tracePt t="50922" x="6489700" y="3390900"/>
          <p14:tracePt t="50939" x="6350000" y="3403600"/>
          <p14:tracePt t="50956" x="6197600" y="3416300"/>
          <p14:tracePt t="50973" x="6007100" y="3448050"/>
          <p14:tracePt t="50989" x="5753100" y="3479800"/>
          <p14:tracePt t="51006" x="5454650" y="3536950"/>
          <p14:tracePt t="51023" x="5207000" y="3536950"/>
          <p14:tracePt t="51039" x="4953000" y="3536950"/>
          <p14:tracePt t="51056" x="4870450" y="3536950"/>
          <p14:tracePt t="51073" x="4838700" y="3530600"/>
          <p14:tracePt t="51089" x="4806950" y="3524250"/>
          <p14:tracePt t="51123" x="4794250" y="3517900"/>
          <p14:tracePt t="51139" x="4743450" y="3511550"/>
          <p14:tracePt t="51156" x="4692650" y="3486150"/>
          <p14:tracePt t="51173" x="4635500" y="3460750"/>
          <p14:tracePt t="51189" x="4546600" y="3422650"/>
          <p14:tracePt t="51206" x="4489450" y="3397250"/>
          <p14:tracePt t="51223" x="4457700" y="3390900"/>
          <p14:tracePt t="51239" x="4445000" y="3390900"/>
          <p14:tracePt t="51256" x="4419600" y="3378200"/>
          <p14:tracePt t="51273" x="4387850" y="3371850"/>
          <p14:tracePt t="51289" x="4368800" y="3359150"/>
          <p14:tracePt t="51306" x="4362450" y="3359150"/>
          <p14:tracePt t="51323" x="4349750" y="3352800"/>
          <p14:tracePt t="51339" x="4324350" y="3346450"/>
          <p14:tracePt t="51356" x="4324350" y="3333750"/>
          <p14:tracePt t="51373" x="4305300" y="3327400"/>
          <p14:tracePt t="51389" x="4298950" y="3321050"/>
          <p14:tracePt t="51406" x="4292600" y="3321050"/>
          <p14:tracePt t="51422" x="4273550" y="3314700"/>
          <p14:tracePt t="51552" x="4273550" y="3327400"/>
          <p14:tracePt t="51560" x="4273550" y="3359150"/>
          <p14:tracePt t="51568" x="4273550" y="3384550"/>
          <p14:tracePt t="51576" x="4273550" y="3409950"/>
          <p14:tracePt t="51589" x="4273550" y="3454400"/>
          <p14:tracePt t="51607" x="4267200" y="3536950"/>
          <p14:tracePt t="51623" x="4267200" y="3543300"/>
          <p14:tracePt t="51639" x="4254500" y="3568700"/>
          <p14:tracePt t="51656" x="4254500" y="3581400"/>
          <p14:tracePt t="51673" x="4254500" y="3600450"/>
          <p14:tracePt t="51689" x="4254500" y="3619500"/>
          <p14:tracePt t="51706" x="4254500" y="3632200"/>
          <p14:tracePt t="51848" x="4254500" y="3625850"/>
          <p14:tracePt t="51856" x="4254500" y="3606800"/>
          <p14:tracePt t="51864" x="4254500" y="3587750"/>
          <p14:tracePt t="51873" x="4254500" y="3568700"/>
          <p14:tracePt t="51889" x="4254500" y="3517900"/>
          <p14:tracePt t="51906" x="4254500" y="3467100"/>
          <p14:tracePt t="51923" x="4254500" y="3390900"/>
          <p14:tracePt t="51939" x="4260850" y="3327400"/>
          <p14:tracePt t="51956" x="4286250" y="3270250"/>
          <p14:tracePt t="51973" x="4292600" y="3232150"/>
          <p14:tracePt t="51990" x="4305300" y="3200400"/>
          <p14:tracePt t="52007" x="4362450" y="3181350"/>
          <p14:tracePt t="52023" x="4387850" y="3181350"/>
          <p14:tracePt t="52040" x="4508500" y="3168650"/>
          <p14:tracePt t="52056" x="4629150" y="3168650"/>
          <p14:tracePt t="52073" x="4781550" y="3187700"/>
          <p14:tracePt t="52090" x="4997450" y="3251200"/>
          <p14:tracePt t="52106" x="5308600" y="3352800"/>
          <p14:tracePt t="52123" x="5740400" y="3416300"/>
          <p14:tracePt t="52140" x="6191250" y="3486150"/>
          <p14:tracePt t="52156" x="6540500" y="3543300"/>
          <p14:tracePt t="52173" x="6800850" y="3581400"/>
          <p14:tracePt t="52189" x="6921500" y="3594100"/>
          <p14:tracePt t="52207" x="6997700" y="3594100"/>
          <p14:tracePt t="52223" x="7016750" y="3594100"/>
          <p14:tracePt t="52239" x="7029450" y="3594100"/>
          <p14:tracePt t="52256" x="7073900" y="3587750"/>
          <p14:tracePt t="52272" x="7118350" y="3575050"/>
          <p14:tracePt t="52289" x="7150100" y="3575050"/>
          <p14:tracePt t="52306" x="7156450" y="3568700"/>
          <p14:tracePt t="52322" x="7169150" y="3562350"/>
          <p14:tracePt t="52339" x="7175500" y="3562350"/>
          <p14:tracePt t="52356" x="7188200" y="3556000"/>
          <p14:tracePt t="52373" x="7207250" y="3543300"/>
          <p14:tracePt t="52389" x="7232650" y="3536950"/>
          <p14:tracePt t="52406" x="7264400" y="3530600"/>
          <p14:tracePt t="52504" x="7264400" y="3536950"/>
          <p14:tracePt t="52513" x="7264400" y="3549650"/>
          <p14:tracePt t="52523" x="7264400" y="3575050"/>
          <p14:tracePt t="52540" x="7264400" y="3644900"/>
          <p14:tracePt t="52556" x="7264400" y="3695700"/>
          <p14:tracePt t="52573" x="7251700" y="3746500"/>
          <p14:tracePt t="52590" x="7232650" y="3778250"/>
          <p14:tracePt t="52606" x="7181850" y="3816350"/>
          <p14:tracePt t="52622" x="7137400" y="3822700"/>
          <p14:tracePt t="52639" x="7073900" y="3835400"/>
          <p14:tracePt t="52656" x="7010400" y="3835400"/>
          <p14:tracePt t="52673" x="6896100" y="3835400"/>
          <p14:tracePt t="52689" x="6775450" y="3835400"/>
          <p14:tracePt t="52706" x="6584950" y="3835400"/>
          <p14:tracePt t="52723" x="6343650" y="3835400"/>
          <p14:tracePt t="52740" x="6032500" y="3835400"/>
          <p14:tracePt t="52744" x="5911850" y="3835400"/>
          <p14:tracePt t="52756" x="5791200" y="3835400"/>
          <p14:tracePt t="52773" x="5581650" y="3835400"/>
          <p14:tracePt t="52790" x="5441950" y="3835400"/>
          <p14:tracePt t="52807" x="5372100" y="3835400"/>
          <p14:tracePt t="52823" x="5264150" y="3848100"/>
          <p14:tracePt t="52840" x="5118100" y="3860800"/>
          <p14:tracePt t="52856" x="4921250" y="3892550"/>
          <p14:tracePt t="52873" x="4629150" y="3930650"/>
          <p14:tracePt t="52890" x="4387850" y="3962400"/>
          <p14:tracePt t="52906" x="4248150" y="3975100"/>
          <p14:tracePt t="52923" x="4184650" y="3987800"/>
          <p14:tracePt t="52940" x="4165600" y="3987800"/>
          <p14:tracePt t="52956" x="4152900" y="3987800"/>
          <p14:tracePt t="52973" x="4133850" y="4000500"/>
          <p14:tracePt t="52990" x="4108450" y="4000500"/>
          <p14:tracePt t="53007" x="4089400" y="4000500"/>
          <p14:tracePt t="53023" x="4083050" y="3994150"/>
          <p14:tracePt t="53040" x="4083050" y="3949700"/>
          <p14:tracePt t="53057" x="4083050" y="3892550"/>
          <p14:tracePt t="53073" x="4070350" y="3816350"/>
          <p14:tracePt t="53090" x="4032250" y="3727450"/>
          <p14:tracePt t="53107" x="4019550" y="3638550"/>
          <p14:tracePt t="53123" x="4019550" y="3600450"/>
          <p14:tracePt t="53140" x="4019550" y="3549650"/>
          <p14:tracePt t="53157" x="4038600" y="3479800"/>
          <p14:tracePt t="53173" x="4057650" y="3429000"/>
          <p14:tracePt t="53191" x="4108450" y="3378200"/>
          <p14:tracePt t="53207" x="4133850" y="3352800"/>
          <p14:tracePt t="53223" x="4197350" y="3327400"/>
          <p14:tracePt t="53240" x="4254500" y="3302000"/>
          <p14:tracePt t="53257" x="4324350" y="3289300"/>
          <p14:tracePt t="53273" x="4394200" y="3263900"/>
          <p14:tracePt t="53290" x="4464050" y="3263900"/>
          <p14:tracePt t="53306" x="4565650" y="3263900"/>
          <p14:tracePt t="53323" x="4705350" y="3263900"/>
          <p14:tracePt t="53339" x="4908550" y="3263900"/>
          <p14:tracePt t="53356" x="5137150" y="3289300"/>
          <p14:tracePt t="53373" x="5416550" y="3327400"/>
          <p14:tracePt t="53390" x="5683250" y="3346450"/>
          <p14:tracePt t="53406" x="5911850" y="3378200"/>
          <p14:tracePt t="53423" x="6083300" y="3390900"/>
          <p14:tracePt t="53440" x="6134100" y="3390900"/>
          <p14:tracePt t="53457" x="6172200" y="3390900"/>
          <p14:tracePt t="53473" x="6235700" y="3390900"/>
          <p14:tracePt t="53490" x="6324600" y="3390900"/>
          <p14:tracePt t="53507" x="6457950" y="3390900"/>
          <p14:tracePt t="53523" x="6610350" y="3390900"/>
          <p14:tracePt t="53540" x="6762750" y="3390900"/>
          <p14:tracePt t="53557" x="6864350" y="3390900"/>
          <p14:tracePt t="53573" x="6902450" y="3390900"/>
          <p14:tracePt t="53591" x="6934200" y="3390900"/>
          <p14:tracePt t="53607" x="6946900" y="3390900"/>
          <p14:tracePt t="53623" x="7023100" y="3403600"/>
          <p14:tracePt t="53640" x="7086600" y="3409950"/>
          <p14:tracePt t="53657" x="7143750" y="3422650"/>
          <p14:tracePt t="53673" x="7169150" y="3435350"/>
          <p14:tracePt t="53707" x="7169150" y="3448050"/>
          <p14:tracePt t="53723" x="7169150" y="3473450"/>
          <p14:tracePt t="53740" x="7181850" y="3543300"/>
          <p14:tracePt t="53757" x="7181850" y="3632200"/>
          <p14:tracePt t="53761" x="7181850" y="3683000"/>
          <p14:tracePt t="53773" x="7181850" y="3733800"/>
          <p14:tracePt t="53791" x="7181850" y="3835400"/>
          <p14:tracePt t="53807" x="7175500" y="3873500"/>
          <p14:tracePt t="53823" x="7112000" y="3962400"/>
          <p14:tracePt t="53840" x="7054850" y="3987800"/>
          <p14:tracePt t="53857" x="7004050" y="4000500"/>
          <p14:tracePt t="53873" x="6946900" y="4000500"/>
          <p14:tracePt t="53890" x="6826250" y="4000500"/>
          <p14:tracePt t="53907" x="6540500" y="4000500"/>
          <p14:tracePt t="53923" x="6210300" y="4000500"/>
          <p14:tracePt t="53940" x="5810250" y="4000500"/>
          <p14:tracePt t="53956" x="5384800" y="4000500"/>
          <p14:tracePt t="53973" x="4972050" y="3962400"/>
          <p14:tracePt t="53990" x="4432300" y="3898900"/>
          <p14:tracePt t="54006" x="4171950" y="3898900"/>
          <p14:tracePt t="54023" x="4006850" y="3898900"/>
          <p14:tracePt t="54040" x="3867150" y="3898900"/>
          <p14:tracePt t="54057" x="3784600" y="3898900"/>
          <p14:tracePt t="54073" x="3683000" y="3898900"/>
          <p14:tracePt t="54090" x="3594100" y="3898900"/>
          <p14:tracePt t="54107" x="3511550" y="3898900"/>
          <p14:tracePt t="54123" x="3473450" y="3898900"/>
          <p14:tracePt t="54140" x="3467100" y="3892550"/>
          <p14:tracePt t="54200" x="3460750" y="3873500"/>
          <p14:tracePt t="54208" x="3460750" y="3867150"/>
          <p14:tracePt t="54216" x="3460750" y="3860800"/>
          <p14:tracePt t="54224" x="3460750" y="3841750"/>
          <p14:tracePt t="54240" x="3473450" y="3797300"/>
          <p14:tracePt t="54257" x="3492500" y="3759200"/>
          <p14:tracePt t="54274" x="3517900" y="3689350"/>
          <p14:tracePt t="54290" x="3562350" y="3619500"/>
          <p14:tracePt t="54307" x="3632200" y="3536950"/>
          <p14:tracePt t="54324" x="3683000" y="3486150"/>
          <p14:tracePt t="54340" x="3721100" y="3441700"/>
          <p14:tracePt t="54357" x="3784600" y="3409950"/>
          <p14:tracePt t="54374" x="3835400" y="3397250"/>
          <p14:tracePt t="54391" x="3911600" y="3378200"/>
          <p14:tracePt t="54407" x="3962400" y="3365500"/>
          <p14:tracePt t="54424" x="4032250" y="3365500"/>
          <p14:tracePt t="54441" x="4127500" y="3365500"/>
          <p14:tracePt t="54457" x="4273550" y="3365500"/>
          <p14:tracePt t="54474" x="4413250" y="3365500"/>
          <p14:tracePt t="54490" x="4622800" y="3365500"/>
          <p14:tracePt t="54507" x="4845050" y="3365500"/>
          <p14:tracePt t="54524" x="5035550" y="3365500"/>
          <p14:tracePt t="54540" x="5245100" y="3365500"/>
          <p14:tracePt t="54557" x="5429250" y="3365500"/>
          <p14:tracePt t="54574" x="5670550" y="3365500"/>
          <p14:tracePt t="54591" x="6121400" y="3365500"/>
          <p14:tracePt t="54607" x="6432550" y="3365500"/>
          <p14:tracePt t="54624" x="6743700" y="3365500"/>
          <p14:tracePt t="54640" x="6927850" y="3359150"/>
          <p14:tracePt t="54657" x="7004050" y="3340100"/>
          <p14:tracePt t="54674" x="7016750" y="3340100"/>
          <p14:tracePt t="56312" x="7010400" y="3340100"/>
          <p14:tracePt t="56320" x="6991350" y="3340100"/>
          <p14:tracePt t="56328" x="6972300" y="3327400"/>
          <p14:tracePt t="56341" x="6940550" y="3327400"/>
          <p14:tracePt t="56358" x="6896100" y="3321050"/>
          <p14:tracePt t="56375" x="6858000" y="3321050"/>
          <p14:tracePt t="56391" x="6813550" y="3321050"/>
          <p14:tracePt t="56408" x="6762750" y="3321050"/>
          <p14:tracePt t="56424" x="6648450" y="3346450"/>
          <p14:tracePt t="56441" x="6508750" y="3416300"/>
          <p14:tracePt t="56458" x="6400800" y="3486150"/>
          <p14:tracePt t="56474" x="6305550" y="3562350"/>
          <p14:tracePt t="56491" x="6203950" y="3638550"/>
          <p14:tracePt t="56508" x="6146800" y="3676650"/>
          <p14:tracePt t="56524" x="6127750" y="3695700"/>
          <p14:tracePt t="56541" x="6108700" y="3702050"/>
          <p14:tracePt t="56558" x="6070600" y="3733800"/>
          <p14:tracePt t="56575" x="5994400" y="3771900"/>
          <p14:tracePt t="56591" x="5981700" y="3771900"/>
          <p14:tracePt t="56608" x="5949950" y="3771900"/>
          <p14:tracePt t="56624" x="5924550" y="3778250"/>
          <p14:tracePt t="56641" x="5873750" y="3778250"/>
          <p14:tracePt t="56658" x="5822950" y="3778250"/>
          <p14:tracePt t="56674" x="5753100" y="3778250"/>
          <p14:tracePt t="56691" x="5638800" y="3778250"/>
          <p14:tracePt t="56708" x="5454650" y="3759200"/>
          <p14:tracePt t="56724" x="5276850" y="3740150"/>
          <p14:tracePt t="56742" x="5099050" y="3714750"/>
          <p14:tracePt t="56758" x="4946650" y="3702050"/>
          <p14:tracePt t="56775" x="4781550" y="3670300"/>
          <p14:tracePt t="56791" x="4768850" y="3670300"/>
          <p14:tracePt t="56808" x="4762500" y="3670300"/>
          <p14:tracePt t="56904" x="4762500" y="3676650"/>
          <p14:tracePt t="56913" x="4768850" y="3676650"/>
          <p14:tracePt t="56920" x="4768850" y="3683000"/>
          <p14:tracePt t="57209" x="4775200" y="3695700"/>
          <p14:tracePt t="57216" x="4749800" y="3733800"/>
          <p14:tracePt t="57225" x="4705350" y="3784600"/>
          <p14:tracePt t="57241" x="4622800" y="3892550"/>
          <p14:tracePt t="57258" x="4565650" y="4019550"/>
          <p14:tracePt t="57275" x="4508500" y="4140200"/>
          <p14:tracePt t="57291" x="4470400" y="4279900"/>
          <p14:tracePt t="57308" x="4457700" y="4400550"/>
          <p14:tracePt t="57325" x="4425950" y="4540250"/>
          <p14:tracePt t="57341" x="4413250" y="4692650"/>
          <p14:tracePt t="57358" x="4413250" y="4851400"/>
          <p14:tracePt t="57375" x="4413250" y="4946650"/>
          <p14:tracePt t="57391" x="4413250" y="4978400"/>
          <p14:tracePt t="57448" x="4425950" y="4978400"/>
          <p14:tracePt t="57456" x="4432300" y="4978400"/>
          <p14:tracePt t="57464" x="4438650" y="4972050"/>
          <p14:tracePt t="57475" x="4438650" y="4959350"/>
          <p14:tracePt t="57491" x="4451350" y="4953000"/>
          <p14:tracePt t="57508" x="4457700" y="4946650"/>
          <p14:tracePt t="57525" x="4457700" y="4933950"/>
          <p14:tracePt t="57541" x="4464050" y="4921250"/>
          <p14:tracePt t="57559" x="4483100" y="4895850"/>
          <p14:tracePt t="57591" x="4489450" y="4883150"/>
          <p14:tracePt t="57608" x="4508500" y="4864100"/>
          <p14:tracePt t="57625" x="4527550" y="4845050"/>
          <p14:tracePt t="57641" x="4533900" y="4832350"/>
          <p14:tracePt t="57675" x="4546600" y="4813300"/>
          <p14:tracePt t="57691" x="4546600" y="4800600"/>
          <p14:tracePt t="57708" x="4546600" y="4794250"/>
          <p14:tracePt t="57725" x="4546600" y="4781550"/>
          <p14:tracePt t="57741" x="4546600" y="4768850"/>
          <p14:tracePt t="57775" x="4546600" y="4762500"/>
          <p14:tracePt t="57872" x="4540250" y="4756150"/>
          <p14:tracePt t="57880" x="4540250" y="4749800"/>
          <p14:tracePt t="57896" x="4540250" y="4743450"/>
          <p14:tracePt t="57908" x="4540250" y="4737100"/>
          <p14:tracePt t="57925" x="4552950" y="4724400"/>
          <p14:tracePt t="57941" x="4578350" y="4692650"/>
          <p14:tracePt t="57959" x="4603750" y="4641850"/>
          <p14:tracePt t="57975" x="4622800" y="4622800"/>
          <p14:tracePt t="57991" x="4667250" y="4546600"/>
          <p14:tracePt t="58008" x="4711700" y="4476750"/>
          <p14:tracePt t="58025" x="4749800" y="4425950"/>
          <p14:tracePt t="58041" x="4775200" y="4368800"/>
          <p14:tracePt t="58058" x="4800600" y="4311650"/>
          <p14:tracePt t="58075" x="4826000" y="4229100"/>
          <p14:tracePt t="58091" x="4889500" y="4140200"/>
          <p14:tracePt t="58108" x="4991100" y="4038600"/>
          <p14:tracePt t="58125" x="5118100" y="3924300"/>
          <p14:tracePt t="58141" x="5327650" y="3784600"/>
          <p14:tracePt t="58159" x="5753100" y="3594100"/>
          <p14:tracePt t="58175" x="6165850" y="3460750"/>
          <p14:tracePt t="58191" x="6597650" y="3340100"/>
          <p14:tracePt t="58208" x="6896100" y="3257550"/>
          <p14:tracePt t="58225" x="7016750" y="3213100"/>
          <p14:tracePt t="58241" x="7048500" y="3206750"/>
          <p14:tracePt t="58504" x="7042150" y="3219450"/>
          <p14:tracePt t="58512" x="7035800" y="3238500"/>
          <p14:tracePt t="58520" x="7010400" y="3257550"/>
          <p14:tracePt t="58528" x="6978650" y="3295650"/>
          <p14:tracePt t="58542" x="6972300" y="3308350"/>
          <p14:tracePt t="58559" x="6915150" y="3346450"/>
          <p14:tracePt t="58575" x="6877050" y="3359150"/>
          <p14:tracePt t="58592" x="6858000" y="3359150"/>
          <p14:tracePt t="58608" x="6838950" y="3359150"/>
          <p14:tracePt t="58625" x="6813550" y="3359150"/>
          <p14:tracePt t="58641" x="6800850" y="3365500"/>
          <p14:tracePt t="58658" x="6781800" y="3365500"/>
          <p14:tracePt t="58675" x="6775450" y="3371850"/>
          <p14:tracePt t="58692" x="6750050" y="3371850"/>
          <p14:tracePt t="58708" x="6737350" y="3384550"/>
          <p14:tracePt t="58776" x="6724650" y="3384550"/>
          <p14:tracePt t="59312" x="6718300" y="3378200"/>
          <p14:tracePt t="59321" x="6699250" y="3371850"/>
          <p14:tracePt t="59328" x="6680200" y="3352800"/>
          <p14:tracePt t="59342" x="6661150" y="3333750"/>
          <p14:tracePt t="59359" x="6604000" y="3289300"/>
          <p14:tracePt t="59375" x="6381750" y="3251200"/>
          <p14:tracePt t="59392" x="6216650" y="3232150"/>
          <p14:tracePt t="59409" x="6108700" y="3206750"/>
          <p14:tracePt t="59425" x="6007100" y="3194050"/>
          <p14:tracePt t="59442" x="5911850" y="3194050"/>
          <p14:tracePt t="59459" x="5835650" y="3194050"/>
          <p14:tracePt t="59475" x="5715000" y="3200400"/>
          <p14:tracePt t="59492" x="5594350" y="3244850"/>
          <p14:tracePt t="59508" x="5486400" y="3270250"/>
          <p14:tracePt t="59525" x="5410200" y="3308350"/>
          <p14:tracePt t="59542" x="5378450" y="3314700"/>
          <p14:tracePt t="59559" x="5372100" y="3327400"/>
          <p14:tracePt t="59575" x="5372100" y="3346450"/>
          <p14:tracePt t="59592" x="5359400" y="3352800"/>
          <p14:tracePt t="59609" x="5359400" y="3359150"/>
          <p14:tracePt t="59625" x="5353050" y="3371850"/>
          <p14:tracePt t="59658" x="5353050" y="3378200"/>
          <p14:tracePt t="59675" x="5353050" y="3384550"/>
          <p14:tracePt t="59692" x="5353050" y="3403600"/>
          <p14:tracePt t="59709" x="5353050" y="3416300"/>
          <p14:tracePt t="59725" x="5353050" y="3435350"/>
          <p14:tracePt t="59742" x="5365750" y="3460750"/>
          <p14:tracePt t="59759" x="5372100" y="3460750"/>
          <p14:tracePt t="59775" x="5384800" y="3473450"/>
          <p14:tracePt t="59816" x="5391150" y="3473450"/>
          <p14:tracePt t="60632" x="5410200" y="3473450"/>
          <p14:tracePt t="60648" x="5416550" y="3473450"/>
          <p14:tracePt t="60664" x="5429250" y="3473450"/>
          <p14:tracePt t="60672" x="5435600" y="3473450"/>
          <p14:tracePt t="60680" x="5441950" y="3473450"/>
          <p14:tracePt t="60692" x="5461000" y="3473450"/>
          <p14:tracePt t="60709" x="5486400" y="3473450"/>
          <p14:tracePt t="60726" x="5505450" y="3473450"/>
          <p14:tracePt t="60742" x="5518150" y="3473450"/>
          <p14:tracePt t="60759" x="5530850" y="3473450"/>
          <p14:tracePt t="60792" x="5537200" y="3473450"/>
          <p14:tracePt t="60809" x="5556250" y="3473450"/>
          <p14:tracePt t="60826" x="5568950" y="3473450"/>
          <p14:tracePt t="60842" x="5588000" y="3473450"/>
          <p14:tracePt t="60859" x="5594350" y="3460750"/>
          <p14:tracePt t="60876" x="5619750" y="3460750"/>
          <p14:tracePt t="60892" x="5657850" y="3435350"/>
          <p14:tracePt t="60909" x="5753100" y="3435350"/>
          <p14:tracePt t="60926" x="5892800" y="3403600"/>
          <p14:tracePt t="60943" x="6083300" y="3371850"/>
          <p14:tracePt t="60959" x="6337300" y="3371850"/>
          <p14:tracePt t="60976" x="6407150" y="3371850"/>
          <p14:tracePt t="60992" x="6419850" y="3371850"/>
          <p14:tracePt t="61120" x="6426200" y="3371850"/>
          <p14:tracePt t="61128" x="6432550" y="3371850"/>
          <p14:tracePt t="61144" x="6438900" y="3371850"/>
          <p14:tracePt t="61152" x="6451600" y="3371850"/>
          <p14:tracePt t="61168" x="6464300" y="3371850"/>
          <p14:tracePt t="61176" x="6489700" y="3378200"/>
          <p14:tracePt t="61192" x="6578600" y="3403600"/>
          <p14:tracePt t="61209" x="6711950" y="3429000"/>
          <p14:tracePt t="61226" x="6807200" y="3441700"/>
          <p14:tracePt t="61242" x="6845300" y="3441700"/>
          <p14:tracePt t="61488" x="6838950" y="3441700"/>
          <p14:tracePt t="61497" x="6826250" y="3441700"/>
          <p14:tracePt t="61504" x="6819900" y="3441700"/>
          <p14:tracePt t="61512" x="6813550" y="3441700"/>
          <p14:tracePt t="61526" x="6800850" y="3441700"/>
          <p14:tracePt t="61543" x="6788150" y="3441700"/>
          <p14:tracePt t="61559" x="6750050" y="3422650"/>
          <p14:tracePt t="61576" x="6731000" y="3422650"/>
          <p14:tracePt t="61593" x="6718300" y="3409950"/>
          <p14:tracePt t="61968" x="6692900" y="3409950"/>
          <p14:tracePt t="61976" x="6661150" y="3409950"/>
          <p14:tracePt t="61984" x="6616700" y="3409950"/>
          <p14:tracePt t="61992" x="6584950" y="3409950"/>
          <p14:tracePt t="62009" x="6496050" y="3429000"/>
          <p14:tracePt t="62026" x="6362700" y="3505200"/>
          <p14:tracePt t="62042" x="6299200" y="3556000"/>
          <p14:tracePt t="62059" x="6292850" y="3575050"/>
          <p14:tracePt t="62076" x="6286500" y="3587750"/>
          <p14:tracePt t="62136" x="6286500" y="3594100"/>
          <p14:tracePt t="62152" x="6305550" y="3594100"/>
          <p14:tracePt t="62159" x="6324600" y="3594100"/>
          <p14:tracePt t="62168" x="6350000" y="3594100"/>
          <p14:tracePt t="62176" x="6362700" y="3594100"/>
          <p14:tracePt t="62192" x="6407150" y="3587750"/>
          <p14:tracePt t="62209" x="6451600" y="3556000"/>
          <p14:tracePt t="62226" x="6489700" y="3530600"/>
          <p14:tracePt t="62242" x="6521450" y="3505200"/>
          <p14:tracePt t="62259" x="6565900" y="3467100"/>
          <p14:tracePt t="62276" x="6629400" y="3435350"/>
          <p14:tracePt t="62292" x="6667500" y="3416300"/>
          <p14:tracePt t="62309" x="6692900" y="3390900"/>
          <p14:tracePt t="62326" x="6699250" y="3384550"/>
          <p14:tracePt t="62329" x="6705600" y="3384550"/>
          <p14:tracePt t="62481" x="6711950" y="3384550"/>
          <p14:tracePt t="62496" x="6718300" y="3384550"/>
          <p14:tracePt t="62520" x="6724650" y="3384550"/>
          <p14:tracePt t="62592" x="6737350" y="3384550"/>
          <p14:tracePt t="62616" x="6743700" y="3384550"/>
          <p14:tracePt t="62625" x="6750050" y="3384550"/>
          <p14:tracePt t="63065" x="6743700" y="3384550"/>
          <p14:tracePt t="63073" x="6731000" y="3384550"/>
          <p14:tracePt t="63080" x="6711950" y="3390900"/>
          <p14:tracePt t="63093" x="6705600" y="3390900"/>
          <p14:tracePt t="63110" x="6680200" y="3390900"/>
          <p14:tracePt t="63127" x="6661150" y="3390900"/>
          <p14:tracePt t="63160" x="6654800" y="3390900"/>
          <p14:tracePt t="63200" x="6642100" y="3390900"/>
          <p14:tracePt t="63216" x="6635750" y="3390900"/>
          <p14:tracePt t="63232" x="6629400" y="3390900"/>
          <p14:tracePt t="63240" x="6623050" y="3390900"/>
          <p14:tracePt t="63248" x="6610350" y="3390900"/>
          <p14:tracePt t="63260" x="6597650" y="3390900"/>
          <p14:tracePt t="63276" x="6565900" y="3390900"/>
          <p14:tracePt t="63293" x="6540500" y="3390900"/>
          <p14:tracePt t="63310" x="6502400" y="3390900"/>
          <p14:tracePt t="63327" x="6470650" y="3397250"/>
          <p14:tracePt t="63330" x="6457950" y="3403600"/>
          <p14:tracePt t="63343" x="6426200" y="3422650"/>
          <p14:tracePt t="63360" x="6350000" y="3454400"/>
          <p14:tracePt t="63376" x="6280150" y="3479800"/>
          <p14:tracePt t="63393" x="6223000" y="3505200"/>
          <p14:tracePt t="63410" x="6159500" y="3536950"/>
          <p14:tracePt t="63426" x="6140450" y="3543300"/>
          <p14:tracePt t="63443" x="6127750" y="3549650"/>
          <p14:tracePt t="63460" x="6108700" y="3556000"/>
          <p14:tracePt t="63477" x="6089650" y="3556000"/>
          <p14:tracePt t="63493" x="6083300" y="3556000"/>
          <p14:tracePt t="63510" x="6076950" y="3556000"/>
          <p14:tracePt t="63527" x="6045200" y="3556000"/>
          <p14:tracePt t="63543" x="5994400" y="3543300"/>
          <p14:tracePt t="63560" x="5943600" y="3543300"/>
          <p14:tracePt t="63576" x="5899150" y="3543300"/>
          <p14:tracePt t="63593" x="5867400" y="3543300"/>
          <p14:tracePt t="63610" x="5842000" y="3543300"/>
          <p14:tracePt t="63626" x="5835650" y="3543300"/>
          <p14:tracePt t="63643" x="5816600" y="3543300"/>
          <p14:tracePt t="63660" x="5797550" y="3543300"/>
          <p14:tracePt t="63677" x="5791200" y="3543300"/>
          <p14:tracePt t="63693" x="5772150" y="3543300"/>
          <p14:tracePt t="63710" x="5746750" y="3543300"/>
          <p14:tracePt t="63727" x="5734050" y="3543300"/>
          <p14:tracePt t="63743" x="5721350" y="3543300"/>
          <p14:tracePt t="63816" x="5721350" y="3536950"/>
          <p14:tracePt t="63840" x="5727700" y="3536950"/>
          <p14:tracePt t="63848" x="5753100" y="3536950"/>
          <p14:tracePt t="63856" x="5797550" y="3536950"/>
          <p14:tracePt t="63864" x="5861050" y="3536950"/>
          <p14:tracePt t="63876" x="5930900" y="3536950"/>
          <p14:tracePt t="63893" x="6083300" y="3536950"/>
          <p14:tracePt t="63910" x="6248400" y="3505200"/>
          <p14:tracePt t="63927" x="6407150" y="3479800"/>
          <p14:tracePt t="63943" x="6565900" y="3441700"/>
          <p14:tracePt t="63960" x="6597650" y="3416300"/>
          <p14:tracePt t="63977" x="6604000" y="3409950"/>
          <p14:tracePt t="63993" x="6610350" y="3409950"/>
          <p14:tracePt t="64010" x="6616700" y="3397250"/>
          <p14:tracePt t="64027" x="6616700" y="3390900"/>
          <p14:tracePt t="64043" x="6616700" y="3384550"/>
          <p14:tracePt t="64060" x="6616700" y="3378200"/>
          <p14:tracePt t="64093" x="6616700" y="3365500"/>
          <p14:tracePt t="64120" x="6623050" y="3359150"/>
          <p14:tracePt t="64127" x="6629400" y="3359150"/>
          <p14:tracePt t="64143" x="6642100" y="3346450"/>
          <p14:tracePt t="64160" x="6654800" y="3346450"/>
          <p14:tracePt t="64193" x="6648450" y="3346450"/>
          <p14:tracePt t="64210" x="6553200" y="3346450"/>
          <p14:tracePt t="64227" x="6413500" y="3346450"/>
          <p14:tracePt t="64243" x="6248400" y="3346450"/>
          <p14:tracePt t="64260" x="6057900" y="3352800"/>
          <p14:tracePt t="64277" x="5778500" y="3390900"/>
          <p14:tracePt t="64293" x="5657850" y="3403600"/>
          <p14:tracePt t="64310" x="5613400" y="3416300"/>
          <p14:tracePt t="64393" x="5607050" y="3422650"/>
          <p14:tracePt t="64416" x="5607050" y="3429000"/>
          <p14:tracePt t="64432" x="5607050" y="3435350"/>
          <p14:tracePt t="64440" x="5607050" y="3441700"/>
          <p14:tracePt t="64456" x="5594350" y="3454400"/>
          <p14:tracePt t="64464" x="5594350" y="3460750"/>
          <p14:tracePt t="64477" x="5594350" y="3467100"/>
          <p14:tracePt t="64494" x="5594350" y="3486150"/>
          <p14:tracePt t="64511" x="5588000" y="3498850"/>
          <p14:tracePt t="64527" x="5588000" y="3505200"/>
          <p14:tracePt t="64543" x="5588000" y="3524250"/>
          <p14:tracePt t="64560" x="5588000" y="3536950"/>
          <p14:tracePt t="64577" x="5588000" y="3549650"/>
          <p14:tracePt t="65216" x="5581650" y="3549650"/>
          <p14:tracePt t="65712" x="5581650" y="3556000"/>
          <p14:tracePt t="65720" x="5575300" y="3568700"/>
          <p14:tracePt t="65729" x="5575300" y="3581400"/>
          <p14:tracePt t="65744" x="5575300" y="3619500"/>
          <p14:tracePt t="65760" x="5562600" y="3733800"/>
          <p14:tracePt t="65777" x="5562600" y="3911600"/>
          <p14:tracePt t="65794" x="5562600" y="4140200"/>
          <p14:tracePt t="65811" x="5562600" y="4324350"/>
          <p14:tracePt t="65827" x="5562600" y="4495800"/>
          <p14:tracePt t="65844" x="5562600" y="4629150"/>
          <p14:tracePt t="65861" x="5581650" y="4737100"/>
          <p14:tracePt t="65877" x="5581650" y="4762500"/>
          <p14:tracePt t="65894" x="5581650" y="4768850"/>
          <p14:tracePt t="66216" x="5581650" y="4749800"/>
          <p14:tracePt t="66225" x="5575300" y="4730750"/>
          <p14:tracePt t="66232" x="5568950" y="4699000"/>
          <p14:tracePt t="66244" x="5568950" y="4686300"/>
          <p14:tracePt t="66261" x="5562600" y="4654550"/>
          <p14:tracePt t="66277" x="5556250" y="4648200"/>
          <p14:tracePt t="66295" x="5556250" y="4629150"/>
          <p14:tracePt t="67217" x="5556250" y="4610100"/>
          <p14:tracePt t="67224" x="5575300" y="4572000"/>
          <p14:tracePt t="67232" x="5645150" y="4540250"/>
          <p14:tracePt t="67244" x="5689600" y="4483100"/>
          <p14:tracePt t="67261" x="5765800" y="4406900"/>
          <p14:tracePt t="67278" x="5886450" y="4298950"/>
          <p14:tracePt t="67295" x="5981700" y="4184650"/>
          <p14:tracePt t="67311" x="6019800" y="4127500"/>
          <p14:tracePt t="67328" x="6038850" y="4089400"/>
          <p14:tracePt t="67344" x="6051550" y="4051300"/>
          <p14:tracePt t="67361" x="6076950" y="3994150"/>
          <p14:tracePt t="67378" x="6083300" y="3956050"/>
          <p14:tracePt t="67394" x="6096000" y="3911600"/>
          <p14:tracePt t="67411" x="6121400" y="3867150"/>
          <p14:tracePt t="67428" x="6184900" y="3784600"/>
          <p14:tracePt t="67444" x="6248400" y="3740150"/>
          <p14:tracePt t="67461" x="6337300" y="3670300"/>
          <p14:tracePt t="67478" x="6432550" y="3606800"/>
          <p14:tracePt t="67495" x="6534150" y="3543300"/>
          <p14:tracePt t="67511" x="6578600" y="3511550"/>
          <p14:tracePt t="67528" x="6635750" y="3473450"/>
          <p14:tracePt t="67544" x="6667500" y="3441700"/>
          <p14:tracePt t="67561" x="6718300" y="3416300"/>
          <p14:tracePt t="67578" x="6750050" y="3378200"/>
          <p14:tracePt t="67594" x="6769100" y="3352800"/>
          <p14:tracePt t="67611" x="6775450" y="3346450"/>
          <p14:tracePt t="67628" x="6781800" y="3333750"/>
          <p14:tracePt t="67661" x="6788150" y="3327400"/>
          <p14:tracePt t="67680" x="6800850" y="3327400"/>
          <p14:tracePt t="67695" x="6807200" y="3327400"/>
          <p14:tracePt t="67711" x="6838950" y="3314700"/>
          <p14:tracePt t="67825" x="6845300" y="3314700"/>
          <p14:tracePt t="67832" x="6845300" y="3308350"/>
          <p14:tracePt t="67840" x="6845300" y="3295650"/>
          <p14:tracePt t="67848" x="6845300" y="3289300"/>
          <p14:tracePt t="67861" x="6845300" y="3282950"/>
          <p14:tracePt t="67878" x="6832600" y="3251200"/>
          <p14:tracePt t="67895" x="6819900" y="3238500"/>
          <p14:tracePt t="67911" x="6781800" y="3194050"/>
          <p14:tracePt t="67928" x="6775450" y="3181350"/>
          <p14:tracePt t="67944" x="6756400" y="3162300"/>
          <p14:tracePt t="68025" x="6750050" y="3162300"/>
          <p14:tracePt t="68040" x="6743700" y="3162300"/>
          <p14:tracePt t="68048" x="6731000" y="3162300"/>
          <p14:tracePt t="68056" x="6724650" y="3162300"/>
          <p14:tracePt t="68072" x="6718300" y="3162300"/>
          <p14:tracePt t="68097" x="6705600" y="3162300"/>
          <p14:tracePt t="68112" x="6699250" y="3168650"/>
          <p14:tracePt t="68153" x="6686550" y="3175000"/>
          <p14:tracePt t="68168" x="6680200" y="3187700"/>
          <p14:tracePt t="68176" x="6680200" y="3194050"/>
          <p14:tracePt t="68193" x="6667500" y="3206750"/>
          <p14:tracePt t="68208" x="6667500" y="3225800"/>
          <p14:tracePt t="68216" x="6667500" y="3232150"/>
          <p14:tracePt t="68228" x="6661150" y="3238500"/>
          <p14:tracePt t="68245" x="6654800" y="3263900"/>
          <p14:tracePt t="68261" x="6654800" y="3289300"/>
          <p14:tracePt t="68278" x="6642100" y="3327400"/>
          <p14:tracePt t="68295" x="6642100" y="3352800"/>
          <p14:tracePt t="68311" x="6642100" y="3409950"/>
          <p14:tracePt t="68328" x="6642100" y="3435350"/>
          <p14:tracePt t="68345" x="6642100" y="3467100"/>
          <p14:tracePt t="68361" x="6642100" y="3492500"/>
          <p14:tracePt t="68378" x="6642100" y="3498850"/>
          <p14:tracePt t="68395" x="6642100" y="3517900"/>
          <p14:tracePt t="68411" x="6673850" y="3543300"/>
          <p14:tracePt t="68428" x="6686550" y="3556000"/>
          <p14:tracePt t="68445" x="6711950" y="3568700"/>
          <p14:tracePt t="68461" x="6724650" y="3568700"/>
          <p14:tracePt t="68479" x="6762750" y="3575050"/>
          <p14:tracePt t="68495" x="6769100" y="3575050"/>
          <p14:tracePt t="68511" x="6788150" y="3575050"/>
          <p14:tracePt t="68528" x="6794500" y="3575050"/>
          <p14:tracePt t="68545" x="6800850" y="3562350"/>
          <p14:tracePt t="68561" x="6800850" y="3536950"/>
          <p14:tracePt t="68578" x="6807200" y="3530600"/>
          <p14:tracePt t="68595" x="6807200" y="3511550"/>
          <p14:tracePt t="68611" x="6807200" y="3486150"/>
          <p14:tracePt t="68628" x="6807200" y="3467100"/>
          <p14:tracePt t="68645" x="6800850" y="3454400"/>
          <p14:tracePt t="68661" x="6788150" y="3441700"/>
          <p14:tracePt t="68679" x="6769100" y="3429000"/>
          <p14:tracePt t="68695" x="6762750" y="3429000"/>
          <p14:tracePt t="68711" x="6750050" y="3422650"/>
          <p14:tracePt t="68728" x="6743700" y="3416300"/>
          <p14:tracePt t="68745" x="6737350" y="3409950"/>
          <p14:tracePt t="68761" x="6731000" y="3409950"/>
          <p14:tracePt t="68778" x="6711950" y="3397250"/>
          <p14:tracePt t="68795" x="6705600" y="3390900"/>
          <p14:tracePt t="68811" x="6692900" y="3384550"/>
          <p14:tracePt t="68828" x="6680200" y="3384550"/>
          <p14:tracePt t="68845" x="6673850" y="3384550"/>
          <p14:tracePt t="68861" x="6667500" y="3378200"/>
          <p14:tracePt t="68878" x="6661150" y="3378200"/>
          <p14:tracePt t="68895" x="6642100" y="3378200"/>
          <p14:tracePt t="68911" x="6635750" y="3378200"/>
          <p14:tracePt t="68928" x="6629400" y="3378200"/>
          <p14:tracePt t="68945" x="6616700" y="3378200"/>
          <p14:tracePt t="68961" x="6610350" y="3378200"/>
          <p14:tracePt t="68978" x="6597650" y="3378200"/>
          <p14:tracePt t="68995" x="6591300" y="3384550"/>
          <p14:tracePt t="69011" x="6591300" y="3397250"/>
          <p14:tracePt t="69028" x="6591300" y="3422650"/>
          <p14:tracePt t="69045" x="6591300" y="3454400"/>
          <p14:tracePt t="69062" x="6604000" y="3473450"/>
          <p14:tracePt t="69079" x="6654800" y="3524250"/>
          <p14:tracePt t="69095" x="6673850" y="3536950"/>
          <p14:tracePt t="69112" x="6705600" y="3543300"/>
          <p14:tracePt t="69128" x="6718300" y="3543300"/>
          <p14:tracePt t="69145" x="6737350" y="3543300"/>
          <p14:tracePt t="69162" x="6769100" y="3543300"/>
          <p14:tracePt t="69178" x="6781800" y="3536950"/>
          <p14:tracePt t="69195" x="6788150" y="3524250"/>
          <p14:tracePt t="69212" x="6788150" y="3505200"/>
          <p14:tracePt t="69228" x="6788150" y="3486150"/>
          <p14:tracePt t="69245" x="6788150" y="3460750"/>
          <p14:tracePt t="69262" x="6788150" y="3441700"/>
          <p14:tracePt t="69279" x="6775450" y="3429000"/>
          <p14:tracePt t="69295" x="6743700" y="3416300"/>
          <p14:tracePt t="69312" x="6718300" y="3403600"/>
          <p14:tracePt t="69329" x="6711950" y="3403600"/>
          <p14:tracePt t="69345" x="6699250" y="3403600"/>
          <p14:tracePt t="69362" x="6686550" y="3403600"/>
          <p14:tracePt t="69378" x="6673850" y="3454400"/>
          <p14:tracePt t="69395" x="6642100" y="3575050"/>
          <p14:tracePt t="69412" x="6642100" y="3740150"/>
          <p14:tracePt t="69428" x="6642100" y="4032250"/>
          <p14:tracePt t="69445" x="6642100" y="4324350"/>
          <p14:tracePt t="69462" x="6648450" y="4514850"/>
          <p14:tracePt t="69479" x="6692900" y="4692650"/>
          <p14:tracePt t="69495" x="6705600" y="4730750"/>
          <p14:tracePt t="69512" x="6711950" y="4756150"/>
          <p14:tracePt t="69528" x="6711950" y="4762500"/>
          <p14:tracePt t="69562" x="6718300" y="4775200"/>
          <p14:tracePt t="69578" x="6737350" y="4775200"/>
          <p14:tracePt t="69612" x="6750050" y="4775200"/>
          <p14:tracePt t="69645" x="6756400" y="4775200"/>
          <p14:tracePt t="69662" x="6769100" y="4775200"/>
          <p14:tracePt t="69679" x="6781800" y="4775200"/>
          <p14:tracePt t="69695" x="6807200" y="4756150"/>
          <p14:tracePt t="69712" x="6826250" y="4743450"/>
          <p14:tracePt t="69728" x="6845300" y="4711700"/>
          <p14:tracePt t="69745" x="6858000" y="4679950"/>
          <p14:tracePt t="69762" x="6864350" y="4654550"/>
          <p14:tracePt t="69778" x="6870700" y="4629150"/>
          <p14:tracePt t="69795" x="6870700" y="4597400"/>
          <p14:tracePt t="69812" x="6870700" y="4572000"/>
          <p14:tracePt t="69828" x="6870700" y="4546600"/>
          <p14:tracePt t="69832" x="6870700" y="4521200"/>
          <p14:tracePt t="69845" x="6858000" y="4502150"/>
          <p14:tracePt t="69862" x="6851650" y="4489450"/>
          <p14:tracePt t="69878" x="6838950" y="4483100"/>
          <p14:tracePt t="70513" x="6838950" y="4470400"/>
          <p14:tracePt t="70520" x="6838950" y="4457700"/>
          <p14:tracePt t="70529" x="6826250" y="4451350"/>
          <p14:tracePt t="70545" x="6807200" y="4432300"/>
          <p14:tracePt t="70562" x="6788150" y="4406900"/>
          <p14:tracePt t="70579" x="6750050" y="4381500"/>
          <p14:tracePt t="70595" x="6705600" y="4349750"/>
          <p14:tracePt t="70612" x="6667500" y="4311650"/>
          <p14:tracePt t="70629" x="6629400" y="4254500"/>
          <p14:tracePt t="70645" x="6597650" y="4178300"/>
          <p14:tracePt t="70663" x="6527800" y="4051300"/>
          <p14:tracePt t="70679" x="6502400" y="3994150"/>
          <p14:tracePt t="70695" x="6388100" y="3835400"/>
          <p14:tracePt t="70712" x="6337300" y="3759200"/>
          <p14:tracePt t="70729" x="6305550" y="3702050"/>
          <p14:tracePt t="70745" x="6286500" y="3657600"/>
          <p14:tracePt t="70762" x="6254750" y="3613150"/>
          <p14:tracePt t="70779" x="6229350" y="3568700"/>
          <p14:tracePt t="70795" x="6210300" y="3536950"/>
          <p14:tracePt t="70812" x="6191250" y="3505200"/>
          <p14:tracePt t="70829" x="6178550" y="3492500"/>
          <p14:tracePt t="70833" x="6178550" y="3486150"/>
          <p14:tracePt t="70845" x="6172200" y="3479800"/>
          <p14:tracePt t="70863" x="6172200" y="3473450"/>
          <p14:tracePt t="70879" x="6165850" y="3467100"/>
          <p14:tracePt t="70895" x="6159500" y="3460750"/>
          <p14:tracePt t="70912" x="6153150" y="3448050"/>
          <p14:tracePt t="70944" x="6146800" y="3441700"/>
          <p14:tracePt t="71096" x="6146800" y="3460750"/>
          <p14:tracePt t="71104" x="6146800" y="3467100"/>
          <p14:tracePt t="71113" x="6146800" y="3486150"/>
          <p14:tracePt t="71129" x="6165850" y="3505200"/>
          <p14:tracePt t="71146" x="6178550" y="3505200"/>
          <p14:tracePt t="71162" x="6184900" y="3511550"/>
          <p14:tracePt t="71360" x="6184900" y="3524250"/>
          <p14:tracePt t="71384" x="6184900" y="3530600"/>
          <p14:tracePt t="71408" x="6184900" y="3536950"/>
          <p14:tracePt t="71440" x="6184900" y="3543300"/>
          <p14:tracePt t="71449" x="6184900" y="3556000"/>
          <p14:tracePt t="71456" x="6184900" y="3562350"/>
          <p14:tracePt t="71472" x="6184900" y="3568700"/>
          <p14:tracePt t="71481" x="6184900" y="3587750"/>
          <p14:tracePt t="71496" x="6184900" y="3600450"/>
          <p14:tracePt t="71512" x="6184900" y="3613150"/>
          <p14:tracePt t="71546" x="6184900" y="3619500"/>
          <p14:tracePt t="72416" x="6184900" y="3613150"/>
          <p14:tracePt t="72424" x="6184900" y="3606800"/>
          <p14:tracePt t="72448" x="6184900" y="3594100"/>
          <p14:tracePt t="72488" x="6184900" y="3587750"/>
          <p14:tracePt t="72536" x="6184900" y="3581400"/>
          <p14:tracePt t="72568" x="6184900" y="3568700"/>
          <p14:tracePt t="72600" x="6184900" y="3562350"/>
          <p14:tracePt t="72616" x="6191250" y="3562350"/>
          <p14:tracePt t="72696" x="6191250" y="3556000"/>
          <p14:tracePt t="72728" x="6191250" y="3549650"/>
          <p14:tracePt t="73104" x="6191250" y="3562350"/>
          <p14:tracePt t="73112" x="6178550" y="3600450"/>
          <p14:tracePt t="73120" x="6165850" y="3651250"/>
          <p14:tracePt t="73192" x="6165850" y="3657600"/>
          <p14:tracePt t="73312" x="6159500" y="3663950"/>
          <p14:tracePt t="76027" x="6159500" y="3670300"/>
          <p14:tracePt t="76035" x="6191250" y="3683000"/>
          <p14:tracePt t="76047" x="6305550" y="3695700"/>
          <p14:tracePt t="76064" x="6388100" y="3695700"/>
          <p14:tracePt t="76080" x="6445250" y="3695700"/>
          <p14:tracePt t="76097" x="6534150" y="3695700"/>
          <p14:tracePt t="76114" x="6597650" y="3714750"/>
          <p14:tracePt t="76130" x="6648450" y="3740150"/>
          <p14:tracePt t="76147" x="6705600" y="3790950"/>
          <p14:tracePt t="76164" x="6794500" y="3860800"/>
          <p14:tracePt t="76180" x="6902450" y="3930650"/>
          <p14:tracePt t="76197" x="7016750" y="4006850"/>
          <p14:tracePt t="76214" x="7131050" y="4076700"/>
          <p14:tracePt t="76231" x="7277100" y="4152900"/>
          <p14:tracePt t="76247" x="7334250" y="4203700"/>
          <p14:tracePt t="76264" x="7346950" y="4222750"/>
          <p14:tracePt t="76297" x="7346950" y="4229100"/>
          <p14:tracePt t="76314" x="7346950" y="4248150"/>
          <p14:tracePt t="76330" x="7346950" y="4279900"/>
          <p14:tracePt t="76347" x="7346950" y="4305300"/>
          <p14:tracePt t="76364" x="7346950" y="4356100"/>
          <p14:tracePt t="76368" x="7346950" y="4400550"/>
          <p14:tracePt t="76381" x="7346950" y="4438650"/>
          <p14:tracePt t="76397" x="7346950" y="4508500"/>
          <p14:tracePt t="76414" x="7346950" y="4533900"/>
          <p14:tracePt t="76431" x="7346950" y="4546600"/>
          <p14:tracePt t="76447" x="7346950" y="4552950"/>
          <p14:tracePt t="77080" x="7327900" y="4559300"/>
          <p14:tracePt t="77088" x="7213600" y="4559300"/>
          <p14:tracePt t="77097" x="7067550" y="4565650"/>
          <p14:tracePt t="77114" x="6743700" y="4597400"/>
          <p14:tracePt t="77131" x="6299200" y="4660900"/>
          <p14:tracePt t="77147" x="5727700" y="4686300"/>
          <p14:tracePt t="77164" x="5035550" y="4699000"/>
          <p14:tracePt t="77181" x="4362450" y="4711700"/>
          <p14:tracePt t="77197" x="3727450" y="4711700"/>
          <p14:tracePt t="77215" x="3263900" y="4711700"/>
          <p14:tracePt t="77231" x="2908300" y="4711700"/>
          <p14:tracePt t="77247" x="2844800" y="4711700"/>
          <p14:tracePt t="77472" x="2857500" y="4711700"/>
          <p14:tracePt t="77480" x="2876550" y="4705350"/>
          <p14:tracePt t="77488" x="2914650" y="4699000"/>
          <p14:tracePt t="77497" x="2946400" y="4699000"/>
          <p14:tracePt t="77514" x="3003550" y="4686300"/>
          <p14:tracePt t="77531" x="3054350" y="4673600"/>
          <p14:tracePt t="77547" x="3111500" y="4673600"/>
          <p14:tracePt t="77564" x="3143250" y="4673600"/>
          <p14:tracePt t="77581" x="3200400" y="4660900"/>
          <p14:tracePt t="77597" x="3289300" y="4660900"/>
          <p14:tracePt t="77615" x="3524250" y="4660900"/>
          <p14:tracePt t="77631" x="3790950" y="4660900"/>
          <p14:tracePt t="77648" x="4102100" y="4660900"/>
          <p14:tracePt t="77664" x="4318000" y="4660900"/>
          <p14:tracePt t="77681" x="4489450" y="4660900"/>
          <p14:tracePt t="77698" x="4616450" y="4660900"/>
          <p14:tracePt t="77714" x="4737100" y="4660900"/>
          <p14:tracePt t="77731" x="4838700" y="4660900"/>
          <p14:tracePt t="77748" x="4972050" y="4660900"/>
          <p14:tracePt t="77764" x="5149850" y="4660900"/>
          <p14:tracePt t="77781" x="5372100" y="4660900"/>
          <p14:tracePt t="77798" x="5670550" y="4660900"/>
          <p14:tracePt t="77815" x="6172200" y="4660900"/>
          <p14:tracePt t="77831" x="6483350" y="4660900"/>
          <p14:tracePt t="77848" x="6775450" y="4660900"/>
          <p14:tracePt t="77864" x="7004050" y="4660900"/>
          <p14:tracePt t="77881" x="7175500" y="4660900"/>
          <p14:tracePt t="77898" x="7289800" y="4660900"/>
          <p14:tracePt t="77914" x="7410450" y="4660900"/>
          <p14:tracePt t="77931" x="7493000" y="4660900"/>
          <p14:tracePt t="77948" x="7581900" y="4660900"/>
          <p14:tracePt t="77964" x="7626350" y="4660900"/>
          <p14:tracePt t="77981" x="7651750" y="4660900"/>
          <p14:tracePt t="77998" x="7670800" y="4660900"/>
          <p14:tracePt t="78014" x="7677150" y="4660900"/>
          <p14:tracePt t="78031" x="7683500" y="4660900"/>
          <p14:tracePt t="78049" x="7696200" y="4660900"/>
          <p14:tracePt t="78064" x="7727950" y="4660900"/>
          <p14:tracePt t="78081" x="7766050" y="4660900"/>
          <p14:tracePt t="78098" x="7816850" y="4660900"/>
          <p14:tracePt t="78114" x="7874000" y="4660900"/>
          <p14:tracePt t="78131" x="7912100" y="4660900"/>
          <p14:tracePt t="78148" x="7956550" y="4660900"/>
          <p14:tracePt t="78164" x="7969250" y="4660900"/>
          <p14:tracePt t="78305" x="7975600" y="4635500"/>
          <p14:tracePt t="78312" x="7975600" y="4584700"/>
          <p14:tracePt t="78320" x="7975600" y="4533900"/>
          <p14:tracePt t="78331" x="7975600" y="4489450"/>
          <p14:tracePt t="78348" x="7975600" y="4400550"/>
          <p14:tracePt t="78364" x="7943850" y="4305300"/>
          <p14:tracePt t="78381" x="7931150" y="4254500"/>
          <p14:tracePt t="78385" x="7918450" y="4229100"/>
          <p14:tracePt t="78398" x="7912100" y="4210050"/>
          <p14:tracePt t="78415" x="7899400" y="4184650"/>
          <p14:tracePt t="78431" x="7880350" y="4146550"/>
          <p14:tracePt t="78448" x="7867650" y="4127500"/>
          <p14:tracePt t="78464" x="7848600" y="4108450"/>
          <p14:tracePt t="78481" x="7810500" y="4102100"/>
          <p14:tracePt t="78498" x="7721600" y="4083050"/>
          <p14:tracePt t="78514" x="7575550" y="4070350"/>
          <p14:tracePt t="78531" x="7321550" y="4051300"/>
          <p14:tracePt t="78548" x="6902450" y="4032250"/>
          <p14:tracePt t="78564" x="6369050" y="4032250"/>
          <p14:tracePt t="78581" x="5835650" y="4032250"/>
          <p14:tracePt t="78598" x="5340350" y="3987800"/>
          <p14:tracePt t="78615" x="4965700" y="3943350"/>
          <p14:tracePt t="78631" x="4718050" y="3930650"/>
          <p14:tracePt t="78647" x="4616450" y="3930650"/>
          <p14:tracePt t="78665" x="4546600" y="3930650"/>
          <p14:tracePt t="78681" x="4476750" y="3930650"/>
          <p14:tracePt t="78698" x="4413250" y="3930650"/>
          <p14:tracePt t="78715" x="4324350" y="3930650"/>
          <p14:tracePt t="78731" x="4210050" y="3930650"/>
          <p14:tracePt t="78748" x="4038600" y="3930650"/>
          <p14:tracePt t="78765" x="3873500" y="3930650"/>
          <p14:tracePt t="78781" x="3702050" y="3930650"/>
          <p14:tracePt t="78799" x="3505200" y="3930650"/>
          <p14:tracePt t="78815" x="3479800" y="3930650"/>
          <p14:tracePt t="78831" x="3460750" y="3930650"/>
          <p14:tracePt t="78880" x="3448050" y="3937000"/>
          <p14:tracePt t="78889" x="3448050" y="3943350"/>
          <p14:tracePt t="78898" x="3448050" y="3962400"/>
          <p14:tracePt t="78915" x="3435350" y="4006850"/>
          <p14:tracePt t="78931" x="3435350" y="4070350"/>
          <p14:tracePt t="78948" x="3435350" y="4171950"/>
          <p14:tracePt t="78964" x="3435350" y="4311650"/>
          <p14:tracePt t="78981" x="3435350" y="4406900"/>
          <p14:tracePt t="78998" x="3435350" y="4476750"/>
          <p14:tracePt t="79014" x="3435350" y="4521200"/>
          <p14:tracePt t="79031" x="3435350" y="4540250"/>
          <p14:tracePt t="79080" x="3435350" y="4552950"/>
          <p14:tracePt t="79096" x="3435350" y="4559300"/>
          <p14:tracePt t="79105" x="3435350" y="4565650"/>
          <p14:tracePt t="79115" x="3435350" y="4572000"/>
          <p14:tracePt t="79131" x="3435350" y="4584700"/>
          <p14:tracePt t="79148" x="3435350" y="4610100"/>
          <p14:tracePt t="79165" x="3467100" y="4648200"/>
          <p14:tracePt t="79181" x="3498850" y="4667250"/>
          <p14:tracePt t="79199" x="3575050" y="4699000"/>
          <p14:tracePt t="79215" x="3613150" y="4699000"/>
          <p14:tracePt t="79231" x="3733800" y="4711700"/>
          <p14:tracePt t="79248" x="3886200" y="4724400"/>
          <p14:tracePt t="79265" x="4095750" y="4724400"/>
          <p14:tracePt t="79281" x="4413250" y="4743450"/>
          <p14:tracePt t="79298" x="4813300" y="4743450"/>
          <p14:tracePt t="79315" x="5226050" y="4743450"/>
          <p14:tracePt t="79332" x="5619750" y="4743450"/>
          <p14:tracePt t="79348" x="5937250" y="4743450"/>
          <p14:tracePt t="79365" x="6146800" y="4743450"/>
          <p14:tracePt t="79369" x="6248400" y="4743450"/>
          <p14:tracePt t="79381" x="6330950" y="4743450"/>
          <p14:tracePt t="79399" x="6578600" y="4743450"/>
          <p14:tracePt t="79415" x="6667500" y="4743450"/>
          <p14:tracePt t="79431" x="6940550" y="4743450"/>
          <p14:tracePt t="79448" x="7131050" y="4743450"/>
          <p14:tracePt t="79465" x="7353300" y="4743450"/>
          <p14:tracePt t="79481" x="7543800" y="4743450"/>
          <p14:tracePt t="79498" x="7696200" y="4743450"/>
          <p14:tracePt t="79515" x="7797800" y="4743450"/>
          <p14:tracePt t="79531" x="7823200" y="4743450"/>
          <p14:tracePt t="79548" x="7829550" y="4743450"/>
          <p14:tracePt t="79656" x="7842250" y="4743450"/>
          <p14:tracePt t="79664" x="7848600" y="4743450"/>
          <p14:tracePt t="79680" x="7867650" y="4743450"/>
          <p14:tracePt t="79688" x="7886700" y="4743450"/>
          <p14:tracePt t="79698" x="7905750" y="4743450"/>
          <p14:tracePt t="79715" x="7956550" y="4743450"/>
          <p14:tracePt t="79731" x="7969250" y="4743450"/>
          <p14:tracePt t="80193" x="7943850" y="4756150"/>
          <p14:tracePt t="80200" x="7893050" y="4768850"/>
          <p14:tracePt t="80208" x="7823200" y="4794250"/>
          <p14:tracePt t="80217" x="7734300" y="4813300"/>
          <p14:tracePt t="80232" x="7537450" y="4857750"/>
          <p14:tracePt t="80249" x="7340600" y="4876800"/>
          <p14:tracePt t="80265" x="7194550" y="4883150"/>
          <p14:tracePt t="80282" x="7124700" y="4883150"/>
          <p14:tracePt t="80298" x="7086600" y="4883150"/>
          <p14:tracePt t="80315" x="7080250" y="4883150"/>
          <p14:tracePt t="80472" x="7073900" y="4883150"/>
          <p14:tracePt t="80480" x="7073900" y="4870450"/>
          <p14:tracePt t="80488" x="7073900" y="4864100"/>
          <p14:tracePt t="80498" x="7073900" y="4857750"/>
          <p14:tracePt t="80515" x="7073900" y="4845050"/>
          <p14:tracePt t="80532" x="7073900" y="4819650"/>
          <p14:tracePt t="80548" x="7073900" y="4806950"/>
          <p14:tracePt t="80565" x="7073900" y="4787900"/>
          <p14:tracePt t="80582" x="7073900" y="4768850"/>
          <p14:tracePt t="80598" x="7073900" y="4756150"/>
          <p14:tracePt t="80615" x="7073900" y="4749800"/>
          <p14:tracePt t="80632" x="7073900" y="4730750"/>
          <p14:tracePt t="80649" x="7073900" y="4724400"/>
          <p14:tracePt t="80665" x="7080250" y="4718050"/>
          <p14:tracePt t="80682" x="7086600" y="4711700"/>
          <p14:tracePt t="80698" x="7092950" y="4705350"/>
          <p14:tracePt t="80715" x="7092950" y="4699000"/>
          <p14:tracePt t="81648" x="7105650" y="4692650"/>
          <p14:tracePt t="81672" x="7112000" y="4692650"/>
          <p14:tracePt t="81736" x="7118350" y="4692650"/>
          <p14:tracePt t="82465" x="7131050" y="4692650"/>
          <p14:tracePt t="82473" x="7137400" y="4692650"/>
          <p14:tracePt t="82482" x="7143750" y="4692650"/>
          <p14:tracePt t="82505" x="7150100" y="4692650"/>
          <p14:tracePt t="82520" x="7162800" y="4692650"/>
          <p14:tracePt t="82544" x="7169150" y="4692650"/>
          <p14:tracePt t="82552" x="7175500" y="4686300"/>
          <p14:tracePt t="82566" x="7194550" y="4686300"/>
          <p14:tracePt t="82583" x="7226300" y="4686300"/>
          <p14:tracePt t="82599" x="7270750" y="4686300"/>
          <p14:tracePt t="82616" x="7277100" y="4686300"/>
          <p14:tracePt t="82782" x="7270750" y="4686300"/>
          <p14:tracePt t="82791" x="7258050" y="4686300"/>
          <p14:tracePt t="82808" x="7251700" y="4686300"/>
          <p14:tracePt t="82832" x="7245350" y="4686300"/>
          <p14:tracePt t="82856" x="7232650" y="4686300"/>
          <p14:tracePt t="82880" x="7226300" y="4686300"/>
          <p14:tracePt t="83040" x="7194550" y="4686300"/>
          <p14:tracePt t="83048" x="7175500" y="4686300"/>
          <p14:tracePt t="83056" x="7131050" y="4686300"/>
          <p14:tracePt t="83066" x="7086600" y="4686300"/>
          <p14:tracePt t="83083" x="6908800" y="4686300"/>
          <p14:tracePt t="83099" x="6483350" y="4724400"/>
          <p14:tracePt t="83116" x="6019800" y="4768850"/>
          <p14:tracePt t="83133" x="5568950" y="4787900"/>
          <p14:tracePt t="83149" x="5327650" y="4787900"/>
          <p14:tracePt t="83166" x="5232400" y="4787900"/>
          <p14:tracePt t="83183" x="5226050" y="4787900"/>
          <p14:tracePt t="83240" x="5219700" y="4787900"/>
          <p14:tracePt t="83273" x="5213350" y="4787900"/>
          <p14:tracePt t="83280" x="5213350" y="4781550"/>
          <p14:tracePt t="83296" x="5200650" y="4768850"/>
          <p14:tracePt t="83312" x="5187950" y="4756150"/>
          <p14:tracePt t="83320" x="5175250" y="4749800"/>
          <p14:tracePt t="83333" x="5156200" y="4743450"/>
          <p14:tracePt t="83351" x="5067300" y="4724400"/>
          <p14:tracePt t="83366" x="5054600" y="4718050"/>
          <p14:tracePt t="83425" x="5060950" y="4718050"/>
          <p14:tracePt t="83432" x="5080000" y="4718050"/>
          <p14:tracePt t="83440" x="5099050" y="4718050"/>
          <p14:tracePt t="83449" x="5124450" y="4705350"/>
          <p14:tracePt t="83466" x="5149850" y="4692650"/>
          <p14:tracePt t="83483" x="5181600" y="4679950"/>
          <p14:tracePt t="83499" x="5187950" y="4673600"/>
          <p14:tracePt t="83516" x="5194300" y="4660900"/>
          <p14:tracePt t="83533" x="5207000" y="4660900"/>
          <p14:tracePt t="83584" x="5213350" y="4654550"/>
          <p14:tracePt t="83608" x="5219700" y="4654550"/>
          <p14:tracePt t="83616" x="5232400" y="4667250"/>
          <p14:tracePt t="83624" x="5232400" y="4699000"/>
          <p14:tracePt t="83633" x="5232400" y="4749800"/>
          <p14:tracePt t="83649" x="5232400" y="4870450"/>
          <p14:tracePt t="83666" x="5226050" y="5003800"/>
          <p14:tracePt t="83683" x="5213350" y="5124450"/>
          <p14:tracePt t="83699" x="5200650" y="5207000"/>
          <p14:tracePt t="83716" x="5187950" y="5251450"/>
          <p14:tracePt t="83733" x="5187950" y="5276850"/>
          <p14:tracePt t="83749" x="5187950" y="5289550"/>
          <p14:tracePt t="83767" x="5200650" y="5302250"/>
          <p14:tracePt t="83799" x="5219700" y="5302250"/>
          <p14:tracePt t="83816" x="5245100" y="5295900"/>
          <p14:tracePt t="83833" x="5264150" y="5264150"/>
          <p14:tracePt t="83849" x="5289550" y="5232400"/>
          <p14:tracePt t="83866" x="5321300" y="5187950"/>
          <p14:tracePt t="83883" x="5334000" y="5175250"/>
          <p14:tracePt t="83899" x="5340350" y="5168900"/>
          <p14:tracePt t="83916" x="5340350" y="5156200"/>
          <p14:tracePt t="83933" x="5346700" y="5156200"/>
          <p14:tracePt t="84033" x="5353050" y="5156200"/>
          <p14:tracePt t="84041" x="5365750" y="5156200"/>
          <p14:tracePt t="84049" x="5384800" y="5168900"/>
          <p14:tracePt t="84066" x="5397500" y="5187950"/>
          <p14:tracePt t="84083" x="5410200" y="5200650"/>
          <p14:tracePt t="84267" x="5429250" y="5200650"/>
          <p14:tracePt t="84272" x="5435600" y="5200650"/>
          <p14:tracePt t="84283" x="5448300" y="5200650"/>
          <p14:tracePt t="84299" x="5454650" y="5213350"/>
          <p14:tracePt t="84316" x="5505450" y="5213350"/>
          <p14:tracePt t="84333" x="5530850" y="5213350"/>
          <p14:tracePt t="84349" x="5568950" y="5213350"/>
          <p14:tracePt t="84366" x="5600700" y="5213350"/>
          <p14:tracePt t="84383" x="5607050" y="5219700"/>
          <p14:tracePt t="84768" x="5619750" y="5219700"/>
          <p14:tracePt t="84784" x="5626100" y="5219700"/>
          <p14:tracePt t="84792" x="5657850" y="5213350"/>
          <p14:tracePt t="84801" x="5670550" y="5207000"/>
          <p14:tracePt t="84817" x="5695950" y="5194300"/>
          <p14:tracePt t="84833" x="5740400" y="5181600"/>
          <p14:tracePt t="84850" x="5765800" y="5162550"/>
          <p14:tracePt t="84866" x="5797550" y="5143500"/>
          <p14:tracePt t="84883" x="5822950" y="5124450"/>
          <p14:tracePt t="84900" x="5861050" y="5092700"/>
          <p14:tracePt t="84916" x="5880100" y="5073650"/>
          <p14:tracePt t="84933" x="5899150" y="5035550"/>
          <p14:tracePt t="84950" x="5911850" y="5010150"/>
          <p14:tracePt t="84966" x="5918200" y="4997450"/>
          <p14:tracePt t="84983" x="5930900" y="4953000"/>
          <p14:tracePt t="85000" x="5930900" y="4933950"/>
          <p14:tracePt t="85017" x="5924550" y="4914900"/>
          <p14:tracePt t="85033" x="5924550" y="4908550"/>
          <p14:tracePt t="85050" x="5924550" y="4902200"/>
          <p14:tracePt t="85091" x="5924550" y="4895850"/>
          <p14:tracePt t="85120" x="5930900" y="4889500"/>
          <p14:tracePt t="85129" x="5949950" y="4889500"/>
          <p14:tracePt t="85136" x="5969000" y="4889500"/>
          <p14:tracePt t="85150" x="5988050" y="4889500"/>
          <p14:tracePt t="85167" x="6026150" y="4895850"/>
          <p14:tracePt t="85183" x="6057900" y="4978400"/>
          <p14:tracePt t="85200" x="6057900" y="5029200"/>
          <p14:tracePt t="85217" x="6057900" y="5099050"/>
          <p14:tracePt t="85233" x="6057900" y="5162550"/>
          <p14:tracePt t="85251" x="6045200" y="5207000"/>
          <p14:tracePt t="85267" x="6019800" y="5232400"/>
          <p14:tracePt t="85283" x="6019800" y="5251450"/>
          <p14:tracePt t="85300" x="6007100" y="5257800"/>
          <p14:tracePt t="85480" x="6026150" y="5257800"/>
          <p14:tracePt t="85488" x="6032500" y="5251450"/>
          <p14:tracePt t="85504" x="6045200" y="5232400"/>
          <p14:tracePt t="85512" x="6051550" y="5219700"/>
          <p14:tracePt t="85520" x="6051550" y="5213350"/>
          <p14:tracePt t="85533" x="6064250" y="5207000"/>
          <p14:tracePt t="85550" x="6076950" y="5194300"/>
          <p14:tracePt t="85567" x="6076950" y="5187950"/>
          <p14:tracePt t="85583" x="6083300" y="5175250"/>
          <p14:tracePt t="85712" x="6096000" y="5168900"/>
          <p14:tracePt t="85728" x="6108700" y="5168900"/>
          <p14:tracePt t="85736" x="6115050" y="5168900"/>
          <p14:tracePt t="85745" x="6134100" y="5168900"/>
          <p14:tracePt t="85753" x="6153150" y="5168900"/>
          <p14:tracePt t="85767" x="6197600" y="5168900"/>
          <p14:tracePt t="85783" x="6330950" y="5168900"/>
          <p14:tracePt t="85800" x="6407150" y="5187950"/>
          <p14:tracePt t="85817" x="6426200" y="5194300"/>
          <p14:tracePt t="86274" x="6432550" y="5194300"/>
          <p14:tracePt t="86288" x="6438900" y="5194300"/>
          <p14:tracePt t="86296" x="6451600" y="5194300"/>
          <p14:tracePt t="86313" x="6457950" y="5194300"/>
          <p14:tracePt t="86320" x="6477000" y="5194300"/>
          <p14:tracePt t="86334" x="6496050" y="5194300"/>
          <p14:tracePt t="86350" x="6515100" y="5181600"/>
          <p14:tracePt t="86367" x="6546850" y="5181600"/>
          <p14:tracePt t="86384" x="6553200" y="5181600"/>
          <p14:tracePt t="86400" x="6565900" y="5175250"/>
          <p14:tracePt t="86417" x="6572250" y="5175250"/>
          <p14:tracePt t="86465" x="6578600" y="5175250"/>
          <p14:tracePt t="86488" x="6584950" y="5175250"/>
          <p14:tracePt t="86496" x="6604000" y="5175250"/>
          <p14:tracePt t="86504" x="6610350" y="5175250"/>
          <p14:tracePt t="86517" x="6629400" y="5175250"/>
          <p14:tracePt t="86534" x="6673850" y="5175250"/>
          <p14:tracePt t="86551" x="6731000" y="5175250"/>
          <p14:tracePt t="86567" x="6769100" y="5175250"/>
          <p14:tracePt t="86584" x="6794500" y="5162550"/>
          <p14:tracePt t="86601" x="6826250" y="5143500"/>
          <p14:tracePt t="86617" x="6838950" y="5137150"/>
          <p14:tracePt t="86634" x="6851650" y="5124450"/>
          <p14:tracePt t="86650" x="6864350" y="5111750"/>
          <p14:tracePt t="86667" x="6877050" y="5099050"/>
          <p14:tracePt t="86684" x="6896100" y="5073650"/>
          <p14:tracePt t="86701" x="6902450" y="5041900"/>
          <p14:tracePt t="86717" x="6915150" y="5016500"/>
          <p14:tracePt t="86734" x="6934200" y="4997450"/>
          <p14:tracePt t="86750" x="6940550" y="4978400"/>
          <p14:tracePt t="86767" x="6946900" y="4965700"/>
          <p14:tracePt t="86784" x="6953250" y="4959350"/>
          <p14:tracePt t="86824" x="6959600" y="4953000"/>
          <p14:tracePt t="86834" x="6965950" y="4953000"/>
          <p14:tracePt t="86850" x="6991350" y="4953000"/>
          <p14:tracePt t="86867" x="7010400" y="4953000"/>
          <p14:tracePt t="86884" x="7029450" y="4953000"/>
          <p14:tracePt t="87296" x="7029450" y="4959350"/>
          <p14:tracePt t="87304" x="7029450" y="4965700"/>
          <p14:tracePt t="87992" x="7023100" y="4972050"/>
          <p14:tracePt t="88001" x="7016750" y="4972050"/>
          <p14:tracePt t="88016" x="7004050" y="4965700"/>
          <p14:tracePt t="88032" x="6997700" y="4965700"/>
          <p14:tracePt t="88048" x="6991350" y="4965700"/>
          <p14:tracePt t="88072" x="6985000" y="4965700"/>
          <p14:tracePt t="88945" x="6978650" y="4965700"/>
          <p14:tracePt t="88953" x="6978650" y="4953000"/>
          <p14:tracePt t="88968" x="6972300" y="4914900"/>
          <p14:tracePt t="88984" x="6959600" y="4845050"/>
          <p14:tracePt t="89001" x="6934200" y="4775200"/>
          <p14:tracePt t="89018" x="6921500" y="4705350"/>
          <p14:tracePt t="89034" x="6908800" y="4629150"/>
          <p14:tracePt t="89051" x="6896100" y="4559300"/>
          <p14:tracePt t="89068" x="6883400" y="4438650"/>
          <p14:tracePt t="89084" x="6858000" y="4292600"/>
          <p14:tracePt t="89101" x="6845300" y="4165600"/>
          <p14:tracePt t="89119" x="6819900" y="4025900"/>
          <p14:tracePt t="89135" x="6813550" y="3981450"/>
          <p14:tracePt t="89151" x="6807200" y="3905250"/>
          <p14:tracePt t="89168" x="6794500" y="3873500"/>
          <p14:tracePt t="89184" x="6794500" y="3848100"/>
          <p14:tracePt t="89201" x="6788150" y="3822700"/>
          <p14:tracePt t="89218" x="6769100" y="3803650"/>
          <p14:tracePt t="89234" x="6750050" y="3784600"/>
          <p14:tracePt t="89251" x="6743700" y="3771900"/>
          <p14:tracePt t="89268" x="6711950" y="3746500"/>
          <p14:tracePt t="89284" x="6692900" y="3708400"/>
          <p14:tracePt t="89301" x="6680200" y="3689350"/>
          <p14:tracePt t="89318" x="6667500" y="3670300"/>
          <p14:tracePt t="89334" x="6654800" y="3651250"/>
          <p14:tracePt t="89432" x="6642100" y="3651250"/>
          <p14:tracePt t="89440" x="6629400" y="3657600"/>
          <p14:tracePt t="89451" x="6616700" y="3676650"/>
          <p14:tracePt t="89468" x="6597650" y="3733800"/>
          <p14:tracePt t="89485" x="6572250" y="3778250"/>
          <p14:tracePt t="89501" x="6553200" y="3810000"/>
          <p14:tracePt t="89535" x="6546850" y="3816350"/>
          <p14:tracePt t="89553" x="6534150" y="3816350"/>
          <p14:tracePt t="89568" x="6527800" y="3816350"/>
          <p14:tracePt t="89585" x="6515100" y="3816350"/>
          <p14:tracePt t="89601" x="6502400" y="3816350"/>
          <p14:tracePt t="89618" x="6489700" y="3803650"/>
          <p14:tracePt t="89635" x="6489700" y="3778250"/>
          <p14:tracePt t="89651" x="6483350" y="3759200"/>
          <p14:tracePt t="89668" x="6483350" y="3740150"/>
          <p14:tracePt t="89685" x="6483350" y="3733800"/>
          <p14:tracePt t="89701" x="6483350" y="3714750"/>
          <p14:tracePt t="89718" x="6483350" y="3708400"/>
          <p14:tracePt t="89735" x="6483350" y="3683000"/>
          <p14:tracePt t="89751" x="6496050" y="3651250"/>
          <p14:tracePt t="89768" x="6508750" y="3638550"/>
          <p14:tracePt t="89785" x="6527800" y="3619500"/>
          <p14:tracePt t="89801" x="6546850" y="3600450"/>
          <p14:tracePt t="89818" x="6572250" y="3575050"/>
          <p14:tracePt t="89835" x="6616700" y="3543300"/>
          <p14:tracePt t="89851" x="6642100" y="3524250"/>
          <p14:tracePt t="89868" x="6680200" y="3511550"/>
          <p14:tracePt t="89885" x="6692900" y="3498850"/>
          <p14:tracePt t="89901" x="6699250" y="3498850"/>
          <p14:tracePt t="90000" x="6705600" y="3492500"/>
          <p14:tracePt t="90008" x="6705600" y="3486150"/>
          <p14:tracePt t="90018" x="6705600" y="3479800"/>
          <p14:tracePt t="90035" x="6686550" y="3467100"/>
          <p14:tracePt t="90051" x="6648450" y="3454400"/>
          <p14:tracePt t="90068" x="6591300" y="3441700"/>
          <p14:tracePt t="90085" x="6553200" y="3435350"/>
          <p14:tracePt t="90101" x="6515100" y="3422650"/>
          <p14:tracePt t="90119" x="6426200" y="3409950"/>
          <p14:tracePt t="90135" x="6381750" y="3409950"/>
          <p14:tracePt t="90151" x="6203950" y="3384550"/>
          <p14:tracePt t="90168" x="6064250" y="3371850"/>
          <p14:tracePt t="90185" x="5905500" y="3340100"/>
          <p14:tracePt t="90201" x="5765800" y="3327400"/>
          <p14:tracePt t="90218" x="5670550" y="3314700"/>
          <p14:tracePt t="90235" x="5638800" y="3302000"/>
          <p14:tracePt t="90268" x="5638800" y="3289300"/>
          <p14:tracePt t="90285" x="5638800" y="3263900"/>
          <p14:tracePt t="90302" x="5626100" y="3225800"/>
          <p14:tracePt t="90319" x="5575300" y="3111500"/>
          <p14:tracePt t="90335" x="5549900" y="3028950"/>
          <p14:tracePt t="90351" x="5543550" y="2952750"/>
          <p14:tracePt t="90368" x="5530850" y="2908300"/>
          <p14:tracePt t="90385" x="5518150" y="2838450"/>
          <p14:tracePt t="90402" x="5505450" y="2800350"/>
          <p14:tracePt t="90418" x="5505450" y="2749550"/>
          <p14:tracePt t="90435" x="5499100" y="2717800"/>
          <p14:tracePt t="90451" x="5499100" y="2711450"/>
          <p14:tracePt t="90633" x="5499100" y="2705100"/>
          <p14:tracePt t="90640" x="5499100" y="2692400"/>
          <p14:tracePt t="90652" x="5499100" y="2686050"/>
          <p14:tracePt t="90668" x="5499100" y="2679700"/>
          <p14:tracePt t="90685" x="5499100" y="2667000"/>
          <p14:tracePt t="90702" x="5499100" y="2641600"/>
          <p14:tracePt t="90719" x="5499100" y="2603500"/>
          <p14:tracePt t="90735" x="5511800" y="2565400"/>
          <p14:tracePt t="90752" x="5511800" y="2527300"/>
          <p14:tracePt t="90768" x="5511800" y="2501900"/>
          <p14:tracePt t="90785" x="5518150" y="2482850"/>
          <p14:tracePt t="90802" x="5518150" y="2470150"/>
          <p14:tracePt t="90818" x="5524500" y="2463800"/>
          <p14:tracePt t="90835" x="5524500" y="2457450"/>
          <p14:tracePt t="90852" x="5530850" y="2451100"/>
          <p14:tracePt t="90868" x="5530850" y="2444750"/>
          <p14:tracePt t="91305" x="5530850" y="2463800"/>
          <p14:tracePt t="91312" x="5530850" y="2489200"/>
          <p14:tracePt t="91321" x="5530850" y="2520950"/>
          <p14:tracePt t="91335" x="5543550" y="2609850"/>
          <p14:tracePt t="91352" x="5556250" y="2717800"/>
          <p14:tracePt t="91368" x="5568950" y="2832100"/>
          <p14:tracePt t="91385" x="5568950" y="2959100"/>
          <p14:tracePt t="91402" x="5568950" y="3054350"/>
          <p14:tracePt t="91419" x="5581650" y="3143250"/>
          <p14:tracePt t="91435" x="5594350" y="3181350"/>
          <p14:tracePt t="91452" x="5594350" y="3194050"/>
          <p14:tracePt t="91656" x="5575300" y="3181350"/>
          <p14:tracePt t="91664" x="5549900" y="3162300"/>
          <p14:tracePt t="91672" x="5524500" y="3136900"/>
          <p14:tracePt t="91685" x="5505450" y="3124200"/>
          <p14:tracePt t="91701" x="5486400" y="3105150"/>
          <p14:tracePt t="91887" x="5480050" y="3105150"/>
          <p14:tracePt t="91951" x="5473700" y="3105150"/>
          <p14:tracePt t="92079" x="5480050" y="3098800"/>
          <p14:tracePt t="92087" x="5505450" y="3098800"/>
          <p14:tracePt t="92094" x="5543550" y="3086100"/>
          <p14:tracePt t="92102" x="5575300" y="3086100"/>
          <p14:tracePt t="92118" x="5676900" y="3073400"/>
          <p14:tracePt t="92135" x="5810250" y="3060700"/>
          <p14:tracePt t="92152" x="5988050" y="3060700"/>
          <p14:tracePt t="92168" x="6191250" y="3060700"/>
          <p14:tracePt t="92185" x="6400800" y="3060700"/>
          <p14:tracePt t="92202" x="6578600" y="3060700"/>
          <p14:tracePt t="92218" x="6711950" y="3060700"/>
          <p14:tracePt t="92235" x="6781800" y="3060700"/>
          <p14:tracePt t="92252" x="6807200" y="3060700"/>
          <p14:tracePt t="92268" x="6826250" y="3060700"/>
          <p14:tracePt t="92285" x="6864350" y="3060700"/>
          <p14:tracePt t="92302" x="6902450" y="3060700"/>
          <p14:tracePt t="92318" x="6959600" y="3060700"/>
          <p14:tracePt t="92335" x="6965950" y="3067050"/>
          <p14:tracePt t="92352" x="6972300" y="3067050"/>
          <p14:tracePt t="92536" x="6978650" y="3067050"/>
          <p14:tracePt t="92544" x="6978650" y="3105150"/>
          <p14:tracePt t="92553" x="6953250" y="3117850"/>
          <p14:tracePt t="92569" x="6864350" y="3206750"/>
          <p14:tracePt t="92586" x="6737350" y="3308350"/>
          <p14:tracePt t="92602" x="6635750" y="3403600"/>
          <p14:tracePt t="92619" x="6553200" y="3492500"/>
          <p14:tracePt t="92636" x="6483350" y="3549650"/>
          <p14:tracePt t="92652" x="6419850" y="3606800"/>
          <p14:tracePt t="92669" x="6343650" y="3632200"/>
          <p14:tracePt t="92686" x="6305550" y="3651250"/>
          <p14:tracePt t="92703" x="6146800" y="3663950"/>
          <p14:tracePt t="92719" x="6032500" y="3663950"/>
          <p14:tracePt t="92736" x="5892800" y="3663950"/>
          <p14:tracePt t="92752" x="5759450" y="3663950"/>
          <p14:tracePt t="92769" x="5638800" y="3657600"/>
          <p14:tracePt t="92786" x="5568950" y="3632200"/>
          <p14:tracePt t="92802" x="5543550" y="3632200"/>
          <p14:tracePt t="92819" x="5537200" y="3632200"/>
          <p14:tracePt t="92984" x="5543550" y="3625850"/>
          <p14:tracePt t="92992" x="5588000" y="3625850"/>
          <p14:tracePt t="93002" x="5657850" y="3625850"/>
          <p14:tracePt t="93019" x="5854700" y="3625850"/>
          <p14:tracePt t="93036" x="6083300" y="3625850"/>
          <p14:tracePt t="93052" x="6305550" y="3625850"/>
          <p14:tracePt t="93069" x="6407150" y="3625850"/>
          <p14:tracePt t="93085" x="6426200" y="3625850"/>
          <p14:tracePt t="93336" x="6413500" y="3625850"/>
          <p14:tracePt t="93344" x="6375400" y="3625850"/>
          <p14:tracePt t="93352" x="6343650" y="3625850"/>
          <p14:tracePt t="93369" x="6305550" y="3625850"/>
          <p14:tracePt t="93385" x="6254750" y="3625850"/>
          <p14:tracePt t="93402" x="6197600" y="3625850"/>
          <p14:tracePt t="93419" x="6159500" y="3625850"/>
          <p14:tracePt t="93436" x="6153150" y="3625850"/>
          <p14:tracePt t="93664" x="6146800" y="3625850"/>
          <p14:tracePt t="93672" x="6146800" y="3638550"/>
          <p14:tracePt t="93680" x="6146800" y="3657600"/>
          <p14:tracePt t="93688" x="6146800" y="3689350"/>
          <p14:tracePt t="93703" x="6134100" y="3746500"/>
          <p14:tracePt t="93719" x="6108700" y="3898900"/>
          <p14:tracePt t="93736" x="6096000" y="4006850"/>
          <p14:tracePt t="93753" x="6083300" y="4089400"/>
          <p14:tracePt t="93769" x="6083300" y="4159250"/>
          <p14:tracePt t="93786" x="6083300" y="4229100"/>
          <p14:tracePt t="93803" x="6076950" y="4298950"/>
          <p14:tracePt t="93820" x="6076950" y="4324350"/>
          <p14:tracePt t="93836" x="6076950" y="4362450"/>
          <p14:tracePt t="93853" x="6076950" y="4381500"/>
          <p14:tracePt t="93869" x="6076950" y="4387850"/>
          <p14:tracePt t="93984" x="6076950" y="4362450"/>
          <p14:tracePt t="93992" x="6076950" y="4311650"/>
          <p14:tracePt t="94003" x="6076950" y="4260850"/>
          <p14:tracePt t="94019" x="6096000" y="4133850"/>
          <p14:tracePt t="94036" x="6096000" y="4025900"/>
          <p14:tracePt t="94053" x="6096000" y="3924300"/>
          <p14:tracePt t="94069" x="6096000" y="3835400"/>
          <p14:tracePt t="94087" x="6096000" y="3810000"/>
          <p14:tracePt t="94152" x="6089650" y="3810000"/>
          <p14:tracePt t="94160" x="6070600" y="3829050"/>
          <p14:tracePt t="94169" x="6057900" y="3867150"/>
          <p14:tracePt t="94186" x="6045200" y="3987800"/>
          <p14:tracePt t="94203" x="6032500" y="4070350"/>
          <p14:tracePt t="94219" x="6019800" y="4102100"/>
          <p14:tracePt t="94272" x="6019800" y="4083050"/>
          <p14:tracePt t="94280" x="6032500" y="4025900"/>
          <p14:tracePt t="94288" x="6045200" y="3962400"/>
          <p14:tracePt t="94303" x="6045200" y="3886200"/>
          <p14:tracePt t="94320" x="6076950" y="3594100"/>
          <p14:tracePt t="94336" x="6076950" y="3473450"/>
          <p14:tracePt t="94353" x="6076950" y="3448050"/>
          <p14:tracePt t="94416" x="6076950" y="3492500"/>
          <p14:tracePt t="94424" x="6076950" y="3549650"/>
          <p14:tracePt t="94433" x="6076950" y="3613150"/>
          <p14:tracePt t="94440" x="6076950" y="3676650"/>
          <p14:tracePt t="94453" x="6076950" y="3727450"/>
          <p14:tracePt t="94470" x="6076950" y="3797300"/>
          <p14:tracePt t="94486" x="6076950" y="3810000"/>
          <p14:tracePt t="94544" x="6083300" y="3810000"/>
          <p14:tracePt t="94552" x="6083300" y="3797300"/>
          <p14:tracePt t="94560" x="6083300" y="3790950"/>
          <p14:tracePt t="94569" x="6083300" y="3771900"/>
          <p14:tracePt t="94586" x="6089650" y="3752850"/>
          <p14:tracePt t="94620" x="6096000" y="3740150"/>
          <p14:tracePt t="94636" x="6127750" y="3740150"/>
          <p14:tracePt t="94653" x="6242050" y="3740150"/>
          <p14:tracePt t="94670" x="6445250" y="3765550"/>
          <p14:tracePt t="94687" x="6813550" y="3822700"/>
          <p14:tracePt t="94703" x="6889750" y="3835400"/>
          <p14:tracePt t="94720" x="6953250" y="3848100"/>
          <p14:tracePt t="94984" x="6927850" y="3841750"/>
          <p14:tracePt t="94992" x="6858000" y="3841750"/>
          <p14:tracePt t="95003" x="6788150" y="3829050"/>
          <p14:tracePt t="95020" x="6610350" y="3816350"/>
          <p14:tracePt t="95036" x="6394450" y="3816350"/>
          <p14:tracePt t="95053" x="6223000" y="3816350"/>
          <p14:tracePt t="95070" x="6083300" y="3816350"/>
          <p14:tracePt t="95087" x="5981700" y="3816350"/>
          <p14:tracePt t="95103" x="5911850" y="3816350"/>
          <p14:tracePt t="95120" x="5753100" y="3848100"/>
          <p14:tracePt t="95136" x="5391150" y="3886200"/>
          <p14:tracePt t="95153" x="4908550" y="3886200"/>
          <p14:tracePt t="95170" x="4464050" y="3886200"/>
          <p14:tracePt t="95186" x="4165600" y="3886200"/>
          <p14:tracePt t="95203" x="3994150" y="3886200"/>
          <p14:tracePt t="95220" x="3905250" y="3886200"/>
          <p14:tracePt t="95236" x="3867150" y="3886200"/>
          <p14:tracePt t="95253" x="3860800" y="3886200"/>
          <p14:tracePt t="95269" x="3854450" y="3886200"/>
          <p14:tracePt t="95286" x="3835400" y="3886200"/>
          <p14:tracePt t="95302" x="3816350" y="3886200"/>
          <p14:tracePt t="95319" x="3803650" y="3873500"/>
          <p14:tracePt t="95336" x="3790950" y="3867150"/>
          <p14:tracePt t="95352" x="3784600" y="3829050"/>
          <p14:tracePt t="95369" x="3771900" y="3790950"/>
          <p14:tracePt t="95386" x="3771900" y="3746500"/>
          <p14:tracePt t="95403" x="3759200" y="3676650"/>
          <p14:tracePt t="95419" x="3759200" y="3594100"/>
          <p14:tracePt t="95436" x="3759200" y="3505200"/>
          <p14:tracePt t="95453" x="3759200" y="3422650"/>
          <p14:tracePt t="95457" x="3765550" y="3384550"/>
          <p14:tracePt t="95470" x="3778250" y="3346450"/>
          <p14:tracePt t="95487" x="3854450" y="3232150"/>
          <p14:tracePt t="95503" x="3898900" y="3187700"/>
          <p14:tracePt t="95520" x="3943350" y="3149600"/>
          <p14:tracePt t="95536" x="4006850" y="3098800"/>
          <p14:tracePt t="95553" x="4032250" y="3098800"/>
          <p14:tracePt t="95570" x="4108450" y="3086100"/>
          <p14:tracePt t="95586" x="4229100" y="3086100"/>
          <p14:tracePt t="95603" x="4362450" y="3086100"/>
          <p14:tracePt t="95620" x="4514850" y="3098800"/>
          <p14:tracePt t="95637" x="4667250" y="3124200"/>
          <p14:tracePt t="95653" x="4787900" y="3136900"/>
          <p14:tracePt t="95670" x="4927600" y="3181350"/>
          <p14:tracePt t="95687" x="5067300" y="3194050"/>
          <p14:tracePt t="95703" x="5295900" y="3219450"/>
          <p14:tracePt t="95720" x="5499100" y="3238500"/>
          <p14:tracePt t="95736" x="5759450" y="3238500"/>
          <p14:tracePt t="95753" x="6026150" y="3238500"/>
          <p14:tracePt t="95770" x="6235700" y="3238500"/>
          <p14:tracePt t="95787" x="6419850" y="3238500"/>
          <p14:tracePt t="95803" x="6559550" y="3238500"/>
          <p14:tracePt t="95820" x="6642100" y="3238500"/>
          <p14:tracePt t="95837" x="6680200" y="3238500"/>
          <p14:tracePt t="95853" x="6705600" y="3238500"/>
          <p14:tracePt t="95870" x="6737350" y="3238500"/>
          <p14:tracePt t="95887" x="6838950" y="3219450"/>
          <p14:tracePt t="95903" x="6940550" y="3206750"/>
          <p14:tracePt t="95920" x="7048500" y="3194050"/>
          <p14:tracePt t="95937" x="7131050" y="3194050"/>
          <p14:tracePt t="95954" x="7188200" y="3194050"/>
          <p14:tracePt t="95987" x="7194550" y="3194050"/>
          <p14:tracePt t="96048" x="7200900" y="3213100"/>
          <p14:tracePt t="96056" x="7213600" y="3251200"/>
          <p14:tracePt t="96064" x="7226300" y="3302000"/>
          <p14:tracePt t="96072" x="7239000" y="3365500"/>
          <p14:tracePt t="96087" x="7239000" y="3422650"/>
          <p14:tracePt t="96103" x="7239000" y="3625850"/>
          <p14:tracePt t="96120" x="7239000" y="3727450"/>
          <p14:tracePt t="96137" x="7232650" y="3797300"/>
          <p14:tracePt t="96153" x="7219950" y="3835400"/>
          <p14:tracePt t="96170" x="7194550" y="3860800"/>
          <p14:tracePt t="96186" x="7175500" y="3873500"/>
          <p14:tracePt t="96203" x="7156450" y="3886200"/>
          <p14:tracePt t="96220" x="7118350" y="3886200"/>
          <p14:tracePt t="96236" x="7048500" y="3898900"/>
          <p14:tracePt t="96253" x="6959600" y="3898900"/>
          <p14:tracePt t="96270" x="6858000" y="3898900"/>
          <p14:tracePt t="96286" x="6743700" y="3898900"/>
          <p14:tracePt t="96303" x="6496050" y="3898900"/>
          <p14:tracePt t="96320" x="6242050" y="3898900"/>
          <p14:tracePt t="96336" x="6000750" y="3898900"/>
          <p14:tracePt t="96353" x="5791200" y="3898900"/>
          <p14:tracePt t="96370" x="5600700" y="3898900"/>
          <p14:tracePt t="96386" x="5454650" y="3898900"/>
          <p14:tracePt t="96403" x="5314950" y="3898900"/>
          <p14:tracePt t="96420" x="5181600" y="3898900"/>
          <p14:tracePt t="96437" x="5060950" y="3911600"/>
          <p14:tracePt t="96453" x="4946650" y="3911600"/>
          <p14:tracePt t="96456" x="4895850" y="3911600"/>
          <p14:tracePt t="96470" x="4826000" y="3911600"/>
          <p14:tracePt t="96486" x="4673600" y="3911600"/>
          <p14:tracePt t="96503" x="4419600" y="3911600"/>
          <p14:tracePt t="96520" x="4260850" y="3911600"/>
          <p14:tracePt t="96537" x="4083050" y="3911600"/>
          <p14:tracePt t="96553" x="3949700" y="3911600"/>
          <p14:tracePt t="96570" x="3848100" y="3911600"/>
          <p14:tracePt t="96587" x="3810000" y="3911600"/>
          <p14:tracePt t="96603" x="3803650" y="3911600"/>
          <p14:tracePt t="96673" x="3797300" y="3911600"/>
          <p14:tracePt t="96680" x="3797300" y="3892550"/>
          <p14:tracePt t="96689" x="3797300" y="3867150"/>
          <p14:tracePt t="96703" x="3797300" y="3816350"/>
          <p14:tracePt t="96720" x="3797300" y="3733800"/>
          <p14:tracePt t="96737" x="3797300" y="3644900"/>
          <p14:tracePt t="96753" x="3797300" y="3562350"/>
          <p14:tracePt t="96770" x="3797300" y="3492500"/>
          <p14:tracePt t="96787" x="3797300" y="3460750"/>
          <p14:tracePt t="96804" x="3816350" y="3429000"/>
          <p14:tracePt t="96820" x="3860800" y="3409950"/>
          <p14:tracePt t="96837" x="3930650" y="3384550"/>
          <p14:tracePt t="96853" x="4025900" y="3384550"/>
          <p14:tracePt t="96871" x="4140200" y="3359150"/>
          <p14:tracePt t="96887" x="4216400" y="3346450"/>
          <p14:tracePt t="96904" x="4273550" y="3346450"/>
          <p14:tracePt t="96920" x="4368800" y="3346450"/>
          <p14:tracePt t="96937" x="4527550" y="3333750"/>
          <p14:tracePt t="96953" x="4749800" y="3333750"/>
          <p14:tracePt t="96970" x="5060950" y="3333750"/>
          <p14:tracePt t="96987" x="5422900" y="3333750"/>
          <p14:tracePt t="97004" x="5734050" y="3333750"/>
          <p14:tracePt t="97020" x="5969000" y="3314700"/>
          <p14:tracePt t="97037" x="6140450" y="3302000"/>
          <p14:tracePt t="97054" x="6286500" y="3276600"/>
          <p14:tracePt t="97071" x="6464300" y="3244850"/>
          <p14:tracePt t="97087" x="6591300" y="3219450"/>
          <p14:tracePt t="97104" x="6705600" y="3219450"/>
          <p14:tracePt t="97120" x="6826250" y="3219450"/>
          <p14:tracePt t="97137" x="6946900" y="3219450"/>
          <p14:tracePt t="97154" x="7073900" y="3219450"/>
          <p14:tracePt t="97170" x="7181850" y="3219450"/>
          <p14:tracePt t="97187" x="7270750" y="3225800"/>
          <p14:tracePt t="97204" x="7366000" y="3251200"/>
          <p14:tracePt t="97220" x="7404100" y="3263900"/>
          <p14:tracePt t="97237" x="7410450" y="3263900"/>
          <p14:tracePt t="97256" x="7416800" y="3270250"/>
          <p14:tracePt t="97272" x="7416800" y="3282950"/>
          <p14:tracePt t="97287" x="7416800" y="3384550"/>
          <p14:tracePt t="97304" x="7429500" y="3498850"/>
          <p14:tracePt t="97320" x="7429500" y="3651250"/>
          <p14:tracePt t="97337" x="7391400" y="3810000"/>
          <p14:tracePt t="97354" x="7308850" y="3962400"/>
          <p14:tracePt t="97370" x="7213600" y="4070350"/>
          <p14:tracePt t="97387" x="7099300" y="4140200"/>
          <p14:tracePt t="97404" x="6978650" y="4152900"/>
          <p14:tracePt t="97420" x="6775450" y="4165600"/>
          <p14:tracePt t="97437" x="6496050" y="4165600"/>
          <p14:tracePt t="97454" x="6140450" y="4152900"/>
          <p14:tracePt t="97471" x="5848350" y="4070350"/>
          <p14:tracePt t="97474" x="5708650" y="4019550"/>
          <p14:tracePt t="97487" x="5524500" y="3962400"/>
          <p14:tracePt t="97504" x="5422900" y="3911600"/>
          <p14:tracePt t="97521" x="5391150" y="3892550"/>
          <p14:tracePt t="97537" x="5384800" y="3879850"/>
          <p14:tracePt t="97570" x="5384800" y="3873500"/>
          <p14:tracePt t="97587" x="5372100" y="3860800"/>
          <p14:tracePt t="97604" x="5372100" y="3829050"/>
          <p14:tracePt t="97621" x="5372100" y="3816350"/>
          <p14:tracePt t="97637" x="5372100" y="3778250"/>
          <p14:tracePt t="97654" x="5372100" y="3740150"/>
          <p14:tracePt t="97671" x="5372100" y="3714750"/>
          <p14:tracePt t="97687" x="5365750" y="3663950"/>
          <p14:tracePt t="97704" x="5365750" y="3638550"/>
          <p14:tracePt t="97721" x="5353050" y="3619500"/>
          <p14:tracePt t="97737" x="5353050" y="3613150"/>
          <p14:tracePt t="97754" x="5353050" y="3606800"/>
          <p14:tracePt t="97771" x="5353050" y="3587750"/>
          <p14:tracePt t="97787" x="5359400" y="3581400"/>
          <p14:tracePt t="97804" x="5365750" y="3568700"/>
          <p14:tracePt t="97820" x="5391150" y="3543300"/>
          <p14:tracePt t="97837" x="5410200" y="3517900"/>
          <p14:tracePt t="97854" x="5422900" y="3511550"/>
          <p14:tracePt t="97871" x="5435600" y="3505200"/>
          <p14:tracePt t="97887" x="5448300" y="3492500"/>
          <p14:tracePt t="97904" x="5461000" y="3492500"/>
          <p14:tracePt t="97921" x="5473700" y="3486150"/>
          <p14:tracePt t="97978" x="5480050" y="3486150"/>
          <p14:tracePt t="98000" x="5492750" y="3492500"/>
          <p14:tracePt t="98008" x="5492750" y="3511550"/>
          <p14:tracePt t="98016" x="5492750" y="3517900"/>
          <p14:tracePt t="98024" x="5492750" y="3524250"/>
          <p14:tracePt t="98037" x="5492750" y="3536950"/>
          <p14:tracePt t="98055" x="5492750" y="3562350"/>
          <p14:tracePt t="98087" x="5492750" y="3575050"/>
          <p14:tracePt t="98104" x="5492750" y="3587750"/>
          <p14:tracePt t="98121" x="5486400" y="3594100"/>
          <p14:tracePt t="98138" x="5486400" y="3606800"/>
          <p14:tracePt t="98154" x="5486400" y="3625850"/>
          <p14:tracePt t="98171" x="5480050" y="3651250"/>
          <p14:tracePt t="98187" x="5473700" y="3670300"/>
          <p14:tracePt t="98204" x="5467350" y="3683000"/>
          <p14:tracePt t="98237" x="5461000" y="3689350"/>
          <p14:tracePt t="98968" x="5454650" y="3689350"/>
          <p14:tracePt t="99000" x="5454650" y="3683000"/>
          <p14:tracePt t="99017" x="5461000" y="3683000"/>
          <p14:tracePt t="99024" x="5467350" y="3683000"/>
          <p14:tracePt t="99033" x="5473700" y="3683000"/>
          <p14:tracePt t="99040" x="5486400" y="3670300"/>
          <p14:tracePt t="99055" x="5530850" y="3651250"/>
          <p14:tracePt t="99071" x="5638800" y="3600450"/>
          <p14:tracePt t="99088" x="5759450" y="3543300"/>
          <p14:tracePt t="99104" x="5867400" y="3505200"/>
          <p14:tracePt t="99121" x="5943600" y="3467100"/>
          <p14:tracePt t="99138" x="5981700" y="3441700"/>
          <p14:tracePt t="99155" x="6000750" y="3435350"/>
          <p14:tracePt t="99171" x="6007100" y="3429000"/>
          <p14:tracePt t="99240" x="6007100" y="3435350"/>
          <p14:tracePt t="99248" x="5988050" y="3467100"/>
          <p14:tracePt t="99257" x="5975350" y="3479800"/>
          <p14:tracePt t="99271" x="5880100" y="3536950"/>
          <p14:tracePt t="99288" x="5765800" y="3587750"/>
          <p14:tracePt t="99304" x="5708650" y="3638550"/>
          <p14:tracePt t="99321" x="5676900" y="3651250"/>
          <p14:tracePt t="99338" x="5664200" y="3657600"/>
          <p14:tracePt t="99354" x="5651500" y="3657600"/>
          <p14:tracePt t="99371" x="5645150" y="3657600"/>
          <p14:tracePt t="99388" x="5638800" y="3657600"/>
          <p14:tracePt t="99404" x="5626100" y="3651250"/>
          <p14:tracePt t="99421" x="5613400" y="3613150"/>
          <p14:tracePt t="99438" x="5613400" y="3562350"/>
          <p14:tracePt t="99455" x="5613400" y="3492500"/>
          <p14:tracePt t="99471" x="5613400" y="3409950"/>
          <p14:tracePt t="99488" x="5638800" y="3359150"/>
          <p14:tracePt t="99504" x="5676900" y="3308350"/>
          <p14:tracePt t="99521" x="5759450" y="3263900"/>
          <p14:tracePt t="99538" x="5886450" y="3219450"/>
          <p14:tracePt t="99554" x="6064250" y="3162300"/>
          <p14:tracePt t="99571" x="6299200" y="3111500"/>
          <p14:tracePt t="99588" x="6464300" y="3098800"/>
          <p14:tracePt t="99605" x="6597650" y="3073400"/>
          <p14:tracePt t="99621" x="6680200" y="3067050"/>
          <p14:tracePt t="99638" x="6705600" y="3067050"/>
          <p14:tracePt t="99654" x="6711950" y="3067050"/>
          <p14:tracePt t="99671" x="6731000" y="3067050"/>
          <p14:tracePt t="99688" x="6737350" y="3067050"/>
          <p14:tracePt t="99704" x="6762750" y="3067050"/>
          <p14:tracePt t="99721" x="6788150" y="3111500"/>
          <p14:tracePt t="99738" x="6813550" y="3143250"/>
          <p14:tracePt t="99754" x="6851650" y="3181350"/>
          <p14:tracePt t="99771" x="6902450" y="3232150"/>
          <p14:tracePt t="99788" x="6921500" y="3257550"/>
          <p14:tracePt t="99805" x="6946900" y="3295650"/>
          <p14:tracePt t="99821" x="6953250" y="3314700"/>
          <p14:tracePt t="99838" x="6965950" y="3327400"/>
          <p14:tracePt t="99855" x="6965950" y="3352800"/>
          <p14:tracePt t="99871" x="6965950" y="3378200"/>
          <p14:tracePt t="99888" x="6959600" y="3429000"/>
          <p14:tracePt t="99904" x="6927850" y="3492500"/>
          <p14:tracePt t="99921" x="6864350" y="3562350"/>
          <p14:tracePt t="99938" x="6813550" y="3625850"/>
          <p14:tracePt t="99954" x="6750050" y="3663950"/>
          <p14:tracePt t="99971" x="6711950" y="3695700"/>
          <p14:tracePt t="99988" x="6661150" y="3721100"/>
          <p14:tracePt t="100004" x="6604000" y="3746500"/>
          <p14:tracePt t="100007" x="6584950" y="3746500"/>
          <p14:tracePt t="100021" x="6540500" y="3746500"/>
          <p14:tracePt t="100038" x="6470650" y="3752850"/>
          <p14:tracePt t="100054" x="6362700" y="3765550"/>
          <p14:tracePt t="100071" x="6210300" y="3765550"/>
          <p14:tracePt t="100088" x="6096000" y="3765550"/>
          <p14:tracePt t="100104" x="5994400" y="3765550"/>
          <p14:tracePt t="100121" x="5924550" y="3765550"/>
          <p14:tracePt t="100138" x="5886450" y="3765550"/>
          <p14:tracePt t="100154" x="5848350" y="3765550"/>
          <p14:tracePt t="100171" x="5810250" y="3765550"/>
          <p14:tracePt t="100188" x="5772150" y="3765550"/>
          <p14:tracePt t="100204" x="5746750" y="3759200"/>
          <p14:tracePt t="100221" x="5721350" y="3740150"/>
          <p14:tracePt t="100238" x="5708650" y="3727450"/>
          <p14:tracePt t="100255" x="5702300" y="3689350"/>
          <p14:tracePt t="100271" x="5689600" y="3663950"/>
          <p14:tracePt t="100288" x="5689600" y="3632200"/>
          <p14:tracePt t="100304" x="5689600" y="3594100"/>
          <p14:tracePt t="100321" x="5689600" y="3568700"/>
          <p14:tracePt t="100338" x="5689600" y="3536950"/>
          <p14:tracePt t="100354" x="5689600" y="3505200"/>
          <p14:tracePt t="100371" x="5695950" y="3473450"/>
          <p14:tracePt t="100388" x="5727700" y="3429000"/>
          <p14:tracePt t="100404" x="5778500" y="3384550"/>
          <p14:tracePt t="100421" x="5816600" y="3333750"/>
          <p14:tracePt t="100439" x="5873750" y="3282950"/>
          <p14:tracePt t="100455" x="5892800" y="3270250"/>
          <p14:tracePt t="100471" x="5956300" y="3251200"/>
          <p14:tracePt t="100488" x="6007100" y="3238500"/>
          <p14:tracePt t="100505" x="6070600" y="3238500"/>
          <p14:tracePt t="100521" x="6140450" y="3238500"/>
          <p14:tracePt t="100538" x="6210300" y="3238500"/>
          <p14:tracePt t="100555" x="6267450" y="3238500"/>
          <p14:tracePt t="100571" x="6330950" y="3238500"/>
          <p14:tracePt t="100588" x="6388100" y="3244850"/>
          <p14:tracePt t="100605" x="6426200" y="3251200"/>
          <p14:tracePt t="100621" x="6457950" y="3263900"/>
          <p14:tracePt t="100638" x="6483350" y="3270250"/>
          <p14:tracePt t="100655" x="6489700" y="3270250"/>
          <p14:tracePt t="100671" x="6502400" y="3289300"/>
          <p14:tracePt t="100688" x="6515100" y="3321050"/>
          <p14:tracePt t="100705" x="6521450" y="3333750"/>
          <p14:tracePt t="100721" x="6540500" y="3365500"/>
          <p14:tracePt t="100738" x="6546850" y="3403600"/>
          <p14:tracePt t="100755" x="6559550" y="3429000"/>
          <p14:tracePt t="100771" x="6572250" y="3473450"/>
          <p14:tracePt t="100788" x="6572250" y="3524250"/>
          <p14:tracePt t="100805" x="6572250" y="3562350"/>
          <p14:tracePt t="100821" x="6578600" y="3613150"/>
          <p14:tracePt t="100839" x="6578600" y="3695700"/>
          <p14:tracePt t="100855" x="6578600" y="3733800"/>
          <p14:tracePt t="100871" x="6578600" y="3803650"/>
          <p14:tracePt t="100888" x="6553200" y="3848100"/>
          <p14:tracePt t="100905" x="6540500" y="3879850"/>
          <p14:tracePt t="100921" x="6521450" y="3898900"/>
          <p14:tracePt t="100938" x="6483350" y="3924300"/>
          <p14:tracePt t="100955" x="6438900" y="3930650"/>
          <p14:tracePt t="100972" x="6400800" y="3930650"/>
          <p14:tracePt t="100988" x="6375400" y="3930650"/>
          <p14:tracePt t="101005" x="6369050" y="3930650"/>
          <p14:tracePt t="101024" x="6362700" y="3924300"/>
          <p14:tracePt t="101038" x="6369050" y="3898900"/>
          <p14:tracePt t="101055" x="6388100" y="3841750"/>
          <p14:tracePt t="101071" x="6438900" y="3733800"/>
          <p14:tracePt t="101088" x="6483350" y="3670300"/>
          <p14:tracePt t="101105" x="6527800" y="3600450"/>
          <p14:tracePt t="101122" x="6546850" y="3556000"/>
          <p14:tracePt t="101138" x="6565900" y="3517900"/>
          <p14:tracePt t="101155" x="6578600" y="3486150"/>
          <p14:tracePt t="101172" x="6597650" y="3460750"/>
          <p14:tracePt t="101188" x="6604000" y="3429000"/>
          <p14:tracePt t="101205" x="6604000" y="3416300"/>
          <p14:tracePt t="101222" x="6604000" y="3397250"/>
          <p14:tracePt t="101239" x="6604000" y="3371850"/>
          <p14:tracePt t="101255" x="6597650" y="3359150"/>
          <p14:tracePt t="101272" x="6565900" y="3340100"/>
          <p14:tracePt t="101288" x="6527800" y="3340100"/>
          <p14:tracePt t="101305" x="6502400" y="3333750"/>
          <p14:tracePt t="101322" x="6445250" y="3308350"/>
          <p14:tracePt t="101338" x="6394450" y="3308350"/>
          <p14:tracePt t="101355" x="6343650" y="3308350"/>
          <p14:tracePt t="101372" x="6273800" y="3308350"/>
          <p14:tracePt t="101388" x="6197600" y="3308350"/>
          <p14:tracePt t="101405" x="6019800" y="3308350"/>
          <p14:tracePt t="101422" x="5791200" y="3308350"/>
          <p14:tracePt t="101439" x="5461000" y="3308350"/>
          <p14:tracePt t="101455" x="5334000" y="3308350"/>
          <p14:tracePt t="101472" x="5276850" y="3308350"/>
          <p14:tracePt t="101488" x="5245100" y="3321050"/>
          <p14:tracePt t="101505" x="5226050" y="3340100"/>
          <p14:tracePt t="101522" x="5207000" y="3359150"/>
          <p14:tracePt t="101538" x="5187950" y="3378200"/>
          <p14:tracePt t="101555" x="5175250" y="3403600"/>
          <p14:tracePt t="101572" x="5175250" y="3429000"/>
          <p14:tracePt t="101588" x="5168900" y="3498850"/>
          <p14:tracePt t="101605" x="5168900" y="3549650"/>
          <p14:tracePt t="101622" x="5168900" y="3619500"/>
          <p14:tracePt t="101639" x="5168900" y="3721100"/>
          <p14:tracePt t="101655" x="5168900" y="3790950"/>
          <p14:tracePt t="101672" x="5200650" y="3879850"/>
          <p14:tracePt t="101689" x="5207000" y="3917950"/>
          <p14:tracePt t="101705" x="5207000" y="3937000"/>
          <p14:tracePt t="101722" x="5219700" y="3943350"/>
          <p14:tracePt t="101865" x="5219700" y="3949700"/>
          <p14:tracePt t="101880" x="5226050" y="3949700"/>
          <p14:tracePt t="101888" x="5232400" y="3943350"/>
          <p14:tracePt t="101896" x="5232400" y="3937000"/>
          <p14:tracePt t="101905" x="5245100" y="3917950"/>
          <p14:tracePt t="101922" x="5245100" y="3898900"/>
          <p14:tracePt t="101938" x="5251450" y="3879850"/>
          <p14:tracePt t="101955" x="5257800" y="3860800"/>
          <p14:tracePt t="101972" x="5264150" y="3848100"/>
          <p14:tracePt t="101989" x="5270500" y="3829050"/>
          <p14:tracePt t="102005" x="5283200" y="3822700"/>
          <p14:tracePt t="102010" x="5289550" y="3810000"/>
          <p14:tracePt t="102022" x="5302250" y="3803650"/>
          <p14:tracePt t="102039" x="5314950" y="3790950"/>
          <p14:tracePt t="102055" x="5378450" y="3740150"/>
          <p14:tracePt t="102072" x="5422900" y="3708400"/>
          <p14:tracePt t="102088" x="5486400" y="3670300"/>
          <p14:tracePt t="102105" x="5511800" y="3651250"/>
          <p14:tracePt t="102122" x="5549900" y="3613150"/>
          <p14:tracePt t="102139" x="5594350" y="3594100"/>
          <p14:tracePt t="102156" x="5626100" y="3568700"/>
          <p14:tracePt t="102172" x="5664200" y="3556000"/>
          <p14:tracePt t="102189" x="5689600" y="3556000"/>
          <p14:tracePt t="102205" x="5727700" y="3543300"/>
          <p14:tracePt t="102222" x="5784850" y="3524250"/>
          <p14:tracePt t="102239" x="5835650" y="3524250"/>
          <p14:tracePt t="102255" x="5994400" y="3524250"/>
          <p14:tracePt t="102272" x="6140450" y="3524250"/>
          <p14:tracePt t="102289" x="6273800" y="3524250"/>
          <p14:tracePt t="102305" x="6400800" y="3524250"/>
          <p14:tracePt t="102322" x="6496050" y="3524250"/>
          <p14:tracePt t="102339" x="6597650" y="3524250"/>
          <p14:tracePt t="102355" x="6654800" y="3524250"/>
          <p14:tracePt t="102372" x="6718300" y="3524250"/>
          <p14:tracePt t="102389" x="6781800" y="3524250"/>
          <p14:tracePt t="102405" x="6813550" y="3524250"/>
          <p14:tracePt t="102422" x="6819900" y="3536950"/>
          <p14:tracePt t="102472" x="6826250" y="3536950"/>
          <p14:tracePt t="102480" x="6838950" y="3536950"/>
          <p14:tracePt t="102496" x="6845300" y="3536950"/>
          <p14:tracePt t="102505" x="6851650" y="3536950"/>
          <p14:tracePt t="102522" x="6870700" y="3536950"/>
          <p14:tracePt t="102555" x="6877050" y="3543300"/>
          <p14:tracePt t="102673" x="6858000" y="3543300"/>
          <p14:tracePt t="102680" x="6800850" y="3543300"/>
          <p14:tracePt t="102689" x="6743700" y="3543300"/>
          <p14:tracePt t="102705" x="6578600" y="3575050"/>
          <p14:tracePt t="102722" x="6432550" y="3594100"/>
          <p14:tracePt t="102739" x="6311900" y="3632200"/>
          <p14:tracePt t="102755" x="6229350" y="3651250"/>
          <p14:tracePt t="102772" x="6172200" y="3676650"/>
          <p14:tracePt t="102789" x="6127750" y="3689350"/>
          <p14:tracePt t="102805" x="6102350" y="3689350"/>
          <p14:tracePt t="102822" x="6083300" y="3689350"/>
          <p14:tracePt t="102857" x="6076950" y="3689350"/>
          <p14:tracePt t="102872" x="6070600" y="3689350"/>
          <p14:tracePt t="102888" x="6064250" y="3689350"/>
          <p14:tracePt t="102896" x="6051550" y="3689350"/>
          <p14:tracePt t="102912" x="6038850" y="3683000"/>
          <p14:tracePt t="102928" x="6032500" y="3670300"/>
          <p14:tracePt t="103096" x="6045200" y="3695700"/>
          <p14:tracePt t="103104" x="6070600" y="3721100"/>
          <p14:tracePt t="103112" x="6089650" y="3765550"/>
          <p14:tracePt t="103122" x="6134100" y="3860800"/>
          <p14:tracePt t="103139" x="6248400" y="4019550"/>
          <p14:tracePt t="103155" x="6426200" y="4292600"/>
          <p14:tracePt t="103172" x="6661150" y="4565650"/>
          <p14:tracePt t="103189" x="6838950" y="4787900"/>
          <p14:tracePt t="103206" x="6959600" y="4921250"/>
          <p14:tracePt t="103222" x="6991350" y="4946650"/>
          <p14:tracePt t="103296" x="6997700" y="4946650"/>
          <p14:tracePt t="103304" x="7004050" y="4927600"/>
          <p14:tracePt t="103312" x="7004050" y="4889500"/>
          <p14:tracePt t="103322" x="7004050" y="4870450"/>
          <p14:tracePt t="103339" x="7004050" y="4819650"/>
          <p14:tracePt t="103356" x="7004050" y="4768850"/>
          <p14:tracePt t="103372" x="7004050" y="4756150"/>
          <p14:tracePt t="103389" x="7010400" y="4737100"/>
          <p14:tracePt t="103406" x="7016750" y="4730750"/>
          <p14:tracePt t="103423" x="7023100" y="4724400"/>
          <p14:tracePt t="103439" x="7035800" y="4711700"/>
          <p14:tracePt t="103472" x="7042150" y="4711700"/>
          <p14:tracePt t="103489" x="7061200" y="4705350"/>
          <p14:tracePt t="103505" x="7073900" y="4699000"/>
          <p14:tracePt t="103522" x="7092950" y="4692650"/>
          <p14:tracePt t="103538" x="7112000" y="4686300"/>
          <p14:tracePt t="103555" x="7137400" y="4686300"/>
          <p14:tracePt t="103572" x="7156450" y="4686300"/>
          <p14:tracePt t="103588" x="7181850" y="4686300"/>
          <p14:tracePt t="103605" x="7194550" y="4686300"/>
          <p14:tracePt t="103622" x="7245350" y="4679950"/>
          <p14:tracePt t="103639" x="7264400" y="4673600"/>
          <p14:tracePt t="103655" x="7277100" y="4667250"/>
          <p14:tracePt t="103672" x="7302500" y="4667250"/>
          <p14:tracePt t="103689" x="7308850" y="4660900"/>
          <p14:tracePt t="103706" x="7321550" y="4660900"/>
          <p14:tracePt t="103722" x="7327900" y="4660900"/>
          <p14:tracePt t="104457" x="7334250" y="4667250"/>
          <p14:tracePt t="104480" x="7334250" y="4679950"/>
          <p14:tracePt t="104496" x="7334250" y="4686300"/>
          <p14:tracePt t="104512" x="7334250" y="4692650"/>
          <p14:tracePt t="104528" x="7334250" y="4699000"/>
          <p14:tracePt t="104680" x="7334250" y="4711700"/>
          <p14:tracePt t="104745" x="7327900" y="4711700"/>
          <p14:tracePt t="104896" x="7308850" y="4711700"/>
          <p14:tracePt t="104904" x="7289800" y="4711700"/>
          <p14:tracePt t="104913" x="7258050" y="4711700"/>
          <p14:tracePt t="104923" x="7207250" y="4711700"/>
          <p14:tracePt t="104939" x="7073900" y="4724400"/>
          <p14:tracePt t="104956" x="6838950" y="4768850"/>
          <p14:tracePt t="104973" x="6457950" y="4819650"/>
          <p14:tracePt t="104989" x="5949950" y="4864100"/>
          <p14:tracePt t="104994" x="5676900" y="4864100"/>
          <p14:tracePt t="105007" x="5156200" y="4864100"/>
          <p14:tracePt t="105023" x="4965700" y="4864100"/>
          <p14:tracePt t="105039" x="4552950" y="4864100"/>
          <p14:tracePt t="105056" x="4381500" y="4864100"/>
          <p14:tracePt t="105073" x="4279900" y="4864100"/>
          <p14:tracePt t="105089" x="4210050" y="4864100"/>
          <p14:tracePt t="105106" x="4146550" y="4864100"/>
          <p14:tracePt t="105123" x="4108450" y="4864100"/>
          <p14:tracePt t="105139" x="4076700" y="4864100"/>
          <p14:tracePt t="105156" x="4051300" y="4864100"/>
          <p14:tracePt t="105173" x="4044950" y="4851400"/>
          <p14:tracePt t="105190" x="4032250" y="4845050"/>
          <p14:tracePt t="105207" x="4019550" y="4838700"/>
          <p14:tracePt t="105248" x="4013200" y="4838700"/>
          <p14:tracePt t="105408" x="4019550" y="4838700"/>
          <p14:tracePt t="105416" x="4038600" y="4838700"/>
          <p14:tracePt t="105425" x="4064000" y="4838700"/>
          <p14:tracePt t="105440" x="4146550" y="4845050"/>
          <p14:tracePt t="105456" x="4248150" y="4857750"/>
          <p14:tracePt t="105473" x="4387850" y="4883150"/>
          <p14:tracePt t="105490" x="4584700" y="4883150"/>
          <p14:tracePt t="105506" x="4883150" y="4883150"/>
          <p14:tracePt t="105523" x="5245100" y="4883150"/>
          <p14:tracePt t="105540" x="5638800" y="4883150"/>
          <p14:tracePt t="105556" x="5988050" y="4883150"/>
          <p14:tracePt t="105573" x="6299200" y="4883150"/>
          <p14:tracePt t="105590" x="6540500" y="4883150"/>
          <p14:tracePt t="105607" x="6718300" y="4883150"/>
          <p14:tracePt t="105623" x="6851650" y="4883150"/>
          <p14:tracePt t="105640" x="6978650" y="4883150"/>
          <p14:tracePt t="105656" x="7054850" y="4883150"/>
          <p14:tracePt t="105673" x="7156450" y="4883150"/>
          <p14:tracePt t="105690" x="7258050" y="4883150"/>
          <p14:tracePt t="105706" x="7378700" y="4883150"/>
          <p14:tracePt t="105723" x="7499350" y="4883150"/>
          <p14:tracePt t="105740" x="7613650" y="4883150"/>
          <p14:tracePt t="105756" x="7715250" y="4883150"/>
          <p14:tracePt t="105773" x="7804150" y="4883150"/>
          <p14:tracePt t="105790" x="7854950" y="4883150"/>
          <p14:tracePt t="105807" x="7880350" y="4883150"/>
          <p14:tracePt t="105840" x="7886700" y="4857750"/>
          <p14:tracePt t="105856" x="7886700" y="4806950"/>
          <p14:tracePt t="105873" x="7886700" y="4724400"/>
          <p14:tracePt t="105890" x="7886700" y="4635500"/>
          <p14:tracePt t="105906" x="7886700" y="4559300"/>
          <p14:tracePt t="105923" x="7842250" y="4457700"/>
          <p14:tracePt t="105940" x="7804150" y="4387850"/>
          <p14:tracePt t="105956" x="7778750" y="4337050"/>
          <p14:tracePt t="105973" x="7759700" y="4298950"/>
          <p14:tracePt t="105990" x="7740650" y="4267200"/>
          <p14:tracePt t="106007" x="7708900" y="4248150"/>
          <p14:tracePt t="106023" x="7702550" y="4248150"/>
          <p14:tracePt t="106040" x="7664450" y="4235450"/>
          <p14:tracePt t="106056" x="7626350" y="4235450"/>
          <p14:tracePt t="106073" x="7556500" y="4222750"/>
          <p14:tracePt t="106090" x="7397750" y="4222750"/>
          <p14:tracePt t="106106" x="7048500" y="4222750"/>
          <p14:tracePt t="106123" x="6534150" y="4222750"/>
          <p14:tracePt t="106140" x="6013450" y="4203700"/>
          <p14:tracePt t="106156" x="5530850" y="4203700"/>
          <p14:tracePt t="106173" x="5213350" y="4203700"/>
          <p14:tracePt t="106190" x="5029200" y="4203700"/>
          <p14:tracePt t="106207" x="4794250" y="4203700"/>
          <p14:tracePt t="106223" x="4673600" y="4203700"/>
          <p14:tracePt t="106240" x="4540250" y="4203700"/>
          <p14:tracePt t="106256" x="4406900" y="4203700"/>
          <p14:tracePt t="106273" x="4273550" y="4203700"/>
          <p14:tracePt t="106290" x="4121150" y="4191000"/>
          <p14:tracePt t="106306" x="3975100" y="4159250"/>
          <p14:tracePt t="106323" x="3892550" y="4152900"/>
          <p14:tracePt t="106340" x="3841750" y="4152900"/>
          <p14:tracePt t="106357" x="3822700" y="4152900"/>
          <p14:tracePt t="106373" x="3816350" y="4152900"/>
          <p14:tracePt t="106408" x="3810000" y="4152900"/>
          <p14:tracePt t="106423" x="3790950" y="4152900"/>
          <p14:tracePt t="106440" x="3784600" y="4152900"/>
          <p14:tracePt t="106456" x="3746500" y="4203700"/>
          <p14:tracePt t="106473" x="3702050" y="4286250"/>
          <p14:tracePt t="106490" x="3651250" y="4362450"/>
          <p14:tracePt t="106506" x="3625850" y="4451350"/>
          <p14:tracePt t="106523" x="3575050" y="4559300"/>
          <p14:tracePt t="106540" x="3562350" y="4660900"/>
          <p14:tracePt t="106557" x="3562350" y="4724400"/>
          <p14:tracePt t="106573" x="3562350" y="4768850"/>
          <p14:tracePt t="106590" x="3562350" y="4794250"/>
          <p14:tracePt t="106607" x="3587750" y="4826000"/>
          <p14:tracePt t="106623" x="3606800" y="4838700"/>
          <p14:tracePt t="106640" x="3632200" y="4857750"/>
          <p14:tracePt t="106657" x="3651250" y="4857750"/>
          <p14:tracePt t="106673" x="3657600" y="4857750"/>
          <p14:tracePt t="106690" x="3676650" y="4857750"/>
          <p14:tracePt t="106707" x="3721100" y="4857750"/>
          <p14:tracePt t="106723" x="3848100" y="4857750"/>
          <p14:tracePt t="106740" x="4051300" y="4857750"/>
          <p14:tracePt t="106757" x="4413250" y="4857750"/>
          <p14:tracePt t="106773" x="4857750" y="4857750"/>
          <p14:tracePt t="106791" x="5638800" y="4857750"/>
          <p14:tracePt t="106807" x="5861050" y="4857750"/>
          <p14:tracePt t="106823" x="6413500" y="4857750"/>
          <p14:tracePt t="106840" x="6654800" y="4857750"/>
          <p14:tracePt t="106857" x="6845300" y="4857750"/>
          <p14:tracePt t="106873" x="6991350" y="4851400"/>
          <p14:tracePt t="106891" x="7137400" y="4819650"/>
          <p14:tracePt t="106907" x="7239000" y="4806950"/>
          <p14:tracePt t="106923" x="7346950" y="4794250"/>
          <p14:tracePt t="106940" x="7416800" y="4781550"/>
          <p14:tracePt t="106956" x="7442200" y="4781550"/>
          <p14:tracePt t="106973" x="7461250" y="4781550"/>
          <p14:tracePt t="106991" x="7486650" y="4781550"/>
          <p14:tracePt t="107007" x="7505700" y="4781550"/>
          <p14:tracePt t="107023" x="7543800" y="4781550"/>
          <p14:tracePt t="107040" x="7569200" y="4768850"/>
          <p14:tracePt t="107119" x="7569200" y="4749800"/>
          <p14:tracePt t="107127" x="7562850" y="4724400"/>
          <p14:tracePt t="107135" x="7518400" y="4699000"/>
          <p14:tracePt t="107142" x="7480300" y="4686300"/>
          <p14:tracePt t="107156" x="7429500" y="4660900"/>
          <p14:tracePt t="107173" x="7289800" y="4603750"/>
          <p14:tracePt t="107190" x="7131050" y="4546600"/>
          <p14:tracePt t="107206" x="7042150" y="4508500"/>
          <p14:tracePt t="107223" x="7042150" y="4502150"/>
          <p14:tracePt t="107240" x="7035800" y="4502150"/>
          <p14:tracePt t="107369" x="7010400" y="4502150"/>
          <p14:tracePt t="107376" x="6946900" y="4514850"/>
          <p14:tracePt t="107384" x="6864350" y="4533900"/>
          <p14:tracePt t="107393" x="6737350" y="4572000"/>
          <p14:tracePt t="107407" x="6591300" y="4584700"/>
          <p14:tracePt t="107423" x="6134100" y="4603750"/>
          <p14:tracePt t="107440" x="5854700" y="4603750"/>
          <p14:tracePt t="107457" x="5638800" y="4597400"/>
          <p14:tracePt t="107474" x="5530850" y="4584700"/>
          <p14:tracePt t="107490" x="5505450" y="4584700"/>
          <p14:tracePt t="107524" x="5499100" y="4578350"/>
          <p14:tracePt t="107560" x="5505450" y="4578350"/>
          <p14:tracePt t="107569" x="5543550" y="4578350"/>
          <p14:tracePt t="107576" x="5581650" y="4584700"/>
          <p14:tracePt t="107591" x="5740400" y="4597400"/>
          <p14:tracePt t="107607" x="5937250" y="4597400"/>
          <p14:tracePt t="107624" x="6070600" y="4597400"/>
          <p14:tracePt t="107640" x="6108700" y="4597400"/>
          <p14:tracePt t="107680" x="6102350" y="4597400"/>
          <p14:tracePt t="107690" x="6057900" y="4597400"/>
          <p14:tracePt t="107707" x="5937250" y="4591050"/>
          <p14:tracePt t="107724" x="5797550" y="4591050"/>
          <p14:tracePt t="107740" x="5683250" y="4578350"/>
          <p14:tracePt t="107757" x="5676900" y="4578350"/>
          <p14:tracePt t="107808" x="5708650" y="4578350"/>
          <p14:tracePt t="107817" x="5727700" y="4578350"/>
          <p14:tracePt t="107825" x="5740400" y="4591050"/>
          <p14:tracePt t="107840" x="5746750" y="4591050"/>
          <p14:tracePt t="107857" x="5746750" y="4603750"/>
          <p14:tracePt t="107874" x="5676900" y="4679950"/>
          <p14:tracePt t="107890" x="5543550" y="4794250"/>
          <p14:tracePt t="107907" x="5397500" y="4946650"/>
          <p14:tracePt t="107924" x="5302250" y="5080000"/>
          <p14:tracePt t="107940" x="5257800" y="5219700"/>
          <p14:tracePt t="107957" x="5257800" y="5340350"/>
          <p14:tracePt t="107974" x="5327650" y="5422900"/>
          <p14:tracePt t="107991" x="5524500" y="5499100"/>
          <p14:tracePt t="108007" x="5626100" y="5518150"/>
          <p14:tracePt t="108024" x="5645150" y="5518150"/>
          <p14:tracePt t="108073" x="5619750" y="5518150"/>
          <p14:tracePt t="108081" x="5499100" y="5518150"/>
          <p14:tracePt t="108090" x="5346700" y="5467350"/>
          <p14:tracePt t="108107" x="4946650" y="5340350"/>
          <p14:tracePt t="108124" x="4425950" y="5187950"/>
          <p14:tracePt t="108140" x="4019550" y="5092700"/>
          <p14:tracePt t="108157" x="3898900" y="5073650"/>
          <p14:tracePt t="108320" x="3898900" y="5054600"/>
          <p14:tracePt t="108328" x="3898900" y="5035550"/>
          <p14:tracePt t="108336" x="3898900" y="5016500"/>
          <p14:tracePt t="108345" x="3898900" y="4965700"/>
          <p14:tracePt t="108357" x="3898900" y="4927600"/>
          <p14:tracePt t="108374" x="3898900" y="4851400"/>
          <p14:tracePt t="108391" x="3924300" y="4787900"/>
          <p14:tracePt t="108407" x="3962400" y="4718050"/>
          <p14:tracePt t="108424" x="4019550" y="4679950"/>
          <p14:tracePt t="108440" x="4127500" y="4654550"/>
          <p14:tracePt t="108457" x="4298950" y="4641850"/>
          <p14:tracePt t="108474" x="4584700" y="4641850"/>
          <p14:tracePt t="108490" x="4914900" y="4641850"/>
          <p14:tracePt t="108507" x="5257800" y="4641850"/>
          <p14:tracePt t="108524" x="5518150" y="4641850"/>
          <p14:tracePt t="108541" x="5746750" y="4641850"/>
          <p14:tracePt t="108557" x="5937250" y="4641850"/>
          <p14:tracePt t="108574" x="6096000" y="4629150"/>
          <p14:tracePt t="108591" x="6210300" y="4610100"/>
          <p14:tracePt t="108607" x="6350000" y="4572000"/>
          <p14:tracePt t="108624" x="6438900" y="4546600"/>
          <p14:tracePt t="108641" x="6496050" y="4527550"/>
          <p14:tracePt t="108657" x="6546850" y="4527550"/>
          <p14:tracePt t="108674" x="6584950" y="4527550"/>
          <p14:tracePt t="108691" x="6648450" y="4527550"/>
          <p14:tracePt t="108707" x="6731000" y="4540250"/>
          <p14:tracePt t="108724" x="6819900" y="4565650"/>
          <p14:tracePt t="108741" x="6889750" y="4591050"/>
          <p14:tracePt t="108757" x="6934200" y="4610100"/>
          <p14:tracePt t="108775" x="6972300" y="4635500"/>
          <p14:tracePt t="108791" x="7010400" y="4660900"/>
          <p14:tracePt t="108807" x="7099300" y="4743450"/>
          <p14:tracePt t="108824" x="7188200" y="4813300"/>
          <p14:tracePt t="108841" x="7251700" y="4908550"/>
          <p14:tracePt t="108857" x="7296150" y="4991100"/>
          <p14:tracePt t="108874" x="7346950" y="5092700"/>
          <p14:tracePt t="108891" x="7359650" y="5207000"/>
          <p14:tracePt t="108907" x="7359650" y="5334000"/>
          <p14:tracePt t="108924" x="7359650" y="5429250"/>
          <p14:tracePt t="108941" x="7353300" y="5499100"/>
          <p14:tracePt t="108957" x="7340600" y="5530850"/>
          <p14:tracePt t="108974" x="7340600" y="5549900"/>
          <p14:tracePt t="108991" x="7308850" y="5568950"/>
          <p14:tracePt t="109007" x="7232650" y="5581650"/>
          <p14:tracePt t="109024" x="7092950" y="5581650"/>
          <p14:tracePt t="109041" x="6889750" y="5581650"/>
          <p14:tracePt t="109057" x="6616700" y="5581650"/>
          <p14:tracePt t="109074" x="6197600" y="5581650"/>
          <p14:tracePt t="109091" x="5734050" y="5581650"/>
          <p14:tracePt t="109107" x="5232400" y="5581650"/>
          <p14:tracePt t="109124" x="4768850" y="5581650"/>
          <p14:tracePt t="109141" x="4375150" y="5581650"/>
          <p14:tracePt t="109157" x="4044950" y="5581650"/>
          <p14:tracePt t="109175" x="3676650" y="5581650"/>
          <p14:tracePt t="109191" x="3549650" y="5581650"/>
          <p14:tracePt t="109207" x="3473450" y="5581650"/>
          <p14:tracePt t="109224" x="3435350" y="5581650"/>
          <p14:tracePt t="109241" x="3416300" y="5581650"/>
          <p14:tracePt t="109257" x="3409950" y="5575300"/>
          <p14:tracePt t="109274" x="3390900" y="5562600"/>
          <p14:tracePt t="109291" x="3378200" y="5549900"/>
          <p14:tracePt t="109307" x="3378200" y="5530850"/>
          <p14:tracePt t="109324" x="3378200" y="5486400"/>
          <p14:tracePt t="109341" x="3378200" y="5416550"/>
          <p14:tracePt t="109357" x="3378200" y="5302250"/>
          <p14:tracePt t="109374" x="3378200" y="5149850"/>
          <p14:tracePt t="109391" x="3397250" y="4953000"/>
          <p14:tracePt t="109407" x="3429000" y="4870450"/>
          <p14:tracePt t="109424" x="3460750" y="4787900"/>
          <p14:tracePt t="109441" x="3498850" y="4730750"/>
          <p14:tracePt t="109457" x="3517900" y="4692650"/>
          <p14:tracePt t="109474" x="3556000" y="4667250"/>
          <p14:tracePt t="109491" x="3613150" y="4654550"/>
          <p14:tracePt t="109508" x="3676650" y="4654550"/>
          <p14:tracePt t="109524" x="3759200" y="4654550"/>
          <p14:tracePt t="109541" x="3930650" y="4654550"/>
          <p14:tracePt t="109558" x="4146550" y="4667250"/>
          <p14:tracePt t="109575" x="4679950" y="4813300"/>
          <p14:tracePt t="109591" x="4883150" y="4876800"/>
          <p14:tracePt t="109608" x="5403850" y="4978400"/>
          <p14:tracePt t="109624" x="5715000" y="5016500"/>
          <p14:tracePt t="109641" x="5975350" y="5048250"/>
          <p14:tracePt t="109658" x="6203950" y="5080000"/>
          <p14:tracePt t="109674" x="6369050" y="5080000"/>
          <p14:tracePt t="109691" x="6489700" y="5080000"/>
          <p14:tracePt t="109708" x="6610350" y="5080000"/>
          <p14:tracePt t="109724" x="6654800" y="5080000"/>
          <p14:tracePt t="109741" x="6667500" y="5080000"/>
          <p14:tracePt t="109825" x="6629400" y="5080000"/>
          <p14:tracePt t="109832" x="6553200" y="5080000"/>
          <p14:tracePt t="109841" x="6470650" y="5105400"/>
          <p14:tracePt t="109858" x="6146800" y="5181600"/>
          <p14:tracePt t="109874" x="5702300" y="5289550"/>
          <p14:tracePt t="109891" x="5391150" y="5365750"/>
          <p14:tracePt t="109908" x="5270500" y="5378450"/>
          <p14:tracePt t="109924" x="5251450" y="5378450"/>
          <p14:tracePt t="109968" x="5245100" y="5372100"/>
          <p14:tracePt t="109977" x="5245100" y="5353050"/>
          <p14:tracePt t="109991" x="5245100" y="5302250"/>
          <p14:tracePt t="110008" x="5238750" y="5232400"/>
          <p14:tracePt t="110024" x="5238750" y="5194300"/>
          <p14:tracePt t="110041" x="5238750" y="5181600"/>
          <p14:tracePt t="110058" x="5238750" y="5162550"/>
          <p14:tracePt t="110074" x="5245100" y="5143500"/>
          <p14:tracePt t="110091" x="5245100" y="5118100"/>
          <p14:tracePt t="110108" x="5251450" y="5111750"/>
          <p14:tracePt t="110124" x="5251450" y="5105400"/>
          <p14:tracePt t="110141" x="5276850" y="5099050"/>
          <p14:tracePt t="110158" x="5340350" y="5099050"/>
          <p14:tracePt t="110175" x="5448300" y="5118100"/>
          <p14:tracePt t="110191" x="5537200" y="5156200"/>
          <p14:tracePt t="110208" x="5607050" y="5213350"/>
          <p14:tracePt t="110224" x="5638800" y="5245100"/>
          <p14:tracePt t="110241" x="5651500" y="5264150"/>
          <p14:tracePt t="110296" x="5676900" y="5245100"/>
          <p14:tracePt t="110304" x="5689600" y="5181600"/>
          <p14:tracePt t="110312" x="5715000" y="5124450"/>
          <p14:tracePt t="110324" x="5715000" y="5073650"/>
          <p14:tracePt t="110341" x="5746750" y="4965700"/>
          <p14:tracePt t="110358" x="5759450" y="4895850"/>
          <p14:tracePt t="110375" x="5759450" y="4883150"/>
          <p14:tracePt t="110391" x="5759450" y="4870450"/>
          <p14:tracePt t="110448" x="5759450" y="4876800"/>
          <p14:tracePt t="110456" x="5765800" y="4914900"/>
          <p14:tracePt t="110464" x="5778500" y="4959350"/>
          <p14:tracePt t="110474" x="5778500" y="4991100"/>
          <p14:tracePt t="110491" x="5810250" y="5092700"/>
          <p14:tracePt t="110508" x="5835650" y="5130800"/>
          <p14:tracePt t="110511" x="5842000" y="5130800"/>
          <p14:tracePt t="110524" x="5848350" y="5137150"/>
          <p14:tracePt t="110608" x="5861050" y="5137150"/>
          <p14:tracePt t="110624" x="5861050" y="5130800"/>
          <p14:tracePt t="110680" x="5867400" y="5130800"/>
          <p14:tracePt t="110689" x="5873750" y="5130800"/>
          <p14:tracePt t="110696" x="5880100" y="5130800"/>
          <p14:tracePt t="110708" x="5911850" y="5130800"/>
          <p14:tracePt t="110725" x="6038850" y="5162550"/>
          <p14:tracePt t="110741" x="6178550" y="5232400"/>
          <p14:tracePt t="110758" x="6305550" y="5321300"/>
          <p14:tracePt t="110774" x="6400800" y="5365750"/>
          <p14:tracePt t="110791" x="6426200" y="5391150"/>
          <p14:tracePt t="110808" x="6432550" y="5397500"/>
          <p14:tracePt t="110848" x="6432550" y="5391150"/>
          <p14:tracePt t="110858" x="6432550" y="5372100"/>
          <p14:tracePt t="110875" x="6407150" y="5321300"/>
          <p14:tracePt t="110891" x="6356350" y="5238750"/>
          <p14:tracePt t="110908" x="6292850" y="5181600"/>
          <p14:tracePt t="110925" x="6248400" y="5124450"/>
          <p14:tracePt t="110941" x="6229350" y="5105400"/>
          <p14:tracePt t="110958" x="6223000" y="5099050"/>
          <p14:tracePt t="110975" x="6216650" y="5092700"/>
          <p14:tracePt t="111009" x="6203950" y="5099050"/>
          <p14:tracePt t="111016" x="6191250" y="5118100"/>
          <p14:tracePt t="111025" x="6184900" y="5130800"/>
          <p14:tracePt t="111041" x="6153150" y="5181600"/>
          <p14:tracePt t="111058" x="6115050" y="5232400"/>
          <p14:tracePt t="111075" x="6102350" y="5264150"/>
          <p14:tracePt t="111091" x="6096000" y="5283200"/>
          <p14:tracePt t="111108" x="6089650" y="5283200"/>
          <p14:tracePt t="111125" x="6083300" y="5295900"/>
          <p14:tracePt t="111248" x="6083300" y="5289550"/>
          <p14:tracePt t="111257" x="6083300" y="5276850"/>
          <p14:tracePt t="111264" x="6083300" y="5270500"/>
          <p14:tracePt t="111275" x="6089650" y="5264150"/>
          <p14:tracePt t="111291" x="6102350" y="5245100"/>
          <p14:tracePt t="111308" x="6102350" y="5238750"/>
          <p14:tracePt t="111968" x="6102350" y="5232400"/>
          <p14:tracePt t="111976" x="6134100" y="5232400"/>
          <p14:tracePt t="111985" x="6178550" y="5238750"/>
          <p14:tracePt t="111992" x="6203950" y="5251450"/>
          <p14:tracePt t="112008" x="6242050" y="5251450"/>
          <p14:tracePt t="112025" x="6273800" y="5251450"/>
          <p14:tracePt t="112042" x="6299200" y="5251450"/>
          <p14:tracePt t="112058" x="6318250" y="5251450"/>
          <p14:tracePt t="113328" x="6337300" y="5251450"/>
          <p14:tracePt t="113336" x="6394450" y="5251450"/>
          <p14:tracePt t="113344" x="6464300" y="5251450"/>
          <p14:tracePt t="113359" x="6496050" y="5251450"/>
          <p14:tracePt t="113375" x="6527800" y="5226050"/>
          <p14:tracePt t="113392" x="6578600" y="5175250"/>
          <p14:tracePt t="113409" x="6610350" y="5105400"/>
          <p14:tracePt t="113425" x="6642100" y="5080000"/>
          <p14:tracePt t="113442" x="6648450" y="5041900"/>
          <p14:tracePt t="113459" x="6661150" y="5010150"/>
          <p14:tracePt t="113475" x="6661150" y="4997450"/>
          <p14:tracePt t="113492" x="6673850" y="4972050"/>
          <p14:tracePt t="113509" x="6673850" y="4965700"/>
          <p14:tracePt t="113728" x="6673850" y="4984750"/>
          <p14:tracePt t="113736" x="6673850" y="4997450"/>
          <p14:tracePt t="113744" x="6673850" y="5003800"/>
          <p14:tracePt t="113759" x="6673850" y="5010150"/>
          <p14:tracePt t="113776" x="6673850" y="5048250"/>
          <p14:tracePt t="113792" x="6686550" y="5092700"/>
          <p14:tracePt t="113809" x="6699250" y="5130800"/>
          <p14:tracePt t="113826" x="6737350" y="5175250"/>
          <p14:tracePt t="113842" x="6781800" y="5219700"/>
          <p14:tracePt t="113859" x="6800850" y="5232400"/>
          <p14:tracePt t="113876" x="6838950" y="5232400"/>
          <p14:tracePt t="113912" x="6851650" y="5232400"/>
          <p14:tracePt t="113925" x="6858000" y="5232400"/>
          <p14:tracePt t="113943" x="6889750" y="5232400"/>
          <p14:tracePt t="113959" x="6902450" y="5232400"/>
          <p14:tracePt t="113975" x="6908800" y="5232400"/>
          <p14:tracePt t="114008" x="6883400" y="5232400"/>
          <p14:tracePt t="114025" x="6870700" y="5283200"/>
          <p14:tracePt t="114633" x="6870700" y="5270500"/>
          <p14:tracePt t="114640" x="6870700" y="5251450"/>
          <p14:tracePt t="114648" x="6870700" y="5219700"/>
          <p14:tracePt t="114659" x="6870700" y="5200650"/>
          <p14:tracePt t="114676" x="6870700" y="5181600"/>
          <p14:tracePt t="114693" x="6870700" y="5156200"/>
          <p14:tracePt t="114709" x="6870700" y="5143500"/>
          <p14:tracePt t="114726" x="6870700" y="5137150"/>
          <p14:tracePt t="114743" x="6870700" y="5130800"/>
          <p14:tracePt t="114759" x="6864350" y="5124450"/>
          <p14:tracePt t="114945" x="6826250" y="5124450"/>
          <p14:tracePt t="114952" x="6775450" y="5130800"/>
          <p14:tracePt t="114960" x="6686550" y="5162550"/>
          <p14:tracePt t="114976" x="6451600" y="5213350"/>
          <p14:tracePt t="114992" x="6127750" y="5257800"/>
          <p14:tracePt t="115009" x="5765800" y="5295900"/>
          <p14:tracePt t="115026" x="5511800" y="5308600"/>
          <p14:tracePt t="115043" x="5340350" y="5308600"/>
          <p14:tracePt t="115059" x="5276850" y="5308600"/>
          <p14:tracePt t="115076" x="5270500" y="5308600"/>
          <p14:tracePt t="115280" x="5264150" y="5308600"/>
          <p14:tracePt t="115289" x="5257800" y="5308600"/>
          <p14:tracePt t="115296" x="5245100" y="5308600"/>
          <p14:tracePt t="115309" x="5238750" y="5308600"/>
          <p14:tracePt t="115327" x="5187950" y="5289550"/>
          <p14:tracePt t="115343" x="5118100" y="5276850"/>
          <p14:tracePt t="115359" x="5029200" y="5264150"/>
          <p14:tracePt t="115376" x="4927600" y="5264150"/>
          <p14:tracePt t="115393" x="4813300" y="5264150"/>
          <p14:tracePt t="115409" x="4673600" y="5264150"/>
          <p14:tracePt t="115426" x="4540250" y="5283200"/>
          <p14:tracePt t="115443" x="4368800" y="5314950"/>
          <p14:tracePt t="115459" x="4229100" y="5372100"/>
          <p14:tracePt t="115476" x="4057650" y="5384800"/>
          <p14:tracePt t="115493" x="3924300" y="5397500"/>
          <p14:tracePt t="115509" x="3784600" y="5410200"/>
          <p14:tracePt t="115527" x="3663950" y="5410200"/>
          <p14:tracePt t="115543" x="3632200" y="5410200"/>
          <p14:tracePt t="115559" x="3594100" y="5410200"/>
          <p14:tracePt t="115576" x="3581400" y="5410200"/>
          <p14:tracePt t="115609" x="3568700" y="5410200"/>
          <p14:tracePt t="115626" x="3556000" y="5403850"/>
          <p14:tracePt t="115643" x="3511550" y="5365750"/>
          <p14:tracePt t="115659" x="3435350" y="5289550"/>
          <p14:tracePt t="115676" x="3397250" y="5238750"/>
          <p14:tracePt t="115693" x="3365500" y="5194300"/>
          <p14:tracePt t="115709" x="3359150" y="5162550"/>
          <p14:tracePt t="115727" x="3359150" y="5067300"/>
          <p14:tracePt t="115743" x="3359150" y="5035550"/>
          <p14:tracePt t="115759" x="3359150" y="4921250"/>
          <p14:tracePt t="115776" x="3403600" y="4838700"/>
          <p14:tracePt t="115793" x="3498850" y="4743450"/>
          <p14:tracePt t="115809" x="3600450" y="4654550"/>
          <p14:tracePt t="115826" x="3740150" y="4584700"/>
          <p14:tracePt t="115843" x="3898900" y="4521200"/>
          <p14:tracePt t="115860" x="4089400" y="4470400"/>
          <p14:tracePt t="115876" x="4286250" y="4451350"/>
          <p14:tracePt t="115893" x="4514850" y="4419600"/>
          <p14:tracePt t="115910" x="4813300" y="4419600"/>
          <p14:tracePt t="115926" x="5175250" y="4419600"/>
          <p14:tracePt t="115943" x="5708650" y="4419600"/>
          <p14:tracePt t="115960" x="6038850" y="4419600"/>
          <p14:tracePt t="115976" x="6254750" y="4419600"/>
          <p14:tracePt t="115993" x="6457950" y="4419600"/>
          <p14:tracePt t="116010" x="6610350" y="4419600"/>
          <p14:tracePt t="116026" x="6731000" y="4419600"/>
          <p14:tracePt t="116043" x="6813550" y="4419600"/>
          <p14:tracePt t="116059" x="6883400" y="4419600"/>
          <p14:tracePt t="116076" x="6978650" y="4419600"/>
          <p14:tracePt t="116093" x="7086600" y="4438650"/>
          <p14:tracePt t="116110" x="7181850" y="4451350"/>
          <p14:tracePt t="116127" x="7327900" y="4470400"/>
          <p14:tracePt t="116143" x="7429500" y="4489450"/>
          <p14:tracePt t="116160" x="7512050" y="4502150"/>
          <p14:tracePt t="116176" x="7600950" y="4527550"/>
          <p14:tracePt t="116193" x="7658100" y="4546600"/>
          <p14:tracePt t="116210" x="7702550" y="4565650"/>
          <p14:tracePt t="116226" x="7721600" y="4591050"/>
          <p14:tracePt t="116243" x="7727950" y="4603750"/>
          <p14:tracePt t="116260" x="7734300" y="4641850"/>
          <p14:tracePt t="116276" x="7734300" y="4718050"/>
          <p14:tracePt t="116293" x="7734300" y="4819650"/>
          <p14:tracePt t="116310" x="7734300" y="4940300"/>
          <p14:tracePt t="116327" x="7727950" y="5111750"/>
          <p14:tracePt t="116343" x="7727950" y="5143500"/>
          <p14:tracePt t="116360" x="7702550" y="5200650"/>
          <p14:tracePt t="116376" x="7683500" y="5245100"/>
          <p14:tracePt t="116393" x="7664450" y="5264150"/>
          <p14:tracePt t="116410" x="7639050" y="5314950"/>
          <p14:tracePt t="116426" x="7562850" y="5365750"/>
          <p14:tracePt t="116443" x="7454900" y="5422900"/>
          <p14:tracePt t="116460" x="7315200" y="5473700"/>
          <p14:tracePt t="116476" x="7156450" y="5518150"/>
          <p14:tracePt t="116493" x="6985000" y="5549900"/>
          <p14:tracePt t="116510" x="6762750" y="5581650"/>
          <p14:tracePt t="116527" x="6489700" y="5613400"/>
          <p14:tracePt t="116529" x="6356350" y="5632450"/>
          <p14:tracePt t="116543" x="6026150" y="5689600"/>
          <p14:tracePt t="116560" x="5676900" y="5689600"/>
          <p14:tracePt t="116576" x="5365750" y="5689600"/>
          <p14:tracePt t="116593" x="5080000" y="5708650"/>
          <p14:tracePt t="116610" x="4749800" y="5708650"/>
          <p14:tracePt t="116626" x="4489450" y="5708650"/>
          <p14:tracePt t="116643" x="4298950" y="5708650"/>
          <p14:tracePt t="116660" x="4171950" y="5708650"/>
          <p14:tracePt t="116677" x="4076700" y="5702300"/>
          <p14:tracePt t="116693" x="4006850" y="5676900"/>
          <p14:tracePt t="116711" x="3987800" y="5676900"/>
          <p14:tracePt t="116727" x="3987800" y="5670550"/>
          <p14:tracePt t="116743" x="3975100" y="5613400"/>
          <p14:tracePt t="116760" x="3962400" y="5530850"/>
          <p14:tracePt t="116777" x="3917950" y="5403850"/>
          <p14:tracePt t="116793" x="3879850" y="5251450"/>
          <p14:tracePt t="116810" x="3822700" y="5092700"/>
          <p14:tracePt t="116826" x="3797300" y="4984750"/>
          <p14:tracePt t="116843" x="3784600" y="4902200"/>
          <p14:tracePt t="116860" x="3771900" y="4864100"/>
          <p14:tracePt t="116877" x="3771900" y="4832350"/>
          <p14:tracePt t="116893" x="3771900" y="4806950"/>
          <p14:tracePt t="116910" x="3771900" y="4781550"/>
          <p14:tracePt t="116927" x="3790950" y="4768850"/>
          <p14:tracePt t="116943" x="3879850" y="4756150"/>
          <p14:tracePt t="116960" x="3937000" y="4756150"/>
          <p14:tracePt t="116976" x="4025900" y="4756150"/>
          <p14:tracePt t="116993" x="4146550" y="4756150"/>
          <p14:tracePt t="117010" x="4279900" y="4756150"/>
          <p14:tracePt t="117027" x="4432300" y="4756150"/>
          <p14:tracePt t="117043" x="4597400" y="4756150"/>
          <p14:tracePt t="117060" x="4781550" y="4756150"/>
          <p14:tracePt t="117077" x="4953000" y="4756150"/>
          <p14:tracePt t="117093" x="5111750" y="4756150"/>
          <p14:tracePt t="117110" x="5270500" y="4756150"/>
          <p14:tracePt t="117127" x="5486400" y="4756150"/>
          <p14:tracePt t="117143" x="5638800" y="4756150"/>
          <p14:tracePt t="117160" x="5791200" y="4756150"/>
          <p14:tracePt t="117177" x="5911850" y="4756150"/>
          <p14:tracePt t="117193" x="6038850" y="4756150"/>
          <p14:tracePt t="117210" x="6127750" y="4756150"/>
          <p14:tracePt t="117227" x="6229350" y="4756150"/>
          <p14:tracePt t="117243" x="6337300" y="4756150"/>
          <p14:tracePt t="117260" x="6445250" y="4743450"/>
          <p14:tracePt t="117277" x="6572250" y="4743450"/>
          <p14:tracePt t="117293" x="6673850" y="4743450"/>
          <p14:tracePt t="117310" x="6775450" y="4743450"/>
          <p14:tracePt t="117327" x="6864350" y="4743450"/>
          <p14:tracePt t="117343" x="6953250" y="4743450"/>
          <p14:tracePt t="117360" x="7010400" y="4756150"/>
          <p14:tracePt t="117377" x="7067550" y="4781550"/>
          <p14:tracePt t="117393" x="7137400" y="4800600"/>
          <p14:tracePt t="117410" x="7213600" y="4838700"/>
          <p14:tracePt t="117427" x="7270750" y="4864100"/>
          <p14:tracePt t="117443" x="7321550" y="4889500"/>
          <p14:tracePt t="117460" x="7327900" y="4902200"/>
          <p14:tracePt t="117477" x="7340600" y="4921250"/>
          <p14:tracePt t="117493" x="7346950" y="4933950"/>
          <p14:tracePt t="117510" x="7359650" y="4972050"/>
          <p14:tracePt t="117527" x="7366000" y="5016500"/>
          <p14:tracePt t="117529" x="7366000" y="5048250"/>
          <p14:tracePt t="117543" x="7378700" y="5118100"/>
          <p14:tracePt t="117560" x="7378700" y="5207000"/>
          <p14:tracePt t="117577" x="7378700" y="5276850"/>
          <p14:tracePt t="117593" x="7359650" y="5346700"/>
          <p14:tracePt t="117610" x="7283450" y="5429250"/>
          <p14:tracePt t="117627" x="7194550" y="5499100"/>
          <p14:tracePt t="117643" x="7029450" y="5588000"/>
          <p14:tracePt t="117660" x="6883400" y="5651500"/>
          <p14:tracePt t="117677" x="6737350" y="5715000"/>
          <p14:tracePt t="117693" x="6597650" y="5759450"/>
          <p14:tracePt t="117711" x="6426200" y="5784850"/>
          <p14:tracePt t="117727" x="6356350" y="5797550"/>
          <p14:tracePt t="117744" x="6115050" y="5810250"/>
          <p14:tracePt t="117760" x="5822950" y="5848350"/>
          <p14:tracePt t="117777" x="5441950" y="5848350"/>
          <p14:tracePt t="117793" x="5010150" y="5848350"/>
          <p14:tracePt t="117811" x="4591050" y="5835650"/>
          <p14:tracePt t="117827" x="4229100" y="5791200"/>
          <p14:tracePt t="117843" x="4013200" y="5759450"/>
          <p14:tracePt t="117860" x="3886200" y="5746750"/>
          <p14:tracePt t="117877" x="3848100" y="5734050"/>
          <p14:tracePt t="117893" x="3841750" y="5734050"/>
          <p14:tracePt t="117952" x="3810000" y="5715000"/>
          <p14:tracePt t="117960" x="3803650" y="5702300"/>
          <p14:tracePt t="117968" x="3790950" y="5683250"/>
          <p14:tracePt t="117977" x="3752850" y="5626100"/>
          <p14:tracePt t="117993" x="3689350" y="5556250"/>
          <p14:tracePt t="118010" x="3613150" y="5461000"/>
          <p14:tracePt t="118027" x="3536950" y="5372100"/>
          <p14:tracePt t="118044" x="3505200" y="5302250"/>
          <p14:tracePt t="118048" x="3492500" y="5276850"/>
          <p14:tracePt t="118060" x="3492500" y="5257800"/>
          <p14:tracePt t="118077" x="3479800" y="5207000"/>
          <p14:tracePt t="118093" x="3479800" y="5149850"/>
          <p14:tracePt t="118111" x="3486150" y="5054600"/>
          <p14:tracePt t="118127" x="3511550" y="5016500"/>
          <p14:tracePt t="118143" x="3575050" y="4914900"/>
          <p14:tracePt t="118161" x="3632200" y="4851400"/>
          <p14:tracePt t="118177" x="3702050" y="4813300"/>
          <p14:tracePt t="118193" x="3752850" y="4781550"/>
          <p14:tracePt t="118210" x="3810000" y="4762500"/>
          <p14:tracePt t="118227" x="3873500" y="4756150"/>
          <p14:tracePt t="118244" x="3930650" y="4743450"/>
          <p14:tracePt t="118260" x="4000500" y="4743450"/>
          <p14:tracePt t="118277" x="4114800" y="4743450"/>
          <p14:tracePt t="118294" x="4248150" y="4743450"/>
          <p14:tracePt t="118311" x="4508500" y="4768850"/>
          <p14:tracePt t="118327" x="4718050" y="4794250"/>
          <p14:tracePt t="118344" x="4959350" y="4832350"/>
          <p14:tracePt t="118360" x="5181600" y="4845050"/>
          <p14:tracePt t="118377" x="5372100" y="4876800"/>
          <p14:tracePt t="118394" x="5568950" y="4908550"/>
          <p14:tracePt t="118410" x="5765800" y="4933950"/>
          <p14:tracePt t="118427" x="5956300" y="4953000"/>
          <p14:tracePt t="118444" x="6153150" y="4965700"/>
          <p14:tracePt t="118460" x="6324600" y="4997450"/>
          <p14:tracePt t="118477" x="6457950" y="5010150"/>
          <p14:tracePt t="118494" x="6578600" y="5010150"/>
          <p14:tracePt t="118511" x="6692900" y="5010150"/>
          <p14:tracePt t="118527" x="6737350" y="5010150"/>
          <p14:tracePt t="118544" x="6762750" y="5010150"/>
          <p14:tracePt t="118560" x="6781800" y="5016500"/>
          <p14:tracePt t="118577" x="6800850" y="5016500"/>
          <p14:tracePt t="118663" x="6800850" y="5022850"/>
          <p14:tracePt t="118671" x="6800850" y="5035550"/>
          <p14:tracePt t="118679" x="6794500" y="5080000"/>
          <p14:tracePt t="118693" x="6743700" y="5118100"/>
          <p14:tracePt t="118710" x="6356350" y="5346700"/>
          <p14:tracePt t="118727" x="5930900" y="5524500"/>
          <p14:tracePt t="118744" x="5340350" y="5721350"/>
          <p14:tracePt t="118760" x="4629150" y="5886450"/>
          <p14:tracePt t="118777" x="3835400" y="6000750"/>
          <p14:tracePt t="118794" x="2997200" y="6108700"/>
          <p14:tracePt t="118811" x="2209800" y="6108700"/>
          <p14:tracePt t="118827" x="1517650" y="6108700"/>
          <p14:tracePt t="118844" x="952500" y="6108700"/>
          <p14:tracePt t="118860" x="488950" y="6108700"/>
          <p14:tracePt t="118877" x="69850" y="6108700"/>
          <p14:tracePt t="118894" x="0" y="6108700"/>
          <p14:tracePt t="118920" x="0" y="6096000"/>
          <p14:tracePt t="118929" x="0" y="6083300"/>
          <p14:tracePt t="118944" x="0" y="6064250"/>
          <p14:tracePt t="118960" x="0" y="6007100"/>
          <p14:tracePt t="118977" x="0" y="5981700"/>
          <p14:tracePt t="119011" x="0" y="5962650"/>
          <p14:tracePt t="119027" x="0" y="5930900"/>
          <p14:tracePt t="119044" x="0" y="5905500"/>
          <p14:tracePt t="119061" x="0" y="5867400"/>
          <p14:tracePt t="119065" x="0" y="5854700"/>
          <p14:tracePt t="119077" x="0" y="5835650"/>
          <p14:tracePt t="119094" x="0" y="5791200"/>
          <p14:tracePt t="119111" x="0" y="5727700"/>
          <p14:tracePt t="119127" x="0" y="5657850"/>
          <p14:tracePt t="119144" x="0" y="5645150"/>
          <p14:tracePt t="119161" x="0" y="5626100"/>
          <p14:tracePt t="119177" x="0" y="5600700"/>
          <p14:tracePt t="119194" x="0" y="5581650"/>
          <p14:tracePt t="119288" x="0" y="5575300"/>
          <p14:tracePt t="119296" x="0" y="5556250"/>
          <p14:tracePt t="119608" x="0" y="5549900"/>
          <p14:tracePt t="119616" x="12700" y="5511800"/>
          <p14:tracePt t="119627" x="38100" y="5511800"/>
          <p14:tracePt t="119644" x="114300" y="5448300"/>
          <p14:tracePt t="119661" x="203200" y="5391150"/>
          <p14:tracePt t="119677" x="260350" y="5340350"/>
          <p14:tracePt t="119695" x="355600" y="5264150"/>
          <p14:tracePt t="119711" x="425450" y="5213350"/>
          <p14:tracePt t="119727" x="476250" y="5168900"/>
          <p14:tracePt t="119744" x="539750" y="5105400"/>
          <p14:tracePt t="119761" x="622300" y="5041900"/>
          <p14:tracePt t="119777" x="679450" y="4959350"/>
          <p14:tracePt t="119794" x="742950" y="4921250"/>
          <p14:tracePt t="119811" x="793750" y="4864100"/>
          <p14:tracePt t="119827" x="831850" y="4806950"/>
          <p14:tracePt t="119844" x="857250" y="4781550"/>
          <p14:tracePt t="119861" x="882650" y="4743450"/>
          <p14:tracePt t="119878" x="920750" y="4718050"/>
          <p14:tracePt t="119895" x="933450" y="4679950"/>
          <p14:tracePt t="119911" x="933450" y="4667250"/>
          <p14:tracePt t="119927" x="939800" y="4654550"/>
          <p14:tracePt t="119961" x="946150" y="4641850"/>
          <p14:tracePt t="121808" x="996950" y="4641850"/>
          <p14:tracePt t="121816" x="1098550" y="4610100"/>
          <p14:tracePt t="121825" x="1193800" y="4565650"/>
          <p14:tracePt t="121831" x="1244600" y="4540250"/>
          <p14:tracePt t="121844" x="1282700" y="4527550"/>
          <p14:tracePt t="121861" x="1358900" y="4489450"/>
          <p14:tracePt t="121878" x="1416050" y="4451350"/>
          <p14:tracePt t="121894" x="1435100" y="4445000"/>
          <p14:tracePt t="121911" x="1441450" y="4445000"/>
          <p14:tracePt t="121928" x="1447800" y="4438650"/>
          <p14:tracePt t="122656" x="1460500" y="4438650"/>
          <p14:tracePt t="122672" x="1466850" y="4438650"/>
          <p14:tracePt t="123552" x="0" y="0"/>
        </p14:tracePtLst>
      </p14:laserTraceLst>
    </p:ext>
  </p:extLs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third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95084445"/>
              </p:ext>
            </p:extLst>
          </p:nvPr>
        </p:nvGraphicFramePr>
        <p:xfrm>
          <a:off x="5060950" y="2590800"/>
          <a:ext cx="2082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4053" name="Equation" r:id="rId4" imgW="1041120" imgH="279360" progId="Equation.DSMT4">
                  <p:embed/>
                </p:oleObj>
              </mc:Choice>
              <mc:Fallback>
                <p:oleObj name="Equation" r:id="rId4" imgW="104112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60950" y="2590800"/>
                        <a:ext cx="2082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Variables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611865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0902"/>
    </mc:Choice>
    <mc:Fallback xmlns="">
      <p:transition advTm="5090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412" x="381000" y="5581650"/>
          <p14:tracePt t="3461" x="393700" y="5568950"/>
          <p14:tracePt t="3470" x="406400" y="5568950"/>
          <p14:tracePt t="3477" x="419100" y="5549900"/>
          <p14:tracePt t="3494" x="482600" y="5486400"/>
          <p14:tracePt t="3511" x="590550" y="5435600"/>
          <p14:tracePt t="3528" x="742950" y="5359400"/>
          <p14:tracePt t="3544" x="990600" y="5251450"/>
          <p14:tracePt t="3561" x="1435100" y="4997450"/>
          <p14:tracePt t="3578" x="1854200" y="4660900"/>
          <p14:tracePt t="3581" x="2089150" y="4451350"/>
          <p14:tracePt t="3595" x="2286000" y="4260850"/>
          <p14:tracePt t="3611" x="2679700" y="3835400"/>
          <p14:tracePt t="3628" x="2959100" y="3467100"/>
          <p14:tracePt t="3645" x="3130550" y="3175000"/>
          <p14:tracePt t="3661" x="3225800" y="2946400"/>
          <p14:tracePt t="3678" x="3251200" y="2813050"/>
          <p14:tracePt t="3695" x="3263900" y="2743200"/>
          <p14:tracePt t="3711" x="3263900" y="2692400"/>
          <p14:tracePt t="3728" x="3263900" y="2673350"/>
          <p14:tracePt t="3745" x="3263900" y="2667000"/>
          <p14:tracePt t="4046" x="3263900" y="2660650"/>
          <p14:tracePt t="4054" x="3263900" y="2628900"/>
          <p14:tracePt t="4062" x="3263900" y="2609850"/>
          <p14:tracePt t="4078" x="3263900" y="2590800"/>
          <p14:tracePt t="4095" x="3263900" y="2565400"/>
          <p14:tracePt t="4112" x="3263900" y="2533650"/>
          <p14:tracePt t="4128" x="3251200" y="2520950"/>
          <p14:tracePt t="4145" x="3251200" y="2495550"/>
          <p14:tracePt t="4161" x="3232150" y="2482850"/>
          <p14:tracePt t="4178" x="3225800" y="2463800"/>
          <p14:tracePt t="4382" x="3244850" y="2457450"/>
          <p14:tracePt t="4390" x="3276600" y="2457450"/>
          <p14:tracePt t="4398" x="3302000" y="2457450"/>
          <p14:tracePt t="4412" x="3365500" y="2463800"/>
          <p14:tracePt t="4429" x="3568700" y="2495550"/>
          <p14:tracePt t="4445" x="3759200" y="2520950"/>
          <p14:tracePt t="4462" x="4006850" y="2559050"/>
          <p14:tracePt t="4478" x="4260850" y="2571750"/>
          <p14:tracePt t="4495" x="4438650" y="2571750"/>
          <p14:tracePt t="4512" x="4552950" y="2571750"/>
          <p14:tracePt t="4528" x="4603750" y="2571750"/>
          <p14:tracePt t="4878" x="4591050" y="2571750"/>
          <p14:tracePt t="4886" x="4584700" y="2571750"/>
          <p14:tracePt t="4902" x="4565650" y="2565400"/>
          <p14:tracePt t="4926" x="4559300" y="2565400"/>
          <p14:tracePt t="4942" x="4540250" y="2565400"/>
          <p14:tracePt t="4950" x="4527550" y="2559050"/>
          <p14:tracePt t="4962" x="4514850" y="2552700"/>
          <p14:tracePt t="4978" x="4502150" y="2552700"/>
          <p14:tracePt t="4995" x="4495800" y="2546350"/>
          <p14:tracePt t="5014" x="4483100" y="2546350"/>
          <p14:tracePt t="5062" x="4483100" y="2540000"/>
          <p14:tracePt t="5070" x="4483100" y="2533650"/>
          <p14:tracePt t="5079" x="4483100" y="2527300"/>
          <p14:tracePt t="5095" x="4483100" y="2495550"/>
          <p14:tracePt t="5112" x="4527550" y="2476500"/>
          <p14:tracePt t="5129" x="4565650" y="2451100"/>
          <p14:tracePt t="5145" x="4635500" y="2438400"/>
          <p14:tracePt t="5162" x="4730750" y="2406650"/>
          <p14:tracePt t="5179" x="4838700" y="2387600"/>
          <p14:tracePt t="5195" x="4953000" y="2362200"/>
          <p14:tracePt t="5212" x="5105400" y="2343150"/>
          <p14:tracePt t="5229" x="5308600" y="2343150"/>
          <p14:tracePt t="5245" x="5410200" y="2343150"/>
          <p14:tracePt t="5262" x="5492750" y="2343150"/>
          <p14:tracePt t="5278" x="5543550" y="2343150"/>
          <p14:tracePt t="5295" x="5581650" y="2343150"/>
          <p14:tracePt t="5312" x="5600700" y="2343150"/>
          <p14:tracePt t="5329" x="5607050" y="2343150"/>
          <p14:tracePt t="5345" x="5613400" y="2343150"/>
          <p14:tracePt t="5382" x="5626100" y="2343150"/>
          <p14:tracePt t="5398" x="5632450" y="2343150"/>
          <p14:tracePt t="5412" x="5638800" y="2343150"/>
          <p14:tracePt t="5429" x="5651500" y="2343150"/>
          <p14:tracePt t="5445" x="5676900" y="2355850"/>
          <p14:tracePt t="5462" x="5689600" y="2368550"/>
          <p14:tracePt t="5479" x="5721350" y="2374900"/>
          <p14:tracePt t="5495" x="5753100" y="2387600"/>
          <p14:tracePt t="5512" x="5791200" y="2387600"/>
          <p14:tracePt t="5529" x="5854700" y="2406650"/>
          <p14:tracePt t="5545" x="5943600" y="2419350"/>
          <p14:tracePt t="5562" x="5988050" y="2419350"/>
          <p14:tracePt t="5579" x="6019800" y="2419350"/>
          <p14:tracePt t="5595" x="6032500" y="2419350"/>
          <p14:tracePt t="5639" x="6038850" y="2419350"/>
          <p14:tracePt t="5654" x="6045200" y="2419350"/>
          <p14:tracePt t="5662" x="6051550" y="2413000"/>
          <p14:tracePt t="5678" x="6057900" y="2406650"/>
          <p14:tracePt t="5701" x="6064250" y="2406650"/>
          <p14:tracePt t="5717" x="6076950" y="2393950"/>
          <p14:tracePt t="5728" x="6083300" y="2393950"/>
          <p14:tracePt t="5745" x="6115050" y="2387600"/>
          <p14:tracePt t="5761" x="6165850" y="2374900"/>
          <p14:tracePt t="5778" x="6223000" y="2362200"/>
          <p14:tracePt t="5795" x="6299200" y="2349500"/>
          <p14:tracePt t="5812" x="6394450" y="2349500"/>
          <p14:tracePt t="5829" x="6515100" y="2349500"/>
          <p14:tracePt t="5845" x="6699250" y="2349500"/>
          <p14:tracePt t="5862" x="6800850" y="2349500"/>
          <p14:tracePt t="5878" x="6902450" y="2349500"/>
          <p14:tracePt t="5895" x="6953250" y="2343150"/>
          <p14:tracePt t="5912" x="6965950" y="2343150"/>
          <p14:tracePt t="6118" x="6965950" y="2349500"/>
          <p14:tracePt t="6126" x="6934200" y="2374900"/>
          <p14:tracePt t="6134" x="6870700" y="2419350"/>
          <p14:tracePt t="6145" x="6813550" y="2476500"/>
          <p14:tracePt t="6162" x="6629400" y="2584450"/>
          <p14:tracePt t="6179" x="6413500" y="2711450"/>
          <p14:tracePt t="6195" x="6229350" y="2787650"/>
          <p14:tracePt t="6213" x="6057900" y="2857500"/>
          <p14:tracePt t="6230" x="5994400" y="2870200"/>
          <p14:tracePt t="6245" x="5969000" y="2870200"/>
          <p14:tracePt t="6262" x="5956300" y="2870200"/>
          <p14:tracePt t="6351" x="5956300" y="2857500"/>
          <p14:tracePt t="6359" x="5962650" y="2832100"/>
          <p14:tracePt t="6367" x="5994400" y="2813050"/>
          <p14:tracePt t="6379" x="6026150" y="2781300"/>
          <p14:tracePt t="6395" x="6108700" y="2724150"/>
          <p14:tracePt t="6413" x="6248400" y="2641600"/>
          <p14:tracePt t="6429" x="6305550" y="2609850"/>
          <p14:tracePt t="6446" x="6426200" y="2540000"/>
          <p14:tracePt t="6462" x="6477000" y="2514600"/>
          <p14:tracePt t="6479" x="6502400" y="2495550"/>
          <p14:tracePt t="6496" x="6508750" y="2489200"/>
          <p14:tracePt t="6529" x="6515100" y="2489200"/>
          <p14:tracePt t="6559" x="6502400" y="2489200"/>
          <p14:tracePt t="6566" x="6464300" y="2489200"/>
          <p14:tracePt t="6579" x="6394450" y="2565400"/>
          <p14:tracePt t="6596" x="6159500" y="2743200"/>
          <p14:tracePt t="6613" x="5867400" y="2959100"/>
          <p14:tracePt t="6615" x="5708650" y="3067050"/>
          <p14:tracePt t="6629" x="5575300" y="3130550"/>
          <p14:tracePt t="6646" x="5302250" y="3219450"/>
          <p14:tracePt t="6662" x="5194300" y="3244850"/>
          <p14:tracePt t="6679" x="5156200" y="3244850"/>
          <p14:tracePt t="6696" x="5137150" y="3244850"/>
          <p14:tracePt t="6799" x="5137150" y="3232150"/>
          <p14:tracePt t="6814" x="5137150" y="3219450"/>
          <p14:tracePt t="6838" x="5137150" y="3206750"/>
          <p14:tracePt t="6894" x="5137150" y="3200400"/>
          <p14:tracePt t="6910" x="5149850" y="3194050"/>
          <p14:tracePt t="6918" x="5149850" y="3181350"/>
          <p14:tracePt t="6929" x="5156200" y="3175000"/>
          <p14:tracePt t="6945" x="5194300" y="3149600"/>
          <p14:tracePt t="6962" x="5283200" y="3124200"/>
          <p14:tracePt t="6979" x="5403850" y="3079750"/>
          <p14:tracePt t="6996" x="5543550" y="3041650"/>
          <p14:tracePt t="7013" x="5734050" y="2984500"/>
          <p14:tracePt t="7029" x="5753100" y="2984500"/>
          <p14:tracePt t="7046" x="5803900" y="2965450"/>
          <p14:tracePt t="7062" x="5810250" y="2965450"/>
          <p14:tracePt t="7079" x="5816600" y="2965450"/>
          <p14:tracePt t="7096" x="5822950" y="2959100"/>
          <p14:tracePt t="7112" x="5842000" y="2940050"/>
          <p14:tracePt t="7129" x="5854700" y="2933700"/>
          <p14:tracePt t="7133" x="5861050" y="2933700"/>
          <p14:tracePt t="7146" x="5867400" y="2927350"/>
          <p14:tracePt t="7162" x="5873750" y="2921000"/>
          <p14:tracePt t="7180" x="5880100" y="2914650"/>
          <p14:tracePt t="7196" x="5886450" y="2901950"/>
          <p14:tracePt t="7212" x="5899150" y="2882900"/>
          <p14:tracePt t="7230" x="5905500" y="2870200"/>
          <p14:tracePt t="7246" x="5911850" y="2857500"/>
          <p14:tracePt t="7294" x="5918200" y="2857500"/>
          <p14:tracePt t="7302" x="5924550" y="2857500"/>
          <p14:tracePt t="7312" x="5930900" y="2857500"/>
          <p14:tracePt t="7329" x="5962650" y="2857500"/>
          <p14:tracePt t="7346" x="5988050" y="2857500"/>
          <p14:tracePt t="7362" x="6026150" y="2851150"/>
          <p14:tracePt t="7379" x="6057900" y="2844800"/>
          <p14:tracePt t="7396" x="6070600" y="2838450"/>
          <p14:tracePt t="7413" x="6083300" y="2825750"/>
          <p14:tracePt t="7429" x="6089650" y="2819400"/>
          <p14:tracePt t="7446" x="6096000" y="2813050"/>
          <p14:tracePt t="7479" x="6096000" y="2806700"/>
          <p14:tracePt t="7502" x="6102350" y="2800350"/>
          <p14:tracePt t="7542" x="6108700" y="2800350"/>
          <p14:tracePt t="7558" x="6108700" y="2787650"/>
          <p14:tracePt t="7566" x="6108700" y="2781300"/>
          <p14:tracePt t="7582" x="6108700" y="2774950"/>
          <p14:tracePt t="7590" x="6108700" y="2762250"/>
          <p14:tracePt t="7598" x="6115050" y="2755900"/>
          <p14:tracePt t="7686" x="6115050" y="2749550"/>
          <p14:tracePt t="7694" x="6127750" y="2749550"/>
          <p14:tracePt t="7702" x="6140450" y="2768600"/>
          <p14:tracePt t="7713" x="6153150" y="2794000"/>
          <p14:tracePt t="7729" x="6159500" y="2851150"/>
          <p14:tracePt t="7746" x="6159500" y="2908300"/>
          <p14:tracePt t="7763" x="6159500" y="2952750"/>
          <p14:tracePt t="7779" x="6159500" y="2978150"/>
          <p14:tracePt t="7796" x="6159500" y="2984500"/>
          <p14:tracePt t="7838" x="6159500" y="2990850"/>
          <p14:tracePt t="7902" x="6159500" y="2984500"/>
          <p14:tracePt t="7910" x="6159500" y="2978150"/>
          <p14:tracePt t="7918" x="6165850" y="2971800"/>
          <p14:tracePt t="7929" x="6178550" y="2965450"/>
          <p14:tracePt t="7946" x="6197600" y="2933700"/>
          <p14:tracePt t="7963" x="6229350" y="2889250"/>
          <p14:tracePt t="7979" x="6280150" y="2838450"/>
          <p14:tracePt t="7996" x="6330950" y="2800350"/>
          <p14:tracePt t="8013" x="6388100" y="2787650"/>
          <p14:tracePt t="8029" x="6445250" y="2774950"/>
          <p14:tracePt t="8046" x="6464300" y="2774950"/>
          <p14:tracePt t="8063" x="6489700" y="2774950"/>
          <p14:tracePt t="8080" x="6508750" y="2774950"/>
          <p14:tracePt t="8096" x="6534150" y="2781300"/>
          <p14:tracePt t="8113" x="6546850" y="2794000"/>
          <p14:tracePt t="8117" x="6553200" y="2813050"/>
          <p14:tracePt t="8129" x="6565900" y="2819400"/>
          <p14:tracePt t="8146" x="6591300" y="2857500"/>
          <p14:tracePt t="8163" x="6642100" y="2895600"/>
          <p14:tracePt t="8179" x="6686550" y="2927350"/>
          <p14:tracePt t="8197" x="6756400" y="2952750"/>
          <p14:tracePt t="8213" x="6762750" y="2952750"/>
          <p14:tracePt t="8229" x="6781800" y="2965450"/>
          <p14:tracePt t="8294" x="6794500" y="2965450"/>
          <p14:tracePt t="8326" x="6800850" y="2965450"/>
          <p14:tracePt t="8350" x="6807200" y="2965450"/>
          <p14:tracePt t="8382" x="6813550" y="2959100"/>
          <p14:tracePt t="8415" x="6813550" y="2952750"/>
          <p14:tracePt t="8423" x="6819900" y="2952750"/>
          <p14:tracePt t="8439" x="6838950" y="2952750"/>
          <p14:tracePt t="8447" x="6851650" y="2952750"/>
          <p14:tracePt t="8463" x="6908800" y="2952750"/>
          <p14:tracePt t="8479" x="6965950" y="2952750"/>
          <p14:tracePt t="8496" x="6997700" y="2952750"/>
          <p14:tracePt t="8513" x="7023100" y="2952750"/>
          <p14:tracePt t="8529" x="7029450" y="2946400"/>
          <p14:tracePt t="8546" x="7054850" y="2933700"/>
          <p14:tracePt t="8563" x="7054850" y="2914650"/>
          <p14:tracePt t="8580" x="7061200" y="2908300"/>
          <p14:tracePt t="8597" x="7061200" y="2882900"/>
          <p14:tracePt t="8630" x="7073900" y="2857500"/>
          <p14:tracePt t="8646" x="7073900" y="2832100"/>
          <p14:tracePt t="8663" x="7073900" y="2825750"/>
          <p14:tracePt t="8679" x="7073900" y="2819400"/>
          <p14:tracePt t="8696" x="7073900" y="2800350"/>
          <p14:tracePt t="8713" x="7073900" y="2794000"/>
          <p14:tracePt t="8729" x="7073900" y="2787650"/>
          <p14:tracePt t="8746" x="7073900" y="2768600"/>
          <p14:tracePt t="8763" x="7080250" y="2762250"/>
          <p14:tracePt t="8779" x="7086600" y="2736850"/>
          <p14:tracePt t="8797" x="7099300" y="2705100"/>
          <p14:tracePt t="8813" x="7105650" y="2692400"/>
          <p14:tracePt t="8829" x="7105650" y="2679700"/>
          <p14:tracePt t="8846" x="7105650" y="2673350"/>
          <p14:tracePt t="8863" x="7105650" y="2667000"/>
          <p14:tracePt t="8879" x="7112000" y="2660650"/>
          <p14:tracePt t="8913" x="7112000" y="2654300"/>
          <p14:tracePt t="8949" x="7118350" y="2647950"/>
          <p14:tracePt t="8981" x="7131050" y="2647950"/>
          <p14:tracePt t="8997" x="7143750" y="2647950"/>
          <p14:tracePt t="9005" x="7150100" y="2647950"/>
          <p14:tracePt t="9013" x="7156450" y="2641600"/>
          <p14:tracePt t="14526" x="7162800" y="2667000"/>
          <p14:tracePt t="14534" x="7194550" y="2781300"/>
          <p14:tracePt t="14543" x="7219950" y="2851150"/>
          <p14:tracePt t="14551" x="7219950" y="2901950"/>
          <p14:tracePt t="14565" x="7232650" y="2940050"/>
          <p14:tracePt t="14581" x="7245350" y="2965450"/>
          <p14:tracePt t="14598" x="7245350" y="2971800"/>
          <p14:tracePt t="14615" x="7245350" y="2978150"/>
          <p14:tracePt t="14703" x="7245350" y="2984500"/>
          <p14:tracePt t="14711" x="7245350" y="2997200"/>
          <p14:tracePt t="38943" x="7245350" y="2984500"/>
          <p14:tracePt t="38950" x="7277100" y="2927350"/>
          <p14:tracePt t="38958" x="7296150" y="2908300"/>
          <p14:tracePt t="38973" x="7321550" y="2882900"/>
          <p14:tracePt t="38989" x="7346950" y="2851150"/>
          <p14:tracePt t="39006" x="7397750" y="2825750"/>
          <p14:tracePt t="39022" x="7423150" y="2800350"/>
          <p14:tracePt t="39039" x="7454900" y="2781300"/>
          <p14:tracePt t="39072" x="7461250" y="2774950"/>
          <p14:tracePt t="39191" x="7473950" y="2774950"/>
          <p14:tracePt t="39231" x="7480300" y="2774950"/>
          <p14:tracePt t="39247" x="7486650" y="2774950"/>
          <p14:tracePt t="39254" x="7499350" y="2774950"/>
          <p14:tracePt t="39262" x="7512050" y="2774950"/>
          <p14:tracePt t="39272" x="7524750" y="2774950"/>
          <p14:tracePt t="39289" x="7562850" y="2774950"/>
          <p14:tracePt t="39305" x="7588250" y="2774950"/>
          <p14:tracePt t="39322" x="7613650" y="2774950"/>
          <p14:tracePt t="39339" x="7639050" y="2781300"/>
          <p14:tracePt t="39355" x="7651750" y="2781300"/>
          <p14:tracePt t="39389" x="7658100" y="2781300"/>
          <p14:tracePt t="39422" x="7664450" y="2794000"/>
          <p14:tracePt t="39431" x="7683500" y="2794000"/>
          <p14:tracePt t="39439" x="7683500" y="2813050"/>
          <p14:tracePt t="39456" x="7747000" y="2857500"/>
          <p14:tracePt t="39472" x="7829550" y="2914650"/>
          <p14:tracePt t="39489" x="7905750" y="2965450"/>
          <p14:tracePt t="39506" x="7950200" y="3016250"/>
          <p14:tracePt t="39522" x="7988300" y="3048000"/>
          <p14:tracePt t="39539" x="8007350" y="3067050"/>
          <p14:tracePt t="40351" x="8013700" y="3073400"/>
          <p14:tracePt t="40358" x="7969250" y="3079750"/>
          <p14:tracePt t="40366" x="7842250" y="3079750"/>
          <p14:tracePt t="40375" x="7702550" y="3079750"/>
          <p14:tracePt t="40389" x="7359650" y="3079750"/>
          <p14:tracePt t="40406" x="7010400" y="3079750"/>
          <p14:tracePt t="40423" x="6578600" y="3016250"/>
          <p14:tracePt t="40439" x="6203950" y="2978150"/>
          <p14:tracePt t="40456" x="5949950" y="2927350"/>
          <p14:tracePt t="40473" x="5816600" y="2927350"/>
          <p14:tracePt t="40489" x="5689600" y="2927350"/>
          <p14:tracePt t="40507" x="5562600" y="2914650"/>
          <p14:tracePt t="40523" x="5454650" y="2901950"/>
          <p14:tracePt t="40540" x="5353050" y="2857500"/>
          <p14:tracePt t="40557" x="5257800" y="2838450"/>
          <p14:tracePt t="40573" x="5232400" y="2825750"/>
          <p14:tracePt t="40590" x="5175250" y="2813050"/>
          <p14:tracePt t="40606" x="5105400" y="2794000"/>
          <p14:tracePt t="40623" x="5016500" y="2768600"/>
          <p14:tracePt t="40640" x="4946650" y="2743200"/>
          <p14:tracePt t="40656" x="4914900" y="2743200"/>
          <p14:tracePt t="40673" x="4908550" y="2730500"/>
          <p14:tracePt t="40782" x="4902200" y="2730500"/>
          <p14:tracePt t="40806" x="4895850" y="2730500"/>
          <p14:tracePt t="40814" x="4889500" y="2730500"/>
          <p14:tracePt t="40838" x="4883150" y="2730500"/>
          <p14:tracePt t="40878" x="4876800" y="2730500"/>
          <p14:tracePt t="40902" x="4870450" y="2730500"/>
          <p14:tracePt t="40910" x="4864100" y="2730500"/>
          <p14:tracePt t="40918" x="4857750" y="2724150"/>
          <p14:tracePt t="40934" x="4851400" y="2724150"/>
          <p14:tracePt t="40951" x="4845050" y="2717800"/>
          <p14:tracePt t="40966" x="4838700" y="2717800"/>
          <p14:tracePt t="40973" x="4832350" y="2717800"/>
          <p14:tracePt t="40989" x="4832350" y="2711450"/>
          <p14:tracePt t="42326" x="4845050" y="2705100"/>
          <p14:tracePt t="42334" x="4851400" y="2705100"/>
          <p14:tracePt t="42342" x="4857750" y="2705100"/>
          <p14:tracePt t="42357" x="4876800" y="2705100"/>
          <p14:tracePt t="42374" x="4902200" y="2705100"/>
          <p14:tracePt t="42390" x="4914900" y="2692400"/>
          <p14:tracePt t="42542" x="4921250" y="2692400"/>
          <p14:tracePt t="42574" x="4927600" y="2692400"/>
          <p14:tracePt t="42591" x="4940300" y="2692400"/>
          <p14:tracePt t="42599" x="4946650" y="2692400"/>
          <p14:tracePt t="42607" x="4953000" y="2692400"/>
          <p14:tracePt t="42623" x="4991100" y="2686050"/>
          <p14:tracePt t="42640" x="5010150" y="2686050"/>
          <p14:tracePt t="42657" x="5067300" y="2673350"/>
          <p14:tracePt t="42673" x="5137150" y="2660650"/>
          <p14:tracePt t="42690" x="5226050" y="2647950"/>
          <p14:tracePt t="42707" x="5295900" y="2635250"/>
          <p14:tracePt t="42724" x="5372100" y="2622550"/>
          <p14:tracePt t="42727" x="5416550" y="2622550"/>
          <p14:tracePt t="42741" x="5505450" y="2609850"/>
          <p14:tracePt t="42757" x="5543550" y="2597150"/>
          <p14:tracePt t="42774" x="5645150" y="2584450"/>
          <p14:tracePt t="42790" x="5702300" y="2578100"/>
          <p14:tracePt t="42807" x="5772150" y="2565400"/>
          <p14:tracePt t="42824" x="5842000" y="2565400"/>
          <p14:tracePt t="42840" x="5886450" y="2552700"/>
          <p14:tracePt t="42857" x="5905500" y="2552700"/>
          <p14:tracePt t="42874" x="5905500" y="2546350"/>
          <p14:tracePt t="42958" x="5911850" y="2546350"/>
          <p14:tracePt t="42974" x="5918200" y="2546350"/>
          <p14:tracePt t="42998" x="5924550" y="2546350"/>
          <p14:tracePt t="43014" x="5937250" y="2546350"/>
          <p14:tracePt t="43022" x="5943600" y="2546350"/>
          <p14:tracePt t="43030" x="5949950" y="2546350"/>
          <p14:tracePt t="43040" x="5969000" y="2546350"/>
          <p14:tracePt t="43057" x="6019800" y="2546350"/>
          <p14:tracePt t="43073" x="6108700" y="2546350"/>
          <p14:tracePt t="43090" x="6242050" y="2546350"/>
          <p14:tracePt t="43107" x="6394450" y="2565400"/>
          <p14:tracePt t="43123" x="6559550" y="2578100"/>
          <p14:tracePt t="43140" x="6718300" y="2609850"/>
          <p14:tracePt t="43157" x="6858000" y="2622550"/>
          <p14:tracePt t="43173" x="6883400" y="2622550"/>
          <p14:tracePt t="43224" x="6889750" y="2622550"/>
          <p14:tracePt t="43262" x="6902450" y="2622550"/>
          <p14:tracePt t="43454" x="6896100" y="2622550"/>
          <p14:tracePt t="43463" x="6864350" y="2622550"/>
          <p14:tracePt t="43474" x="6813550" y="2622550"/>
          <p14:tracePt t="43490" x="6629400" y="2622550"/>
          <p14:tracePt t="43507" x="6318250" y="2622550"/>
          <p14:tracePt t="43524" x="5848350" y="2622550"/>
          <p14:tracePt t="43541" x="5467350" y="2622550"/>
          <p14:tracePt t="43557" x="5238750" y="2622550"/>
          <p14:tracePt t="43574" x="5219700" y="2622550"/>
          <p14:tracePt t="43654" x="5213350" y="2622550"/>
          <p14:tracePt t="43662" x="5207000" y="2628900"/>
          <p14:tracePt t="43674" x="5200650" y="2641600"/>
          <p14:tracePt t="43690" x="5194300" y="2654300"/>
          <p14:tracePt t="43707" x="5187950" y="2660650"/>
          <p14:tracePt t="43724" x="5187950" y="2667000"/>
          <p14:tracePt t="43741" x="5175250" y="2673350"/>
          <p14:tracePt t="43757" x="5149850" y="2698750"/>
          <p14:tracePt t="43774" x="5111750" y="2724150"/>
          <p14:tracePt t="43791" x="5086350" y="2755900"/>
          <p14:tracePt t="43807" x="5067300" y="2762250"/>
          <p14:tracePt t="48566" x="5067300" y="2768600"/>
          <p14:tracePt t="48574" x="5080000" y="2794000"/>
          <p14:tracePt t="48582" x="5118100" y="2819400"/>
          <p14:tracePt t="48592" x="5162550" y="2844800"/>
          <p14:tracePt t="48609" x="5264150" y="2895600"/>
          <p14:tracePt t="48625" x="5340350" y="2933700"/>
          <p14:tracePt t="48642" x="5378450" y="2965450"/>
          <p14:tracePt t="48659" x="5403850" y="2978150"/>
          <p14:tracePt t="48675" x="5410200" y="2984500"/>
          <p14:tracePt t="48693" x="5416550" y="3003550"/>
          <p14:tracePt t="48709" x="5416550" y="3009900"/>
          <p14:tracePt t="48725" x="5416550" y="3022600"/>
          <p14:tracePt t="48742" x="5429250" y="3048000"/>
          <p14:tracePt t="48759" x="5435600" y="3079750"/>
          <p14:tracePt t="48775" x="5448300" y="3111500"/>
          <p14:tracePt t="48792" x="5454650" y="3155950"/>
          <p14:tracePt t="48809" x="5467350" y="3187700"/>
          <p14:tracePt t="48826" x="5480050" y="3244850"/>
          <p14:tracePt t="48842" x="5486400" y="3263900"/>
          <p14:tracePt t="48859" x="5486400" y="3276600"/>
          <p14:tracePt t="48875" x="5492750" y="3276600"/>
          <p14:tracePt t="50182" x="0" y="0"/>
        </p14:tracePtLst>
      </p14:laserTraceLst>
    </p:ext>
  </p:extLs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76740334"/>
              </p:ext>
            </p:extLst>
          </p:nvPr>
        </p:nvGraphicFramePr>
        <p:xfrm>
          <a:off x="4428124" y="1857467"/>
          <a:ext cx="2870200" cy="454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5077" name="Equation" r:id="rId4" imgW="1434960" imgH="2273040" progId="Equation.DSMT4">
                  <p:embed/>
                </p:oleObj>
              </mc:Choice>
              <mc:Fallback>
                <p:oleObj name="Equation" r:id="rId4" imgW="1434960" imgH="227304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428124" y="1857467"/>
                        <a:ext cx="2870200" cy="454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" name="TextBox 8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Variables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350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43264"/>
    </mc:Choice>
    <mc:Fallback xmlns="">
      <p:transition advTm="1432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318" x="406400" y="5518150"/>
          <p14:tracePt t="3432" x="412750" y="5524500"/>
          <p14:tracePt t="3448" x="419100" y="5524500"/>
          <p14:tracePt t="3456" x="425450" y="5524500"/>
          <p14:tracePt t="3472" x="444500" y="5518150"/>
          <p14:tracePt t="3479" x="457200" y="5511800"/>
          <p14:tracePt t="3491" x="463550" y="5511800"/>
          <p14:tracePt t="3508" x="539750" y="5461000"/>
          <p14:tracePt t="3525" x="704850" y="5384800"/>
          <p14:tracePt t="3541" x="850900" y="5321300"/>
          <p14:tracePt t="3544" x="952500" y="5283200"/>
          <p14:tracePt t="3558" x="1123950" y="5194300"/>
          <p14:tracePt t="3575" x="1282700" y="5118100"/>
          <p14:tracePt t="3591" x="1416050" y="5041900"/>
          <p14:tracePt t="3608" x="1549400" y="4946650"/>
          <p14:tracePt t="3625" x="1676400" y="4851400"/>
          <p14:tracePt t="3641" x="1860550" y="4699000"/>
          <p14:tracePt t="3658" x="2076450" y="4521200"/>
          <p14:tracePt t="3675" x="2311400" y="4343400"/>
          <p14:tracePt t="3691" x="2540000" y="4191000"/>
          <p14:tracePt t="3708" x="2800350" y="3994150"/>
          <p14:tracePt t="3725" x="3048000" y="3822700"/>
          <p14:tracePt t="3741" x="3340100" y="3619500"/>
          <p14:tracePt t="3758" x="3581400" y="3473450"/>
          <p14:tracePt t="3775" x="4064000" y="3200400"/>
          <p14:tracePt t="3791" x="4330700" y="3060700"/>
          <p14:tracePt t="3808" x="4514850" y="2952750"/>
          <p14:tracePt t="3825" x="4610100" y="2901950"/>
          <p14:tracePt t="3841" x="4629150" y="2895600"/>
          <p14:tracePt t="4064" x="4673600" y="2889250"/>
          <p14:tracePt t="4072" x="4762500" y="2857500"/>
          <p14:tracePt t="4081" x="4870450" y="2813050"/>
          <p14:tracePt t="4092" x="4908550" y="2787650"/>
          <p14:tracePt t="4108" x="4953000" y="2762250"/>
          <p14:tracePt t="4125" x="4953000" y="2736850"/>
          <p14:tracePt t="4142" x="4959350" y="2679700"/>
          <p14:tracePt t="4158" x="4959350" y="2540000"/>
          <p14:tracePt t="4175" x="4959350" y="2438400"/>
          <p14:tracePt t="4191" x="4908550" y="2298700"/>
          <p14:tracePt t="4208" x="4870450" y="2209800"/>
          <p14:tracePt t="4225" x="4819650" y="2101850"/>
          <p14:tracePt t="4242" x="4787900" y="2019300"/>
          <p14:tracePt t="4259" x="4781550" y="1987550"/>
          <p14:tracePt t="4275" x="4775200" y="1968500"/>
          <p14:tracePt t="4292" x="4768850" y="1949450"/>
          <p14:tracePt t="4309" x="4768850" y="1943100"/>
          <p14:tracePt t="4424" x="4768850" y="1955800"/>
          <p14:tracePt t="4432" x="4756150" y="1962150"/>
          <p14:tracePt t="4442" x="4756150" y="1981200"/>
          <p14:tracePt t="4459" x="4743450" y="2032000"/>
          <p14:tracePt t="4475" x="4743450" y="2070100"/>
          <p14:tracePt t="4492" x="4737100" y="2101850"/>
          <p14:tracePt t="4509" x="4737100" y="2139950"/>
          <p14:tracePt t="4525" x="4730750" y="2171700"/>
          <p14:tracePt t="4543" x="4730750" y="2203450"/>
          <p14:tracePt t="4559" x="4718050" y="2228850"/>
          <p14:tracePt t="4575" x="4711700" y="2254250"/>
          <p14:tracePt t="4592" x="4699000" y="2279650"/>
          <p14:tracePt t="4609" x="4699000" y="2292350"/>
          <p14:tracePt t="4625" x="4699000" y="2305050"/>
          <p14:tracePt t="4642" x="4699000" y="2311400"/>
          <p14:tracePt t="5152" x="4705350" y="2311400"/>
          <p14:tracePt t="5160" x="4737100" y="2311400"/>
          <p14:tracePt t="5169" x="4794250" y="2305050"/>
          <p14:tracePt t="5177" x="4857750" y="2305050"/>
          <p14:tracePt t="5192" x="4965700" y="2266950"/>
          <p14:tracePt t="5209" x="5080000" y="2228850"/>
          <p14:tracePt t="5226" x="5149850" y="2190750"/>
          <p14:tracePt t="5242" x="5207000" y="2165350"/>
          <p14:tracePt t="5259" x="5238750" y="2139950"/>
          <p14:tracePt t="5276" x="5251450" y="2114550"/>
          <p14:tracePt t="5292" x="5283200" y="2108200"/>
          <p14:tracePt t="5309" x="5289550" y="2089150"/>
          <p14:tracePt t="5326" x="5314950" y="2076450"/>
          <p14:tracePt t="5343" x="5353050" y="2057400"/>
          <p14:tracePt t="5359" x="5365750" y="2044700"/>
          <p14:tracePt t="5376" x="5378450" y="2038350"/>
          <p14:tracePt t="5392" x="5397500" y="2025650"/>
          <p14:tracePt t="5409" x="5422900" y="2019300"/>
          <p14:tracePt t="5426" x="5441950" y="2019300"/>
          <p14:tracePt t="5442" x="5480050" y="2019300"/>
          <p14:tracePt t="5459" x="5499100" y="2019300"/>
          <p14:tracePt t="5476" x="5511800" y="2019300"/>
          <p14:tracePt t="5492" x="5530850" y="2019300"/>
          <p14:tracePt t="5509" x="5549900" y="2019300"/>
          <p14:tracePt t="5526" x="5600700" y="2038350"/>
          <p14:tracePt t="5543" x="5676900" y="2108200"/>
          <p14:tracePt t="5559" x="5695950" y="2120900"/>
          <p14:tracePt t="5576" x="5695950" y="2133600"/>
          <p14:tracePt t="5640" x="5695950" y="2139950"/>
          <p14:tracePt t="5649" x="5695950" y="2146300"/>
          <p14:tracePt t="5659" x="5695950" y="2159000"/>
          <p14:tracePt t="5676" x="5695950" y="2171700"/>
          <p14:tracePt t="5692" x="5670550" y="2197100"/>
          <p14:tracePt t="5709" x="5651500" y="2203450"/>
          <p14:tracePt t="5726" x="5632450" y="2222500"/>
          <p14:tracePt t="5743" x="5626100" y="2222500"/>
          <p14:tracePt t="5808" x="5626100" y="2241550"/>
          <p14:tracePt t="5817" x="5651500" y="2266950"/>
          <p14:tracePt t="5826" x="5689600" y="2292350"/>
          <p14:tracePt t="5842" x="5810250" y="2330450"/>
          <p14:tracePt t="5859" x="6089650" y="2349500"/>
          <p14:tracePt t="5876" x="6438900" y="2349500"/>
          <p14:tracePt t="5892" x="6629400" y="2343150"/>
          <p14:tracePt t="5909" x="6750050" y="2286000"/>
          <p14:tracePt t="5926" x="6788150" y="2254250"/>
          <p14:tracePt t="5943" x="6788150" y="2216150"/>
          <p14:tracePt t="5959" x="6788150" y="2165350"/>
          <p14:tracePt t="5976" x="6781800" y="2108200"/>
          <p14:tracePt t="5992" x="6750050" y="2044700"/>
          <p14:tracePt t="6009" x="6724650" y="2006600"/>
          <p14:tracePt t="6026" x="6705600" y="1968500"/>
          <p14:tracePt t="6042" x="6680200" y="1943100"/>
          <p14:tracePt t="6136" x="6673850" y="1943100"/>
          <p14:tracePt t="6144" x="6667500" y="1943100"/>
          <p14:tracePt t="6152" x="6654800" y="1943100"/>
          <p14:tracePt t="6160" x="6648450" y="1943100"/>
          <p14:tracePt t="6175" x="6610350" y="1943100"/>
          <p14:tracePt t="6192" x="6565900" y="1943100"/>
          <p14:tracePt t="6209" x="6540500" y="1968500"/>
          <p14:tracePt t="6226" x="6527800" y="1981200"/>
          <p14:tracePt t="6243" x="6521450" y="1993900"/>
          <p14:tracePt t="6259" x="6521450" y="2000250"/>
          <p14:tracePt t="6393" x="6521450" y="2006600"/>
          <p14:tracePt t="6448" x="6521450" y="2019300"/>
          <p14:tracePt t="6967" x="6521450" y="2025650"/>
          <p14:tracePt t="6983" x="6521450" y="2032000"/>
          <p14:tracePt t="6990" x="6521450" y="2044700"/>
          <p14:tracePt t="6999" x="6515100" y="2051050"/>
          <p14:tracePt t="7009" x="6502400" y="2063750"/>
          <p14:tracePt t="7025" x="6477000" y="2082800"/>
          <p14:tracePt t="7042" x="6400800" y="2133600"/>
          <p14:tracePt t="7059" x="6280150" y="2171700"/>
          <p14:tracePt t="7076" x="6146800" y="2216150"/>
          <p14:tracePt t="7092" x="6007100" y="2254250"/>
          <p14:tracePt t="7109" x="5911850" y="2279650"/>
          <p14:tracePt t="7126" x="5842000" y="2305050"/>
          <p14:tracePt t="7142" x="5759450" y="2349500"/>
          <p14:tracePt t="7159" x="5734050" y="2349500"/>
          <p14:tracePt t="7176" x="5721350" y="2362200"/>
          <p14:tracePt t="7216" x="5715000" y="2362200"/>
          <p14:tracePt t="7226" x="5708650" y="2362200"/>
          <p14:tracePt t="7243" x="5695950" y="2362200"/>
          <p14:tracePt t="7259" x="5657850" y="2355850"/>
          <p14:tracePt t="7276" x="5568950" y="2330450"/>
          <p14:tracePt t="7293" x="5473700" y="2317750"/>
          <p14:tracePt t="7309" x="5441950" y="2305050"/>
          <p14:tracePt t="7327" x="5422900" y="2298700"/>
          <p14:tracePt t="7361" x="5422900" y="2286000"/>
          <p14:tracePt t="7384" x="5429250" y="2286000"/>
          <p14:tracePt t="7393" x="5448300" y="2286000"/>
          <p14:tracePt t="7410" x="5511800" y="2286000"/>
          <p14:tracePt t="7426" x="5568950" y="2286000"/>
          <p14:tracePt t="7443" x="5607050" y="2286000"/>
          <p14:tracePt t="7460" x="5645150" y="2286000"/>
          <p14:tracePt t="7476" x="5670550" y="2273300"/>
          <p14:tracePt t="7493" x="5695950" y="2273300"/>
          <p14:tracePt t="7510" x="5727700" y="2266950"/>
          <p14:tracePt t="7527" x="5772150" y="2266950"/>
          <p14:tracePt t="7543" x="5791200" y="2260600"/>
          <p14:tracePt t="7545" x="5816600" y="2254250"/>
          <p14:tracePt t="7560" x="5873750" y="2235200"/>
          <p14:tracePt t="7577" x="5943600" y="2209800"/>
          <p14:tracePt t="7593" x="6032500" y="2184400"/>
          <p14:tracePt t="7610" x="6121400" y="2159000"/>
          <p14:tracePt t="7626" x="6203950" y="2133600"/>
          <p14:tracePt t="7643" x="6280150" y="2095500"/>
          <p14:tracePt t="7660" x="6305550" y="2089150"/>
          <p14:tracePt t="7676" x="6311900" y="2089150"/>
          <p14:tracePt t="7693" x="6318250" y="2076450"/>
          <p14:tracePt t="7710" x="6337300" y="2076450"/>
          <p14:tracePt t="7727" x="6350000" y="2070100"/>
          <p14:tracePt t="7743" x="6369050" y="2038350"/>
          <p14:tracePt t="7760" x="6375400" y="2025650"/>
          <p14:tracePt t="7776" x="6381750" y="2012950"/>
          <p14:tracePt t="7793" x="6381750" y="2000250"/>
          <p14:tracePt t="7810" x="6381750" y="1993900"/>
          <p14:tracePt t="7826" x="6388100" y="1987550"/>
          <p14:tracePt t="7843" x="6400800" y="1974850"/>
          <p14:tracePt t="7859" x="6407150" y="1968500"/>
          <p14:tracePt t="7876" x="6426200" y="1962150"/>
          <p14:tracePt t="7893" x="6496050" y="1962150"/>
          <p14:tracePt t="7910" x="6610350" y="1962150"/>
          <p14:tracePt t="7927" x="6877050" y="1981200"/>
          <p14:tracePt t="7943" x="7010400" y="2012950"/>
          <p14:tracePt t="7960" x="7042150" y="2019300"/>
          <p14:tracePt t="8041" x="7042150" y="2025650"/>
          <p14:tracePt t="8048" x="7035800" y="2025650"/>
          <p14:tracePt t="8060" x="7010400" y="2025650"/>
          <p14:tracePt t="8076" x="6953250" y="2025650"/>
          <p14:tracePt t="8093" x="6902450" y="2025650"/>
          <p14:tracePt t="8110" x="6858000" y="2025650"/>
          <p14:tracePt t="8127" x="6819900" y="2025650"/>
          <p14:tracePt t="8143" x="6800850" y="2025650"/>
          <p14:tracePt t="8159" x="6769100" y="2025650"/>
          <p14:tracePt t="8176" x="6750050" y="2032000"/>
          <p14:tracePt t="8193" x="6724650" y="2051050"/>
          <p14:tracePt t="8210" x="6705600" y="2057400"/>
          <p14:tracePt t="8226" x="6692900" y="2057400"/>
          <p14:tracePt t="8243" x="6686550" y="2057400"/>
          <p14:tracePt t="8260" x="6673850" y="2057400"/>
          <p14:tracePt t="8276" x="6667500" y="2057400"/>
          <p14:tracePt t="8328" x="6661150" y="2057400"/>
          <p14:tracePt t="8336" x="6654800" y="2057400"/>
          <p14:tracePt t="8352" x="6623050" y="2057400"/>
          <p14:tracePt t="8368" x="6604000" y="2044700"/>
          <p14:tracePt t="8377" x="6572250" y="2044700"/>
          <p14:tracePt t="8393" x="6464300" y="2032000"/>
          <p14:tracePt t="8410" x="6381750" y="2019300"/>
          <p14:tracePt t="8427" x="6343650" y="2019300"/>
          <p14:tracePt t="8489" x="6337300" y="2019300"/>
          <p14:tracePt t="8640" x="6343650" y="2019300"/>
          <p14:tracePt t="8656" x="6350000" y="2019300"/>
          <p14:tracePt t="8664" x="6356350" y="2019300"/>
          <p14:tracePt t="8677" x="6369050" y="2019300"/>
          <p14:tracePt t="8693" x="6394450" y="2032000"/>
          <p14:tracePt t="8710" x="6413500" y="2032000"/>
          <p14:tracePt t="8727" x="6464300" y="2051050"/>
          <p14:tracePt t="8743" x="6477000" y="2051050"/>
          <p14:tracePt t="8760" x="6483350" y="2051050"/>
          <p14:tracePt t="9136" x="6489700" y="2051050"/>
          <p14:tracePt t="9145" x="6489700" y="2057400"/>
          <p14:tracePt t="9152" x="6489700" y="2063750"/>
          <p14:tracePt t="9193" x="6496050" y="2070100"/>
          <p14:tracePt t="9872" x="6515100" y="2070100"/>
          <p14:tracePt t="9888" x="6521450" y="2070100"/>
          <p14:tracePt t="9904" x="6534150" y="2070100"/>
          <p14:tracePt t="9920" x="6540500" y="2070100"/>
          <p14:tracePt t="9936" x="6546850" y="2070100"/>
          <p14:tracePt t="9944" x="6553200" y="2070100"/>
          <p14:tracePt t="9952" x="6565900" y="2070100"/>
          <p14:tracePt t="9968" x="6572250" y="2070100"/>
          <p14:tracePt t="10064" x="6578600" y="2070100"/>
          <p14:tracePt t="10105" x="6584950" y="2070100"/>
          <p14:tracePt t="10944" x="6584950" y="2057400"/>
          <p14:tracePt t="10953" x="6584950" y="2051050"/>
          <p14:tracePt t="10961" x="6584950" y="2038350"/>
          <p14:tracePt t="10984" x="6578600" y="2032000"/>
          <p14:tracePt t="11008" x="6572250" y="2025650"/>
          <p14:tracePt t="11032" x="6565900" y="2019300"/>
          <p14:tracePt t="11048" x="6559550" y="2012950"/>
          <p14:tracePt t="11056" x="6546850" y="2000250"/>
          <p14:tracePt t="11072" x="6540500" y="1981200"/>
          <p14:tracePt t="11080" x="6527800" y="1968500"/>
          <p14:tracePt t="11095" x="6515100" y="1955800"/>
          <p14:tracePt t="11111" x="6508750" y="1949450"/>
          <p14:tracePt t="11127" x="6483350" y="1924050"/>
          <p14:tracePt t="11144" x="6464300" y="1911350"/>
          <p14:tracePt t="11161" x="6445250" y="1905000"/>
          <p14:tracePt t="11177" x="6419850" y="1885950"/>
          <p14:tracePt t="11194" x="6388100" y="1873250"/>
          <p14:tracePt t="11211" x="6330950" y="1854200"/>
          <p14:tracePt t="11228" x="6153150" y="1790700"/>
          <p14:tracePt t="11244" x="5911850" y="1720850"/>
          <p14:tracePt t="11261" x="5689600" y="1689100"/>
          <p14:tracePt t="11278" x="5505450" y="1657350"/>
          <p14:tracePt t="11295" x="5403850" y="1638300"/>
          <p14:tracePt t="11369" x="5391150" y="1638300"/>
          <p14:tracePt t="11376" x="5384800" y="1638300"/>
          <p14:tracePt t="11385" x="5372100" y="1638300"/>
          <p14:tracePt t="11394" x="5372100" y="1644650"/>
          <p14:tracePt t="11411" x="5353050" y="1682750"/>
          <p14:tracePt t="11428" x="5340350" y="1727200"/>
          <p14:tracePt t="11444" x="5334000" y="1752600"/>
          <p14:tracePt t="11461" x="5327650" y="1784350"/>
          <p14:tracePt t="11478" x="5321300" y="1809750"/>
          <p14:tracePt t="11495" x="5302250" y="1854200"/>
          <p14:tracePt t="11511" x="5302250" y="1873250"/>
          <p14:tracePt t="11527" x="5276850" y="1955800"/>
          <p14:tracePt t="11544" x="5270500" y="2006600"/>
          <p14:tracePt t="11561" x="5257800" y="2070100"/>
          <p14:tracePt t="11577" x="5257800" y="2159000"/>
          <p14:tracePt t="11594" x="5257800" y="2260600"/>
          <p14:tracePt t="11611" x="5257800" y="2349500"/>
          <p14:tracePt t="11628" x="5257800" y="2387600"/>
          <p14:tracePt t="11644" x="5257800" y="2419350"/>
          <p14:tracePt t="11661" x="5264150" y="2432050"/>
          <p14:tracePt t="11944" x="5264150" y="2438400"/>
          <p14:tracePt t="11953" x="5264150" y="2489200"/>
          <p14:tracePt t="11961" x="5264150" y="2559050"/>
          <p14:tracePt t="11978" x="5314950" y="2863850"/>
          <p14:tracePt t="11994" x="5334000" y="3067050"/>
          <p14:tracePt t="12011" x="5359400" y="3219450"/>
          <p14:tracePt t="12028" x="5372100" y="3251200"/>
          <p14:tracePt t="12044" x="5372100" y="3257550"/>
          <p14:tracePt t="12105" x="5384800" y="3244850"/>
          <p14:tracePt t="12113" x="5391150" y="3225800"/>
          <p14:tracePt t="12120" x="5391150" y="3206750"/>
          <p14:tracePt t="12129" x="5403850" y="3175000"/>
          <p14:tracePt t="12144" x="5416550" y="3117850"/>
          <p14:tracePt t="12161" x="5435600" y="3060700"/>
          <p14:tracePt t="12178" x="5448300" y="3022600"/>
          <p14:tracePt t="12194" x="5448300" y="3003550"/>
          <p14:tracePt t="12211" x="5448300" y="2984500"/>
          <p14:tracePt t="12228" x="5448300" y="2978150"/>
          <p14:tracePt t="12261" x="5448300" y="2971800"/>
          <p14:tracePt t="12280" x="5448300" y="2965450"/>
          <p14:tracePt t="12295" x="5454650" y="2952750"/>
          <p14:tracePt t="12311" x="5454650" y="2946400"/>
          <p14:tracePt t="12328" x="5454650" y="2921000"/>
          <p14:tracePt t="12344" x="5461000" y="2901950"/>
          <p14:tracePt t="12361" x="5461000" y="2889250"/>
          <p14:tracePt t="12378" x="5461000" y="2857500"/>
          <p14:tracePt t="12394" x="5473700" y="2851150"/>
          <p14:tracePt t="12411" x="5473700" y="2844800"/>
          <p14:tracePt t="12544" x="5473700" y="2838450"/>
          <p14:tracePt t="12801" x="5480050" y="2838450"/>
          <p14:tracePt t="12808" x="5480050" y="2806700"/>
          <p14:tracePt t="12816" x="5480050" y="2787650"/>
          <p14:tracePt t="12828" x="5480050" y="2755900"/>
          <p14:tracePt t="12844" x="5480050" y="2628900"/>
          <p14:tracePt t="12861" x="5480050" y="2520950"/>
          <p14:tracePt t="12878" x="5480050" y="2419350"/>
          <p14:tracePt t="12895" x="5480050" y="2362200"/>
          <p14:tracePt t="12911" x="5480050" y="2305050"/>
          <p14:tracePt t="12928" x="5480050" y="2292350"/>
          <p14:tracePt t="12945" x="5480050" y="2279650"/>
          <p14:tracePt t="12961" x="5480050" y="2273300"/>
          <p14:tracePt t="12978" x="5480050" y="2266950"/>
          <p14:tracePt t="12995" x="5486400" y="2254250"/>
          <p14:tracePt t="13011" x="5499100" y="2254250"/>
          <p14:tracePt t="13028" x="5537200" y="2241550"/>
          <p14:tracePt t="13032" x="5594350" y="2228850"/>
          <p14:tracePt t="13045" x="5651500" y="2228850"/>
          <p14:tracePt t="13061" x="5842000" y="2197100"/>
          <p14:tracePt t="13078" x="6089650" y="2165350"/>
          <p14:tracePt t="13095" x="6286500" y="2133600"/>
          <p14:tracePt t="13111" x="6464300" y="2082800"/>
          <p14:tracePt t="13128" x="6483350" y="2076450"/>
          <p14:tracePt t="13145" x="6489700" y="2063750"/>
          <p14:tracePt t="13178" x="6496050" y="2051050"/>
          <p14:tracePt t="13194" x="6496050" y="2038350"/>
          <p14:tracePt t="13211" x="6496050" y="2025650"/>
          <p14:tracePt t="13228" x="6489700" y="2006600"/>
          <p14:tracePt t="13245" x="6470650" y="1987550"/>
          <p14:tracePt t="13261" x="6464300" y="1987550"/>
          <p14:tracePt t="13278" x="6457950" y="1987550"/>
          <p14:tracePt t="13728" x="6451600" y="2000250"/>
          <p14:tracePt t="13736" x="6451600" y="2019300"/>
          <p14:tracePt t="13745" x="6445250" y="2044700"/>
          <p14:tracePt t="13761" x="6438900" y="2127250"/>
          <p14:tracePt t="13778" x="6438900" y="2241550"/>
          <p14:tracePt t="13795" x="6438900" y="2387600"/>
          <p14:tracePt t="13812" x="6489700" y="2533650"/>
          <p14:tracePt t="13828" x="6527800" y="2603500"/>
          <p14:tracePt t="13845" x="6540500" y="2616200"/>
          <p14:tracePt t="13952" x="6559550" y="2616200"/>
          <p14:tracePt t="13960" x="6565900" y="2616200"/>
          <p14:tracePt t="13969" x="6572250" y="2616200"/>
          <p14:tracePt t="13978" x="6584950" y="2616200"/>
          <p14:tracePt t="13995" x="6610350" y="2628900"/>
          <p14:tracePt t="14012" x="6686550" y="2654300"/>
          <p14:tracePt t="14028" x="6756400" y="2692400"/>
          <p14:tracePt t="14045" x="6807200" y="2711450"/>
          <p14:tracePt t="14049" x="6813550" y="2711450"/>
          <p14:tracePt t="14136" x="6813550" y="2717800"/>
          <p14:tracePt t="14144" x="6800850" y="2717800"/>
          <p14:tracePt t="14152" x="6781800" y="2717800"/>
          <p14:tracePt t="14161" x="6762750" y="2717800"/>
          <p14:tracePt t="14178" x="6737350" y="2711450"/>
          <p14:tracePt t="14319" x="6724650" y="2705100"/>
          <p14:tracePt t="14327" x="6724650" y="2698750"/>
          <p14:tracePt t="14335" x="6724650" y="2686050"/>
          <p14:tracePt t="14345" x="6705600" y="2667000"/>
          <p14:tracePt t="14361" x="6699250" y="2660650"/>
          <p14:tracePt t="14378" x="6699250" y="2647950"/>
          <p14:tracePt t="14399" x="6699250" y="2641600"/>
          <p14:tracePt t="14415" x="6699250" y="2635250"/>
          <p14:tracePt t="15000" x="6692900" y="2628900"/>
          <p14:tracePt t="15008" x="6680200" y="2628900"/>
          <p14:tracePt t="15016" x="6667500" y="2622550"/>
          <p14:tracePt t="15029" x="6648450" y="2609850"/>
          <p14:tracePt t="15045" x="6597650" y="2597150"/>
          <p14:tracePt t="15050" x="6584950" y="2578100"/>
          <p14:tracePt t="15062" x="6572250" y="2571750"/>
          <p14:tracePt t="15079" x="6553200" y="2552700"/>
          <p14:tracePt t="15095" x="6508750" y="2495550"/>
          <p14:tracePt t="15112" x="6489700" y="2463800"/>
          <p14:tracePt t="15129" x="6470650" y="2432050"/>
          <p14:tracePt t="15145" x="6457950" y="2413000"/>
          <p14:tracePt t="15162" x="6432550" y="2400300"/>
          <p14:tracePt t="15179" x="6419850" y="2393950"/>
          <p14:tracePt t="15195" x="6407150" y="2393950"/>
          <p14:tracePt t="15212" x="6369050" y="2393950"/>
          <p14:tracePt t="15229" x="6330950" y="2393950"/>
          <p14:tracePt t="15245" x="6261100" y="2393950"/>
          <p14:tracePt t="15262" x="6159500" y="2393950"/>
          <p14:tracePt t="15279" x="6057900" y="2393950"/>
          <p14:tracePt t="15295" x="6032500" y="2393950"/>
          <p14:tracePt t="15312" x="6013450" y="2393950"/>
          <p14:tracePt t="15345" x="6007100" y="2393950"/>
          <p14:tracePt t="15392" x="6007100" y="2387600"/>
          <p14:tracePt t="15400" x="6019800" y="2387600"/>
          <p14:tracePt t="15408" x="6038850" y="2374900"/>
          <p14:tracePt t="15416" x="6076950" y="2374900"/>
          <p14:tracePt t="15429" x="6127750" y="2374900"/>
          <p14:tracePt t="15445" x="6261100" y="2374900"/>
          <p14:tracePt t="15463" x="6464300" y="2374900"/>
          <p14:tracePt t="15479" x="6534150" y="2374900"/>
          <p14:tracePt t="15495" x="6584950" y="2374900"/>
          <p14:tracePt t="15529" x="6540500" y="2374900"/>
          <p14:tracePt t="15545" x="6324600" y="2362200"/>
          <p14:tracePt t="15562" x="6108700" y="2343150"/>
          <p14:tracePt t="15579" x="5746750" y="2343150"/>
          <p14:tracePt t="15595" x="5435600" y="2311400"/>
          <p14:tracePt t="15612" x="5372100" y="2311400"/>
          <p14:tracePt t="15656" x="5397500" y="2311400"/>
          <p14:tracePt t="15664" x="5441950" y="2324100"/>
          <p14:tracePt t="15679" x="5492750" y="2336800"/>
          <p14:tracePt t="15695" x="5600700" y="2349500"/>
          <p14:tracePt t="15712" x="5607050" y="2349500"/>
          <p14:tracePt t="15856" x="5626100" y="2349500"/>
          <p14:tracePt t="15864" x="5645150" y="2349500"/>
          <p14:tracePt t="15872" x="5689600" y="2349500"/>
          <p14:tracePt t="15881" x="5740400" y="2349500"/>
          <p14:tracePt t="15895" x="5873750" y="2349500"/>
          <p14:tracePt t="15913" x="5994400" y="2349500"/>
          <p14:tracePt t="15929" x="6064250" y="2349500"/>
          <p14:tracePt t="15992" x="6051550" y="2349500"/>
          <p14:tracePt t="16000" x="6019800" y="2349500"/>
          <p14:tracePt t="16008" x="5981700" y="2343150"/>
          <p14:tracePt t="16016" x="5930900" y="2343150"/>
          <p14:tracePt t="16029" x="5899150" y="2330450"/>
          <p14:tracePt t="16046" x="5861050" y="2330450"/>
          <p14:tracePt t="16050" x="5848350" y="2330450"/>
          <p14:tracePt t="16088" x="5861050" y="2330450"/>
          <p14:tracePt t="16096" x="5892800" y="2330450"/>
          <p14:tracePt t="16104" x="5956300" y="2330450"/>
          <p14:tracePt t="16113" x="6032500" y="2330450"/>
          <p14:tracePt t="16129" x="6172200" y="2349500"/>
          <p14:tracePt t="16146" x="6286500" y="2355850"/>
          <p14:tracePt t="16162" x="6318250" y="2355850"/>
          <p14:tracePt t="16199" x="6286500" y="2355850"/>
          <p14:tracePt t="16212" x="6223000" y="2355850"/>
          <p14:tracePt t="16229" x="6115050" y="2349500"/>
          <p14:tracePt t="16245" x="6013450" y="2330450"/>
          <p14:tracePt t="16262" x="5994400" y="2330450"/>
          <p14:tracePt t="16327" x="6007100" y="2330450"/>
          <p14:tracePt t="16335" x="6013450" y="2330450"/>
          <p14:tracePt t="16345" x="6026150" y="2330450"/>
          <p14:tracePt t="16425" x="6026150" y="2324100"/>
          <p14:tracePt t="16432" x="6026150" y="2317750"/>
          <p14:tracePt t="16442" x="6019800" y="2311400"/>
          <p14:tracePt t="16448" x="6013450" y="2311400"/>
          <p14:tracePt t="16463" x="5994400" y="2311400"/>
          <p14:tracePt t="16496" x="5988050" y="2311400"/>
          <p14:tracePt t="16513" x="5981700" y="2311400"/>
          <p14:tracePt t="16584" x="5975350" y="2311400"/>
          <p14:tracePt t="16600" x="5962650" y="2311400"/>
          <p14:tracePt t="16608" x="5956300" y="2311400"/>
          <p14:tracePt t="16616" x="5937250" y="2311400"/>
          <p14:tracePt t="16629" x="5930900" y="2311400"/>
          <p14:tracePt t="16646" x="5892800" y="2311400"/>
          <p14:tracePt t="16663" x="5873750" y="2311400"/>
          <p14:tracePt t="16679" x="5842000" y="2311400"/>
          <p14:tracePt t="16696" x="5822950" y="2298700"/>
          <p14:tracePt t="16712" x="5803900" y="2298700"/>
          <p14:tracePt t="16746" x="5803900" y="2266950"/>
          <p14:tracePt t="16762" x="5803900" y="2247900"/>
          <p14:tracePt t="16779" x="5803900" y="2216150"/>
          <p14:tracePt t="16796" x="5803900" y="2190750"/>
          <p14:tracePt t="16812" x="5803900" y="2171700"/>
          <p14:tracePt t="16829" x="5803900" y="2146300"/>
          <p14:tracePt t="16846" x="5803900" y="2120900"/>
          <p14:tracePt t="16863" x="5803900" y="2101850"/>
          <p14:tracePt t="16879" x="5803900" y="2082800"/>
          <p14:tracePt t="16896" x="5810250" y="2070100"/>
          <p14:tracePt t="16913" x="5822950" y="2057400"/>
          <p14:tracePt t="16929" x="5854700" y="2038350"/>
          <p14:tracePt t="16946" x="5873750" y="2019300"/>
          <p14:tracePt t="16963" x="5886450" y="2006600"/>
          <p14:tracePt t="16979" x="5905500" y="2000250"/>
          <p14:tracePt t="16996" x="5930900" y="1993900"/>
          <p14:tracePt t="17013" x="5981700" y="1993900"/>
          <p14:tracePt t="17029" x="6045200" y="1993900"/>
          <p14:tracePt t="17034" x="6070600" y="1993900"/>
          <p14:tracePt t="17046" x="6108700" y="1993900"/>
          <p14:tracePt t="17063" x="6165850" y="1993900"/>
          <p14:tracePt t="17079" x="6184900" y="1993900"/>
          <p14:tracePt t="17096" x="6191250" y="1993900"/>
          <p14:tracePt t="17113" x="6210300" y="1993900"/>
          <p14:tracePt t="17129" x="6223000" y="1993900"/>
          <p14:tracePt t="17146" x="6254750" y="1993900"/>
          <p14:tracePt t="17162" x="6280150" y="1993900"/>
          <p14:tracePt t="17179" x="6286500" y="1993900"/>
          <p14:tracePt t="17196" x="6292850" y="1993900"/>
          <p14:tracePt t="17240" x="6311900" y="2000250"/>
          <p14:tracePt t="17248" x="6311900" y="2012950"/>
          <p14:tracePt t="17263" x="6311900" y="2051050"/>
          <p14:tracePt t="17279" x="6311900" y="2101850"/>
          <p14:tracePt t="17296" x="6311900" y="2171700"/>
          <p14:tracePt t="17313" x="6311900" y="2216150"/>
          <p14:tracePt t="17329" x="6311900" y="2235200"/>
          <p14:tracePt t="17346" x="6311900" y="2260600"/>
          <p14:tracePt t="17362" x="6305550" y="2266950"/>
          <p14:tracePt t="17379" x="6292850" y="2279650"/>
          <p14:tracePt t="17395" x="6286500" y="2286000"/>
          <p14:tracePt t="17412" x="6261100" y="2311400"/>
          <p14:tracePt t="17429" x="6235700" y="2311400"/>
          <p14:tracePt t="17445" x="6191250" y="2317750"/>
          <p14:tracePt t="17462" x="6134100" y="2317750"/>
          <p14:tracePt t="17479" x="6038850" y="2317750"/>
          <p14:tracePt t="17496" x="5943600" y="2317750"/>
          <p14:tracePt t="17513" x="5835650" y="2317750"/>
          <p14:tracePt t="17529" x="5664200" y="2317750"/>
          <p14:tracePt t="17546" x="5505450" y="2317750"/>
          <p14:tracePt t="17563" x="5378450" y="2317750"/>
          <p14:tracePt t="17579" x="5295900" y="2317750"/>
          <p14:tracePt t="17596" x="5270500" y="2317750"/>
          <p14:tracePt t="17629" x="5257800" y="2317750"/>
          <p14:tracePt t="17672" x="5251450" y="2311400"/>
          <p14:tracePt t="17680" x="5251450" y="2305050"/>
          <p14:tracePt t="17688" x="5251450" y="2298700"/>
          <p14:tracePt t="17697" x="5251450" y="2279650"/>
          <p14:tracePt t="17713" x="5270500" y="2247900"/>
          <p14:tracePt t="17729" x="5276850" y="2222500"/>
          <p14:tracePt t="17746" x="5289550" y="2190750"/>
          <p14:tracePt t="17763" x="5308600" y="2171700"/>
          <p14:tracePt t="17779" x="5327650" y="2146300"/>
          <p14:tracePt t="17796" x="5359400" y="2127250"/>
          <p14:tracePt t="17813" x="5397500" y="2108200"/>
          <p14:tracePt t="17829" x="5448300" y="2095500"/>
          <p14:tracePt t="17847" x="5556250" y="2012950"/>
          <p14:tracePt t="17863" x="5594350" y="2000250"/>
          <p14:tracePt t="17879" x="5664200" y="1962150"/>
          <p14:tracePt t="17896" x="5702300" y="1936750"/>
          <p14:tracePt t="17913" x="5727700" y="1924050"/>
          <p14:tracePt t="17929" x="5759450" y="1917700"/>
          <p14:tracePt t="17946" x="5784850" y="1917700"/>
          <p14:tracePt t="17963" x="5822950" y="1917700"/>
          <p14:tracePt t="17979" x="5848350" y="1917700"/>
          <p14:tracePt t="17996" x="5880100" y="1917700"/>
          <p14:tracePt t="18013" x="5892800" y="1917700"/>
          <p14:tracePt t="18030" x="5930900" y="1917700"/>
          <p14:tracePt t="18047" x="5988050" y="1917700"/>
          <p14:tracePt t="18063" x="6019800" y="1917700"/>
          <p14:tracePt t="18079" x="6057900" y="1930400"/>
          <p14:tracePt t="18096" x="6089650" y="1936750"/>
          <p14:tracePt t="18113" x="6096000" y="1936750"/>
          <p14:tracePt t="18130" x="6108700" y="1943100"/>
          <p14:tracePt t="18146" x="6121400" y="1943100"/>
          <p14:tracePt t="18163" x="6134100" y="1955800"/>
          <p14:tracePt t="18179" x="6165850" y="1974850"/>
          <p14:tracePt t="18196" x="6203950" y="1981200"/>
          <p14:tracePt t="18213" x="6223000" y="1993900"/>
          <p14:tracePt t="18230" x="6235700" y="1993900"/>
          <p14:tracePt t="18247" x="6242050" y="2006600"/>
          <p14:tracePt t="18263" x="6261100" y="2025650"/>
          <p14:tracePt t="18280" x="6280150" y="2051050"/>
          <p14:tracePt t="18296" x="6292850" y="2076450"/>
          <p14:tracePt t="18313" x="6305550" y="2082800"/>
          <p14:tracePt t="18330" x="6305550" y="2095500"/>
          <p14:tracePt t="18346" x="6305550" y="2101850"/>
          <p14:tracePt t="18363" x="6305550" y="2108200"/>
          <p14:tracePt t="18380" x="6305550" y="2120900"/>
          <p14:tracePt t="18396" x="6305550" y="2127250"/>
          <p14:tracePt t="18413" x="6292850" y="2133600"/>
          <p14:tracePt t="18430" x="6292850" y="2139950"/>
          <p14:tracePt t="18447" x="6261100" y="2146300"/>
          <p14:tracePt t="18463" x="6229350" y="2152650"/>
          <p14:tracePt t="18480" x="6191250" y="2152650"/>
          <p14:tracePt t="18496" x="6165850" y="2165350"/>
          <p14:tracePt t="18513" x="6127750" y="2171700"/>
          <p14:tracePt t="18530" x="6076950" y="2197100"/>
          <p14:tracePt t="18547" x="6026150" y="2209800"/>
          <p14:tracePt t="18563" x="5943600" y="2228850"/>
          <p14:tracePt t="18580" x="5873750" y="2241550"/>
          <p14:tracePt t="18596" x="5822950" y="2241550"/>
          <p14:tracePt t="18613" x="5784850" y="2241550"/>
          <p14:tracePt t="18630" x="5765800" y="2241550"/>
          <p14:tracePt t="18647" x="5740400" y="2241550"/>
          <p14:tracePt t="18663" x="5651500" y="2216150"/>
          <p14:tracePt t="18680" x="5549900" y="2216150"/>
          <p14:tracePt t="18696" x="5467350" y="2216150"/>
          <p14:tracePt t="18713" x="5416550" y="2216150"/>
          <p14:tracePt t="18730" x="5384800" y="2209800"/>
          <p14:tracePt t="18832" x="5384800" y="2190750"/>
          <p14:tracePt t="18840" x="5384800" y="2171700"/>
          <p14:tracePt t="18849" x="5397500" y="2152650"/>
          <p14:tracePt t="18864" x="5435600" y="2089150"/>
          <p14:tracePt t="18880" x="5473700" y="2038350"/>
          <p14:tracePt t="18896" x="5511800" y="1993900"/>
          <p14:tracePt t="18913" x="5581650" y="1955800"/>
          <p14:tracePt t="18930" x="5657850" y="1917700"/>
          <p14:tracePt t="18946" x="5753100" y="1905000"/>
          <p14:tracePt t="18963" x="5822950" y="1879600"/>
          <p14:tracePt t="18980" x="5886450" y="1866900"/>
          <p14:tracePt t="18997" x="5943600" y="1866900"/>
          <p14:tracePt t="19013" x="5994400" y="1866900"/>
          <p14:tracePt t="19030" x="6045200" y="1866900"/>
          <p14:tracePt t="19047" x="6089650" y="1866900"/>
          <p14:tracePt t="19063" x="6140450" y="1879600"/>
          <p14:tracePt t="19080" x="6159500" y="1892300"/>
          <p14:tracePt t="19097" x="6165850" y="1892300"/>
          <p14:tracePt t="19113" x="6178550" y="1898650"/>
          <p14:tracePt t="19146" x="6184900" y="1898650"/>
          <p14:tracePt t="19163" x="6191250" y="1898650"/>
          <p14:tracePt t="19180" x="6216650" y="1905000"/>
          <p14:tracePt t="19197" x="6242050" y="1936750"/>
          <p14:tracePt t="19213" x="6280150" y="1974850"/>
          <p14:tracePt t="19230" x="6337300" y="2012950"/>
          <p14:tracePt t="19247" x="6381750" y="2044700"/>
          <p14:tracePt t="19263" x="6413500" y="2076450"/>
          <p14:tracePt t="19280" x="6413500" y="2082800"/>
          <p14:tracePt t="19296" x="6413500" y="2089150"/>
          <p14:tracePt t="19344" x="6413500" y="2095500"/>
          <p14:tracePt t="19352" x="6413500" y="2108200"/>
          <p14:tracePt t="19368" x="6413500" y="2114550"/>
          <p14:tracePt t="19380" x="6413500" y="2127250"/>
          <p14:tracePt t="19397" x="6381750" y="2146300"/>
          <p14:tracePt t="19413" x="6362700" y="2159000"/>
          <p14:tracePt t="19430" x="6330950" y="2178050"/>
          <p14:tracePt t="19447" x="6292850" y="2197100"/>
          <p14:tracePt t="19463" x="6267450" y="2216150"/>
          <p14:tracePt t="19480" x="6235700" y="2222500"/>
          <p14:tracePt t="19497" x="6197600" y="2235200"/>
          <p14:tracePt t="19513" x="6146800" y="2235200"/>
          <p14:tracePt t="19530" x="6108700" y="2235200"/>
          <p14:tracePt t="19547" x="6057900" y="2235200"/>
          <p14:tracePt t="19563" x="5988050" y="2235200"/>
          <p14:tracePt t="19567" x="5969000" y="2235200"/>
          <p14:tracePt t="19580" x="5949950" y="2235200"/>
          <p14:tracePt t="19597" x="5911850" y="2235200"/>
          <p14:tracePt t="19613" x="5886450" y="2235200"/>
          <p14:tracePt t="19630" x="5861050" y="2235200"/>
          <p14:tracePt t="19647" x="5842000" y="2235200"/>
          <p14:tracePt t="19663" x="5822950" y="2235200"/>
          <p14:tracePt t="19680" x="5803900" y="2235200"/>
          <p14:tracePt t="19697" x="5765800" y="2235200"/>
          <p14:tracePt t="19713" x="5715000" y="2235200"/>
          <p14:tracePt t="19730" x="5664200" y="2235200"/>
          <p14:tracePt t="19747" x="5638800" y="2235200"/>
          <p14:tracePt t="19763" x="5607050" y="2228850"/>
          <p14:tracePt t="19780" x="5588000" y="2222500"/>
          <p14:tracePt t="19797" x="5568950" y="2209800"/>
          <p14:tracePt t="19840" x="5562600" y="2197100"/>
          <p14:tracePt t="19856" x="5562600" y="2190750"/>
          <p14:tracePt t="19864" x="5562600" y="2171700"/>
          <p14:tracePt t="19872" x="5562600" y="2165350"/>
          <p14:tracePt t="19881" x="5562600" y="2159000"/>
          <p14:tracePt t="19897" x="5562600" y="2139950"/>
          <p14:tracePt t="19913" x="5575300" y="2120900"/>
          <p14:tracePt t="19930" x="5581650" y="2089150"/>
          <p14:tracePt t="19947" x="5600700" y="2076450"/>
          <p14:tracePt t="19963" x="5607050" y="2057400"/>
          <p14:tracePt t="19980" x="5619750" y="2044700"/>
          <p14:tracePt t="19997" x="5638800" y="2025650"/>
          <p14:tracePt t="20013" x="5664200" y="2012950"/>
          <p14:tracePt t="20031" x="5689600" y="2000250"/>
          <p14:tracePt t="20047" x="5695950" y="2000250"/>
          <p14:tracePt t="20063" x="5721350" y="2000250"/>
          <p14:tracePt t="20080" x="5746750" y="2000250"/>
          <p14:tracePt t="20097" x="5784850" y="2000250"/>
          <p14:tracePt t="20114" x="5848350" y="2000250"/>
          <p14:tracePt t="20130" x="5911850" y="2000250"/>
          <p14:tracePt t="20147" x="5975350" y="2000250"/>
          <p14:tracePt t="20164" x="6064250" y="2000250"/>
          <p14:tracePt t="20180" x="6153150" y="2019300"/>
          <p14:tracePt t="20197" x="6203950" y="2019300"/>
          <p14:tracePt t="20214" x="6261100" y="2032000"/>
          <p14:tracePt t="20231" x="6299200" y="2032000"/>
          <p14:tracePt t="20265" x="6305550" y="2038350"/>
          <p14:tracePt t="20297" x="6305550" y="2044700"/>
          <p14:tracePt t="20304" x="6311900" y="2051050"/>
          <p14:tracePt t="20321" x="6318250" y="2057400"/>
          <p14:tracePt t="20330" x="6318250" y="2063750"/>
          <p14:tracePt t="20347" x="6318250" y="2095500"/>
          <p14:tracePt t="20364" x="6318250" y="2120900"/>
          <p14:tracePt t="20380" x="6318250" y="2146300"/>
          <p14:tracePt t="20397" x="6318250" y="2165350"/>
          <p14:tracePt t="20413" x="6318250" y="2171700"/>
          <p14:tracePt t="20430" x="6318250" y="2184400"/>
          <p14:tracePt t="20447" x="6318250" y="2203450"/>
          <p14:tracePt t="20463" x="6311900" y="2209800"/>
          <p14:tracePt t="20480" x="6292850" y="2222500"/>
          <p14:tracePt t="20497" x="6273800" y="2235200"/>
          <p14:tracePt t="20513" x="6242050" y="2235200"/>
          <p14:tracePt t="20530" x="6197600" y="2241550"/>
          <p14:tracePt t="20547" x="6159500" y="2241550"/>
          <p14:tracePt t="20564" x="6140450" y="2254250"/>
          <p14:tracePt t="20580" x="6108700" y="2254250"/>
          <p14:tracePt t="20584" x="6089650" y="2254250"/>
          <p14:tracePt t="20597" x="6070600" y="2254250"/>
          <p14:tracePt t="20614" x="6019800" y="2254250"/>
          <p14:tracePt t="20631" x="5918200" y="2254250"/>
          <p14:tracePt t="20647" x="5854700" y="2254250"/>
          <p14:tracePt t="20664" x="5784850" y="2254250"/>
          <p14:tracePt t="20680" x="5715000" y="2254250"/>
          <p14:tracePt t="20697" x="5689600" y="2254250"/>
          <p14:tracePt t="20713" x="5657850" y="2254250"/>
          <p14:tracePt t="20760" x="5651500" y="2254250"/>
          <p14:tracePt t="20768" x="5645150" y="2254250"/>
          <p14:tracePt t="20784" x="5638800" y="2254250"/>
          <p14:tracePt t="20797" x="5626100" y="2254250"/>
          <p14:tracePt t="20814" x="5594350" y="2254250"/>
          <p14:tracePt t="20831" x="5575300" y="2235200"/>
          <p14:tracePt t="20864" x="5568950" y="2228850"/>
          <p14:tracePt t="20881" x="5568950" y="2216150"/>
          <p14:tracePt t="20897" x="5568950" y="2209800"/>
          <p14:tracePt t="20914" x="5568950" y="2184400"/>
          <p14:tracePt t="20930" x="5568950" y="2165350"/>
          <p14:tracePt t="20947" x="5568950" y="2139950"/>
          <p14:tracePt t="20964" x="5575300" y="2127250"/>
          <p14:tracePt t="20981" x="5581650" y="2114550"/>
          <p14:tracePt t="20997" x="5588000" y="2095500"/>
          <p14:tracePt t="21014" x="5600700" y="2082800"/>
          <p14:tracePt t="21031" x="5600700" y="2070100"/>
          <p14:tracePt t="21047" x="5613400" y="2063750"/>
          <p14:tracePt t="21064" x="5619750" y="2063750"/>
          <p14:tracePt t="21080" x="5626100" y="2063750"/>
          <p14:tracePt t="21097" x="5632450" y="2063750"/>
          <p14:tracePt t="21128" x="5645150" y="2063750"/>
          <p14:tracePt t="21144" x="5651500" y="2063750"/>
          <p14:tracePt t="21160" x="5657850" y="2063750"/>
          <p14:tracePt t="21168" x="5664200" y="2063750"/>
          <p14:tracePt t="21183" x="5683250" y="2070100"/>
          <p14:tracePt t="21197" x="5683250" y="2076450"/>
          <p14:tracePt t="21214" x="5683250" y="2101850"/>
          <p14:tracePt t="21230" x="5689600" y="2133600"/>
          <p14:tracePt t="21247" x="5689600" y="2159000"/>
          <p14:tracePt t="21264" x="5689600" y="2184400"/>
          <p14:tracePt t="21280" x="5689600" y="2197100"/>
          <p14:tracePt t="21314" x="5689600" y="2209800"/>
          <p14:tracePt t="21331" x="5689600" y="2222500"/>
          <p14:tracePt t="21368" x="5683250" y="2228850"/>
          <p14:tracePt t="21392" x="5676900" y="2228850"/>
          <p14:tracePt t="21400" x="5670550" y="2228850"/>
          <p14:tracePt t="21408" x="5664200" y="2228850"/>
          <p14:tracePt t="21423" x="5657850" y="2228850"/>
          <p14:tracePt t="21510" x="5657850" y="2222500"/>
          <p14:tracePt t="21527" x="5651500" y="2209800"/>
          <p14:tracePt t="21551" x="5645150" y="2209800"/>
          <p14:tracePt t="21576" x="5645150" y="2197100"/>
          <p14:tracePt t="21616" x="5645150" y="2190750"/>
          <p14:tracePt t="21664" x="5645150" y="2184400"/>
          <p14:tracePt t="21680" x="5645150" y="2171700"/>
          <p14:tracePt t="21721" x="5657850" y="2159000"/>
          <p14:tracePt t="22576" x="5664200" y="2159000"/>
          <p14:tracePt t="22640" x="5670550" y="2159000"/>
          <p14:tracePt t="22656" x="5676900" y="2159000"/>
          <p14:tracePt t="22672" x="5702300" y="2159000"/>
          <p14:tracePt t="22680" x="5708650" y="2165350"/>
          <p14:tracePt t="22688" x="5727700" y="2165350"/>
          <p14:tracePt t="22698" x="5759450" y="2165350"/>
          <p14:tracePt t="22714" x="5803900" y="2165350"/>
          <p14:tracePt t="22732" x="5861050" y="2165350"/>
          <p14:tracePt t="22748" x="5911850" y="2165350"/>
          <p14:tracePt t="22764" x="5930900" y="2165350"/>
          <p14:tracePt t="22781" x="5937250" y="2165350"/>
          <p14:tracePt t="22848" x="5943600" y="2165350"/>
          <p14:tracePt t="22872" x="5962650" y="2165350"/>
          <p14:tracePt t="22904" x="5962650" y="2159000"/>
          <p14:tracePt t="22920" x="5969000" y="2159000"/>
          <p14:tracePt t="22928" x="5981700" y="2159000"/>
          <p14:tracePt t="22936" x="6000750" y="2159000"/>
          <p14:tracePt t="22948" x="6019800" y="2165350"/>
          <p14:tracePt t="22964" x="6045200" y="2165350"/>
          <p14:tracePt t="22981" x="6064250" y="2165350"/>
          <p14:tracePt t="22998" x="6070600" y="2171700"/>
          <p14:tracePt t="23031" x="6089650" y="2171700"/>
          <p14:tracePt t="23048" x="6115050" y="2171700"/>
          <p14:tracePt t="23064" x="6140450" y="2171700"/>
          <p14:tracePt t="23081" x="6165850" y="2171700"/>
          <p14:tracePt t="23098" x="6184900" y="2171700"/>
          <p14:tracePt t="23144" x="6191250" y="2178050"/>
          <p14:tracePt t="23152" x="6203950" y="2190750"/>
          <p14:tracePt t="23164" x="6203950" y="2197100"/>
          <p14:tracePt t="23181" x="6223000" y="2209800"/>
          <p14:tracePt t="23197" x="6223000" y="2228850"/>
          <p14:tracePt t="23214" x="6235700" y="2241550"/>
          <p14:tracePt t="23231" x="6235700" y="2247900"/>
          <p14:tracePt t="23247" x="6235700" y="2254250"/>
          <p14:tracePt t="23528" x="6235700" y="2241550"/>
          <p14:tracePt t="23536" x="6235700" y="2235200"/>
          <p14:tracePt t="23544" x="6235700" y="2222500"/>
          <p14:tracePt t="23552" x="6223000" y="2216150"/>
          <p14:tracePt t="23565" x="6216650" y="2203450"/>
          <p14:tracePt t="23581" x="6203950" y="2190750"/>
          <p14:tracePt t="23598" x="6184900" y="2171700"/>
          <p14:tracePt t="23615" x="6178550" y="2152650"/>
          <p14:tracePt t="23631" x="6172200" y="2152650"/>
          <p14:tracePt t="24968" x="6172200" y="2159000"/>
          <p14:tracePt t="24977" x="6172200" y="2165350"/>
          <p14:tracePt t="24984" x="6172200" y="2178050"/>
          <p14:tracePt t="25001" x="6172200" y="2184400"/>
          <p14:tracePt t="25015" x="6178550" y="2197100"/>
          <p14:tracePt t="25032" x="6178550" y="2216150"/>
          <p14:tracePt t="25048" x="6178550" y="2228850"/>
          <p14:tracePt t="25065" x="6184900" y="2254250"/>
          <p14:tracePt t="25082" x="6197600" y="2292350"/>
          <p14:tracePt t="25099" x="6223000" y="2317750"/>
          <p14:tracePt t="25115" x="6229350" y="2330450"/>
          <p14:tracePt t="25132" x="6229350" y="2343150"/>
          <p14:tracePt t="25148" x="6235700" y="2343150"/>
          <p14:tracePt t="25165" x="6235700" y="2349500"/>
          <p14:tracePt t="25240" x="6235700" y="2355850"/>
          <p14:tracePt t="25248" x="6210300" y="2355850"/>
          <p14:tracePt t="25257" x="6191250" y="2355850"/>
          <p14:tracePt t="25265" x="6159500" y="2349500"/>
          <p14:tracePt t="25282" x="6057900" y="2311400"/>
          <p14:tracePt t="25298" x="5975350" y="2292350"/>
          <p14:tracePt t="25315" x="5924550" y="2260600"/>
          <p14:tracePt t="25332" x="5905500" y="2254250"/>
          <p14:tracePt t="25348" x="5899150" y="2247900"/>
          <p14:tracePt t="25381" x="5892800" y="2241550"/>
          <p14:tracePt t="25399" x="5892800" y="2235200"/>
          <p14:tracePt t="25415" x="5892800" y="2228850"/>
          <p14:tracePt t="25431" x="5886450" y="2216150"/>
          <p14:tracePt t="25448" x="5880100" y="2209800"/>
          <p14:tracePt t="25465" x="5861050" y="2197100"/>
          <p14:tracePt t="25481" x="5854700" y="2197100"/>
          <p14:tracePt t="25498" x="5848350" y="2197100"/>
          <p14:tracePt t="25515" x="5835650" y="2197100"/>
          <p14:tracePt t="25548" x="5829300" y="2197100"/>
          <p14:tracePt t="25565" x="5822950" y="2197100"/>
          <p14:tracePt t="25582" x="5803900" y="2209800"/>
          <p14:tracePt t="25584" x="5797550" y="2216150"/>
          <p14:tracePt t="25598" x="5778500" y="2235200"/>
          <p14:tracePt t="25615" x="5740400" y="2254250"/>
          <p14:tracePt t="25632" x="5708650" y="2266950"/>
          <p14:tracePt t="25648" x="5702300" y="2273300"/>
          <p14:tracePt t="25665" x="5695950" y="2273300"/>
          <p14:tracePt t="25682" x="5689600" y="2273300"/>
          <p14:tracePt t="25699" x="5676900" y="2273300"/>
          <p14:tracePt t="25715" x="5670550" y="2273300"/>
          <p14:tracePt t="25749" x="5664200" y="2260600"/>
          <p14:tracePt t="25765" x="5651500" y="2241550"/>
          <p14:tracePt t="25782" x="5651500" y="2235200"/>
          <p14:tracePt t="25799" x="5632450" y="2203450"/>
          <p14:tracePt t="25815" x="5619750" y="2184400"/>
          <p14:tracePt t="25832" x="5613400" y="2171700"/>
          <p14:tracePt t="25849" x="5613400" y="2159000"/>
          <p14:tracePt t="25865" x="5613400" y="2139950"/>
          <p14:tracePt t="25882" x="5613400" y="2108200"/>
          <p14:tracePt t="25898" x="5613400" y="2101850"/>
          <p14:tracePt t="25915" x="5626100" y="2076450"/>
          <p14:tracePt t="25931" x="5651500" y="2070100"/>
          <p14:tracePt t="25948" x="5708650" y="2044700"/>
          <p14:tracePt t="25965" x="5740400" y="2044700"/>
          <p14:tracePt t="25982" x="5772150" y="2025650"/>
          <p14:tracePt t="25998" x="5835650" y="2006600"/>
          <p14:tracePt t="26015" x="5873750" y="2006600"/>
          <p14:tracePt t="26031" x="5911850" y="1993900"/>
          <p14:tracePt t="26048" x="5949950" y="1993900"/>
          <p14:tracePt t="26065" x="6000750" y="1993900"/>
          <p14:tracePt t="26082" x="6051550" y="1993900"/>
          <p14:tracePt t="26098" x="6076950" y="1993900"/>
          <p14:tracePt t="26115" x="6108700" y="2000250"/>
          <p14:tracePt t="26132" x="6121400" y="2000250"/>
          <p14:tracePt t="26148" x="6140450" y="2006600"/>
          <p14:tracePt t="26165" x="6146800" y="2019300"/>
          <p14:tracePt t="26182" x="6153150" y="2025650"/>
          <p14:tracePt t="26199" x="6159500" y="2044700"/>
          <p14:tracePt t="26215" x="6159500" y="2089150"/>
          <p14:tracePt t="26232" x="6172200" y="2120900"/>
          <p14:tracePt t="26249" x="6172200" y="2146300"/>
          <p14:tracePt t="26265" x="6172200" y="2159000"/>
          <p14:tracePt t="26282" x="6172200" y="2178050"/>
          <p14:tracePt t="26299" x="6159500" y="2197100"/>
          <p14:tracePt t="26316" x="6153150" y="2203450"/>
          <p14:tracePt t="26332" x="6134100" y="2209800"/>
          <p14:tracePt t="26349" x="6083300" y="2216150"/>
          <p14:tracePt t="26366" x="6038850" y="2216150"/>
          <p14:tracePt t="26383" x="5937250" y="2216150"/>
          <p14:tracePt t="26399" x="5905500" y="2216150"/>
          <p14:tracePt t="26415" x="5797550" y="2216150"/>
          <p14:tracePt t="26432" x="5759450" y="2216150"/>
          <p14:tracePt t="26449" x="5734050" y="2203450"/>
          <p14:tracePt t="26465" x="5715000" y="2184400"/>
          <p14:tracePt t="26482" x="5695950" y="2171700"/>
          <p14:tracePt t="26499" x="5683250" y="2159000"/>
          <p14:tracePt t="26532" x="5683250" y="2146300"/>
          <p14:tracePt t="26561" x="5683250" y="2139950"/>
          <p14:tracePt t="26624" x="5689600" y="2133600"/>
          <p14:tracePt t="26632" x="5708650" y="2133600"/>
          <p14:tracePt t="26640" x="5740400" y="2146300"/>
          <p14:tracePt t="26649" x="5759450" y="2171700"/>
          <p14:tracePt t="26666" x="5861050" y="2260600"/>
          <p14:tracePt t="26682" x="5975350" y="2355850"/>
          <p14:tracePt t="26699" x="6083300" y="2425700"/>
          <p14:tracePt t="26716" x="6210300" y="2508250"/>
          <p14:tracePt t="26732" x="6330950" y="2565400"/>
          <p14:tracePt t="26749" x="6457950" y="2603500"/>
          <p14:tracePt t="26766" x="6584950" y="2628900"/>
          <p14:tracePt t="26783" x="6731000" y="2641600"/>
          <p14:tracePt t="26799" x="6788150" y="2641600"/>
          <p14:tracePt t="26816" x="6851650" y="2641600"/>
          <p14:tracePt t="26832" x="6864350" y="2641600"/>
          <p14:tracePt t="26866" x="6870700" y="2641600"/>
          <p14:tracePt t="26961" x="6877050" y="2660650"/>
          <p14:tracePt t="26968" x="6877050" y="2679700"/>
          <p14:tracePt t="26976" x="6877050" y="2698750"/>
          <p14:tracePt t="26985" x="6877050" y="2705100"/>
          <p14:tracePt t="26999" x="6877050" y="2730500"/>
          <p14:tracePt t="27016" x="6877050" y="2743200"/>
          <p14:tracePt t="27120" x="6870700" y="2749550"/>
          <p14:tracePt t="27152" x="6870700" y="2755900"/>
          <p14:tracePt t="27168" x="6870700" y="2762250"/>
          <p14:tracePt t="27177" x="6883400" y="2774950"/>
          <p14:tracePt t="27185" x="6902450" y="2787650"/>
          <p14:tracePt t="27199" x="6927850" y="2787650"/>
          <p14:tracePt t="27216" x="6940550" y="2787650"/>
          <p14:tracePt t="27232" x="6946900" y="2787650"/>
          <p14:tracePt t="27249" x="6953250" y="2787650"/>
          <p14:tracePt t="27528" x="6946900" y="2787650"/>
          <p14:tracePt t="27536" x="6940550" y="2794000"/>
          <p14:tracePt t="27560" x="6934200" y="2794000"/>
          <p14:tracePt t="28115" x="6921500" y="2794000"/>
          <p14:tracePt t="28120" x="6902450" y="2794000"/>
          <p14:tracePt t="28133" x="6883400" y="2794000"/>
          <p14:tracePt t="28149" x="6870700" y="2806700"/>
          <p14:tracePt t="28166" x="6832600" y="2806700"/>
          <p14:tracePt t="28183" x="6750050" y="2806700"/>
          <p14:tracePt t="28199" x="6680200" y="2806700"/>
          <p14:tracePt t="28216" x="6629400" y="2806700"/>
          <p14:tracePt t="28233" x="6559550" y="2806700"/>
          <p14:tracePt t="28250" x="6489700" y="2806700"/>
          <p14:tracePt t="28266" x="6419850" y="2806700"/>
          <p14:tracePt t="28283" x="6350000" y="2806700"/>
          <p14:tracePt t="28299" x="6280150" y="2806700"/>
          <p14:tracePt t="28316" x="6197600" y="2806700"/>
          <p14:tracePt t="28333" x="6064250" y="2806700"/>
          <p14:tracePt t="28349" x="5924550" y="2806700"/>
          <p14:tracePt t="28367" x="5791200" y="2806700"/>
          <p14:tracePt t="28383" x="5657850" y="2806700"/>
          <p14:tracePt t="28399" x="5473700" y="2806700"/>
          <p14:tracePt t="28416" x="5334000" y="2806700"/>
          <p14:tracePt t="28433" x="5200650" y="2806700"/>
          <p14:tracePt t="28449" x="5086350" y="2806700"/>
          <p14:tracePt t="28466" x="5016500" y="2806700"/>
          <p14:tracePt t="28483" x="4946650" y="2806700"/>
          <p14:tracePt t="28499" x="4889500" y="2819400"/>
          <p14:tracePt t="28516" x="4864100" y="2819400"/>
          <p14:tracePt t="28533" x="4838700" y="2819400"/>
          <p14:tracePt t="28549" x="4806950" y="2819400"/>
          <p14:tracePt t="28567" x="4775200" y="2819400"/>
          <p14:tracePt t="28583" x="4756150" y="2819400"/>
          <p14:tracePt t="28599" x="4635500" y="2819400"/>
          <p14:tracePt t="28616" x="4502150" y="2819400"/>
          <p14:tracePt t="28633" x="4362450" y="2819400"/>
          <p14:tracePt t="28650" x="4248150" y="2819400"/>
          <p14:tracePt t="28666" x="4197350" y="2819400"/>
          <p14:tracePt t="28683" x="4178300" y="2819400"/>
          <p14:tracePt t="28880" x="4184650" y="2819400"/>
          <p14:tracePt t="28888" x="4210050" y="2819400"/>
          <p14:tracePt t="28900" x="4254500" y="2819400"/>
          <p14:tracePt t="28916" x="4349750" y="2819400"/>
          <p14:tracePt t="28933" x="4508500" y="2832100"/>
          <p14:tracePt t="28950" x="4768850" y="2832100"/>
          <p14:tracePt t="28967" x="5251450" y="2832100"/>
          <p14:tracePt t="28983" x="5562600" y="2832100"/>
          <p14:tracePt t="29000" x="5810250" y="2832100"/>
          <p14:tracePt t="29016" x="5943600" y="2832100"/>
          <p14:tracePt t="29033" x="6007100" y="2832100"/>
          <p14:tracePt t="29050" x="6045200" y="2832100"/>
          <p14:tracePt t="29066" x="6064250" y="2832100"/>
          <p14:tracePt t="29083" x="6083300" y="2832100"/>
          <p14:tracePt t="29100" x="6115050" y="2832100"/>
          <p14:tracePt t="29116" x="6203950" y="2832100"/>
          <p14:tracePt t="29121" x="6254750" y="2832100"/>
          <p14:tracePt t="29133" x="6318250" y="2832100"/>
          <p14:tracePt t="29150" x="6451600" y="2832100"/>
          <p14:tracePt t="29167" x="6642100" y="2832100"/>
          <p14:tracePt t="29183" x="6743700" y="2832100"/>
          <p14:tracePt t="29200" x="6826250" y="2832100"/>
          <p14:tracePt t="29216" x="6883400" y="2832100"/>
          <p14:tracePt t="29233" x="6896100" y="2832100"/>
          <p14:tracePt t="29250" x="6921500" y="2832100"/>
          <p14:tracePt t="29266" x="6934200" y="2832100"/>
          <p14:tracePt t="29283" x="6946900" y="2832100"/>
          <p14:tracePt t="29300" x="6985000" y="2819400"/>
          <p14:tracePt t="29316" x="7016750" y="2819400"/>
          <p14:tracePt t="29333" x="7054850" y="2819400"/>
          <p14:tracePt t="29350" x="7080250" y="2819400"/>
          <p14:tracePt t="29367" x="7137400" y="2819400"/>
          <p14:tracePt t="29383" x="7143750" y="2819400"/>
          <p14:tracePt t="29400" x="7150100" y="2819400"/>
          <p14:tracePt t="29433" x="7162800" y="2819400"/>
          <p14:tracePt t="29450" x="7181850" y="2819400"/>
          <p14:tracePt t="29467" x="7226300" y="2819400"/>
          <p14:tracePt t="29483" x="7296150" y="2819400"/>
          <p14:tracePt t="29500" x="7359650" y="2819400"/>
          <p14:tracePt t="29516" x="7404100" y="2819400"/>
          <p14:tracePt t="29640" x="7410450" y="2825750"/>
          <p14:tracePt t="29648" x="7410450" y="2832100"/>
          <p14:tracePt t="29656" x="7410450" y="2863850"/>
          <p14:tracePt t="29666" x="7404100" y="2863850"/>
          <p14:tracePt t="29683" x="7366000" y="2882900"/>
          <p14:tracePt t="29700" x="7340600" y="2895600"/>
          <p14:tracePt t="29716" x="7327900" y="2908300"/>
          <p14:tracePt t="29752" x="7321550" y="2921000"/>
          <p14:tracePt t="29769" x="7308850" y="2933700"/>
          <p14:tracePt t="29785" x="7296150" y="2940050"/>
          <p14:tracePt t="29801" x="7283450" y="2940050"/>
          <p14:tracePt t="29817" x="7277100" y="2946400"/>
          <p14:tracePt t="29833" x="7270750" y="2946400"/>
          <p14:tracePt t="29992" x="7264400" y="2946400"/>
          <p14:tracePt t="30000" x="7258050" y="2946400"/>
          <p14:tracePt t="30008" x="7245350" y="2946400"/>
          <p14:tracePt t="30016" x="7239000" y="2946400"/>
          <p14:tracePt t="30033" x="7219950" y="2933700"/>
          <p14:tracePt t="30050" x="7194550" y="2908300"/>
          <p14:tracePt t="30067" x="7175500" y="2908300"/>
          <p14:tracePt t="30083" x="7162800" y="2901950"/>
          <p14:tracePt t="30100" x="7156450" y="2895600"/>
          <p14:tracePt t="30117" x="7143750" y="2889250"/>
          <p14:tracePt t="30133" x="7137400" y="2882900"/>
          <p14:tracePt t="30168" x="7131050" y="2882900"/>
          <p14:tracePt t="30191" x="7118350" y="2882900"/>
          <p14:tracePt t="30208" x="7112000" y="2876550"/>
          <p14:tracePt t="30232" x="7105650" y="2870200"/>
          <p14:tracePt t="30344" x="7099300" y="2863850"/>
          <p14:tracePt t="30361" x="7099300" y="2857500"/>
          <p14:tracePt t="30392" x="7099300" y="2851150"/>
          <p14:tracePt t="30448" x="7099300" y="2844800"/>
          <p14:tracePt t="30536" x="7105650" y="2844800"/>
          <p14:tracePt t="30552" x="7112000" y="2844800"/>
          <p14:tracePt t="30585" x="7118350" y="2844800"/>
          <p14:tracePt t="30696" x="7124700" y="2838450"/>
          <p14:tracePt t="30704" x="7124700" y="2832100"/>
          <p14:tracePt t="30712" x="7124700" y="2825750"/>
          <p14:tracePt t="30720" x="7124700" y="2819400"/>
          <p14:tracePt t="30737" x="7124700" y="2806700"/>
          <p14:tracePt t="30751" x="7124700" y="2794000"/>
          <p14:tracePt t="30783" x="7124700" y="2787650"/>
          <p14:tracePt t="30800" x="7131050" y="2774950"/>
          <p14:tracePt t="30840" x="7131050" y="2768600"/>
          <p14:tracePt t="30850" x="7131050" y="2762250"/>
          <p14:tracePt t="30867" x="7131050" y="2755900"/>
          <p14:tracePt t="30883" x="7131050" y="2743200"/>
          <p14:tracePt t="30900" x="7124700" y="2743200"/>
          <p14:tracePt t="30917" x="7112000" y="2743200"/>
          <p14:tracePt t="30933" x="7105650" y="2743200"/>
          <p14:tracePt t="30950" x="7086600" y="2743200"/>
          <p14:tracePt t="30967" x="7080250" y="2743200"/>
          <p14:tracePt t="30983" x="7067550" y="2749550"/>
          <p14:tracePt t="31000" x="7067550" y="2755900"/>
          <p14:tracePt t="31017" x="7067550" y="2774950"/>
          <p14:tracePt t="31050" x="7067550" y="2781300"/>
          <p14:tracePt t="31072" x="7067550" y="2787650"/>
          <p14:tracePt t="31096" x="7067550" y="2794000"/>
          <p14:tracePt t="31128" x="7061200" y="2800350"/>
          <p14:tracePt t="31136" x="7061200" y="2806700"/>
          <p14:tracePt t="31304" x="7048500" y="2806700"/>
          <p14:tracePt t="31320" x="7035800" y="2806700"/>
          <p14:tracePt t="31336" x="7029450" y="2806700"/>
          <p14:tracePt t="31360" x="7023100" y="2806700"/>
          <p14:tracePt t="31536" x="7004050" y="2806700"/>
          <p14:tracePt t="31544" x="6997700" y="2806700"/>
          <p14:tracePt t="31553" x="6978650" y="2806700"/>
          <p14:tracePt t="31567" x="6819900" y="2806700"/>
          <p14:tracePt t="31584" x="6388100" y="2806700"/>
          <p14:tracePt t="31600" x="6007100" y="2806700"/>
          <p14:tracePt t="31617" x="5695950" y="2787650"/>
          <p14:tracePt t="31634" x="5537200" y="2762250"/>
          <p14:tracePt t="31650" x="5511800" y="2755900"/>
          <p14:tracePt t="31777" x="5511800" y="2749550"/>
          <p14:tracePt t="31824" x="5511800" y="2743200"/>
          <p14:tracePt t="31848" x="5511800" y="2736850"/>
          <p14:tracePt t="32129" x="5511800" y="2755900"/>
          <p14:tracePt t="32136" x="5518150" y="2787650"/>
          <p14:tracePt t="32144" x="5530850" y="2838450"/>
          <p14:tracePt t="32152" x="5556250" y="2908300"/>
          <p14:tracePt t="32167" x="5581650" y="3048000"/>
          <p14:tracePt t="32184" x="5613400" y="3219450"/>
          <p14:tracePt t="32201" x="5626100" y="3340100"/>
          <p14:tracePt t="32217" x="5638800" y="3441700"/>
          <p14:tracePt t="32234" x="5645150" y="3460750"/>
          <p14:tracePt t="32251" x="5645150" y="3467100"/>
          <p14:tracePt t="32284" x="5645150" y="3479800"/>
          <p14:tracePt t="32313" x="5645150" y="3486150"/>
          <p14:tracePt t="32512" x="5645150" y="3479800"/>
          <p14:tracePt t="32520" x="5645150" y="3467100"/>
          <p14:tracePt t="32528" x="5645150" y="3448050"/>
          <p14:tracePt t="32536" x="5638800" y="3429000"/>
          <p14:tracePt t="32551" x="5638800" y="3416300"/>
          <p14:tracePt t="32567" x="5626100" y="3409950"/>
          <p14:tracePt t="32601" x="5626100" y="3403600"/>
          <p14:tracePt t="32624" x="5626100" y="3397250"/>
          <p14:tracePt t="32640" x="5626100" y="3384550"/>
          <p14:tracePt t="32672" x="5619750" y="3378200"/>
          <p14:tracePt t="33440" x="5626100" y="3378200"/>
          <p14:tracePt t="33448" x="5638800" y="3378200"/>
          <p14:tracePt t="33456" x="5651500" y="3378200"/>
          <p14:tracePt t="33468" x="5657850" y="3378200"/>
          <p14:tracePt t="33484" x="5676900" y="3378200"/>
          <p14:tracePt t="33501" x="5689600" y="3378200"/>
          <p14:tracePt t="33518" x="5702300" y="3378200"/>
          <p14:tracePt t="33534" x="5708650" y="3378200"/>
          <p14:tracePt t="33551" x="5715000" y="3378200"/>
          <p14:tracePt t="33568" x="5734050" y="3378200"/>
          <p14:tracePt t="33584" x="5753100" y="3365500"/>
          <p14:tracePt t="33601" x="5759450" y="3359150"/>
          <p14:tracePt t="33618" x="5765800" y="3346450"/>
          <p14:tracePt t="33640" x="5772150" y="3333750"/>
          <p14:tracePt t="33664" x="5778500" y="3333750"/>
          <p14:tracePt t="33672" x="5784850" y="3321050"/>
          <p14:tracePt t="33704" x="5784850" y="3314700"/>
          <p14:tracePt t="33720" x="5784850" y="3308350"/>
          <p14:tracePt t="33736" x="5784850" y="3295650"/>
          <p14:tracePt t="33744" x="5791200" y="3295650"/>
          <p14:tracePt t="33753" x="5791200" y="3289300"/>
          <p14:tracePt t="33769" x="5791200" y="3282950"/>
          <p14:tracePt t="33785" x="5803900" y="3276600"/>
          <p14:tracePt t="33801" x="5810250" y="3270250"/>
          <p14:tracePt t="33818" x="5816600" y="3263900"/>
          <p14:tracePt t="33834" x="5822950" y="3257550"/>
          <p14:tracePt t="33851" x="5829300" y="3251200"/>
          <p14:tracePt t="33868" x="5835650" y="3244850"/>
          <p14:tracePt t="33885" x="5861050" y="3244850"/>
          <p14:tracePt t="33901" x="5867400" y="3244850"/>
          <p14:tracePt t="33918" x="5886450" y="3238500"/>
          <p14:tracePt t="33953" x="5892800" y="3238500"/>
          <p14:tracePt t="34048" x="5886450" y="3238500"/>
          <p14:tracePt t="34056" x="5873750" y="3251200"/>
          <p14:tracePt t="34068" x="5867400" y="3295650"/>
          <p14:tracePt t="34085" x="5854700" y="3346450"/>
          <p14:tracePt t="34101" x="5854700" y="3397250"/>
          <p14:tracePt t="34118" x="5854700" y="3435350"/>
          <p14:tracePt t="34135" x="5854700" y="3448050"/>
          <p14:tracePt t="34160" x="5867400" y="3448050"/>
          <p14:tracePt t="34177" x="5873750" y="3448050"/>
          <p14:tracePt t="34185" x="5880100" y="3448050"/>
          <p14:tracePt t="34201" x="5905500" y="3441700"/>
          <p14:tracePt t="34218" x="5911850" y="3409950"/>
          <p14:tracePt t="34235" x="5911850" y="3371850"/>
          <p14:tracePt t="34251" x="5924550" y="3340100"/>
          <p14:tracePt t="34268" x="5924550" y="3327400"/>
          <p14:tracePt t="34285" x="5930900" y="3302000"/>
          <p14:tracePt t="34328" x="5937250" y="3302000"/>
          <p14:tracePt t="34337" x="5943600" y="3302000"/>
          <p14:tracePt t="34351" x="5962650" y="3295650"/>
          <p14:tracePt t="34368" x="6000750" y="3295650"/>
          <p14:tracePt t="34385" x="6038850" y="3295650"/>
          <p14:tracePt t="34402" x="6076950" y="3295650"/>
          <p14:tracePt t="34418" x="6089650" y="3295650"/>
          <p14:tracePt t="34435" x="6127750" y="3295650"/>
          <p14:tracePt t="34451" x="6172200" y="3308350"/>
          <p14:tracePt t="34468" x="6184900" y="3321050"/>
          <p14:tracePt t="34568" x="6197600" y="3327400"/>
          <p14:tracePt t="34576" x="6203950" y="3327400"/>
          <p14:tracePt t="34585" x="6210300" y="3327400"/>
          <p14:tracePt t="34601" x="6242050" y="3327400"/>
          <p14:tracePt t="34618" x="6292850" y="3340100"/>
          <p14:tracePt t="34635" x="6343650" y="3346450"/>
          <p14:tracePt t="34651" x="6407150" y="3359150"/>
          <p14:tracePt t="34668" x="6445250" y="3359150"/>
          <p14:tracePt t="34685" x="6457950" y="3359150"/>
          <p14:tracePt t="34816" x="6464300" y="3359150"/>
          <p14:tracePt t="34833" x="6477000" y="3359150"/>
          <p14:tracePt t="34848" x="6483350" y="3359150"/>
          <p14:tracePt t="34865" x="6489700" y="3359150"/>
          <p14:tracePt t="34890" x="6502400" y="3359150"/>
          <p14:tracePt t="34912" x="6508750" y="3359150"/>
          <p14:tracePt t="34952" x="6521450" y="3359150"/>
          <p14:tracePt t="34968" x="6521450" y="3352800"/>
          <p14:tracePt t="34984" x="6527800" y="3346450"/>
          <p14:tracePt t="34992" x="6527800" y="3340100"/>
          <p14:tracePt t="35001" x="6534150" y="3333750"/>
          <p14:tracePt t="35018" x="6534150" y="3302000"/>
          <p14:tracePt t="35035" x="6546850" y="3276600"/>
          <p14:tracePt t="35051" x="6553200" y="3244850"/>
          <p14:tracePt t="35068" x="6559550" y="3225800"/>
          <p14:tracePt t="35085" x="6565900" y="3206750"/>
          <p14:tracePt t="35101" x="6572250" y="3200400"/>
          <p14:tracePt t="35119" x="6578600" y="3181350"/>
          <p14:tracePt t="35135" x="6584950" y="3175000"/>
          <p14:tracePt t="35153" x="6591300" y="3168650"/>
          <p14:tracePt t="35177" x="6597650" y="3162300"/>
          <p14:tracePt t="35185" x="6604000" y="3162300"/>
          <p14:tracePt t="35202" x="6635750" y="3162300"/>
          <p14:tracePt t="35218" x="6680200" y="3162300"/>
          <p14:tracePt t="35235" x="6750050" y="3162300"/>
          <p14:tracePt t="35251" x="6807200" y="3162300"/>
          <p14:tracePt t="35268" x="6845300" y="3162300"/>
          <p14:tracePt t="35285" x="6870700" y="3162300"/>
          <p14:tracePt t="35424" x="6877050" y="3162300"/>
          <p14:tracePt t="35440" x="6883400" y="3162300"/>
          <p14:tracePt t="35456" x="6896100" y="3162300"/>
          <p14:tracePt t="35712" x="6902450" y="3149600"/>
          <p14:tracePt t="35728" x="6902450" y="3143250"/>
          <p14:tracePt t="35736" x="6902450" y="3130550"/>
          <p14:tracePt t="35745" x="6915150" y="3105150"/>
          <p14:tracePt t="35752" x="6927850" y="3086100"/>
          <p14:tracePt t="35769" x="6934200" y="3067050"/>
          <p14:tracePt t="35785" x="6934200" y="3060700"/>
          <p14:tracePt t="35802" x="6946900" y="3041650"/>
          <p14:tracePt t="35818" x="6946900" y="3035300"/>
          <p14:tracePt t="35835" x="6946900" y="3022600"/>
          <p14:tracePt t="35852" x="6946900" y="3016250"/>
          <p14:tracePt t="35869" x="6946900" y="3009900"/>
          <p14:tracePt t="35886" x="6921500" y="2984500"/>
          <p14:tracePt t="35902" x="6896100" y="2971800"/>
          <p14:tracePt t="35919" x="6838950" y="2965450"/>
          <p14:tracePt t="35935" x="6807200" y="2965450"/>
          <p14:tracePt t="35952" x="6781800" y="2965450"/>
          <p14:tracePt t="35968" x="6750050" y="2965450"/>
          <p14:tracePt t="35985" x="6718300" y="2965450"/>
          <p14:tracePt t="36002" x="6667500" y="2965450"/>
          <p14:tracePt t="36018" x="6629400" y="2965450"/>
          <p14:tracePt t="36035" x="6591300" y="2965450"/>
          <p14:tracePt t="36052" x="6553200" y="2965450"/>
          <p14:tracePt t="36068" x="6502400" y="2965450"/>
          <p14:tracePt t="36086" x="6438900" y="2965450"/>
          <p14:tracePt t="36102" x="6280150" y="2965450"/>
          <p14:tracePt t="36119" x="5924550" y="2946400"/>
          <p14:tracePt t="36122" x="5702300" y="2901950"/>
          <p14:tracePt t="36135" x="5359400" y="2901950"/>
          <p14:tracePt t="36152" x="5092700" y="2882900"/>
          <p14:tracePt t="36169" x="4933950" y="2882900"/>
          <p14:tracePt t="36185" x="4806950" y="2882900"/>
          <p14:tracePt t="36202" x="4679950" y="2882900"/>
          <p14:tracePt t="36219" x="4540250" y="2882900"/>
          <p14:tracePt t="36235" x="4375150" y="2882900"/>
          <p14:tracePt t="36252" x="4191000" y="2882900"/>
          <p14:tracePt t="36269" x="4038600" y="2882900"/>
          <p14:tracePt t="36285" x="3968750" y="2882900"/>
          <p14:tracePt t="36303" x="3962400" y="2882900"/>
          <p14:tracePt t="36416" x="3956050" y="2882900"/>
          <p14:tracePt t="36424" x="3956050" y="2889250"/>
          <p14:tracePt t="36435" x="3956050" y="2914650"/>
          <p14:tracePt t="36452" x="3968750" y="2965450"/>
          <p14:tracePt t="36469" x="3968750" y="3048000"/>
          <p14:tracePt t="36485" x="3981450" y="3117850"/>
          <p14:tracePt t="36502" x="4000500" y="3219450"/>
          <p14:tracePt t="36519" x="4025900" y="3327400"/>
          <p14:tracePt t="36535" x="4025900" y="3435350"/>
          <p14:tracePt t="36552" x="4032250" y="3498850"/>
          <p14:tracePt t="36569" x="4032250" y="3524250"/>
          <p14:tracePt t="36586" x="4044950" y="3543300"/>
          <p14:tracePt t="36602" x="4044950" y="3549650"/>
          <p14:tracePt t="36619" x="4044950" y="3556000"/>
          <p14:tracePt t="36635" x="4044950" y="3562350"/>
          <p14:tracePt t="36652" x="4044950" y="3568700"/>
          <p14:tracePt t="36669" x="4051300" y="3575050"/>
          <p14:tracePt t="36685" x="4064000" y="3587750"/>
          <p14:tracePt t="36703" x="4140200" y="3606800"/>
          <p14:tracePt t="36719" x="4229100" y="3632200"/>
          <p14:tracePt t="36735" x="4330700" y="3644900"/>
          <p14:tracePt t="36752" x="4495800" y="3676650"/>
          <p14:tracePt t="36769" x="4775200" y="3708400"/>
          <p14:tracePt t="36785" x="5111750" y="3733800"/>
          <p14:tracePt t="36802" x="5492750" y="3733800"/>
          <p14:tracePt t="36819" x="5822950" y="3733800"/>
          <p14:tracePt t="36835" x="6051550" y="3733800"/>
          <p14:tracePt t="36852" x="6191250" y="3733800"/>
          <p14:tracePt t="36869" x="6286500" y="3727450"/>
          <p14:tracePt t="36885" x="6362700" y="3714750"/>
          <p14:tracePt t="36903" x="6489700" y="3676650"/>
          <p14:tracePt t="36919" x="6623050" y="3644900"/>
          <p14:tracePt t="36935" x="6807200" y="3606800"/>
          <p14:tracePt t="36952" x="7035800" y="3581400"/>
          <p14:tracePt t="36969" x="7245350" y="3549650"/>
          <p14:tracePt t="36985" x="7473950" y="3517900"/>
          <p14:tracePt t="37002" x="7613650" y="3492500"/>
          <p14:tracePt t="37019" x="7670800" y="3479800"/>
          <p14:tracePt t="37088" x="7677150" y="3454400"/>
          <p14:tracePt t="37097" x="7677150" y="3435350"/>
          <p14:tracePt t="37104" x="7677150" y="3403600"/>
          <p14:tracePt t="37119" x="7658100" y="3378200"/>
          <p14:tracePt t="37135" x="7588250" y="3289300"/>
          <p14:tracePt t="37152" x="7556500" y="3232150"/>
          <p14:tracePt t="37168" x="7543800" y="3206750"/>
          <p14:tracePt t="37185" x="7524750" y="3168650"/>
          <p14:tracePt t="37202" x="7512050" y="3136900"/>
          <p14:tracePt t="37218" x="7499350" y="3117850"/>
          <p14:tracePt t="37236" x="7480300" y="3117850"/>
          <p14:tracePt t="37252" x="7480300" y="3111500"/>
          <p14:tracePt t="37269" x="7473950" y="3098800"/>
          <p14:tracePt t="37286" x="7461250" y="3098800"/>
          <p14:tracePt t="37303" x="7448550" y="3092450"/>
          <p14:tracePt t="37319" x="7442200" y="3092450"/>
          <p14:tracePt t="37335" x="7410450" y="3092450"/>
          <p14:tracePt t="37352" x="7372350" y="3092450"/>
          <p14:tracePt t="37369" x="7302500" y="3092450"/>
          <p14:tracePt t="37386" x="7219950" y="3092450"/>
          <p14:tracePt t="37402" x="7029450" y="3092450"/>
          <p14:tracePt t="37419" x="6699250" y="3092450"/>
          <p14:tracePt t="37436" x="6369050" y="3092450"/>
          <p14:tracePt t="37452" x="6153150" y="3054350"/>
          <p14:tracePt t="37469" x="6051550" y="3028950"/>
          <p14:tracePt t="37486" x="6000750" y="3028950"/>
          <p14:tracePt t="37503" x="5835650" y="3016250"/>
          <p14:tracePt t="37519" x="5683250" y="3016250"/>
          <p14:tracePt t="37536" x="5518150" y="3016250"/>
          <p14:tracePt t="37552" x="5372100" y="3016250"/>
          <p14:tracePt t="37569" x="5302250" y="3016250"/>
          <p14:tracePt t="37586" x="5264150" y="3016250"/>
          <p14:tracePt t="37602" x="5226050" y="3016250"/>
          <p14:tracePt t="37619" x="5105400" y="3016250"/>
          <p14:tracePt t="37636" x="4883150" y="3016250"/>
          <p14:tracePt t="37652" x="4552950" y="3016250"/>
          <p14:tracePt t="37669" x="4260850" y="3016250"/>
          <p14:tracePt t="37686" x="4121150" y="3016250"/>
          <p14:tracePt t="37702" x="4108450" y="3016250"/>
          <p14:tracePt t="37904" x="4095750" y="3016250"/>
          <p14:tracePt t="37920" x="4095750" y="3022600"/>
          <p14:tracePt t="37936" x="4095750" y="3041650"/>
          <p14:tracePt t="37944" x="4095750" y="3060700"/>
          <p14:tracePt t="37953" x="4095750" y="3079750"/>
          <p14:tracePt t="37969" x="4095750" y="3130550"/>
          <p14:tracePt t="37986" x="4095750" y="3200400"/>
          <p14:tracePt t="38002" x="4114800" y="3295650"/>
          <p14:tracePt t="38019" x="4140200" y="3359150"/>
          <p14:tracePt t="38036" x="4178300" y="3448050"/>
          <p14:tracePt t="38052" x="4191000" y="3505200"/>
          <p14:tracePt t="38069" x="4197350" y="3536950"/>
          <p14:tracePt t="38192" x="4203700" y="3536950"/>
          <p14:tracePt t="38200" x="4216400" y="3549650"/>
          <p14:tracePt t="38208" x="4229100" y="3549650"/>
          <p14:tracePt t="38219" x="4248150" y="3549650"/>
          <p14:tracePt t="38236" x="4286250" y="3556000"/>
          <p14:tracePt t="38252" x="4324350" y="3556000"/>
          <p14:tracePt t="38269" x="4362450" y="3568700"/>
          <p14:tracePt t="38285" x="4425950" y="3568700"/>
          <p14:tracePt t="38303" x="4648200" y="3568700"/>
          <p14:tracePt t="38319" x="4927600" y="3581400"/>
          <p14:tracePt t="38336" x="5308600" y="3581400"/>
          <p14:tracePt t="38353" x="5670550" y="3581400"/>
          <p14:tracePt t="38369" x="5981700" y="3581400"/>
          <p14:tracePt t="38386" x="6172200" y="3581400"/>
          <p14:tracePt t="38403" x="6299200" y="3581400"/>
          <p14:tracePt t="38419" x="6350000" y="3581400"/>
          <p14:tracePt t="38436" x="6381750" y="3581400"/>
          <p14:tracePt t="38453" x="6394450" y="3575050"/>
          <p14:tracePt t="38469" x="6407150" y="3562350"/>
          <p14:tracePt t="38487" x="6464300" y="3530600"/>
          <p14:tracePt t="38503" x="6477000" y="3524250"/>
          <p14:tracePt t="38519" x="6540500" y="3498850"/>
          <p14:tracePt t="38536" x="6572250" y="3486150"/>
          <p14:tracePt t="38553" x="6648450" y="3460750"/>
          <p14:tracePt t="38569" x="6756400" y="3435350"/>
          <p14:tracePt t="38586" x="6883400" y="3422650"/>
          <p14:tracePt t="38603" x="6991350" y="3403600"/>
          <p14:tracePt t="38619" x="7061200" y="3403600"/>
          <p14:tracePt t="38636" x="7092950" y="3403600"/>
          <p14:tracePt t="38776" x="7099300" y="3403600"/>
          <p14:tracePt t="38784" x="7105650" y="3384550"/>
          <p14:tracePt t="38792" x="7105650" y="3359150"/>
          <p14:tracePt t="38803" x="7105650" y="3340100"/>
          <p14:tracePt t="38819" x="7080250" y="3263900"/>
          <p14:tracePt t="38836" x="7029450" y="3187700"/>
          <p14:tracePt t="38853" x="6991350" y="3149600"/>
          <p14:tracePt t="38869" x="6965950" y="3111500"/>
          <p14:tracePt t="38886" x="6953250" y="3098800"/>
          <p14:tracePt t="38903" x="6946900" y="3098800"/>
          <p14:tracePt t="39033" x="6940550" y="3098800"/>
          <p14:tracePt t="39041" x="6921500" y="3098800"/>
          <p14:tracePt t="39048" x="6908800" y="3098800"/>
          <p14:tracePt t="39056" x="6902450" y="3098800"/>
          <p14:tracePt t="39069" x="6883400" y="3098800"/>
          <p14:tracePt t="39087" x="6851650" y="3098800"/>
          <p14:tracePt t="39103" x="6838950" y="3111500"/>
          <p14:tracePt t="39119" x="6800850" y="3149600"/>
          <p14:tracePt t="39136" x="6769100" y="3181350"/>
          <p14:tracePt t="39153" x="6737350" y="3200400"/>
          <p14:tracePt t="39169" x="6711950" y="3206750"/>
          <p14:tracePt t="39186" x="6680200" y="3219450"/>
          <p14:tracePt t="39203" x="6578600" y="3232150"/>
          <p14:tracePt t="39219" x="6394450" y="3232150"/>
          <p14:tracePt t="39236" x="6235700" y="3232150"/>
          <p14:tracePt t="39253" x="6159500" y="3232150"/>
          <p14:tracePt t="39269" x="6121400" y="3232150"/>
          <p14:tracePt t="39287" x="5994400" y="3251200"/>
          <p14:tracePt t="39303" x="5816600" y="3270250"/>
          <p14:tracePt t="39319" x="5473700" y="3289300"/>
          <p14:tracePt t="39336" x="5111750" y="3289300"/>
          <p14:tracePt t="39353" x="4762500" y="3289300"/>
          <p14:tracePt t="39369" x="4533900" y="3289300"/>
          <p14:tracePt t="39386" x="4438650" y="3289300"/>
          <p14:tracePt t="39403" x="4419600" y="3289300"/>
          <p14:tracePt t="39480" x="4451350" y="3289300"/>
          <p14:tracePt t="39488" x="4502150" y="3289300"/>
          <p14:tracePt t="39496" x="4559300" y="3289300"/>
          <p14:tracePt t="39505" x="4635500" y="3289300"/>
          <p14:tracePt t="39520" x="4845050" y="3289300"/>
          <p14:tracePt t="39536" x="5207000" y="3289300"/>
          <p14:tracePt t="39553" x="5638800" y="3289300"/>
          <p14:tracePt t="39570" x="5988050" y="3289300"/>
          <p14:tracePt t="39586" x="6191250" y="3289300"/>
          <p14:tracePt t="39603" x="6261100" y="3289300"/>
          <p14:tracePt t="39672" x="6242050" y="3289300"/>
          <p14:tracePt t="39681" x="6184900" y="3282950"/>
          <p14:tracePt t="39689" x="6115050" y="3270250"/>
          <p14:tracePt t="39703" x="5937250" y="3263900"/>
          <p14:tracePt t="39720" x="5695950" y="3257550"/>
          <p14:tracePt t="39736" x="5429250" y="3238500"/>
          <p14:tracePt t="39753" x="5283200" y="3225800"/>
          <p14:tracePt t="39770" x="5238750" y="3213100"/>
          <p14:tracePt t="39824" x="5270500" y="3213100"/>
          <p14:tracePt t="39832" x="5302250" y="3213100"/>
          <p14:tracePt t="39839" x="5372100" y="3213100"/>
          <p14:tracePt t="39853" x="5454650" y="3213100"/>
          <p14:tracePt t="39869" x="5638800" y="3213100"/>
          <p14:tracePt t="39887" x="5892800" y="3213100"/>
          <p14:tracePt t="39903" x="5918200" y="3213100"/>
          <p14:tracePt t="39944" x="5873750" y="3213100"/>
          <p14:tracePt t="39953" x="5810250" y="3213100"/>
          <p14:tracePt t="39970" x="5664200" y="3181350"/>
          <p14:tracePt t="39986" x="5530850" y="3168650"/>
          <p14:tracePt t="40003" x="5429250" y="3155950"/>
          <p14:tracePt t="40020" x="5359400" y="3155950"/>
          <p14:tracePt t="40064" x="5422900" y="3155950"/>
          <p14:tracePt t="40072" x="5575300" y="3200400"/>
          <p14:tracePt t="40087" x="5746750" y="3238500"/>
          <p14:tracePt t="40103" x="6616700" y="3359150"/>
          <p14:tracePt t="40120" x="7181850" y="3429000"/>
          <p14:tracePt t="40137" x="7327900" y="3460750"/>
          <p14:tracePt t="40170" x="7258050" y="3460750"/>
          <p14:tracePt t="40186" x="7048500" y="3460750"/>
          <p14:tracePt t="40203" x="6794500" y="3416300"/>
          <p14:tracePt t="40220" x="6667500" y="3403600"/>
          <p14:tracePt t="40237" x="6661150" y="3403600"/>
          <p14:tracePt t="40320" x="6642100" y="3403600"/>
          <p14:tracePt t="40344" x="6629400" y="3409950"/>
          <p14:tracePt t="40353" x="6629400" y="3416300"/>
          <p14:tracePt t="40360" x="6629400" y="3429000"/>
          <p14:tracePt t="40370" x="6610350" y="3454400"/>
          <p14:tracePt t="40387" x="6553200" y="3486150"/>
          <p14:tracePt t="40403" x="6496050" y="3511550"/>
          <p14:tracePt t="40420" x="6451600" y="3524250"/>
          <p14:tracePt t="40437" x="6413500" y="3536950"/>
          <p14:tracePt t="40453" x="6375400" y="3543300"/>
          <p14:tracePt t="40470" x="6343650" y="3543300"/>
          <p14:tracePt t="40487" x="6324600" y="3543300"/>
          <p14:tracePt t="40503" x="6311900" y="3543300"/>
          <p14:tracePt t="40520" x="6305550" y="3543300"/>
          <p14:tracePt t="40537" x="6299200" y="3543300"/>
          <p14:tracePt t="42048" x="6235700" y="3543300"/>
          <p14:tracePt t="42056" x="6191250" y="3524250"/>
          <p14:tracePt t="42064" x="6153150" y="3505200"/>
          <p14:tracePt t="42073" x="6127750" y="3492500"/>
          <p14:tracePt t="42087" x="6070600" y="3479800"/>
          <p14:tracePt t="42104" x="6026150" y="3467100"/>
          <p14:tracePt t="42120" x="6019800" y="3467100"/>
          <p14:tracePt t="42216" x="6013450" y="3467100"/>
          <p14:tracePt t="42224" x="6007100" y="3467100"/>
          <p14:tracePt t="42232" x="5994400" y="3467100"/>
          <p14:tracePt t="42256" x="5988050" y="3467100"/>
          <p14:tracePt t="42288" x="5981700" y="3467100"/>
          <p14:tracePt t="42296" x="5975350" y="3467100"/>
          <p14:tracePt t="42305" x="5962650" y="3467100"/>
          <p14:tracePt t="42320" x="5937250" y="3467100"/>
          <p14:tracePt t="42337" x="5930900" y="3467100"/>
          <p14:tracePt t="42354" x="5918200" y="3460750"/>
          <p14:tracePt t="42370" x="5905500" y="3460750"/>
          <p14:tracePt t="42387" x="5892800" y="3460750"/>
          <p14:tracePt t="42404" x="5886450" y="3460750"/>
          <p14:tracePt t="42420" x="5880100" y="3460750"/>
          <p14:tracePt t="42437" x="5873750" y="3460750"/>
          <p14:tracePt t="42456" x="5867400" y="3460750"/>
          <p14:tracePt t="42473" x="5848350" y="3460750"/>
          <p14:tracePt t="42568" x="5835650" y="3473450"/>
          <p14:tracePt t="42577" x="5816600" y="3473450"/>
          <p14:tracePt t="42587" x="5784850" y="3473450"/>
          <p14:tracePt t="42888" x="5708650" y="3473450"/>
          <p14:tracePt t="42896" x="5537200" y="3511550"/>
          <p14:tracePt t="42905" x="5353050" y="3530600"/>
          <p14:tracePt t="42921" x="5295900" y="3530600"/>
          <p14:tracePt t="42937" x="5283200" y="3530600"/>
          <p14:tracePt t="42954" x="5270500" y="3530600"/>
          <p14:tracePt t="43055" x="5270500" y="3549650"/>
          <p14:tracePt t="43063" x="5270500" y="3575050"/>
          <p14:tracePt t="43070" x="5270500" y="3606800"/>
          <p14:tracePt t="43087" x="5289550" y="3727450"/>
          <p14:tracePt t="43103" x="5334000" y="3962400"/>
          <p14:tracePt t="43120" x="5441950" y="4305300"/>
          <p14:tracePt t="43137" x="5505450" y="4546600"/>
          <p14:tracePt t="43154" x="5568950" y="4679950"/>
          <p14:tracePt t="43171" x="5607050" y="4756150"/>
          <p14:tracePt t="43175" x="5613400" y="4762500"/>
          <p14:tracePt t="43280" x="5613400" y="4737100"/>
          <p14:tracePt t="43288" x="5613400" y="4705350"/>
          <p14:tracePt t="43297" x="5607050" y="4654550"/>
          <p14:tracePt t="43305" x="5600700" y="4610100"/>
          <p14:tracePt t="43321" x="5594350" y="4559300"/>
          <p14:tracePt t="43337" x="5581650" y="4533900"/>
          <p14:tracePt t="43354" x="5581650" y="4508500"/>
          <p14:tracePt t="43371" x="5575300" y="4502150"/>
          <p14:tracePt t="43388" x="5575300" y="4489450"/>
          <p14:tracePt t="43405" x="5575300" y="4476750"/>
          <p14:tracePt t="43421" x="5575300" y="4451350"/>
          <p14:tracePt t="43438" x="5581650" y="4406900"/>
          <p14:tracePt t="43455" x="5594350" y="4305300"/>
          <p14:tracePt t="43471" x="5607050" y="4216400"/>
          <p14:tracePt t="43488" x="5619750" y="4114800"/>
          <p14:tracePt t="43504" x="5619750" y="4076700"/>
          <p14:tracePt t="43521" x="5619750" y="4051300"/>
          <p14:tracePt t="43538" x="5619750" y="4019550"/>
          <p14:tracePt t="43554" x="5619750" y="4013200"/>
          <p14:tracePt t="43571" x="5619750" y="4006850"/>
          <p14:tracePt t="43588" x="5619750" y="4000500"/>
          <p14:tracePt t="43621" x="5613400" y="3987800"/>
          <p14:tracePt t="43638" x="5613400" y="3981450"/>
          <p14:tracePt t="43655" x="5613400" y="3924300"/>
          <p14:tracePt t="43671" x="5613400" y="3898900"/>
          <p14:tracePt t="43674" x="5613400" y="3873500"/>
          <p14:tracePt t="43688" x="5613400" y="3816350"/>
          <p14:tracePt t="43704" x="5613400" y="3752850"/>
          <p14:tracePt t="43721" x="5613400" y="3702050"/>
          <p14:tracePt t="43738" x="5613400" y="3657600"/>
          <p14:tracePt t="43754" x="5613400" y="3632200"/>
          <p14:tracePt t="43771" x="5613400" y="3606800"/>
          <p14:tracePt t="43788" x="5613400" y="3587750"/>
          <p14:tracePt t="43804" x="5613400" y="3575050"/>
          <p14:tracePt t="43873" x="5607050" y="3575050"/>
          <p14:tracePt t="43888" x="5607050" y="3568700"/>
          <p14:tracePt t="43897" x="5600700" y="3562350"/>
          <p14:tracePt t="43928" x="5594350" y="3556000"/>
          <p14:tracePt t="43936" x="5594350" y="3549650"/>
          <p14:tracePt t="43960" x="5594350" y="3543300"/>
          <p14:tracePt t="43968" x="5594350" y="3536950"/>
          <p14:tracePt t="43976" x="5594350" y="3530600"/>
          <p14:tracePt t="43988" x="5594350" y="3517900"/>
          <p14:tracePt t="44004" x="5594350" y="3505200"/>
          <p14:tracePt t="44021" x="5594350" y="3454400"/>
          <p14:tracePt t="44038" x="5594350" y="3416300"/>
          <p14:tracePt t="44054" x="5594350" y="3384550"/>
          <p14:tracePt t="44071" x="5594350" y="3352800"/>
          <p14:tracePt t="44088" x="5594350" y="3346450"/>
          <p14:tracePt t="44104" x="5594350" y="3333750"/>
          <p14:tracePt t="44321" x="5594350" y="3346450"/>
          <p14:tracePt t="44328" x="5594350" y="3365500"/>
          <p14:tracePt t="44338" x="5594350" y="3397250"/>
          <p14:tracePt t="44355" x="5581650" y="3473450"/>
          <p14:tracePt t="44371" x="5581650" y="3606800"/>
          <p14:tracePt t="44388" x="5581650" y="3759200"/>
          <p14:tracePt t="44404" x="5581650" y="3873500"/>
          <p14:tracePt t="44421" x="5581650" y="3949700"/>
          <p14:tracePt t="44438" x="5581650" y="4013200"/>
          <p14:tracePt t="44455" x="5588000" y="4064000"/>
          <p14:tracePt t="44471" x="5594350" y="4102100"/>
          <p14:tracePt t="44488" x="5594350" y="4127500"/>
          <p14:tracePt t="44504" x="5607050" y="4159250"/>
          <p14:tracePt t="44521" x="5613400" y="4197350"/>
          <p14:tracePt t="44538" x="5638800" y="4273550"/>
          <p14:tracePt t="44555" x="5664200" y="4330700"/>
          <p14:tracePt t="44571" x="5670550" y="4375150"/>
          <p14:tracePt t="44588" x="5683250" y="4400550"/>
          <p14:tracePt t="44605" x="5689600" y="4419600"/>
          <p14:tracePt t="44621" x="5689600" y="4432300"/>
          <p14:tracePt t="44638" x="5695950" y="4438650"/>
          <p14:tracePt t="44728" x="5695950" y="4419600"/>
          <p14:tracePt t="44736" x="5695950" y="4387850"/>
          <p14:tracePt t="44744" x="5689600" y="4349750"/>
          <p14:tracePt t="44754" x="5689600" y="4298950"/>
          <p14:tracePt t="44771" x="5689600" y="4216400"/>
          <p14:tracePt t="44788" x="5689600" y="4114800"/>
          <p14:tracePt t="44805" x="5689600" y="4025900"/>
          <p14:tracePt t="44821" x="5689600" y="3924300"/>
          <p14:tracePt t="44839" x="5689600" y="3822700"/>
          <p14:tracePt t="44855" x="5689600" y="3778250"/>
          <p14:tracePt t="44871" x="5689600" y="3714750"/>
          <p14:tracePt t="44888" x="5689600" y="3702050"/>
          <p14:tracePt t="44905" x="5689600" y="3689350"/>
          <p14:tracePt t="44938" x="5689600" y="3676650"/>
          <p14:tracePt t="44955" x="5683250" y="3676650"/>
          <p14:tracePt t="44971" x="5664200" y="3657600"/>
          <p14:tracePt t="44988" x="5651500" y="3638550"/>
          <p14:tracePt t="45005" x="5638800" y="3625850"/>
          <p14:tracePt t="45021" x="5632450" y="3594100"/>
          <p14:tracePt t="45039" x="5619750" y="3562350"/>
          <p14:tracePt t="45055" x="5613400" y="3517900"/>
          <p14:tracePt t="45071" x="5600700" y="3505200"/>
          <p14:tracePt t="45088" x="5600700" y="3492500"/>
          <p14:tracePt t="45105" x="5600700" y="3486150"/>
          <p14:tracePt t="45144" x="5600700" y="3479800"/>
          <p14:tracePt t="45155" x="5600700" y="3473450"/>
          <p14:tracePt t="45171" x="5600700" y="3460750"/>
          <p14:tracePt t="45188" x="5600700" y="3448050"/>
          <p14:tracePt t="45205" x="5600700" y="3441700"/>
          <p14:tracePt t="45221" x="5600700" y="3429000"/>
          <p14:tracePt t="45238" x="5600700" y="3422650"/>
          <p14:tracePt t="45255" x="5600700" y="3403600"/>
          <p14:tracePt t="45271" x="5600700" y="3390900"/>
          <p14:tracePt t="45288" x="5600700" y="3384550"/>
          <p14:tracePt t="45305" x="5600700" y="3371850"/>
          <p14:tracePt t="47369" x="5638800" y="3359150"/>
          <p14:tracePt t="47376" x="5695950" y="3346450"/>
          <p14:tracePt t="47389" x="5715000" y="3333750"/>
          <p14:tracePt t="47405" x="5740400" y="3333750"/>
          <p14:tracePt t="47422" x="5759450" y="3333750"/>
          <p14:tracePt t="47833" x="5772150" y="3327400"/>
          <p14:tracePt t="47848" x="5784850" y="3321050"/>
          <p14:tracePt t="47856" x="5784850" y="3314700"/>
          <p14:tracePt t="47864" x="5797550" y="3308350"/>
          <p14:tracePt t="47873" x="5797550" y="3302000"/>
          <p14:tracePt t="47889" x="5803900" y="3289300"/>
          <p14:tracePt t="48296" x="5803900" y="3282950"/>
          <p14:tracePt t="48312" x="5810250" y="3276600"/>
          <p14:tracePt t="48320" x="5810250" y="3257550"/>
          <p14:tracePt t="48328" x="5810250" y="3251200"/>
          <p14:tracePt t="48339" x="5816600" y="3244850"/>
          <p14:tracePt t="48356" x="5829300" y="3213100"/>
          <p14:tracePt t="48372" x="5835650" y="3200400"/>
          <p14:tracePt t="48389" x="5848350" y="3181350"/>
          <p14:tracePt t="48406" x="5854700" y="3162300"/>
          <p14:tracePt t="48424" x="5880100" y="3143250"/>
          <p14:tracePt t="48439" x="5892800" y="3136900"/>
          <p14:tracePt t="48456" x="5918200" y="3124200"/>
          <p14:tracePt t="48472" x="5924550" y="3111500"/>
          <p14:tracePt t="48489" x="5943600" y="3098800"/>
          <p14:tracePt t="48506" x="5956300" y="3092450"/>
          <p14:tracePt t="48522" x="5975350" y="3086100"/>
          <p14:tracePt t="48539" x="5988050" y="3073400"/>
          <p14:tracePt t="48556" x="6007100" y="3067050"/>
          <p14:tracePt t="48572" x="6038850" y="3060700"/>
          <p14:tracePt t="48589" x="6083300" y="3048000"/>
          <p14:tracePt t="48606" x="6140450" y="3035300"/>
          <p14:tracePt t="48622" x="6210300" y="3009900"/>
          <p14:tracePt t="48638" x="6318250" y="2984500"/>
          <p14:tracePt t="48655" x="6394450" y="2971800"/>
          <p14:tracePt t="48672" x="6432550" y="2971800"/>
          <p14:tracePt t="48689" x="6477000" y="2971800"/>
          <p14:tracePt t="48705" x="6521450" y="2971800"/>
          <p14:tracePt t="48722" x="6572250" y="2971800"/>
          <p14:tracePt t="48739" x="6610350" y="2971800"/>
          <p14:tracePt t="48756" x="6654800" y="2971800"/>
          <p14:tracePt t="48772" x="6680200" y="2978150"/>
          <p14:tracePt t="48789" x="6686550" y="2978150"/>
          <p14:tracePt t="48806" x="6705600" y="2978150"/>
          <p14:tracePt t="48823" x="6731000" y="2984500"/>
          <p14:tracePt t="48839" x="6769100" y="2984500"/>
          <p14:tracePt t="48856" x="6794500" y="2997200"/>
          <p14:tracePt t="48872" x="6832600" y="3003550"/>
          <p14:tracePt t="48889" x="6851650" y="3016250"/>
          <p14:tracePt t="48906" x="6870700" y="3016250"/>
          <p14:tracePt t="48922" x="6877050" y="3022600"/>
          <p14:tracePt t="49016" x="6883400" y="3022600"/>
          <p14:tracePt t="49024" x="6896100" y="3022600"/>
          <p14:tracePt t="49032" x="6896100" y="3035300"/>
          <p14:tracePt t="49041" x="6896100" y="3041650"/>
          <p14:tracePt t="49056" x="6908800" y="3060700"/>
          <p14:tracePt t="49073" x="6915150" y="3098800"/>
          <p14:tracePt t="49089" x="6927850" y="3124200"/>
          <p14:tracePt t="49106" x="6927850" y="3143250"/>
          <p14:tracePt t="49123" x="6927850" y="3155950"/>
          <p14:tracePt t="49139" x="6927850" y="3162300"/>
          <p14:tracePt t="49156" x="6927850" y="3181350"/>
          <p14:tracePt t="49160" x="6927850" y="3187700"/>
          <p14:tracePt t="49172" x="6927850" y="3200400"/>
          <p14:tracePt t="49189" x="6927850" y="3213100"/>
          <p14:tracePt t="49207" x="6927850" y="3251200"/>
          <p14:tracePt t="49223" x="6927850" y="3270250"/>
          <p14:tracePt t="49239" x="6921500" y="3282950"/>
          <p14:tracePt t="49256" x="6915150" y="3289300"/>
          <p14:tracePt t="49273" x="6915150" y="3302000"/>
          <p14:tracePt t="49289" x="6902450" y="3314700"/>
          <p14:tracePt t="49306" x="6889750" y="3321050"/>
          <p14:tracePt t="49323" x="6877050" y="3333750"/>
          <p14:tracePt t="49339" x="6864350" y="3346450"/>
          <p14:tracePt t="49356" x="6832600" y="3365500"/>
          <p14:tracePt t="49373" x="6813550" y="3371850"/>
          <p14:tracePt t="49389" x="6788150" y="3390900"/>
          <p14:tracePt t="49406" x="6756400" y="3397250"/>
          <p14:tracePt t="49423" x="6731000" y="3409950"/>
          <p14:tracePt t="49439" x="6686550" y="3429000"/>
          <p14:tracePt t="49456" x="6654800" y="3435350"/>
          <p14:tracePt t="49473" x="6597650" y="3448050"/>
          <p14:tracePt t="49489" x="6565900" y="3448050"/>
          <p14:tracePt t="49506" x="6521450" y="3448050"/>
          <p14:tracePt t="49523" x="6464300" y="3460750"/>
          <p14:tracePt t="49539" x="6451600" y="3460750"/>
          <p14:tracePt t="49556" x="6432550" y="3460750"/>
          <p14:tracePt t="49573" x="6426200" y="3460750"/>
          <p14:tracePt t="49589" x="6413500" y="3460750"/>
          <p14:tracePt t="49607" x="6400800" y="3460750"/>
          <p14:tracePt t="49623" x="6394450" y="3454400"/>
          <p14:tracePt t="49640" x="6388100" y="3441700"/>
          <p14:tracePt t="49656" x="6388100" y="3429000"/>
          <p14:tracePt t="49673" x="6388100" y="3403600"/>
          <p14:tracePt t="49689" x="6388100" y="3390900"/>
          <p14:tracePt t="49706" x="6388100" y="3359150"/>
          <p14:tracePt t="49723" x="6413500" y="3346450"/>
          <p14:tracePt t="49740" x="6451600" y="3333750"/>
          <p14:tracePt t="49756" x="6489700" y="3333750"/>
          <p14:tracePt t="49773" x="6527800" y="3327400"/>
          <p14:tracePt t="49789" x="6559550" y="3327400"/>
          <p14:tracePt t="49806" x="6584950" y="3327400"/>
          <p14:tracePt t="49823" x="6610350" y="3327400"/>
          <p14:tracePt t="49839" x="6623050" y="3327400"/>
          <p14:tracePt t="49856" x="6629400" y="3327400"/>
          <p14:tracePt t="49873" x="6635750" y="3327400"/>
          <p14:tracePt t="49889" x="6648450" y="3314700"/>
          <p14:tracePt t="49906" x="6654800" y="3314700"/>
          <p14:tracePt t="49923" x="6673850" y="3302000"/>
          <p14:tracePt t="49939" x="6686550" y="3302000"/>
          <p14:tracePt t="49956" x="6724650" y="3289300"/>
          <p14:tracePt t="49973" x="6750050" y="3276600"/>
          <p14:tracePt t="49989" x="6769100" y="3257550"/>
          <p14:tracePt t="50007" x="6807200" y="3225800"/>
          <p14:tracePt t="50039" x="6819900" y="3206750"/>
          <p14:tracePt t="50081" x="6819900" y="3194050"/>
          <p14:tracePt t="50112" x="6832600" y="3187700"/>
          <p14:tracePt t="50152" x="6838950" y="3175000"/>
          <p14:tracePt t="50184" x="6838950" y="3155950"/>
          <p14:tracePt t="50200" x="6832600" y="3143250"/>
          <p14:tracePt t="50208" x="6826250" y="3136900"/>
          <p14:tracePt t="50216" x="6819900" y="3130550"/>
          <p14:tracePt t="50225" x="6807200" y="3117850"/>
          <p14:tracePt t="50240" x="6794500" y="3105150"/>
          <p14:tracePt t="50256" x="6775450" y="3092450"/>
          <p14:tracePt t="50273" x="6756400" y="3073400"/>
          <p14:tracePt t="50290" x="6724650" y="3067050"/>
          <p14:tracePt t="50306" x="6705600" y="3054350"/>
          <p14:tracePt t="50323" x="6667500" y="3035300"/>
          <p14:tracePt t="50340" x="6642100" y="3016250"/>
          <p14:tracePt t="50356" x="6597650" y="3009900"/>
          <p14:tracePt t="50373" x="6572250" y="2997200"/>
          <p14:tracePt t="50390" x="6553200" y="2990850"/>
          <p14:tracePt t="50407" x="6508750" y="2978150"/>
          <p14:tracePt t="50423" x="6483350" y="2978150"/>
          <p14:tracePt t="50440" x="6451600" y="2978150"/>
          <p14:tracePt t="50456" x="6426200" y="2978150"/>
          <p14:tracePt t="50473" x="6400800" y="2978150"/>
          <p14:tracePt t="50490" x="6375400" y="2978150"/>
          <p14:tracePt t="50506" x="6343650" y="2978150"/>
          <p14:tracePt t="50523" x="6305550" y="2984500"/>
          <p14:tracePt t="50540" x="6254750" y="2997200"/>
          <p14:tracePt t="50556" x="6210300" y="3016250"/>
          <p14:tracePt t="50573" x="6134100" y="3041650"/>
          <p14:tracePt t="50590" x="6064250" y="3054350"/>
          <p14:tracePt t="50607" x="5969000" y="3086100"/>
          <p14:tracePt t="50623" x="5911850" y="3111500"/>
          <p14:tracePt t="50640" x="5899150" y="3117850"/>
          <p14:tracePt t="50656" x="5880100" y="3124200"/>
          <p14:tracePt t="50673" x="5867400" y="3130550"/>
          <p14:tracePt t="50690" x="5854700" y="3143250"/>
          <p14:tracePt t="50706" x="5848350" y="3149600"/>
          <p14:tracePt t="50723" x="5829300" y="3162300"/>
          <p14:tracePt t="50740" x="5797550" y="3187700"/>
          <p14:tracePt t="50757" x="5765800" y="3206750"/>
          <p14:tracePt t="50773" x="5740400" y="3225800"/>
          <p14:tracePt t="50790" x="5727700" y="3238500"/>
          <p14:tracePt t="50806" x="5721350" y="3244850"/>
          <p14:tracePt t="50944" x="5715000" y="3244850"/>
          <p14:tracePt t="51024" x="5708650" y="3244850"/>
          <p14:tracePt t="51040" x="5702300" y="3244850"/>
          <p14:tracePt t="51064" x="5695950" y="3244850"/>
          <p14:tracePt t="51072" x="5689600" y="3251200"/>
          <p14:tracePt t="51088" x="5683250" y="3263900"/>
          <p14:tracePt t="51096" x="5683250" y="3276600"/>
          <p14:tracePt t="51107" x="5670550" y="3295650"/>
          <p14:tracePt t="51123" x="5632450" y="3371850"/>
          <p14:tracePt t="51140" x="5613400" y="3441700"/>
          <p14:tracePt t="51157" x="5613400" y="3498850"/>
          <p14:tracePt t="51173" x="5613400" y="3549650"/>
          <p14:tracePt t="51177" x="5613400" y="3568700"/>
          <p14:tracePt t="51190" x="5613400" y="3587750"/>
          <p14:tracePt t="51206" x="5613400" y="3600450"/>
          <p14:tracePt t="51223" x="5613400" y="3613150"/>
          <p14:tracePt t="51297" x="5613400" y="3619500"/>
          <p14:tracePt t="51304" x="5613400" y="3625850"/>
          <p14:tracePt t="51328" x="5613400" y="3644900"/>
          <p14:tracePt t="51336" x="5613400" y="3657600"/>
          <p14:tracePt t="51344" x="5626100" y="3670300"/>
          <p14:tracePt t="51357" x="5626100" y="3683000"/>
          <p14:tracePt t="51373" x="5632450" y="3733800"/>
          <p14:tracePt t="51390" x="5632450" y="3841750"/>
          <p14:tracePt t="51407" x="5645150" y="3956050"/>
          <p14:tracePt t="51424" x="5645150" y="4095750"/>
          <p14:tracePt t="51440" x="5645150" y="4178300"/>
          <p14:tracePt t="51457" x="5645150" y="4235450"/>
          <p14:tracePt t="51473" x="5645150" y="4248150"/>
          <p14:tracePt t="51507" x="5645150" y="4254500"/>
          <p14:tracePt t="51523" x="5645150" y="4267200"/>
          <p14:tracePt t="51540" x="5657850" y="4273550"/>
          <p14:tracePt t="51557" x="5657850" y="4279900"/>
          <p14:tracePt t="51600" x="5657850" y="4292600"/>
          <p14:tracePt t="51609" x="5657850" y="4298950"/>
          <p14:tracePt t="51632" x="5670550" y="4318000"/>
          <p14:tracePt t="51648" x="5670550" y="4324350"/>
          <p14:tracePt t="51656" x="5670550" y="4337050"/>
          <p14:tracePt t="51665" x="5670550" y="4343400"/>
          <p14:tracePt t="51673" x="5670550" y="4356100"/>
          <p14:tracePt t="51690" x="5676900" y="4362450"/>
          <p14:tracePt t="52001" x="5689600" y="4362450"/>
          <p14:tracePt t="52016" x="5695950" y="4362450"/>
          <p14:tracePt t="52025" x="5702300" y="4362450"/>
          <p14:tracePt t="52033" x="5708650" y="4362450"/>
          <p14:tracePt t="52049" x="5715000" y="4362450"/>
          <p14:tracePt t="52081" x="5715000" y="4356100"/>
          <p14:tracePt t="52097" x="5721350" y="4349750"/>
          <p14:tracePt t="52760" x="5734050" y="4349750"/>
          <p14:tracePt t="52768" x="5753100" y="4349750"/>
          <p14:tracePt t="52776" x="5772150" y="4349750"/>
          <p14:tracePt t="52791" x="5791200" y="4337050"/>
          <p14:tracePt t="52807" x="5905500" y="4248150"/>
          <p14:tracePt t="52824" x="5988050" y="4171950"/>
          <p14:tracePt t="52840" x="6064250" y="4070350"/>
          <p14:tracePt t="52857" x="6127750" y="3968750"/>
          <p14:tracePt t="52874" x="6153150" y="3898900"/>
          <p14:tracePt t="52890" x="6172200" y="3841750"/>
          <p14:tracePt t="52907" x="6197600" y="3784600"/>
          <p14:tracePt t="52924" x="6223000" y="3727450"/>
          <p14:tracePt t="52941" x="6235700" y="3683000"/>
          <p14:tracePt t="52957" x="6261100" y="3644900"/>
          <p14:tracePt t="52974" x="6292850" y="3606800"/>
          <p14:tracePt t="52991" x="6388100" y="3536950"/>
          <p14:tracePt t="53007" x="6464300" y="3498850"/>
          <p14:tracePt t="53024" x="6553200" y="3460750"/>
          <p14:tracePt t="53040" x="6642100" y="3422650"/>
          <p14:tracePt t="53057" x="6711950" y="3409950"/>
          <p14:tracePt t="53074" x="6775450" y="3371850"/>
          <p14:tracePt t="53090" x="6794500" y="3359150"/>
          <p14:tracePt t="53107" x="6807200" y="3352800"/>
          <p14:tracePt t="53124" x="6813550" y="3340100"/>
          <p14:tracePt t="53141" x="6813550" y="3333750"/>
          <p14:tracePt t="53157" x="6819900" y="3327400"/>
          <p14:tracePt t="53191" x="6819900" y="3321050"/>
          <p14:tracePt t="53207" x="6832600" y="3295650"/>
          <p14:tracePt t="53224" x="6832600" y="3263900"/>
          <p14:tracePt t="53241" x="6838950" y="3238500"/>
          <p14:tracePt t="53257" x="6851650" y="3219450"/>
          <p14:tracePt t="53274" x="6858000" y="3206750"/>
          <p14:tracePt t="53291" x="6858000" y="3187700"/>
          <p14:tracePt t="53307" x="6864350" y="3168650"/>
          <p14:tracePt t="53324" x="6864350" y="3162300"/>
          <p14:tracePt t="53341" x="6864350" y="3155950"/>
          <p14:tracePt t="53357" x="6864350" y="3143250"/>
          <p14:tracePt t="53374" x="6864350" y="3136900"/>
          <p14:tracePt t="53608" x="6851650" y="3136900"/>
          <p14:tracePt t="54089" x="6838950" y="3136900"/>
          <p14:tracePt t="54096" x="6838950" y="3155950"/>
          <p14:tracePt t="54107" x="6838950" y="3175000"/>
          <p14:tracePt t="54124" x="6838950" y="3244850"/>
          <p14:tracePt t="54141" x="6826250" y="3333750"/>
          <p14:tracePt t="54157" x="6813550" y="3435350"/>
          <p14:tracePt t="54175" x="6800850" y="3625850"/>
          <p14:tracePt t="54191" x="6800850" y="3676650"/>
          <p14:tracePt t="54194" x="6800850" y="3727450"/>
          <p14:tracePt t="54207" x="6800850" y="3790950"/>
          <p14:tracePt t="54224" x="6800850" y="3835400"/>
          <p14:tracePt t="54241" x="6800850" y="3860800"/>
          <p14:tracePt t="54258" x="6800850" y="3892550"/>
          <p14:tracePt t="54274" x="6800850" y="3911600"/>
          <p14:tracePt t="54291" x="6800850" y="3937000"/>
          <p14:tracePt t="54307" x="6800850" y="3962400"/>
          <p14:tracePt t="54324" x="6800850" y="3987800"/>
          <p14:tracePt t="54341" x="6800850" y="4006850"/>
          <p14:tracePt t="54358" x="6800850" y="4013200"/>
          <p14:tracePt t="54374" x="6800850" y="4025900"/>
          <p14:tracePt t="54408" x="6800850" y="4038600"/>
          <p14:tracePt t="54432" x="6800850" y="4044950"/>
          <p14:tracePt t="54456" x="6800850" y="4051300"/>
          <p14:tracePt t="54473" x="6800850" y="4064000"/>
          <p14:tracePt t="54489" x="6800850" y="4070350"/>
          <p14:tracePt t="54505" x="6800850" y="4076700"/>
          <p14:tracePt t="54512" x="6800850" y="4083050"/>
          <p14:tracePt t="56888" x="6794500" y="4095750"/>
          <p14:tracePt t="56896" x="6775450" y="4108450"/>
          <p14:tracePt t="56904" x="6769100" y="4121150"/>
          <p14:tracePt t="56912" x="6743700" y="4133850"/>
          <p14:tracePt t="56925" x="6724650" y="4146550"/>
          <p14:tracePt t="56942" x="6680200" y="4197350"/>
          <p14:tracePt t="56959" x="6629400" y="4273550"/>
          <p14:tracePt t="56975" x="6604000" y="4343400"/>
          <p14:tracePt t="56992" x="6578600" y="4419600"/>
          <p14:tracePt t="57008" x="6527800" y="4508500"/>
          <p14:tracePt t="57025" x="6515100" y="4540250"/>
          <p14:tracePt t="57042" x="6508750" y="4546600"/>
          <p14:tracePt t="57058" x="6508750" y="4552950"/>
          <p14:tracePt t="57161" x="6496050" y="4559300"/>
          <p14:tracePt t="57167" x="6477000" y="4559300"/>
          <p14:tracePt t="57175" x="6457950" y="4559300"/>
          <p14:tracePt t="57191" x="6381750" y="4559300"/>
          <p14:tracePt t="57208" x="6286500" y="4559300"/>
          <p14:tracePt t="57225" x="6184900" y="4559300"/>
          <p14:tracePt t="57242" x="6127750" y="4559300"/>
          <p14:tracePt t="57258" x="6089650" y="4559300"/>
          <p14:tracePt t="57275" x="6083300" y="4559300"/>
          <p14:tracePt t="57417" x="6089650" y="4559300"/>
          <p14:tracePt t="57424" x="6108700" y="4559300"/>
          <p14:tracePt t="57432" x="6134100" y="4552950"/>
          <p14:tracePt t="57442" x="6159500" y="4533900"/>
          <p14:tracePt t="57459" x="6203950" y="4521200"/>
          <p14:tracePt t="57475" x="6242050" y="4514850"/>
          <p14:tracePt t="57492" x="6254750" y="4514850"/>
          <p14:tracePt t="57509" x="6261100" y="4508500"/>
          <p14:tracePt t="57525" x="6280150" y="4508500"/>
          <p14:tracePt t="57542" x="6292850" y="4502150"/>
          <p14:tracePt t="57559" x="6305550" y="4502150"/>
          <p14:tracePt t="57575" x="6311900" y="4502150"/>
          <p14:tracePt t="57592" x="6318250" y="4502150"/>
          <p14:tracePt t="57609" x="6337300" y="4502150"/>
          <p14:tracePt t="57625" x="6350000" y="4502150"/>
          <p14:tracePt t="57642" x="6369050" y="4502150"/>
          <p14:tracePt t="57659" x="6381750" y="4502150"/>
          <p14:tracePt t="57692" x="6388100" y="4502150"/>
          <p14:tracePt t="58456" x="6419850" y="4476750"/>
          <p14:tracePt t="58464" x="6445250" y="4445000"/>
          <p14:tracePt t="58476" x="6477000" y="4413250"/>
          <p14:tracePt t="58492" x="6534150" y="4330700"/>
          <p14:tracePt t="58509" x="6591300" y="4248150"/>
          <p14:tracePt t="58526" x="6642100" y="4171950"/>
          <p14:tracePt t="58543" x="6692900" y="4108450"/>
          <p14:tracePt t="58559" x="6692900" y="4089400"/>
          <p14:tracePt t="58575" x="6718300" y="4051300"/>
          <p14:tracePt t="58592" x="6769100" y="3994150"/>
          <p14:tracePt t="58609" x="6800850" y="3943350"/>
          <p14:tracePt t="58626" x="6832600" y="3892550"/>
          <p14:tracePt t="58642" x="6845300" y="3873500"/>
          <p14:tracePt t="58659" x="6851650" y="3867150"/>
          <p14:tracePt t="59008" x="6851650" y="3873500"/>
          <p14:tracePt t="59016" x="6851650" y="3892550"/>
          <p14:tracePt t="59025" x="6851650" y="3898900"/>
          <p14:tracePt t="59042" x="6851650" y="3911600"/>
          <p14:tracePt t="60232" x="6845300" y="3911600"/>
          <p14:tracePt t="60241" x="6832600" y="3911600"/>
          <p14:tracePt t="60248" x="6826250" y="3898900"/>
          <p14:tracePt t="60259" x="6819900" y="3898900"/>
          <p14:tracePt t="60276" x="6788150" y="3873500"/>
          <p14:tracePt t="60293" x="6775450" y="3854450"/>
          <p14:tracePt t="60310" x="6762750" y="3835400"/>
          <p14:tracePt t="60327" x="6743700" y="3778250"/>
          <p14:tracePt t="60343" x="6737350" y="3765550"/>
          <p14:tracePt t="60360" x="6731000" y="3714750"/>
          <p14:tracePt t="60376" x="6718300" y="3676650"/>
          <p14:tracePt t="60393" x="6718300" y="3651250"/>
          <p14:tracePt t="60410" x="6711950" y="3613150"/>
          <p14:tracePt t="60426" x="6699250" y="3575050"/>
          <p14:tracePt t="60443" x="6686550" y="3517900"/>
          <p14:tracePt t="60459" x="6667500" y="3492500"/>
          <p14:tracePt t="60476" x="6654800" y="3467100"/>
          <p14:tracePt t="60493" x="6629400" y="3448050"/>
          <p14:tracePt t="60509" x="6610350" y="3441700"/>
          <p14:tracePt t="60527" x="6559550" y="3422650"/>
          <p14:tracePt t="60543" x="6546850" y="3422650"/>
          <p14:tracePt t="60559" x="6489700" y="3416300"/>
          <p14:tracePt t="60576" x="6470650" y="3409950"/>
          <p14:tracePt t="60593" x="6432550" y="3397250"/>
          <p14:tracePt t="60610" x="6381750" y="3384550"/>
          <p14:tracePt t="60626" x="6286500" y="3352800"/>
          <p14:tracePt t="60643" x="6229350" y="3340100"/>
          <p14:tracePt t="60660" x="6197600" y="3333750"/>
          <p14:tracePt t="60676" x="6184900" y="3327400"/>
          <p14:tracePt t="60693" x="6165850" y="3314700"/>
          <p14:tracePt t="60726" x="6159500" y="3314700"/>
          <p14:tracePt t="60848" x="6172200" y="3314700"/>
          <p14:tracePt t="60856" x="6191250" y="3321050"/>
          <p14:tracePt t="60864" x="6223000" y="3340100"/>
          <p14:tracePt t="60876" x="6242050" y="3346450"/>
          <p14:tracePt t="60893" x="6292850" y="3365500"/>
          <p14:tracePt t="60910" x="6299200" y="3365500"/>
          <p14:tracePt t="60927" x="6311900" y="3371850"/>
          <p14:tracePt t="62745" x="6318250" y="3371850"/>
          <p14:tracePt t="62752" x="6318250" y="3390900"/>
          <p14:tracePt t="62760" x="6318250" y="3409950"/>
          <p14:tracePt t="62777" x="6350000" y="3467100"/>
          <p14:tracePt t="62794" x="6400800" y="3549650"/>
          <p14:tracePt t="62810" x="6489700" y="3702050"/>
          <p14:tracePt t="62827" x="6661150" y="3898900"/>
          <p14:tracePt t="62844" x="6870700" y="4121150"/>
          <p14:tracePt t="62860" x="7023100" y="4305300"/>
          <p14:tracePt t="62878" x="7137400" y="4425950"/>
          <p14:tracePt t="62894" x="7181850" y="4483100"/>
          <p14:tracePt t="62911" x="7200900" y="4502150"/>
          <p14:tracePt t="63033" x="7200900" y="4508500"/>
          <p14:tracePt t="63040" x="7200900" y="4514850"/>
          <p14:tracePt t="63056" x="7200900" y="4521200"/>
          <p14:tracePt t="63064" x="7200900" y="4533900"/>
          <p14:tracePt t="63080" x="7207250" y="4546600"/>
          <p14:tracePt t="63094" x="7213600" y="4546600"/>
          <p14:tracePt t="63201" x="7207250" y="4514850"/>
          <p14:tracePt t="63208" x="7175500" y="4470400"/>
          <p14:tracePt t="63216" x="7156450" y="4419600"/>
          <p14:tracePt t="63227" x="7131050" y="4381500"/>
          <p14:tracePt t="63244" x="7092950" y="4318000"/>
          <p14:tracePt t="63260" x="7080250" y="4292600"/>
          <p14:tracePt t="63277" x="7080250" y="4279900"/>
          <p14:tracePt t="63294" x="7080250" y="4273550"/>
          <p14:tracePt t="63310" x="7073900" y="4273550"/>
          <p14:tracePt t="63592" x="7073900" y="4267200"/>
          <p14:tracePt t="63600" x="7067550" y="4267200"/>
          <p14:tracePt t="63610" x="7067550" y="4273550"/>
          <p14:tracePt t="63627" x="7067550" y="4279900"/>
          <p14:tracePt t="63644" x="7061200" y="4292600"/>
          <p14:tracePt t="63660" x="7061200" y="4298950"/>
          <p14:tracePt t="63677" x="7061200" y="4305300"/>
          <p14:tracePt t="63728" x="7061200" y="4311650"/>
          <p14:tracePt t="63768" x="7061200" y="4318000"/>
          <p14:tracePt t="65280" x="7061200" y="4324350"/>
          <p14:tracePt t="65288" x="7054850" y="4324350"/>
          <p14:tracePt t="65296" x="7035800" y="4324350"/>
          <p14:tracePt t="65311" x="6985000" y="4324350"/>
          <p14:tracePt t="65328" x="6896100" y="4337050"/>
          <p14:tracePt t="65344" x="6565900" y="4419600"/>
          <p14:tracePt t="65361" x="6064250" y="4483100"/>
          <p14:tracePt t="65378" x="5632450" y="4552950"/>
          <p14:tracePt t="65394" x="5289550" y="4591050"/>
          <p14:tracePt t="65411" x="5156200" y="4603750"/>
          <p14:tracePt t="65428" x="5149850" y="4603750"/>
          <p14:tracePt t="65561" x="5149850" y="4610100"/>
          <p14:tracePt t="65976" x="5149850" y="4616450"/>
          <p14:tracePt t="70985" x="5213350" y="4616450"/>
          <p14:tracePt t="70992" x="5334000" y="4610100"/>
          <p14:tracePt t="71000" x="5441950" y="4603750"/>
          <p14:tracePt t="71013" x="5562600" y="4603750"/>
          <p14:tracePt t="71029" x="5784850" y="4584700"/>
          <p14:tracePt t="71047" x="6026150" y="4584700"/>
          <p14:tracePt t="71063" x="6089650" y="4584700"/>
          <p14:tracePt t="71079" x="6229350" y="4584700"/>
          <p14:tracePt t="71096" x="6280150" y="4584700"/>
          <p14:tracePt t="71113" x="6299200" y="4584700"/>
          <p14:tracePt t="71129" x="6337300" y="4565650"/>
          <p14:tracePt t="71146" x="6413500" y="4514850"/>
          <p14:tracePt t="71163" x="6451600" y="4470400"/>
          <p14:tracePt t="71179" x="6496050" y="4413250"/>
          <p14:tracePt t="71196" x="6546850" y="4362450"/>
          <p14:tracePt t="71213" x="6559550" y="4343400"/>
          <p14:tracePt t="71230" x="6578600" y="4330700"/>
          <p14:tracePt t="71247" x="6629400" y="4311650"/>
          <p14:tracePt t="71263" x="6635750" y="4298950"/>
          <p14:tracePt t="71280" x="6699250" y="4298950"/>
          <p14:tracePt t="71296" x="6762750" y="4298950"/>
          <p14:tracePt t="71313" x="6800850" y="4298950"/>
          <p14:tracePt t="71330" x="6819900" y="4298950"/>
          <p14:tracePt t="71346" x="6832600" y="4298950"/>
          <p14:tracePt t="71393" x="6845300" y="4305300"/>
          <p14:tracePt t="71400" x="6845300" y="4311650"/>
          <p14:tracePt t="71413" x="6870700" y="4318000"/>
          <p14:tracePt t="71430" x="6877050" y="4318000"/>
          <p14:tracePt t="71447" x="6896100" y="4318000"/>
          <p14:tracePt t="71480" x="6915150" y="4318000"/>
          <p14:tracePt t="71496" x="6921500" y="4318000"/>
          <p14:tracePt t="71513" x="6953250" y="4318000"/>
          <p14:tracePt t="71648" x="6959600" y="4318000"/>
          <p14:tracePt t="71657" x="6972300" y="4318000"/>
          <p14:tracePt t="71665" x="6985000" y="4318000"/>
          <p14:tracePt t="71680" x="7042150" y="4318000"/>
          <p14:tracePt t="71696" x="7105650" y="4330700"/>
          <p14:tracePt t="71713" x="7162800" y="4356100"/>
          <p14:tracePt t="71730" x="7181850" y="4356100"/>
          <p14:tracePt t="71960" x="7175500" y="4362450"/>
          <p14:tracePt t="71976" x="7162800" y="4362450"/>
          <p14:tracePt t="71985" x="7156450" y="4362450"/>
          <p14:tracePt t="71996" x="7150100" y="4362450"/>
          <p14:tracePt t="72016" x="7137400" y="4362450"/>
          <p14:tracePt t="72031" x="7131050" y="4362450"/>
          <p14:tracePt t="72232" x="7118350" y="4362450"/>
          <p14:tracePt t="72241" x="7099300" y="4356100"/>
          <p14:tracePt t="72249" x="7061200" y="4356100"/>
          <p14:tracePt t="72263" x="6972300" y="4343400"/>
          <p14:tracePt t="72280" x="6838950" y="4343400"/>
          <p14:tracePt t="72296" x="6661150" y="4343400"/>
          <p14:tracePt t="72313" x="6489700" y="4343400"/>
          <p14:tracePt t="72330" x="6388100" y="4343400"/>
          <p14:tracePt t="72346" x="6369050" y="4343400"/>
          <p14:tracePt t="72363" x="6356350" y="4343400"/>
          <p14:tracePt t="72400" x="6350000" y="4343400"/>
          <p14:tracePt t="72413" x="6343650" y="4343400"/>
          <p14:tracePt t="72430" x="6324600" y="4343400"/>
          <p14:tracePt t="72447" x="6311900" y="4343400"/>
          <p14:tracePt t="72463" x="6261100" y="4343400"/>
          <p14:tracePt t="72480" x="6216650" y="4343400"/>
          <p14:tracePt t="72496" x="6172200" y="4343400"/>
          <p14:tracePt t="72513" x="6102350" y="4356100"/>
          <p14:tracePt t="72530" x="6032500" y="4368800"/>
          <p14:tracePt t="72546" x="5956300" y="4381500"/>
          <p14:tracePt t="72563" x="5918200" y="4381500"/>
          <p14:tracePt t="72580" x="5905500" y="4387850"/>
          <p14:tracePt t="72597" x="5873750" y="4387850"/>
          <p14:tracePt t="72614" x="5861050" y="4387850"/>
          <p14:tracePt t="72630" x="5842000" y="4387850"/>
          <p14:tracePt t="72647" x="5816600" y="4387850"/>
          <p14:tracePt t="72663" x="5778500" y="4368800"/>
          <p14:tracePt t="72680" x="5759450" y="4362450"/>
          <p14:tracePt t="72697" x="5734050" y="4349750"/>
          <p14:tracePt t="72713" x="5715000" y="4337050"/>
          <p14:tracePt t="72730" x="5708650" y="4337050"/>
          <p14:tracePt t="72832" x="5702300" y="4337050"/>
          <p14:tracePt t="72840" x="5695950" y="4330700"/>
          <p14:tracePt t="74472" x="5695950" y="4337050"/>
          <p14:tracePt t="74560" x="5702300" y="4337050"/>
          <p14:tracePt t="75072" x="5721350" y="4330700"/>
          <p14:tracePt t="75081" x="5734050" y="4330700"/>
          <p14:tracePt t="75088" x="5759450" y="4330700"/>
          <p14:tracePt t="75097" x="5784850" y="4330700"/>
          <p14:tracePt t="75114" x="5867400" y="4318000"/>
          <p14:tracePt t="75131" x="5956300" y="4318000"/>
          <p14:tracePt t="75147" x="6045200" y="4305300"/>
          <p14:tracePt t="75164" x="6146800" y="4305300"/>
          <p14:tracePt t="75181" x="6261100" y="4292600"/>
          <p14:tracePt t="75197" x="6381750" y="4279900"/>
          <p14:tracePt t="75214" x="6521450" y="4279900"/>
          <p14:tracePt t="75231" x="6737350" y="4279900"/>
          <p14:tracePt t="75247" x="6858000" y="4279900"/>
          <p14:tracePt t="75264" x="6927850" y="4286250"/>
          <p14:tracePt t="75280" x="6953250" y="4292600"/>
          <p14:tracePt t="75368" x="6959600" y="4292600"/>
          <p14:tracePt t="75376" x="6972300" y="4292600"/>
          <p14:tracePt t="75384" x="6991350" y="4292600"/>
          <p14:tracePt t="75398" x="7023100" y="4279900"/>
          <p14:tracePt t="75414" x="7080250" y="4260850"/>
          <p14:tracePt t="75431" x="7188200" y="4235450"/>
          <p14:tracePt t="75448" x="7245350" y="4222750"/>
          <p14:tracePt t="75464" x="7270750" y="4222750"/>
          <p14:tracePt t="75481" x="7277100" y="4222750"/>
          <p14:tracePt t="75544" x="7277100" y="4235450"/>
          <p14:tracePt t="75552" x="7226300" y="4267200"/>
          <p14:tracePt t="75560" x="7181850" y="4298950"/>
          <p14:tracePt t="75568" x="7112000" y="4343400"/>
          <p14:tracePt t="75581" x="6991350" y="4394200"/>
          <p14:tracePt t="75598" x="6775450" y="4476750"/>
          <p14:tracePt t="75614" x="6527800" y="4565650"/>
          <p14:tracePt t="75631" x="6350000" y="4610100"/>
          <p14:tracePt t="75648" x="6172200" y="4660900"/>
          <p14:tracePt t="75664" x="6076950" y="4679950"/>
          <p14:tracePt t="75681" x="5988050" y="4692650"/>
          <p14:tracePt t="75698" x="5930900" y="4699000"/>
          <p14:tracePt t="75714" x="5861050" y="4724400"/>
          <p14:tracePt t="75731" x="5721350" y="4768850"/>
          <p14:tracePt t="75748" x="5632450" y="4794250"/>
          <p14:tracePt t="75751" x="5594350" y="4819650"/>
          <p14:tracePt t="75764" x="5581650" y="4826000"/>
          <p14:tracePt t="75798" x="5575300" y="4826000"/>
          <p14:tracePt t="75880" x="5575300" y="4832350"/>
          <p14:tracePt t="75897" x="5575300" y="4838700"/>
          <p14:tracePt t="75904" x="5575300" y="4845050"/>
          <p14:tracePt t="76096" x="5594350" y="4851400"/>
          <p14:tracePt t="76104" x="5607050" y="4851400"/>
          <p14:tracePt t="76121" x="5613400" y="4857750"/>
          <p14:tracePt t="76136" x="5619750" y="4857750"/>
          <p14:tracePt t="76185" x="5632450" y="4857750"/>
          <p14:tracePt t="76217" x="5638800" y="4857750"/>
          <p14:tracePt t="76248" x="5645150" y="4857750"/>
          <p14:tracePt t="76326" x="5651500" y="4857750"/>
          <p14:tracePt t="76656" x="5695950" y="4857750"/>
          <p14:tracePt t="76665" x="5695950" y="4851400"/>
          <p14:tracePt t="76672" x="5702300" y="4845050"/>
          <p14:tracePt t="76681" x="5715000" y="4826000"/>
          <p14:tracePt t="76698" x="5753100" y="4787900"/>
          <p14:tracePt t="76715" x="5784850" y="4762500"/>
          <p14:tracePt t="76731" x="5816600" y="4711700"/>
          <p14:tracePt t="76748" x="5854700" y="4648200"/>
          <p14:tracePt t="76751" x="5867400" y="4622800"/>
          <p14:tracePt t="76765" x="5880100" y="4591050"/>
          <p14:tracePt t="76781" x="5911850" y="4540250"/>
          <p14:tracePt t="76798" x="5930900" y="4502150"/>
          <p14:tracePt t="76815" x="5937250" y="4464050"/>
          <p14:tracePt t="76831" x="5975350" y="4419600"/>
          <p14:tracePt t="76848" x="5988050" y="4394200"/>
          <p14:tracePt t="76865" x="6013450" y="4356100"/>
          <p14:tracePt t="76881" x="6032500" y="4337050"/>
          <p14:tracePt t="76898" x="6051550" y="4330700"/>
          <p14:tracePt t="76931" x="6057900" y="4324350"/>
          <p14:tracePt t="76952" x="6064250" y="4324350"/>
          <p14:tracePt t="76976" x="6076950" y="4324350"/>
          <p14:tracePt t="77064" x="6083300" y="4324350"/>
          <p14:tracePt t="77176" x="6089650" y="4343400"/>
          <p14:tracePt t="77184" x="6089650" y="4413250"/>
          <p14:tracePt t="77192" x="6089650" y="4476750"/>
          <p14:tracePt t="77200" x="6089650" y="4546600"/>
          <p14:tracePt t="77215" x="6089650" y="4610100"/>
          <p14:tracePt t="77231" x="6102350" y="4768850"/>
          <p14:tracePt t="77248" x="6102350" y="4819650"/>
          <p14:tracePt t="77265" x="6115050" y="4851400"/>
          <p14:tracePt t="77344" x="6134100" y="4851400"/>
          <p14:tracePt t="77352" x="6140450" y="4851400"/>
          <p14:tracePt t="77360" x="6153150" y="4851400"/>
          <p14:tracePt t="77368" x="6172200" y="4838700"/>
          <p14:tracePt t="77381" x="6184900" y="4826000"/>
          <p14:tracePt t="77398" x="6223000" y="4787900"/>
          <p14:tracePt t="77415" x="6280150" y="4756150"/>
          <p14:tracePt t="77431" x="6330950" y="4737100"/>
          <p14:tracePt t="77448" x="6388100" y="4730750"/>
          <p14:tracePt t="77465" x="6407150" y="4724400"/>
          <p14:tracePt t="77481" x="6457950" y="4724400"/>
          <p14:tracePt t="77498" x="6508750" y="4724400"/>
          <p14:tracePt t="77515" x="6572250" y="4724400"/>
          <p14:tracePt t="77531" x="6616700" y="4743450"/>
          <p14:tracePt t="77548" x="6648450" y="4762500"/>
          <p14:tracePt t="77565" x="6661150" y="4768850"/>
          <p14:tracePt t="77598" x="6661150" y="4781550"/>
          <p14:tracePt t="77615" x="6667500" y="4781550"/>
          <p14:tracePt t="77648" x="6667500" y="4787900"/>
          <p14:tracePt t="77673" x="6673850" y="4787900"/>
          <p14:tracePt t="77680" x="6673850" y="4794250"/>
          <p14:tracePt t="77696" x="6686550" y="4800600"/>
          <p14:tracePt t="77712" x="6692900" y="4813300"/>
          <p14:tracePt t="77721" x="6699250" y="4813300"/>
          <p14:tracePt t="77731" x="6699250" y="4819650"/>
          <p14:tracePt t="78176" x="6705600" y="4819650"/>
          <p14:tracePt t="78184" x="6711950" y="4819650"/>
          <p14:tracePt t="78192" x="6718300" y="4819650"/>
          <p14:tracePt t="78200" x="6724650" y="4826000"/>
          <p14:tracePt t="78215" x="6724650" y="4832350"/>
          <p14:tracePt t="78738" x="6731000" y="4832350"/>
          <p14:tracePt t="78744" x="6737350" y="4838700"/>
          <p14:tracePt t="78752" x="6750050" y="4845050"/>
          <p14:tracePt t="78765" x="6788150" y="4857750"/>
          <p14:tracePt t="78782" x="6838950" y="4857750"/>
          <p14:tracePt t="78799" x="6934200" y="4883150"/>
          <p14:tracePt t="78815" x="6959600" y="4889500"/>
          <p14:tracePt t="78832" x="6965950" y="4889500"/>
          <p14:tracePt t="78968" x="6959600" y="4889500"/>
          <p14:tracePt t="78984" x="6946900" y="4889500"/>
          <p14:tracePt t="78993" x="6927850" y="4889500"/>
          <p14:tracePt t="79001" x="6921500" y="4889500"/>
          <p14:tracePt t="79015" x="6883400" y="4889500"/>
          <p14:tracePt t="79032" x="6864350" y="4889500"/>
          <p14:tracePt t="79049" x="6845300" y="4883150"/>
          <p14:tracePt t="79065" x="6832600" y="4883150"/>
          <p14:tracePt t="79082" x="6826250" y="4883150"/>
          <p14:tracePt t="79099" x="6819900" y="4883150"/>
          <p14:tracePt t="79132" x="6807200" y="4883150"/>
          <p14:tracePt t="79328" x="6794500" y="4870450"/>
          <p14:tracePt t="79344" x="6788150" y="4870450"/>
          <p14:tracePt t="79352" x="6775450" y="4864100"/>
          <p14:tracePt t="79368" x="6769100" y="4851400"/>
          <p14:tracePt t="79384" x="6756400" y="4851400"/>
          <p14:tracePt t="79392" x="6743700" y="4851400"/>
          <p14:tracePt t="79401" x="6743700" y="4845050"/>
          <p14:tracePt t="79415" x="6724650" y="4845050"/>
          <p14:tracePt t="79432" x="6711950" y="4845050"/>
          <p14:tracePt t="79449" x="6699250" y="4838700"/>
          <p14:tracePt t="79465" x="6686550" y="4838700"/>
          <p14:tracePt t="79482" x="6680200" y="4838700"/>
          <p14:tracePt t="79499" x="6661150" y="4838700"/>
          <p14:tracePt t="79515" x="6635750" y="4838700"/>
          <p14:tracePt t="79532" x="6597650" y="4838700"/>
          <p14:tracePt t="79549" x="6515100" y="4838700"/>
          <p14:tracePt t="79565" x="6286500" y="4838700"/>
          <p14:tracePt t="79582" x="6051550" y="4883150"/>
          <p14:tracePt t="79599" x="5772150" y="4927600"/>
          <p14:tracePt t="79615" x="5670550" y="4940300"/>
          <p14:tracePt t="79632" x="5613400" y="4953000"/>
          <p14:tracePt t="79649" x="5594350" y="4959350"/>
          <p14:tracePt t="79665" x="5588000" y="4959350"/>
          <p14:tracePt t="79699" x="5581650" y="4959350"/>
          <p14:tracePt t="79715" x="5581650" y="4940300"/>
          <p14:tracePt t="79732" x="5581650" y="4902200"/>
          <p14:tracePt t="79749" x="5581650" y="4876800"/>
          <p14:tracePt t="79765" x="5581650" y="4819650"/>
          <p14:tracePt t="79769" x="5581650" y="4800600"/>
          <p14:tracePt t="79783" x="5600700" y="4749800"/>
          <p14:tracePt t="79799" x="5607050" y="4724400"/>
          <p14:tracePt t="79815" x="5638800" y="4654550"/>
          <p14:tracePt t="79832" x="5670550" y="4610100"/>
          <p14:tracePt t="79849" x="5702300" y="4584700"/>
          <p14:tracePt t="79865" x="5715000" y="4546600"/>
          <p14:tracePt t="79882" x="5753100" y="4508500"/>
          <p14:tracePt t="79899" x="5778500" y="4489450"/>
          <p14:tracePt t="79915" x="5803900" y="4483100"/>
          <p14:tracePt t="79932" x="5835650" y="4470400"/>
          <p14:tracePt t="79948" x="5892800" y="4464050"/>
          <p14:tracePt t="79965" x="5956300" y="4438650"/>
          <p14:tracePt t="79982" x="6032500" y="4438650"/>
          <p14:tracePt t="79998" x="6153150" y="4438650"/>
          <p14:tracePt t="80015" x="6223000" y="4438650"/>
          <p14:tracePt t="80032" x="6273800" y="4438650"/>
          <p14:tracePt t="80049" x="6311900" y="4438650"/>
          <p14:tracePt t="80066" x="6330950" y="4438650"/>
          <p14:tracePt t="80082" x="6356350" y="4438650"/>
          <p14:tracePt t="80099" x="6426200" y="4445000"/>
          <p14:tracePt t="80116" x="6546850" y="4457700"/>
          <p14:tracePt t="80132" x="6680200" y="4476750"/>
          <p14:tracePt t="80149" x="6819900" y="4502150"/>
          <p14:tracePt t="80166" x="6934200" y="4514850"/>
          <p14:tracePt t="80183" x="6997700" y="4527550"/>
          <p14:tracePt t="80224" x="7004050" y="4527550"/>
          <p14:tracePt t="80320" x="7010400" y="4559300"/>
          <p14:tracePt t="80329" x="7010400" y="4578350"/>
          <p14:tracePt t="80336" x="7010400" y="4597400"/>
          <p14:tracePt t="80349" x="7010400" y="4616450"/>
          <p14:tracePt t="80366" x="7023100" y="4641850"/>
          <p14:tracePt t="80383" x="7023100" y="4679950"/>
          <p14:tracePt t="80400" x="7023100" y="4705350"/>
          <p14:tracePt t="80416" x="7023100" y="4730750"/>
          <p14:tracePt t="80432" x="7023100" y="4749800"/>
          <p14:tracePt t="80450" x="7023100" y="4768850"/>
          <p14:tracePt t="80466" x="6997700" y="4794250"/>
          <p14:tracePt t="80483" x="6965950" y="4838700"/>
          <p14:tracePt t="80499" x="6946900" y="4864100"/>
          <p14:tracePt t="80516" x="6915150" y="4889500"/>
          <p14:tracePt t="80532" x="6889750" y="4908550"/>
          <p14:tracePt t="80549" x="6858000" y="4933950"/>
          <p14:tracePt t="80566" x="6819900" y="4972050"/>
          <p14:tracePt t="80583" x="6756400" y="5016500"/>
          <p14:tracePt t="80599" x="6718300" y="5029200"/>
          <p14:tracePt t="80616" x="6680200" y="5029200"/>
          <p14:tracePt t="80632" x="6642100" y="5029200"/>
          <p14:tracePt t="80649" x="6604000" y="5029200"/>
          <p14:tracePt t="80666" x="6572250" y="5029200"/>
          <p14:tracePt t="80682" x="6546850" y="5022850"/>
          <p14:tracePt t="80699" x="6527800" y="5010150"/>
          <p14:tracePt t="80716" x="6496050" y="4991100"/>
          <p14:tracePt t="80732" x="6483350" y="4972050"/>
          <p14:tracePt t="80749" x="6451600" y="4940300"/>
          <p14:tracePt t="80766" x="6438900" y="4921250"/>
          <p14:tracePt t="80783" x="6419850" y="4883150"/>
          <p14:tracePt t="80799" x="6407150" y="4864100"/>
          <p14:tracePt t="80816" x="6407150" y="4845050"/>
          <p14:tracePt t="80832" x="6407150" y="4838700"/>
          <p14:tracePt t="80849" x="6407150" y="4826000"/>
          <p14:tracePt t="80866" x="6400800" y="4800600"/>
          <p14:tracePt t="80883" x="6400800" y="4787900"/>
          <p14:tracePt t="80899" x="6400800" y="4749800"/>
          <p14:tracePt t="80916" x="6400800" y="4724400"/>
          <p14:tracePt t="80932" x="6400800" y="4699000"/>
          <p14:tracePt t="80949" x="6400800" y="4692650"/>
          <p14:tracePt t="80965" x="6400800" y="4679950"/>
          <p14:tracePt t="80983" x="6400800" y="4660900"/>
          <p14:tracePt t="80999" x="6413500" y="4654550"/>
          <p14:tracePt t="81016" x="6432550" y="4641850"/>
          <p14:tracePt t="81032" x="6483350" y="4629150"/>
          <p14:tracePt t="81049" x="6508750" y="4622800"/>
          <p14:tracePt t="81066" x="6584950" y="4610100"/>
          <p14:tracePt t="81083" x="6654800" y="4584700"/>
          <p14:tracePt t="81099" x="6705600" y="4584700"/>
          <p14:tracePt t="81116" x="6750050" y="4578350"/>
          <p14:tracePt t="81133" x="6775450" y="4578350"/>
          <p14:tracePt t="81149" x="6781800" y="4578350"/>
          <p14:tracePt t="81166" x="6788150" y="4578350"/>
          <p14:tracePt t="81191" x="6800850" y="4578350"/>
          <p14:tracePt t="81199" x="6813550" y="4578350"/>
          <p14:tracePt t="81215" x="6819900" y="4584700"/>
          <p14:tracePt t="81232" x="6819900" y="4591050"/>
          <p14:tracePt t="81249" x="6826250" y="4597400"/>
          <p14:tracePt t="81295" x="6826250" y="4603750"/>
          <p14:tracePt t="81543" x="6826250" y="4616450"/>
          <p14:tracePt t="81687" x="6826250" y="4622800"/>
          <p14:tracePt t="81743" x="6826250" y="4629150"/>
          <p14:tracePt t="81759" x="6826250" y="4635500"/>
          <p14:tracePt t="81775" x="6826250" y="4648200"/>
          <p14:tracePt t="81783" x="6819900" y="4660900"/>
          <p14:tracePt t="81791" x="6800850" y="4660900"/>
          <p14:tracePt t="81799" x="6781800" y="4673600"/>
          <p14:tracePt t="81816" x="6724650" y="4679950"/>
          <p14:tracePt t="81832" x="6654800" y="4699000"/>
          <p14:tracePt t="81849" x="6546850" y="4730750"/>
          <p14:tracePt t="81865" x="6369050" y="4775200"/>
          <p14:tracePt t="81882" x="6216650" y="4806950"/>
          <p14:tracePt t="81899" x="6096000" y="4819650"/>
          <p14:tracePt t="81915" x="6007100" y="4845050"/>
          <p14:tracePt t="81932" x="5949950" y="4857750"/>
          <p14:tracePt t="81949" x="5930900" y="4857750"/>
          <p14:tracePt t="82007" x="5930900" y="4838700"/>
          <p14:tracePt t="82015" x="5930900" y="4832350"/>
          <p14:tracePt t="82023" x="5930900" y="4813300"/>
          <p14:tracePt t="82032" x="5943600" y="4794250"/>
          <p14:tracePt t="82049" x="5943600" y="4762500"/>
          <p14:tracePt t="82066" x="5949950" y="4749800"/>
          <p14:tracePt t="82082" x="5969000" y="4718050"/>
          <p14:tracePt t="82099" x="5988050" y="4699000"/>
          <p14:tracePt t="82116" x="6019800" y="4686300"/>
          <p14:tracePt t="82132" x="6076950" y="4673600"/>
          <p14:tracePt t="82149" x="6165850" y="4660900"/>
          <p14:tracePt t="82166" x="6242050" y="4660900"/>
          <p14:tracePt t="82182" x="6330950" y="4686300"/>
          <p14:tracePt t="82199" x="6381750" y="4730750"/>
          <p14:tracePt t="82216" x="6388100" y="4749800"/>
          <p14:tracePt t="82232" x="6388100" y="4781550"/>
          <p14:tracePt t="82249" x="6388100" y="4806950"/>
          <p14:tracePt t="82266" x="6381750" y="4826000"/>
          <p14:tracePt t="82282" x="6330950" y="4876800"/>
          <p14:tracePt t="82299" x="6254750" y="4914900"/>
          <p14:tracePt t="82316" x="6178550" y="4953000"/>
          <p14:tracePt t="82332" x="6108700" y="4978400"/>
          <p14:tracePt t="82349" x="6070600" y="4978400"/>
          <p14:tracePt t="82366" x="6045200" y="4978400"/>
          <p14:tracePt t="82382" x="6032500" y="4978400"/>
          <p14:tracePt t="82399" x="6026150" y="4978400"/>
          <p14:tracePt t="82416" x="6019800" y="4978400"/>
          <p14:tracePt t="82432" x="6000750" y="4965700"/>
          <p14:tracePt t="82449" x="5988050" y="4940300"/>
          <p14:tracePt t="82466" x="5975350" y="4927600"/>
          <p14:tracePt t="82482" x="5969000" y="4895850"/>
          <p14:tracePt t="82499" x="5956300" y="4876800"/>
          <p14:tracePt t="82516" x="5943600" y="4864100"/>
          <p14:tracePt t="82532" x="5930900" y="4851400"/>
          <p14:tracePt t="82549" x="5905500" y="4838700"/>
          <p14:tracePt t="82566" x="5829300" y="4819650"/>
          <p14:tracePt t="82582" x="5746750" y="4819650"/>
          <p14:tracePt t="82599" x="5721350" y="4819650"/>
          <p14:tracePt t="82616" x="5702300" y="4819650"/>
          <p14:tracePt t="82632" x="5689600" y="4819650"/>
          <p14:tracePt t="82687" x="5683250" y="4819650"/>
          <p14:tracePt t="82703" x="5676900" y="4819650"/>
          <p14:tracePt t="82751" x="5670550" y="4813300"/>
          <p14:tracePt t="82775" x="5664200" y="4806950"/>
          <p14:tracePt t="82887" x="5664200" y="4813300"/>
          <p14:tracePt t="83359" x="5664200" y="4826000"/>
          <p14:tracePt t="83367" x="5664200" y="4832350"/>
          <p14:tracePt t="83487" x="5664200" y="4838700"/>
          <p14:tracePt t="83494" x="5664200" y="4851400"/>
          <p14:tracePt t="83511" x="5664200" y="4857750"/>
          <p14:tracePt t="83527" x="5664200" y="4876800"/>
          <p14:tracePt t="83534" x="5664200" y="4883150"/>
          <p14:tracePt t="83549" x="5664200" y="4889500"/>
          <p14:tracePt t="83566" x="5664200" y="4908550"/>
          <p14:tracePt t="83687" x="5676900" y="4908550"/>
          <p14:tracePt t="83695" x="5689600" y="4895850"/>
          <p14:tracePt t="83711" x="5689600" y="4876800"/>
          <p14:tracePt t="83719" x="5695950" y="4870450"/>
          <p14:tracePt t="83735" x="5695950" y="4857750"/>
          <p14:tracePt t="83749" x="5695950" y="4851400"/>
          <p14:tracePt t="83766" x="5708650" y="4832350"/>
          <p14:tracePt t="83839" x="5708650" y="4826000"/>
          <p14:tracePt t="83983" x="5702300" y="4826000"/>
          <p14:tracePt t="83999" x="5689600" y="4826000"/>
          <p14:tracePt t="84015" x="5683250" y="4826000"/>
          <p14:tracePt t="84047" x="5676900" y="4832350"/>
          <p14:tracePt t="84087" x="5670550" y="4838700"/>
          <p14:tracePt t="84119" x="5664200" y="4838700"/>
          <p14:tracePt t="84231" x="5657850" y="4838700"/>
          <p14:tracePt t="84311" x="5664200" y="4838700"/>
          <p14:tracePt t="84326" x="5670550" y="4838700"/>
          <p14:tracePt t="84351" x="5676900" y="4838700"/>
          <p14:tracePt t="84383" x="5689600" y="4838700"/>
          <p14:tracePt t="84391" x="5695950" y="4838700"/>
          <p14:tracePt t="84400" x="5702300" y="4838700"/>
          <p14:tracePt t="84416" x="5721350" y="4838700"/>
          <p14:tracePt t="84433" x="5734050" y="4838700"/>
          <p14:tracePt t="84450" x="5765800" y="4838700"/>
          <p14:tracePt t="84466" x="5778500" y="4838700"/>
          <p14:tracePt t="84483" x="5810250" y="4838700"/>
          <p14:tracePt t="84500" x="5822950" y="4838700"/>
          <p14:tracePt t="84516" x="5842000" y="4838700"/>
          <p14:tracePt t="84591" x="5848350" y="4838700"/>
          <p14:tracePt t="84606" x="5861050" y="4838700"/>
          <p14:tracePt t="84614" x="5867400" y="4838700"/>
          <p14:tracePt t="84623" x="5873750" y="4838700"/>
          <p14:tracePt t="84633" x="5880100" y="4851400"/>
          <p14:tracePt t="84650" x="5899150" y="4857750"/>
          <p14:tracePt t="84666" x="5949950" y="4870450"/>
          <p14:tracePt t="84683" x="5988050" y="4870450"/>
          <p14:tracePt t="84700" x="6026150" y="4870450"/>
          <p14:tracePt t="84716" x="6083300" y="4876800"/>
          <p14:tracePt t="84733" x="6108700" y="4876800"/>
          <p14:tracePt t="84750" x="6127750" y="4876800"/>
          <p14:tracePt t="84767" x="6134100" y="4876800"/>
          <p14:tracePt t="84855" x="6089650" y="4876800"/>
          <p14:tracePt t="84863" x="6019800" y="4876800"/>
          <p14:tracePt t="84871" x="5969000" y="4876800"/>
          <p14:tracePt t="84883" x="5899150" y="4876800"/>
          <p14:tracePt t="84900" x="5772150" y="4876800"/>
          <p14:tracePt t="84916" x="5676900" y="4902200"/>
          <p14:tracePt t="84933" x="5607050" y="4902200"/>
          <p14:tracePt t="84950" x="5568950" y="4902200"/>
          <p14:tracePt t="84967" x="5543550" y="4902200"/>
          <p14:tracePt t="85007" x="5530850" y="4902200"/>
          <p14:tracePt t="85143" x="5530850" y="4895850"/>
          <p14:tracePt t="85150" x="5537200" y="4895850"/>
          <p14:tracePt t="85167" x="5543550" y="4895850"/>
          <p14:tracePt t="85183" x="5549900" y="4895850"/>
          <p14:tracePt t="85191" x="5549900" y="4889500"/>
          <p14:tracePt t="85223" x="5556250" y="4889500"/>
          <p14:tracePt t="85238" x="5568950" y="4889500"/>
          <p14:tracePt t="85263" x="5575300" y="4889500"/>
          <p14:tracePt t="85270" x="5581650" y="4889500"/>
          <p14:tracePt t="85294" x="5594350" y="4883150"/>
          <p14:tracePt t="85302" x="5600700" y="4883150"/>
          <p14:tracePt t="85319" x="5607050" y="4870450"/>
          <p14:tracePt t="85327" x="5613400" y="4870450"/>
          <p14:tracePt t="85335" x="5626100" y="4870450"/>
          <p14:tracePt t="85350" x="5632450" y="4870450"/>
          <p14:tracePt t="85367" x="5638800" y="4870450"/>
          <p14:tracePt t="85383" x="5651500" y="4870450"/>
          <p14:tracePt t="86174" x="5651500" y="4857750"/>
          <p14:tracePt t="86191" x="5651500" y="4851400"/>
          <p14:tracePt t="86206" x="5651500" y="4845050"/>
          <p14:tracePt t="86223" x="5651500" y="4838700"/>
          <p14:tracePt t="86247" x="5651500" y="4826000"/>
          <p14:tracePt t="86263" x="5651500" y="4819650"/>
          <p14:tracePt t="86407" x="5651500" y="4813300"/>
          <p14:tracePt t="86447" x="5651500" y="4800600"/>
          <p14:tracePt t="87095" x="5651500" y="4794250"/>
          <p14:tracePt t="87111" x="5651500" y="4787900"/>
          <p14:tracePt t="90095" x="5676900" y="4775200"/>
          <p14:tracePt t="90103" x="5702300" y="4768850"/>
          <p14:tracePt t="90111" x="5721350" y="4768850"/>
          <p14:tracePt t="90119" x="5753100" y="4762500"/>
          <p14:tracePt t="90135" x="5842000" y="4737100"/>
          <p14:tracePt t="90151" x="5873750" y="4737100"/>
          <p14:tracePt t="90343" x="5873750" y="4743450"/>
          <p14:tracePt t="90351" x="5873750" y="4749800"/>
          <p14:tracePt t="90359" x="5873750" y="4768850"/>
          <p14:tracePt t="90368" x="5873750" y="4775200"/>
          <p14:tracePt t="90385" x="5861050" y="4806950"/>
          <p14:tracePt t="90402" x="5848350" y="4826000"/>
          <p14:tracePt t="90418" x="5822950" y="4845050"/>
          <p14:tracePt t="90435" x="5778500" y="4857750"/>
          <p14:tracePt t="90452" x="5753100" y="4870450"/>
          <p14:tracePt t="90468" x="5734050" y="4876800"/>
          <p14:tracePt t="90485" x="5721350" y="4876800"/>
          <p14:tracePt t="90503" x="5715000" y="4876800"/>
          <p14:tracePt t="90535" x="5715000" y="4883150"/>
          <p14:tracePt t="90552" x="5702300" y="4883150"/>
          <p14:tracePt t="90569" x="5695950" y="4883150"/>
          <p14:tracePt t="90586" x="5689600" y="4883150"/>
          <p14:tracePt t="90602" x="5683250" y="4883150"/>
          <p14:tracePt t="90619" x="5670550" y="4883150"/>
          <p14:tracePt t="90636" x="5657850" y="4883150"/>
          <p14:tracePt t="90652" x="5645150" y="4883150"/>
          <p14:tracePt t="90669" x="5638800" y="4883150"/>
          <p14:tracePt t="90697" x="5626100" y="4883150"/>
          <p14:tracePt t="90705" x="5626100" y="4876800"/>
          <p14:tracePt t="90719" x="5626100" y="4851400"/>
          <p14:tracePt t="90736" x="5626100" y="4800600"/>
          <p14:tracePt t="90752" x="5613400" y="4743450"/>
          <p14:tracePt t="90769" x="5613400" y="4705350"/>
          <p14:tracePt t="90786" x="5613400" y="4667250"/>
          <p14:tracePt t="90802" x="5613400" y="4635500"/>
          <p14:tracePt t="90819" x="5613400" y="4622800"/>
          <p14:tracePt t="90836" x="5613400" y="4610100"/>
          <p14:tracePt t="90852" x="5613400" y="4597400"/>
          <p14:tracePt t="90886" x="5613400" y="4584700"/>
          <p14:tracePt t="90905" x="5619750" y="4584700"/>
          <p14:tracePt t="90919" x="5638800" y="4584700"/>
          <p14:tracePt t="90936" x="5651500" y="4584700"/>
          <p14:tracePt t="90953" x="5683250" y="4584700"/>
          <p14:tracePt t="90969" x="5689600" y="4584700"/>
          <p14:tracePt t="90986" x="5708650" y="4584700"/>
          <p14:tracePt t="91002" x="5734050" y="4616450"/>
          <p14:tracePt t="91019" x="5765800" y="4648200"/>
          <p14:tracePt t="91036" x="5784850" y="4667250"/>
          <p14:tracePt t="91052" x="5784850" y="4692650"/>
          <p14:tracePt t="91069" x="5784850" y="4724400"/>
          <p14:tracePt t="91086" x="5784850" y="4749800"/>
          <p14:tracePt t="91103" x="5784850" y="4768850"/>
          <p14:tracePt t="91119" x="5721350" y="4813300"/>
          <p14:tracePt t="91136" x="5676900" y="4819650"/>
          <p14:tracePt t="91153" x="5638800" y="4819650"/>
          <p14:tracePt t="91169" x="5613400" y="4819650"/>
          <p14:tracePt t="91186" x="5562600" y="4806950"/>
          <p14:tracePt t="91202" x="5556250" y="4794250"/>
          <p14:tracePt t="91219" x="5549900" y="4787900"/>
          <p14:tracePt t="91236" x="5549900" y="4775200"/>
          <p14:tracePt t="91252" x="5549900" y="4768850"/>
          <p14:tracePt t="91269" x="5549900" y="4762500"/>
          <p14:tracePt t="91286" x="5549900" y="4743450"/>
          <p14:tracePt t="91302" x="5549900" y="4737100"/>
          <p14:tracePt t="91352" x="5549900" y="4730750"/>
          <p14:tracePt t="91504" x="5549900" y="4737100"/>
          <p14:tracePt t="91512" x="5549900" y="4743450"/>
          <p14:tracePt t="91521" x="5562600" y="4756150"/>
          <p14:tracePt t="91536" x="5562600" y="4762500"/>
          <p14:tracePt t="91553" x="5562600" y="4768850"/>
          <p14:tracePt t="91569" x="5562600" y="4781550"/>
          <p14:tracePt t="91586" x="5511800" y="4845050"/>
          <p14:tracePt t="91603" x="5480050" y="4876800"/>
          <p14:tracePt t="91729" x="5537200" y="4889500"/>
          <p14:tracePt t="91736" x="5594350" y="4902200"/>
          <p14:tracePt t="91744" x="5632450" y="4902200"/>
          <p14:tracePt t="91753" x="5645150" y="4902200"/>
          <p14:tracePt t="91769" x="5683250" y="4908550"/>
          <p14:tracePt t="91786" x="5715000" y="4914900"/>
          <p14:tracePt t="91803" x="5721350" y="4914900"/>
          <p14:tracePt t="91857" x="5727700" y="4914900"/>
          <p14:tracePt t="91864" x="5740400" y="4914900"/>
          <p14:tracePt t="91872" x="5746750" y="4914900"/>
          <p14:tracePt t="91887" x="5784850" y="4914900"/>
          <p14:tracePt t="91903" x="5822950" y="4914900"/>
          <p14:tracePt t="91919" x="5861050" y="4895850"/>
          <p14:tracePt t="91936" x="5905500" y="4889500"/>
          <p14:tracePt t="91953" x="5930900" y="4876800"/>
          <p14:tracePt t="91969" x="5981700" y="4864100"/>
          <p14:tracePt t="91986" x="6013450" y="4845050"/>
          <p14:tracePt t="92003" x="6032500" y="4838700"/>
          <p14:tracePt t="92019" x="6038850" y="4832350"/>
          <p14:tracePt t="92424" x="6032500" y="4838700"/>
          <p14:tracePt t="92432" x="6019800" y="4870450"/>
          <p14:tracePt t="92440" x="6007100" y="4895850"/>
          <p14:tracePt t="92453" x="6000750" y="4914900"/>
          <p14:tracePt t="92470" x="5988050" y="4972050"/>
          <p14:tracePt t="92487" x="5943600" y="5060950"/>
          <p14:tracePt t="92503" x="5918200" y="5124450"/>
          <p14:tracePt t="92519" x="5867400" y="5238750"/>
          <p14:tracePt t="92536" x="5810250" y="5340350"/>
          <p14:tracePt t="92553" x="5753100" y="5435600"/>
          <p14:tracePt t="92570" x="5727700" y="5486400"/>
          <p14:tracePt t="92586" x="5702300" y="5518150"/>
          <p14:tracePt t="92603" x="5689600" y="5537200"/>
          <p14:tracePt t="92620" x="5683250" y="5543550"/>
          <p14:tracePt t="92636" x="5683250" y="5568950"/>
          <p14:tracePt t="92653" x="5670550" y="5568950"/>
          <p14:tracePt t="92670" x="5657850" y="5575300"/>
          <p14:tracePt t="92687" x="5607050" y="5575300"/>
          <p14:tracePt t="92703" x="5600700" y="5575300"/>
          <p14:tracePt t="92719" x="5594350" y="5575300"/>
          <p14:tracePt t="92736" x="5594350" y="5568950"/>
          <p14:tracePt t="92753" x="5588000" y="5562600"/>
          <p14:tracePt t="92770" x="5588000" y="5549900"/>
          <p14:tracePt t="92786" x="5588000" y="5537200"/>
          <p14:tracePt t="92803" x="5588000" y="5511800"/>
          <p14:tracePt t="92820" x="5588000" y="5473700"/>
          <p14:tracePt t="92823" x="5588000" y="5454650"/>
          <p14:tracePt t="92836" x="5588000" y="5435600"/>
          <p14:tracePt t="92853" x="5588000" y="5403850"/>
          <p14:tracePt t="92870" x="5588000" y="5378450"/>
          <p14:tracePt t="92887" x="5588000" y="5353050"/>
          <p14:tracePt t="92920" x="5588000" y="5346700"/>
          <p14:tracePt t="92944" x="5588000" y="5340350"/>
          <p14:tracePt t="92953" x="5588000" y="5334000"/>
          <p14:tracePt t="93296" x="5600700" y="5334000"/>
          <p14:tracePt t="93304" x="5626100" y="5334000"/>
          <p14:tracePt t="93313" x="5638800" y="5334000"/>
          <p14:tracePt t="93321" x="5645150" y="5334000"/>
          <p14:tracePt t="93336" x="5683250" y="5340350"/>
          <p14:tracePt t="93353" x="5740400" y="5346700"/>
          <p14:tracePt t="93370" x="5778500" y="5359400"/>
          <p14:tracePt t="93386" x="5816600" y="5359400"/>
          <p14:tracePt t="93403" x="5835650" y="5365750"/>
          <p14:tracePt t="93420" x="5854700" y="5365750"/>
          <p14:tracePt t="93436" x="5861050" y="5365750"/>
          <p14:tracePt t="93453" x="5867400" y="5365750"/>
          <p14:tracePt t="93486" x="5886450" y="5365750"/>
          <p14:tracePt t="93503" x="5905500" y="5365750"/>
          <p14:tracePt t="93520" x="5937250" y="5365750"/>
          <p14:tracePt t="93536" x="5969000" y="5365750"/>
          <p14:tracePt t="93553" x="5994400" y="5353050"/>
          <p14:tracePt t="93570" x="6026150" y="5353050"/>
          <p14:tracePt t="93586" x="6038850" y="5353050"/>
          <p14:tracePt t="93603" x="6045200" y="5353050"/>
          <p14:tracePt t="94792" x="6051550" y="5340350"/>
          <p14:tracePt t="94800" x="6051550" y="5302250"/>
          <p14:tracePt t="94808" x="6051550" y="5257800"/>
          <p14:tracePt t="94820" x="6051550" y="5213350"/>
          <p14:tracePt t="94837" x="6019800" y="5092700"/>
          <p14:tracePt t="94854" x="5956300" y="4972050"/>
          <p14:tracePt t="94871" x="5867400" y="4870450"/>
          <p14:tracePt t="94887" x="5822950" y="4845050"/>
          <p14:tracePt t="94904" x="5791200" y="4826000"/>
          <p14:tracePt t="94920" x="5778500" y="4826000"/>
          <p14:tracePt t="94937" x="5765800" y="4819650"/>
          <p14:tracePt t="94954" x="5759450" y="4813300"/>
          <p14:tracePt t="94971" x="5746750" y="4806950"/>
          <p14:tracePt t="94987" x="5734050" y="4806950"/>
          <p14:tracePt t="95004" x="5727700" y="4794250"/>
          <p14:tracePt t="95020" x="5721350" y="4794250"/>
          <p14:tracePt t="95037" x="5702300" y="4794250"/>
          <p14:tracePt t="95054" x="5702300" y="4787900"/>
          <p14:tracePt t="95070" x="5695950" y="4787900"/>
          <p14:tracePt t="95528" x="5708650" y="4787900"/>
          <p14:tracePt t="95537" x="5727700" y="4787900"/>
          <p14:tracePt t="95544" x="5759450" y="4787900"/>
          <p14:tracePt t="95554" x="5778500" y="4787900"/>
          <p14:tracePt t="95570" x="5829300" y="4787900"/>
          <p14:tracePt t="95587" x="5880100" y="4775200"/>
          <p14:tracePt t="95604" x="5949950" y="4762500"/>
          <p14:tracePt t="95620" x="6038850" y="4762500"/>
          <p14:tracePt t="95637" x="6102350" y="4743450"/>
          <p14:tracePt t="95654" x="6146800" y="4743450"/>
          <p14:tracePt t="95671" x="6184900" y="4743450"/>
          <p14:tracePt t="95687" x="6223000" y="4743450"/>
          <p14:tracePt t="95704" x="6261100" y="4743450"/>
          <p14:tracePt t="95720" x="6318250" y="4749800"/>
          <p14:tracePt t="95737" x="6400800" y="4768850"/>
          <p14:tracePt t="95754" x="6489700" y="4794250"/>
          <p14:tracePt t="95770" x="6578600" y="4819650"/>
          <p14:tracePt t="95787" x="6642100" y="4826000"/>
          <p14:tracePt t="95804" x="6654800" y="4832350"/>
          <p14:tracePt t="95855" x="6661150" y="4832350"/>
          <p14:tracePt t="95880" x="6667500" y="4832350"/>
          <p14:tracePt t="96121" x="6673850" y="4838700"/>
          <p14:tracePt t="96128" x="6673850" y="4876800"/>
          <p14:tracePt t="96137" x="6673850" y="4914900"/>
          <p14:tracePt t="96154" x="6648450" y="4978400"/>
          <p14:tracePt t="96171" x="6616700" y="5060950"/>
          <p14:tracePt t="96187" x="6584950" y="5118100"/>
          <p14:tracePt t="96204" x="6559550" y="5162550"/>
          <p14:tracePt t="96220" x="6559550" y="5200650"/>
          <p14:tracePt t="96237" x="6553200" y="5238750"/>
          <p14:tracePt t="96255" x="6553200" y="5264150"/>
          <p14:tracePt t="96271" x="6553200" y="5276850"/>
          <p14:tracePt t="96287" x="6553200" y="5283200"/>
          <p14:tracePt t="96304" x="6546850" y="5283200"/>
          <p14:tracePt t="96321" x="6546850" y="5295900"/>
          <p14:tracePt t="96337" x="6534150" y="5302250"/>
          <p14:tracePt t="96354" x="6534150" y="5308600"/>
          <p14:tracePt t="96371" x="6527800" y="5314950"/>
          <p14:tracePt t="96404" x="6521450" y="5321300"/>
          <p14:tracePt t="96432" x="6515100" y="5327650"/>
          <p14:tracePt t="96448" x="6515100" y="5334000"/>
          <p14:tracePt t="96473" x="6508750" y="5340350"/>
          <p14:tracePt t="97056" x="6496050" y="5346700"/>
          <p14:tracePt t="97065" x="6489700" y="5346700"/>
          <p14:tracePt t="97073" x="6470650" y="5346700"/>
          <p14:tracePt t="97088" x="6324600" y="5372100"/>
          <p14:tracePt t="97104" x="6159500" y="5397500"/>
          <p14:tracePt t="97121" x="5975350" y="5416550"/>
          <p14:tracePt t="97138" x="5765800" y="5416550"/>
          <p14:tracePt t="97154" x="5619750" y="5416550"/>
          <p14:tracePt t="97171" x="5467350" y="5416550"/>
          <p14:tracePt t="97188" x="5353050" y="5416550"/>
          <p14:tracePt t="97204" x="5295900" y="5416550"/>
          <p14:tracePt t="97221" x="5238750" y="5416550"/>
          <p14:tracePt t="97238" x="5156200" y="5416550"/>
          <p14:tracePt t="97255" x="4965700" y="5416550"/>
          <p14:tracePt t="97271" x="4794250" y="5416550"/>
          <p14:tracePt t="97288" x="4635500" y="5416550"/>
          <p14:tracePt t="97304" x="4552950" y="5416550"/>
          <p14:tracePt t="97322" x="4527550" y="5416550"/>
          <p14:tracePt t="97338" x="4514850" y="5416550"/>
          <p14:tracePt t="97354" x="4508500" y="5416550"/>
          <p14:tracePt t="97371" x="4502150" y="5416550"/>
          <p14:tracePt t="97388" x="4489450" y="5416550"/>
          <p14:tracePt t="97404" x="4483100" y="5416550"/>
          <p14:tracePt t="97421" x="4476750" y="5416550"/>
          <p14:tracePt t="97438" x="4470400" y="5416550"/>
          <p14:tracePt t="97455" x="4368800" y="5416550"/>
          <p14:tracePt t="97471" x="4235450" y="5416550"/>
          <p14:tracePt t="97488" x="4114800" y="5416550"/>
          <p14:tracePt t="97504" x="4057650" y="5416550"/>
          <p14:tracePt t="97521" x="4051300" y="5416550"/>
          <p14:tracePt t="97600" x="4044950" y="5416550"/>
          <p14:tracePt t="97608" x="4044950" y="5397500"/>
          <p14:tracePt t="97616" x="4044950" y="5372100"/>
          <p14:tracePt t="97624" x="4057650" y="5353050"/>
          <p14:tracePt t="97638" x="4064000" y="5327650"/>
          <p14:tracePt t="97655" x="4070350" y="5270500"/>
          <p14:tracePt t="97671" x="4083050" y="5187950"/>
          <p14:tracePt t="97688" x="4095750" y="5143500"/>
          <p14:tracePt t="97704" x="4102100" y="5111750"/>
          <p14:tracePt t="97721" x="4114800" y="5080000"/>
          <p14:tracePt t="97738" x="4133850" y="5048250"/>
          <p14:tracePt t="97754" x="4146550" y="5022850"/>
          <p14:tracePt t="97771" x="4171950" y="5016500"/>
          <p14:tracePt t="97788" x="4222750" y="5003800"/>
          <p14:tracePt t="97805" x="4298950" y="5003800"/>
          <p14:tracePt t="97821" x="4394200" y="5003800"/>
          <p14:tracePt t="97825" x="4438650" y="5003800"/>
          <p14:tracePt t="97838" x="4502150" y="5003800"/>
          <p14:tracePt t="97855" x="4654550" y="5003800"/>
          <p14:tracePt t="97871" x="4991100" y="5060950"/>
          <p14:tracePt t="97888" x="5213350" y="5080000"/>
          <p14:tracePt t="97905" x="5372100" y="5105400"/>
          <p14:tracePt t="97921" x="5473700" y="5118100"/>
          <p14:tracePt t="97938" x="5556250" y="5118100"/>
          <p14:tracePt t="97955" x="5613400" y="5118100"/>
          <p14:tracePt t="97971" x="5664200" y="5118100"/>
          <p14:tracePt t="97988" x="5734050" y="5118100"/>
          <p14:tracePt t="98005" x="5848350" y="5118100"/>
          <p14:tracePt t="98021" x="5969000" y="5118100"/>
          <p14:tracePt t="98038" x="6102350" y="5118100"/>
          <p14:tracePt t="98055" x="6242050" y="5118100"/>
          <p14:tracePt t="98071" x="6426200" y="5118100"/>
          <p14:tracePt t="98088" x="6559550" y="5118100"/>
          <p14:tracePt t="98105" x="6680200" y="5118100"/>
          <p14:tracePt t="98121" x="6769100" y="5130800"/>
          <p14:tracePt t="98138" x="6858000" y="5168900"/>
          <p14:tracePt t="98155" x="6934200" y="5168900"/>
          <p14:tracePt t="98171" x="7029450" y="5168900"/>
          <p14:tracePt t="98188" x="7086600" y="5181600"/>
          <p14:tracePt t="98205" x="7112000" y="5181600"/>
          <p14:tracePt t="98221" x="7124700" y="5187950"/>
          <p14:tracePt t="98336" x="7124700" y="5219700"/>
          <p14:tracePt t="98344" x="7124700" y="5226050"/>
          <p14:tracePt t="98355" x="7124700" y="5257800"/>
          <p14:tracePt t="98371" x="7124700" y="5295900"/>
          <p14:tracePt t="98388" x="7099300" y="5365750"/>
          <p14:tracePt t="98405" x="7073900" y="5429250"/>
          <p14:tracePt t="98421" x="7023100" y="5518150"/>
          <p14:tracePt t="98438" x="6978650" y="5588000"/>
          <p14:tracePt t="98455" x="6902450" y="5632450"/>
          <p14:tracePt t="98471" x="6858000" y="5638800"/>
          <p14:tracePt t="98488" x="6788150" y="5638800"/>
          <p14:tracePt t="98505" x="6705600" y="5638800"/>
          <p14:tracePt t="98521" x="6584950" y="5638800"/>
          <p14:tracePt t="98538" x="6457950" y="5638800"/>
          <p14:tracePt t="98555" x="6292850" y="5638800"/>
          <p14:tracePt t="98571" x="6115050" y="5638800"/>
          <p14:tracePt t="98588" x="5937250" y="5638800"/>
          <p14:tracePt t="98605" x="5753100" y="5638800"/>
          <p14:tracePt t="98621" x="5530850" y="5594350"/>
          <p14:tracePt t="98638" x="5289550" y="5594350"/>
          <p14:tracePt t="98655" x="5029200" y="5594350"/>
          <p14:tracePt t="98671" x="4756150" y="5594350"/>
          <p14:tracePt t="98688" x="4654550" y="5594350"/>
          <p14:tracePt t="98705" x="4610100" y="5600700"/>
          <p14:tracePt t="98721" x="4546600" y="5607050"/>
          <p14:tracePt t="98738" x="4470400" y="5626100"/>
          <p14:tracePt t="98755" x="4368800" y="5638800"/>
          <p14:tracePt t="98772" x="4229100" y="5638800"/>
          <p14:tracePt t="98788" x="4127500" y="5638800"/>
          <p14:tracePt t="98805" x="4083050" y="5638800"/>
          <p14:tracePt t="98821" x="4070350" y="5638800"/>
          <p14:tracePt t="98848" x="4064000" y="5632450"/>
          <p14:tracePt t="98857" x="4064000" y="5626100"/>
          <p14:tracePt t="98871" x="4064000" y="5600700"/>
          <p14:tracePt t="98888" x="4070350" y="5568950"/>
          <p14:tracePt t="98905" x="4076700" y="5524500"/>
          <p14:tracePt t="98921" x="4076700" y="5492750"/>
          <p14:tracePt t="98938" x="4089400" y="5448300"/>
          <p14:tracePt t="98955" x="4102100" y="5410200"/>
          <p14:tracePt t="98971" x="4108450" y="5384800"/>
          <p14:tracePt t="98989" x="4108450" y="5353050"/>
          <p14:tracePt t="99005" x="4121150" y="5314950"/>
          <p14:tracePt t="99021" x="4127500" y="5289550"/>
          <p14:tracePt t="99039" x="4159250" y="5226050"/>
          <p14:tracePt t="99055" x="4184650" y="5194300"/>
          <p14:tracePt t="99071" x="4248150" y="5124450"/>
          <p14:tracePt t="99088" x="4292600" y="5080000"/>
          <p14:tracePt t="99105" x="4337050" y="5060950"/>
          <p14:tracePt t="99122" x="4375150" y="5048250"/>
          <p14:tracePt t="99138" x="4432300" y="5029200"/>
          <p14:tracePt t="99155" x="4502150" y="5029200"/>
          <p14:tracePt t="99172" x="4584700" y="5016500"/>
          <p14:tracePt t="99188" x="4705350" y="5016500"/>
          <p14:tracePt t="99205" x="4806950" y="5016500"/>
          <p14:tracePt t="99222" x="4914900" y="5016500"/>
          <p14:tracePt t="99239" x="5080000" y="5016500"/>
          <p14:tracePt t="99255" x="5137150" y="5016500"/>
          <p14:tracePt t="99272" x="5314950" y="5016500"/>
          <p14:tracePt t="99288" x="5461000" y="5016500"/>
          <p14:tracePt t="99305" x="5632450" y="5016500"/>
          <p14:tracePt t="99322" x="5822950" y="5016500"/>
          <p14:tracePt t="99338" x="6038850" y="5016500"/>
          <p14:tracePt t="99355" x="6242050" y="5016500"/>
          <p14:tracePt t="99371" x="6432550" y="5016500"/>
          <p14:tracePt t="99388" x="6565900" y="5016500"/>
          <p14:tracePt t="99405" x="6623050" y="5016500"/>
          <p14:tracePt t="99422" x="6661150" y="5016500"/>
          <p14:tracePt t="99439" x="6737350" y="5016500"/>
          <p14:tracePt t="99455" x="6813550" y="5016500"/>
          <p14:tracePt t="99472" x="6921500" y="5016500"/>
          <p14:tracePt t="99488" x="7023100" y="5016500"/>
          <p14:tracePt t="99505" x="7099300" y="5016500"/>
          <p14:tracePt t="99522" x="7131050" y="5016500"/>
          <p14:tracePt t="99538" x="7150100" y="5016500"/>
          <p14:tracePt t="99572" x="7162800" y="5022850"/>
          <p14:tracePt t="99588" x="7175500" y="5060950"/>
          <p14:tracePt t="99605" x="7207250" y="5124450"/>
          <p14:tracePt t="99622" x="7213600" y="5187950"/>
          <p14:tracePt t="99639" x="7226300" y="5283200"/>
          <p14:tracePt t="99655" x="7226300" y="5353050"/>
          <p14:tracePt t="99672" x="7200900" y="5416550"/>
          <p14:tracePt t="99689" x="7143750" y="5467350"/>
          <p14:tracePt t="99705" x="7112000" y="5492750"/>
          <p14:tracePt t="99722" x="7054850" y="5518150"/>
          <p14:tracePt t="99738" x="6985000" y="5530850"/>
          <p14:tracePt t="99755" x="6883400" y="5530850"/>
          <p14:tracePt t="99772" x="6794500" y="5530850"/>
          <p14:tracePt t="99789" x="6692900" y="5530850"/>
          <p14:tracePt t="99805" x="6572250" y="5530850"/>
          <p14:tracePt t="99822" x="6445250" y="5530850"/>
          <p14:tracePt t="99825" x="6362700" y="5530850"/>
          <p14:tracePt t="99839" x="6172200" y="5530850"/>
          <p14:tracePt t="99855" x="5854700" y="5530850"/>
          <p14:tracePt t="99872" x="5594350" y="5530850"/>
          <p14:tracePt t="99888" x="5334000" y="5530850"/>
          <p14:tracePt t="99905" x="5092700" y="5530850"/>
          <p14:tracePt t="99922" x="4864100" y="5530850"/>
          <p14:tracePt t="99938" x="4686300" y="5530850"/>
          <p14:tracePt t="99955" x="4540250" y="5530850"/>
          <p14:tracePt t="99972" x="4470400" y="5530850"/>
          <p14:tracePt t="99989" x="4419600" y="5530850"/>
          <p14:tracePt t="100005" x="4381500" y="5530850"/>
          <p14:tracePt t="100022" x="4330700" y="5530850"/>
          <p14:tracePt t="100039" x="4140200" y="5530850"/>
          <p14:tracePt t="100055" x="4070350" y="5530850"/>
          <p14:tracePt t="100072" x="4032250" y="5530850"/>
          <p14:tracePt t="100608" x="4025900" y="5530850"/>
          <p14:tracePt t="100624" x="4019550" y="5530850"/>
          <p14:tracePt t="104656" x="4019550" y="5537200"/>
          <p14:tracePt t="104665" x="4051300" y="5537200"/>
          <p14:tracePt t="104673" x="4095750" y="5537200"/>
          <p14:tracePt t="104690" x="4165600" y="5549900"/>
          <p14:tracePt t="104707" x="4235450" y="5562600"/>
          <p14:tracePt t="104723" x="4375150" y="5562600"/>
          <p14:tracePt t="104740" x="4527550" y="5562600"/>
          <p14:tracePt t="104757" x="4692650" y="5562600"/>
          <p14:tracePt t="104773" x="4845050" y="5562600"/>
          <p14:tracePt t="104790" x="4946650" y="5562600"/>
          <p14:tracePt t="104807" x="5016500" y="5562600"/>
          <p14:tracePt t="104823" x="5080000" y="5524500"/>
          <p14:tracePt t="104840" x="5118100" y="5492750"/>
          <p14:tracePt t="104857" x="5187950" y="5448300"/>
          <p14:tracePt t="104873" x="5270500" y="5410200"/>
          <p14:tracePt t="104890" x="5378450" y="5372100"/>
          <p14:tracePt t="104907" x="5480050" y="5359400"/>
          <p14:tracePt t="104923" x="5619750" y="5334000"/>
          <p14:tracePt t="104940" x="5740400" y="5289550"/>
          <p14:tracePt t="104957" x="5829300" y="5264150"/>
          <p14:tracePt t="104973" x="5861050" y="5251450"/>
          <p14:tracePt t="104990" x="5867400" y="5245100"/>
          <p14:tracePt t="105112" x="5861050" y="5245100"/>
          <p14:tracePt t="105120" x="5848350" y="5245100"/>
          <p14:tracePt t="105128" x="5842000" y="5245100"/>
          <p14:tracePt t="105140" x="5835650" y="5245100"/>
          <p14:tracePt t="105157" x="5803900" y="5257800"/>
          <p14:tracePt t="105173" x="5778500" y="5264150"/>
          <p14:tracePt t="105191" x="5759450" y="5270500"/>
          <p14:tracePt t="105207" x="5753100" y="5283200"/>
          <p14:tracePt t="105223" x="5721350" y="5283200"/>
          <p14:tracePt t="105240" x="5708650" y="5283200"/>
          <p14:tracePt t="105273" x="5689600" y="5289550"/>
          <p14:tracePt t="105290" x="5670550" y="5289550"/>
          <p14:tracePt t="105307" x="5632450" y="5302250"/>
          <p14:tracePt t="105323" x="5575300" y="5321300"/>
          <p14:tracePt t="105327" x="5568950" y="5321300"/>
          <p14:tracePt t="105340" x="5556250" y="5321300"/>
          <p14:tracePt t="105357" x="5549900" y="5321300"/>
          <p14:tracePt t="105373" x="5537200" y="5334000"/>
          <p14:tracePt t="105585" x="5543550" y="5334000"/>
          <p14:tracePt t="105592" x="5549900" y="5334000"/>
          <p14:tracePt t="105600" x="5556250" y="5334000"/>
          <p14:tracePt t="105608" x="5568950" y="5340350"/>
          <p14:tracePt t="105623" x="5575300" y="5340350"/>
          <p14:tracePt t="105640" x="5588000" y="5340350"/>
          <p14:tracePt t="105657" x="5600700" y="5340350"/>
          <p14:tracePt t="105673" x="5619750" y="5346700"/>
          <p14:tracePt t="105690" x="5626100" y="5346700"/>
          <p14:tracePt t="105723" x="5632450" y="5346700"/>
          <p14:tracePt t="105740" x="5638800" y="5346700"/>
          <p14:tracePt t="105757" x="5651500" y="5346700"/>
          <p14:tracePt t="105773" x="5657850" y="5346700"/>
          <p14:tracePt t="105791" x="5670550" y="5346700"/>
          <p14:tracePt t="105807" x="5695950" y="5346700"/>
          <p14:tracePt t="105823" x="5715000" y="5340350"/>
          <p14:tracePt t="105840" x="5727700" y="5334000"/>
          <p14:tracePt t="105857" x="5734050" y="5334000"/>
          <p14:tracePt t="105873" x="5740400" y="5321300"/>
          <p14:tracePt t="105890" x="5746750" y="5321300"/>
          <p14:tracePt t="105907" x="5765800" y="5321300"/>
          <p14:tracePt t="105924" x="5772150" y="5321300"/>
          <p14:tracePt t="105940" x="5797550" y="5321300"/>
          <p14:tracePt t="105957" x="5816600" y="5321300"/>
          <p14:tracePt t="105973" x="5854700" y="5321300"/>
          <p14:tracePt t="105991" x="5899150" y="5321300"/>
          <p14:tracePt t="106007" x="5937250" y="5321300"/>
          <p14:tracePt t="106024" x="5956300" y="5321300"/>
          <p14:tracePt t="106041" x="5962650" y="5321300"/>
          <p14:tracePt t="106057" x="5969000" y="5321300"/>
          <p14:tracePt t="106144" x="5975350" y="5321300"/>
          <p14:tracePt t="106184" x="5981700" y="5321300"/>
          <p14:tracePt t="106209" x="5994400" y="5321300"/>
          <p14:tracePt t="106225" x="6000750" y="5321300"/>
          <p14:tracePt t="106232" x="6007100" y="5321300"/>
          <p14:tracePt t="106240" x="6019800" y="5321300"/>
          <p14:tracePt t="106257" x="6032500" y="5321300"/>
          <p14:tracePt t="106274" x="6057900" y="5321300"/>
          <p14:tracePt t="106290" x="6076950" y="5321300"/>
          <p14:tracePt t="106307" x="6096000" y="5314950"/>
          <p14:tracePt t="106324" x="6102350" y="5314950"/>
          <p14:tracePt t="106328" x="6108700" y="5314950"/>
          <p14:tracePt t="106340" x="6115050" y="5314950"/>
          <p14:tracePt t="106357" x="6127750" y="5314950"/>
          <p14:tracePt t="106374" x="6153150" y="5314950"/>
          <p14:tracePt t="106391" x="6229350" y="5314950"/>
          <p14:tracePt t="106407" x="6388100" y="5314950"/>
          <p14:tracePt t="106424" x="6483350" y="5314950"/>
          <p14:tracePt t="106440" x="6559550" y="5314950"/>
          <p14:tracePt t="106457" x="6584950" y="5314950"/>
          <p14:tracePt t="106474" x="6604000" y="5308600"/>
          <p14:tracePt t="106537" x="6610350" y="5308600"/>
          <p14:tracePt t="106544" x="6616700" y="5302250"/>
          <p14:tracePt t="106568" x="6616700" y="5295900"/>
          <p14:tracePt t="106584" x="6623050" y="5295900"/>
          <p14:tracePt t="106608" x="6623050" y="5289550"/>
          <p14:tracePt t="107593" x="6616700" y="5289550"/>
          <p14:tracePt t="107608" x="6597650" y="5295900"/>
          <p14:tracePt t="107624" x="6584950" y="5302250"/>
          <p14:tracePt t="107632" x="6572250" y="5308600"/>
          <p14:tracePt t="107641" x="6565900" y="5327650"/>
          <p14:tracePt t="107658" x="6521450" y="5353050"/>
          <p14:tracePt t="107674" x="6477000" y="5403850"/>
          <p14:tracePt t="107691" x="6451600" y="5422900"/>
          <p14:tracePt t="107708" x="6419850" y="5441950"/>
          <p14:tracePt t="107724" x="6407150" y="5448300"/>
          <p14:tracePt t="107741" x="6388100" y="5461000"/>
          <p14:tracePt t="107758" x="6362700" y="5467350"/>
          <p14:tracePt t="107775" x="6311900" y="5480050"/>
          <p14:tracePt t="107791" x="6305550" y="5480050"/>
          <p14:tracePt t="107808" x="6273800" y="5486400"/>
          <p14:tracePt t="107825" x="6261100" y="5486400"/>
          <p14:tracePt t="107841" x="6242050" y="5492750"/>
          <p14:tracePt t="107858" x="6235700" y="5492750"/>
          <p14:tracePt t="107874" x="6216650" y="5492750"/>
          <p14:tracePt t="107891" x="6203950" y="5505450"/>
          <p14:tracePt t="107907" x="6191250" y="5505450"/>
          <p14:tracePt t="108296" x="6172200" y="5505450"/>
          <p14:tracePt t="108304" x="6153150" y="5505450"/>
          <p14:tracePt t="108312" x="6146800" y="5505450"/>
          <p14:tracePt t="108324" x="6127750" y="5505450"/>
          <p14:tracePt t="108341" x="6089650" y="5492750"/>
          <p14:tracePt t="108358" x="6064250" y="5473700"/>
          <p14:tracePt t="108375" x="6026150" y="5448300"/>
          <p14:tracePt t="108391" x="6019800" y="5441950"/>
          <p14:tracePt t="108408" x="6013450" y="5429250"/>
          <p14:tracePt t="108424" x="5994400" y="5422900"/>
          <p14:tracePt t="108441" x="5981700" y="5410200"/>
          <p14:tracePt t="108458" x="5975350" y="5410200"/>
          <p14:tracePt t="108475" x="5962650" y="5403850"/>
          <p14:tracePt t="108491" x="5956300" y="5403850"/>
          <p14:tracePt t="108525" x="5943600" y="5403850"/>
          <p14:tracePt t="108541" x="5924550" y="5403850"/>
          <p14:tracePt t="108558" x="5899150" y="5403850"/>
          <p14:tracePt t="108575" x="5861050" y="5403850"/>
          <p14:tracePt t="108591" x="5797550" y="5397500"/>
          <p14:tracePt t="108608" x="5746750" y="5384800"/>
          <p14:tracePt t="108625" x="5626100" y="5372100"/>
          <p14:tracePt t="108641" x="5473700" y="5340350"/>
          <p14:tracePt t="108658" x="5384800" y="5327650"/>
          <p14:tracePt t="108675" x="5372100" y="5321300"/>
          <p14:tracePt t="108691" x="5353050" y="5314950"/>
          <p14:tracePt t="108708" x="5353050" y="5302250"/>
          <p14:tracePt t="108725" x="5353050" y="5283200"/>
          <p14:tracePt t="108741" x="5353050" y="5257800"/>
          <p14:tracePt t="108758" x="5353050" y="5232400"/>
          <p14:tracePt t="108775" x="5372100" y="5194300"/>
          <p14:tracePt t="108791" x="5391150" y="5181600"/>
          <p14:tracePt t="108808" x="5422900" y="5143500"/>
          <p14:tracePt t="108825" x="5435600" y="5130800"/>
          <p14:tracePt t="108841" x="5454650" y="5092700"/>
          <p14:tracePt t="108858" x="5473700" y="5073650"/>
          <p14:tracePt t="108875" x="5492750" y="5048250"/>
          <p14:tracePt t="108891" x="5537200" y="5041900"/>
          <p14:tracePt t="108908" x="5594350" y="5041900"/>
          <p14:tracePt t="108925" x="5689600" y="5029200"/>
          <p14:tracePt t="108941" x="5765800" y="5029200"/>
          <p14:tracePt t="108958" x="5848350" y="5016500"/>
          <p14:tracePt t="108975" x="5905500" y="5016500"/>
          <p14:tracePt t="108991" x="5911850" y="5016500"/>
          <p14:tracePt t="109040" x="5918200" y="5016500"/>
          <p14:tracePt t="109048" x="5924550" y="5016500"/>
          <p14:tracePt t="109058" x="5937250" y="5016500"/>
          <p14:tracePt t="109074" x="5956300" y="5022850"/>
          <p14:tracePt t="109091" x="5969000" y="5054600"/>
          <p14:tracePt t="109108" x="5994400" y="5105400"/>
          <p14:tracePt t="109124" x="5994400" y="5130800"/>
          <p14:tracePt t="109141" x="6013450" y="5156200"/>
          <p14:tracePt t="109158" x="6013450" y="5194300"/>
          <p14:tracePt t="109174" x="6013450" y="5226050"/>
          <p14:tracePt t="109191" x="6013450" y="5257800"/>
          <p14:tracePt t="109208" x="6013450" y="5276850"/>
          <p14:tracePt t="109225" x="6013450" y="5289550"/>
          <p14:tracePt t="109241" x="5994400" y="5308600"/>
          <p14:tracePt t="109258" x="5969000" y="5327650"/>
          <p14:tracePt t="109274" x="5930900" y="5340350"/>
          <p14:tracePt t="109291" x="5905500" y="5353050"/>
          <p14:tracePt t="109308" x="5880100" y="5359400"/>
          <p14:tracePt t="109324" x="5861050" y="5372100"/>
          <p14:tracePt t="109341" x="5835650" y="5372100"/>
          <p14:tracePt t="109358" x="5803900" y="5372100"/>
          <p14:tracePt t="109374" x="5765800" y="5378450"/>
          <p14:tracePt t="109377" x="5759450" y="5378450"/>
          <p14:tracePt t="109391" x="5721350" y="5378450"/>
          <p14:tracePt t="109408" x="5670550" y="5378450"/>
          <p14:tracePt t="109425" x="5645150" y="5378450"/>
          <p14:tracePt t="109441" x="5594350" y="5378450"/>
          <p14:tracePt t="109458" x="5549900" y="5378450"/>
          <p14:tracePt t="109475" x="5505450" y="5359400"/>
          <p14:tracePt t="109491" x="5486400" y="5353050"/>
          <p14:tracePt t="109525" x="5480050" y="5346700"/>
          <p14:tracePt t="109541" x="5473700" y="5327650"/>
          <p14:tracePt t="109558" x="5473700" y="5314950"/>
          <p14:tracePt t="109575" x="5473700" y="5276850"/>
          <p14:tracePt t="109591" x="5473700" y="5251450"/>
          <p14:tracePt t="109608" x="5492750" y="5219700"/>
          <p14:tracePt t="109625" x="5524500" y="5187950"/>
          <p14:tracePt t="109641" x="5543550" y="5156200"/>
          <p14:tracePt t="109658" x="5562600" y="5143500"/>
          <p14:tracePt t="109675" x="5581650" y="5124450"/>
          <p14:tracePt t="109691" x="5600700" y="5118100"/>
          <p14:tracePt t="109708" x="5619750" y="5105400"/>
          <p14:tracePt t="109725" x="5657850" y="5105400"/>
          <p14:tracePt t="109742" x="5676900" y="5092700"/>
          <p14:tracePt t="109759" x="5759450" y="5086350"/>
          <p14:tracePt t="109775" x="5816600" y="5073650"/>
          <p14:tracePt t="109792" x="5854700" y="5073650"/>
          <p14:tracePt t="109808" x="5905500" y="5060950"/>
          <p14:tracePt t="109825" x="5943600" y="5060950"/>
          <p14:tracePt t="109842" x="5988050" y="5060950"/>
          <p14:tracePt t="109858" x="6032500" y="5060950"/>
          <p14:tracePt t="109875" x="6070600" y="5060950"/>
          <p14:tracePt t="109892" x="6121400" y="5060950"/>
          <p14:tracePt t="109908" x="6140450" y="5073650"/>
          <p14:tracePt t="109925" x="6153150" y="5080000"/>
          <p14:tracePt t="109942" x="6172200" y="5105400"/>
          <p14:tracePt t="109959" x="6191250" y="5130800"/>
          <p14:tracePt t="109975" x="6191250" y="5149850"/>
          <p14:tracePt t="109992" x="6203950" y="5207000"/>
          <p14:tracePt t="110008" x="6203950" y="5232400"/>
          <p14:tracePt t="110025" x="6203950" y="5264150"/>
          <p14:tracePt t="110042" x="6203950" y="5302250"/>
          <p14:tracePt t="110059" x="6203950" y="5314950"/>
          <p14:tracePt t="110075" x="6191250" y="5346700"/>
          <p14:tracePt t="110092" x="6165850" y="5365750"/>
          <p14:tracePt t="110108" x="6134100" y="5384800"/>
          <p14:tracePt t="110125" x="6108700" y="5397500"/>
          <p14:tracePt t="110142" x="6083300" y="5397500"/>
          <p14:tracePt t="110159" x="6038850" y="5410200"/>
          <p14:tracePt t="110175" x="6007100" y="5410200"/>
          <p14:tracePt t="110192" x="5988050" y="5416550"/>
          <p14:tracePt t="110208" x="5962650" y="5416550"/>
          <p14:tracePt t="110225" x="5943600" y="5416550"/>
          <p14:tracePt t="110242" x="5918200" y="5416550"/>
          <p14:tracePt t="110258" x="5911850" y="5416550"/>
          <p14:tracePt t="110275" x="5880100" y="5416550"/>
          <p14:tracePt t="110292" x="5848350" y="5416550"/>
          <p14:tracePt t="110308" x="5835650" y="5397500"/>
          <p14:tracePt t="110325" x="5822950" y="5384800"/>
          <p14:tracePt t="110342" x="5810250" y="5353050"/>
          <p14:tracePt t="110359" x="5803900" y="5327650"/>
          <p14:tracePt t="110375" x="5797550" y="5321300"/>
          <p14:tracePt t="110392" x="5791200" y="5302250"/>
          <p14:tracePt t="110408" x="5791200" y="5295900"/>
          <p14:tracePt t="110425" x="5791200" y="5289550"/>
          <p14:tracePt t="110442" x="5778500" y="5270500"/>
          <p14:tracePt t="110458" x="5778500" y="5257800"/>
          <p14:tracePt t="110475" x="5778500" y="5238750"/>
          <p14:tracePt t="110492" x="5778500" y="5232400"/>
          <p14:tracePt t="110508" x="5778500" y="5219700"/>
          <p14:tracePt t="110525" x="5778500" y="5213350"/>
          <p14:tracePt t="110544" x="5772150" y="5207000"/>
          <p14:tracePt t="110577" x="5772150" y="5194300"/>
          <p14:tracePt t="110585" x="5772150" y="5187950"/>
          <p14:tracePt t="110609" x="5765800" y="5187950"/>
          <p14:tracePt t="110680" x="5759450" y="5187950"/>
          <p14:tracePt t="110696" x="5753100" y="5187950"/>
          <p14:tracePt t="110712" x="5746750" y="5187950"/>
          <p14:tracePt t="110728" x="5734050" y="5187950"/>
          <p14:tracePt t="110737" x="5734050" y="5194300"/>
          <p14:tracePt t="110744" x="5721350" y="5207000"/>
          <p14:tracePt t="110759" x="5708650" y="5232400"/>
          <p14:tracePt t="110775" x="5664200" y="5276850"/>
          <p14:tracePt t="110792" x="5575300" y="5314950"/>
          <p14:tracePt t="110808" x="5518150" y="5353050"/>
          <p14:tracePt t="110873" x="5518150" y="5359400"/>
          <p14:tracePt t="110889" x="5524500" y="5359400"/>
          <p14:tracePt t="110896" x="5524500" y="5365750"/>
          <p14:tracePt t="110921" x="5530850" y="5365750"/>
          <p14:tracePt t="110928" x="5543550" y="5365750"/>
          <p14:tracePt t="110942" x="5543550" y="5372100"/>
          <p14:tracePt t="110961" x="5549900" y="5372100"/>
          <p14:tracePt t="110984" x="5556250" y="5372100"/>
          <p14:tracePt t="110992" x="5562600" y="5384800"/>
          <p14:tracePt t="111008" x="5575300" y="5397500"/>
          <p14:tracePt t="111025" x="5575300" y="5429250"/>
          <p14:tracePt t="111042" x="5581650" y="5492750"/>
          <p14:tracePt t="111058" x="5600700" y="5568950"/>
          <p14:tracePt t="111075" x="5600700" y="5740400"/>
          <p14:tracePt t="111092" x="5600700" y="5930900"/>
          <p14:tracePt t="111109" x="5600700" y="6089650"/>
          <p14:tracePt t="111125" x="5600700" y="6216650"/>
          <p14:tracePt t="111142" x="5600700" y="6299200"/>
          <p14:tracePt t="111159" x="5600700" y="6350000"/>
          <p14:tracePt t="111175" x="5600700" y="6356350"/>
          <p14:tracePt t="111271" x="5600700" y="6337300"/>
          <p14:tracePt t="111279" x="5600700" y="6330950"/>
          <p14:tracePt t="111287" x="5600700" y="6318250"/>
          <p14:tracePt t="111295" x="5600700" y="6311900"/>
          <p14:tracePt t="111308" x="5600700" y="6305550"/>
          <p14:tracePt t="111325" x="5607050" y="6286500"/>
          <p14:tracePt t="111343" x="5632450" y="6254750"/>
          <p14:tracePt t="111359" x="5645150" y="6242050"/>
          <p14:tracePt t="111362" x="5657850" y="6229350"/>
          <p14:tracePt t="111375" x="5683250" y="6203950"/>
          <p14:tracePt t="111392" x="5708650" y="6197600"/>
          <p14:tracePt t="111409" x="5727700" y="6184900"/>
          <p14:tracePt t="111425" x="5734050" y="6178550"/>
          <p14:tracePt t="111442" x="5740400" y="6178550"/>
          <p14:tracePt t="111640" x="5746750" y="6178550"/>
          <p14:tracePt t="111648" x="5746750" y="6184900"/>
          <p14:tracePt t="111664" x="5746750" y="6191250"/>
          <p14:tracePt t="111680" x="5746750" y="6197600"/>
          <p14:tracePt t="111692" x="5746750" y="6203950"/>
          <p14:tracePt t="111709" x="5753100" y="6210300"/>
          <p14:tracePt t="111726" x="5765800" y="6223000"/>
          <p14:tracePt t="111742" x="5772150" y="6229350"/>
          <p14:tracePt t="111775" x="5778500" y="6242050"/>
          <p14:tracePt t="112296" x="5784850" y="6242050"/>
          <p14:tracePt t="112312" x="5797550" y="6235700"/>
          <p14:tracePt t="112320" x="5803900" y="6216650"/>
          <p14:tracePt t="112328" x="5816600" y="6210300"/>
          <p14:tracePt t="112343" x="5892800" y="6127750"/>
          <p14:tracePt t="112359" x="6007100" y="6019800"/>
          <p14:tracePt t="112376" x="6134100" y="5905500"/>
          <p14:tracePt t="112392" x="6254750" y="5759450"/>
          <p14:tracePt t="112409" x="6337300" y="5645150"/>
          <p14:tracePt t="112426" x="6375400" y="5556250"/>
          <p14:tracePt t="112442" x="6400800" y="5499100"/>
          <p14:tracePt t="112459" x="6407150" y="5461000"/>
          <p14:tracePt t="112476" x="6419850" y="5435600"/>
          <p14:tracePt t="112493" x="6426200" y="5391150"/>
          <p14:tracePt t="112509" x="6438900" y="5365750"/>
          <p14:tracePt t="112526" x="6445250" y="5327650"/>
          <p14:tracePt t="112543" x="6464300" y="5289550"/>
          <p14:tracePt t="112559" x="6477000" y="5270500"/>
          <p14:tracePt t="112576" x="6489700" y="5251450"/>
          <p14:tracePt t="112593" x="6515100" y="5232400"/>
          <p14:tracePt t="112609" x="6553200" y="5207000"/>
          <p14:tracePt t="112626" x="6584950" y="5194300"/>
          <p14:tracePt t="112642" x="6604000" y="5181600"/>
          <p14:tracePt t="112659" x="6616700" y="5181600"/>
          <p14:tracePt t="112824" x="6616700" y="5187950"/>
          <p14:tracePt t="112832" x="6610350" y="5200650"/>
          <p14:tracePt t="112842" x="6604000" y="5207000"/>
          <p14:tracePt t="112859" x="6559550" y="5226050"/>
          <p14:tracePt t="112876" x="6508750" y="5238750"/>
          <p14:tracePt t="112879" x="6496050" y="5238750"/>
          <p14:tracePt t="112893" x="6477000" y="5238750"/>
          <p14:tracePt t="112909" x="6445250" y="5238750"/>
          <p14:tracePt t="112926" x="6426200" y="5238750"/>
          <p14:tracePt t="112943" x="6394450" y="5238750"/>
          <p14:tracePt t="112959" x="6394450" y="5232400"/>
          <p14:tracePt t="112976" x="6375400" y="5213350"/>
          <p14:tracePt t="112992" x="6375400" y="5187950"/>
          <p14:tracePt t="113010" x="6375400" y="5156200"/>
          <p14:tracePt t="113026" x="6375400" y="5118100"/>
          <p14:tracePt t="113043" x="6400800" y="5080000"/>
          <p14:tracePt t="113059" x="6464300" y="5060950"/>
          <p14:tracePt t="113076" x="6515100" y="5048250"/>
          <p14:tracePt t="113093" x="6553200" y="5048250"/>
          <p14:tracePt t="113109" x="6604000" y="5048250"/>
          <p14:tracePt t="113126" x="6686550" y="5048250"/>
          <p14:tracePt t="113143" x="6737350" y="5054600"/>
          <p14:tracePt t="113159" x="6762750" y="5086350"/>
          <p14:tracePt t="113176" x="6775450" y="5156200"/>
          <p14:tracePt t="113193" x="6794500" y="5257800"/>
          <p14:tracePt t="113209" x="6800850" y="5346700"/>
          <p14:tracePt t="113226" x="6800850" y="5461000"/>
          <p14:tracePt t="113243" x="6769100" y="5543550"/>
          <p14:tracePt t="113259" x="6731000" y="5581650"/>
          <p14:tracePt t="113276" x="6661150" y="5581650"/>
          <p14:tracePt t="113293" x="6591300" y="5581650"/>
          <p14:tracePt t="113309" x="6553200" y="5575300"/>
          <p14:tracePt t="113327" x="6483350" y="5467350"/>
          <p14:tracePt t="113343" x="6457950" y="5397500"/>
          <p14:tracePt t="113359" x="6451600" y="5340350"/>
          <p14:tracePt t="113376" x="6451600" y="5302250"/>
          <p14:tracePt t="113393" x="6438900" y="5276850"/>
          <p14:tracePt t="113409" x="6438900" y="5245100"/>
          <p14:tracePt t="113426" x="6451600" y="5232400"/>
          <p14:tracePt t="113443" x="6464300" y="5207000"/>
          <p14:tracePt t="113459" x="6489700" y="5200650"/>
          <p14:tracePt t="113476" x="6527800" y="5200650"/>
          <p14:tracePt t="113493" x="6578600" y="5200650"/>
          <p14:tracePt t="113509" x="6623050" y="5200650"/>
          <p14:tracePt t="113526" x="6686550" y="5200650"/>
          <p14:tracePt t="113543" x="6699250" y="5200650"/>
          <p14:tracePt t="113559" x="6718300" y="5200650"/>
          <p14:tracePt t="113664" x="6711950" y="5200650"/>
          <p14:tracePt t="113680" x="6699250" y="5200650"/>
          <p14:tracePt t="113736" x="6692900" y="5200650"/>
          <p14:tracePt t="114064" x="6686550" y="5200650"/>
          <p14:tracePt t="114072" x="6680200" y="5200650"/>
          <p14:tracePt t="114088" x="6667500" y="5200650"/>
          <p14:tracePt t="114105" x="6661150" y="5200650"/>
          <p14:tracePt t="114128" x="6654800" y="5200650"/>
          <p14:tracePt t="114137" x="6648450" y="5200650"/>
          <p14:tracePt t="114145" x="6635750" y="5200650"/>
          <p14:tracePt t="114161" x="6629400" y="5200650"/>
          <p14:tracePt t="114177" x="6623050" y="5200650"/>
          <p14:tracePt t="114193" x="6610350" y="5200650"/>
          <p14:tracePt t="114224" x="6604000" y="5200650"/>
          <p14:tracePt t="114360" x="6591300" y="5200650"/>
          <p14:tracePt t="114369" x="6591300" y="5207000"/>
          <p14:tracePt t="114385" x="6591300" y="5213350"/>
          <p14:tracePt t="114393" x="6591300" y="5219700"/>
          <p14:tracePt t="114410" x="6591300" y="5238750"/>
          <p14:tracePt t="114426" x="6591300" y="5276850"/>
          <p14:tracePt t="114443" x="6591300" y="5340350"/>
          <p14:tracePt t="114460" x="6565900" y="5448300"/>
          <p14:tracePt t="114476" x="6553200" y="5568950"/>
          <p14:tracePt t="114493" x="6477000" y="5727700"/>
          <p14:tracePt t="114510" x="6413500" y="5880100"/>
          <p14:tracePt t="114527" x="6343650" y="5975350"/>
          <p14:tracePt t="114543" x="6324600" y="6000750"/>
          <p14:tracePt t="114560" x="6311900" y="6013450"/>
          <p14:tracePt t="114576" x="6286500" y="6032500"/>
          <p14:tracePt t="114593" x="6191250" y="6089650"/>
          <p14:tracePt t="114610" x="6051550" y="6140450"/>
          <p14:tracePt t="114626" x="5880100" y="6216650"/>
          <p14:tracePt t="114643" x="5676900" y="6299200"/>
          <p14:tracePt t="114660" x="5537200" y="6356350"/>
          <p14:tracePt t="114677" x="5429250" y="6381750"/>
          <p14:tracePt t="114693" x="5365750" y="6394450"/>
          <p14:tracePt t="114710" x="5295900" y="6419850"/>
          <p14:tracePt t="114727" x="5194300" y="6445250"/>
          <p14:tracePt t="114743" x="5092700" y="6457950"/>
          <p14:tracePt t="114760" x="4972050" y="6470650"/>
          <p14:tracePt t="114776" x="4870450" y="6483350"/>
          <p14:tracePt t="114793" x="4813300" y="6483350"/>
          <p14:tracePt t="114810" x="4787900" y="6483350"/>
          <p14:tracePt t="114826" x="4762500" y="6477000"/>
          <p14:tracePt t="114843" x="4718050" y="6457950"/>
          <p14:tracePt t="114860" x="4673600" y="6445250"/>
          <p14:tracePt t="114863" x="4622800" y="6438900"/>
          <p14:tracePt t="114876" x="4572000" y="6432550"/>
          <p14:tracePt t="114893" x="4413250" y="6407150"/>
          <p14:tracePt t="114910" x="4305300" y="6394450"/>
          <p14:tracePt t="114927" x="4235450" y="6356350"/>
          <p14:tracePt t="114977" x="4222750" y="6356350"/>
          <p14:tracePt t="115001" x="4222750" y="6343650"/>
          <p14:tracePt t="115008" x="4222750" y="6324600"/>
          <p14:tracePt t="115016" x="4222750" y="6292850"/>
          <p14:tracePt t="115027" x="4222750" y="6273800"/>
          <p14:tracePt t="115043" x="4222750" y="6197600"/>
          <p14:tracePt t="115060" x="4254500" y="6121400"/>
          <p14:tracePt t="115077" x="4254500" y="6000750"/>
          <p14:tracePt t="115093" x="4254500" y="5892800"/>
          <p14:tracePt t="115110" x="4254500" y="5829300"/>
          <p14:tracePt t="115127" x="4260850" y="5759450"/>
          <p14:tracePt t="115143" x="4273550" y="5715000"/>
          <p14:tracePt t="115160" x="4292600" y="5689600"/>
          <p14:tracePt t="115177" x="4305300" y="5664200"/>
          <p14:tracePt t="115193" x="4375150" y="5638800"/>
          <p14:tracePt t="115210" x="4476750" y="5626100"/>
          <p14:tracePt t="115227" x="4591050" y="5626100"/>
          <p14:tracePt t="115243" x="4743450" y="5626100"/>
          <p14:tracePt t="115260" x="4902200" y="5626100"/>
          <p14:tracePt t="115276" x="5054600" y="5626100"/>
          <p14:tracePt t="115293" x="5187950" y="5632450"/>
          <p14:tracePt t="115311" x="5346700" y="5651500"/>
          <p14:tracePt t="115327" x="5429250" y="5664200"/>
          <p14:tracePt t="115344" x="5480050" y="5664200"/>
          <p14:tracePt t="115360" x="5518150" y="5664200"/>
          <p14:tracePt t="115377" x="5556250" y="5664200"/>
          <p14:tracePt t="115393" x="5619750" y="5664200"/>
          <p14:tracePt t="115410" x="5695950" y="5664200"/>
          <p14:tracePt t="115427" x="5810250" y="5664200"/>
          <p14:tracePt t="115443" x="5924550" y="5664200"/>
          <p14:tracePt t="115460" x="6057900" y="5664200"/>
          <p14:tracePt t="115477" x="6197600" y="5676900"/>
          <p14:tracePt t="115493" x="6299200" y="5689600"/>
          <p14:tracePt t="115510" x="6388100" y="5702300"/>
          <p14:tracePt t="115527" x="6426200" y="5702300"/>
          <p14:tracePt t="115543" x="6432550" y="5708650"/>
          <p14:tracePt t="115584" x="6432550" y="5721350"/>
          <p14:tracePt t="115592" x="6445250" y="5740400"/>
          <p14:tracePt t="115600" x="6445250" y="5772150"/>
          <p14:tracePt t="115610" x="6457950" y="5810250"/>
          <p14:tracePt t="115627" x="6483350" y="5886450"/>
          <p14:tracePt t="115644" x="6521450" y="5969000"/>
          <p14:tracePt t="115660" x="6559550" y="6051550"/>
          <p14:tracePt t="115677" x="6584950" y="6121400"/>
          <p14:tracePt t="115693" x="6591300" y="6178550"/>
          <p14:tracePt t="115711" x="6591300" y="6210300"/>
          <p14:tracePt t="115727" x="6591300" y="6223000"/>
          <p14:tracePt t="115743" x="6591300" y="6242050"/>
          <p14:tracePt t="115760" x="6578600" y="6273800"/>
          <p14:tracePt t="115777" x="6559550" y="6286500"/>
          <p14:tracePt t="115793" x="6521450" y="6311900"/>
          <p14:tracePt t="115810" x="6496050" y="6343650"/>
          <p14:tracePt t="115827" x="6426200" y="6388100"/>
          <p14:tracePt t="115844" x="6343650" y="6438900"/>
          <p14:tracePt t="115860" x="6229350" y="6508750"/>
          <p14:tracePt t="115863" x="6191250" y="6534150"/>
          <p14:tracePt t="115877" x="6140450" y="6546850"/>
          <p14:tracePt t="115894" x="6070600" y="6559550"/>
          <p14:tracePt t="115911" x="5949950" y="6572250"/>
          <p14:tracePt t="115927" x="5848350" y="6572250"/>
          <p14:tracePt t="115943" x="5778500" y="6572250"/>
          <p14:tracePt t="115960" x="5676900" y="6572250"/>
          <p14:tracePt t="115977" x="5575300" y="6572250"/>
          <p14:tracePt t="115993" x="5422900" y="6572250"/>
          <p14:tracePt t="116010" x="5238750" y="6572250"/>
          <p14:tracePt t="116027" x="4972050" y="6572250"/>
          <p14:tracePt t="116043" x="4794250" y="6572250"/>
          <p14:tracePt t="116060" x="4686300" y="6572250"/>
          <p14:tracePt t="116077" x="4660900" y="6572250"/>
          <p14:tracePt t="116093" x="4641850" y="6572250"/>
          <p14:tracePt t="116111" x="4584700" y="6572250"/>
          <p14:tracePt t="116127" x="4457700" y="6584950"/>
          <p14:tracePt t="116143" x="4362450" y="6584950"/>
          <p14:tracePt t="116160" x="4279900" y="6584950"/>
          <p14:tracePt t="116177" x="4260850" y="6572250"/>
          <p14:tracePt t="116193" x="4241800" y="6572250"/>
          <p14:tracePt t="116210" x="4229100" y="6572250"/>
          <p14:tracePt t="116257" x="4222750" y="6565900"/>
          <p14:tracePt t="116264" x="4222750" y="6553200"/>
          <p14:tracePt t="116277" x="4222750" y="6546850"/>
          <p14:tracePt t="116294" x="4222750" y="6496050"/>
          <p14:tracePt t="116311" x="4222750" y="6394450"/>
          <p14:tracePt t="116327" x="4222750" y="6343650"/>
          <p14:tracePt t="116344" x="4203700" y="6127750"/>
          <p14:tracePt t="116360" x="4191000" y="5988050"/>
          <p14:tracePt t="116377" x="4191000" y="5886450"/>
          <p14:tracePt t="116394" x="4191000" y="5848350"/>
          <p14:tracePt t="116410" x="4191000" y="5810250"/>
          <p14:tracePt t="116427" x="4197350" y="5784850"/>
          <p14:tracePt t="116444" x="4216400" y="5753100"/>
          <p14:tracePt t="116460" x="4254500" y="5715000"/>
          <p14:tracePt t="116477" x="4286250" y="5708650"/>
          <p14:tracePt t="116494" x="4343400" y="5708650"/>
          <p14:tracePt t="116511" x="4483100" y="5695950"/>
          <p14:tracePt t="116527" x="4622800" y="5695950"/>
          <p14:tracePt t="116544" x="4737100" y="5702300"/>
          <p14:tracePt t="116561" x="4845050" y="5715000"/>
          <p14:tracePt t="116577" x="4953000" y="5727700"/>
          <p14:tracePt t="116594" x="5048250" y="5740400"/>
          <p14:tracePt t="116610" x="5137150" y="5753100"/>
          <p14:tracePt t="116627" x="5238750" y="5765800"/>
          <p14:tracePt t="116644" x="5340350" y="5765800"/>
          <p14:tracePt t="116661" x="5441950" y="5765800"/>
          <p14:tracePt t="116677" x="5568950" y="5765800"/>
          <p14:tracePt t="116694" x="5715000" y="5765800"/>
          <p14:tracePt t="116711" x="5911850" y="5765800"/>
          <p14:tracePt t="116727" x="6019800" y="5765800"/>
          <p14:tracePt t="116744" x="6089650" y="5765800"/>
          <p14:tracePt t="116761" x="6140450" y="5765800"/>
          <p14:tracePt t="116777" x="6165850" y="5778500"/>
          <p14:tracePt t="116794" x="6184900" y="5778500"/>
          <p14:tracePt t="116810" x="6210300" y="5784850"/>
          <p14:tracePt t="116827" x="6229350" y="5791200"/>
          <p14:tracePt t="116844" x="6254750" y="5810250"/>
          <p14:tracePt t="116861" x="6280150" y="5842000"/>
          <p14:tracePt t="116864" x="6299200" y="5867400"/>
          <p14:tracePt t="116877" x="6324600" y="5886450"/>
          <p14:tracePt t="116894" x="6381750" y="5956300"/>
          <p14:tracePt t="116911" x="6438900" y="6057900"/>
          <p14:tracePt t="116927" x="6477000" y="6127750"/>
          <p14:tracePt t="116944" x="6502400" y="6191250"/>
          <p14:tracePt t="116960" x="6521450" y="6248400"/>
          <p14:tracePt t="116977" x="6521450" y="6299200"/>
          <p14:tracePt t="116994" x="6521450" y="6343650"/>
          <p14:tracePt t="117010" x="6521450" y="6388100"/>
          <p14:tracePt t="117027" x="6496050" y="6413500"/>
          <p14:tracePt t="117044" x="6477000" y="6438900"/>
          <p14:tracePt t="117061" x="6451600" y="6445250"/>
          <p14:tracePt t="117077" x="6426200" y="6470650"/>
          <p14:tracePt t="117095" x="6362700" y="6508750"/>
          <p14:tracePt t="117111" x="6280150" y="6540500"/>
          <p14:tracePt t="117127" x="6216650" y="6553200"/>
          <p14:tracePt t="117144" x="6127750" y="6559550"/>
          <p14:tracePt t="117160" x="6007100" y="6559550"/>
          <p14:tracePt t="117177" x="5784850" y="6559550"/>
          <p14:tracePt t="117194" x="5454650" y="6559550"/>
          <p14:tracePt t="117211" x="5143500" y="6559550"/>
          <p14:tracePt t="117227" x="4826000" y="6584950"/>
          <p14:tracePt t="117244" x="4565650" y="6584950"/>
          <p14:tracePt t="117260" x="4419600" y="6584950"/>
          <p14:tracePt t="117277" x="4337050" y="6584950"/>
          <p14:tracePt t="117294" x="4267200" y="6584950"/>
          <p14:tracePt t="117311" x="4216400" y="6584950"/>
          <p14:tracePt t="117327" x="4159250" y="6584950"/>
          <p14:tracePt t="117344" x="4140200" y="6584950"/>
          <p14:tracePt t="117361" x="4114800" y="6578600"/>
          <p14:tracePt t="117377" x="4076700" y="6565900"/>
          <p14:tracePt t="117394" x="4038600" y="6540500"/>
          <p14:tracePt t="117411" x="3981450" y="6521450"/>
          <p14:tracePt t="117427" x="3943350" y="6502400"/>
          <p14:tracePt t="117444" x="3911600" y="6489700"/>
          <p14:tracePt t="117488" x="3911600" y="6477000"/>
          <p14:tracePt t="117496" x="3911600" y="6470650"/>
          <p14:tracePt t="117511" x="3911600" y="6451600"/>
          <p14:tracePt t="117527" x="3911600" y="6381750"/>
          <p14:tracePt t="117544" x="3924300" y="6261100"/>
          <p14:tracePt t="117561" x="3956050" y="6140450"/>
          <p14:tracePt t="117577" x="3975100" y="5994400"/>
          <p14:tracePt t="117594" x="4006850" y="5911850"/>
          <p14:tracePt t="117611" x="4032250" y="5835650"/>
          <p14:tracePt t="117627" x="4044950" y="5791200"/>
          <p14:tracePt t="117644" x="4064000" y="5753100"/>
          <p14:tracePt t="117661" x="4076700" y="5734050"/>
          <p14:tracePt t="117677" x="4089400" y="5721350"/>
          <p14:tracePt t="117694" x="4102100" y="5708650"/>
          <p14:tracePt t="117711" x="4146550" y="5695950"/>
          <p14:tracePt t="117727" x="4197350" y="5689600"/>
          <p14:tracePt t="117744" x="4279900" y="5689600"/>
          <p14:tracePt t="117761" x="4400550" y="5689600"/>
          <p14:tracePt t="117777" x="4552950" y="5689600"/>
          <p14:tracePt t="117794" x="4737100" y="5689600"/>
          <p14:tracePt t="117811" x="4889500" y="5689600"/>
          <p14:tracePt t="117827" x="5022850" y="5689600"/>
          <p14:tracePt t="117844" x="5124450" y="5689600"/>
          <p14:tracePt t="117861" x="5213350" y="5689600"/>
          <p14:tracePt t="117878" x="5283200" y="5689600"/>
          <p14:tracePt t="117882" x="5334000" y="5689600"/>
          <p14:tracePt t="117895" x="5384800" y="5689600"/>
          <p14:tracePt t="117911" x="5511800" y="5689600"/>
          <p14:tracePt t="117927" x="5708650" y="5657850"/>
          <p14:tracePt t="117944" x="5810250" y="5657850"/>
          <p14:tracePt t="117961" x="5880100" y="5657850"/>
          <p14:tracePt t="117977" x="5924550" y="5657850"/>
          <p14:tracePt t="117994" x="5949950" y="5657850"/>
          <p14:tracePt t="118011" x="5975350" y="5657850"/>
          <p14:tracePt t="118028" x="5994400" y="5657850"/>
          <p14:tracePt t="118044" x="6019800" y="5670550"/>
          <p14:tracePt t="118061" x="6070600" y="5702300"/>
          <p14:tracePt t="118078" x="6121400" y="5753100"/>
          <p14:tracePt t="118095" x="6191250" y="5835650"/>
          <p14:tracePt t="118111" x="6216650" y="5873750"/>
          <p14:tracePt t="118128" x="6254750" y="5956300"/>
          <p14:tracePt t="118144" x="6273800" y="6007100"/>
          <p14:tracePt t="118161" x="6280150" y="6019800"/>
          <p14:tracePt t="118178" x="6292850" y="6038850"/>
          <p14:tracePt t="118194" x="6292850" y="6051550"/>
          <p14:tracePt t="118211" x="6299200" y="6064250"/>
          <p14:tracePt t="118228" x="6299200" y="6083300"/>
          <p14:tracePt t="118244" x="6299200" y="6102350"/>
          <p14:tracePt t="118261" x="6292850" y="6108700"/>
          <p14:tracePt t="118278" x="6280150" y="6134100"/>
          <p14:tracePt t="118295" x="6273800" y="6153150"/>
          <p14:tracePt t="118328" x="6273800" y="6172200"/>
          <p14:tracePt t="118344" x="6261100" y="6191250"/>
          <p14:tracePt t="118361" x="6254750" y="6210300"/>
          <p14:tracePt t="118378" x="6242050" y="6229350"/>
          <p14:tracePt t="118394" x="6229350" y="6248400"/>
          <p14:tracePt t="118411" x="6203950" y="6261100"/>
          <p14:tracePt t="118428" x="6172200" y="6280150"/>
          <p14:tracePt t="118444" x="6134100" y="6286500"/>
          <p14:tracePt t="118461" x="6089650" y="6299200"/>
          <p14:tracePt t="118478" x="6019800" y="6324600"/>
          <p14:tracePt t="118495" x="5899150" y="6350000"/>
          <p14:tracePt t="118511" x="5829300" y="6375400"/>
          <p14:tracePt t="118528" x="5638800" y="6388100"/>
          <p14:tracePt t="118545" x="5518150" y="6413500"/>
          <p14:tracePt t="118561" x="5416550" y="6426200"/>
          <p14:tracePt t="118578" x="5276850" y="6445250"/>
          <p14:tracePt t="118594" x="5175250" y="6457950"/>
          <p14:tracePt t="118611" x="5067300" y="6457950"/>
          <p14:tracePt t="118628" x="4921250" y="6470650"/>
          <p14:tracePt t="118644" x="4819650" y="6483350"/>
          <p14:tracePt t="118661" x="4711700" y="6496050"/>
          <p14:tracePt t="118678" x="4597400" y="6496050"/>
          <p14:tracePt t="118695" x="4457700" y="6496050"/>
          <p14:tracePt t="118711" x="4362450" y="6496050"/>
          <p14:tracePt t="118728" x="4305300" y="6496050"/>
          <p14:tracePt t="118744" x="4254500" y="6496050"/>
          <p14:tracePt t="118761" x="4222750" y="6496050"/>
          <p14:tracePt t="118832" x="4210050" y="6489700"/>
          <p14:tracePt t="118840" x="4210050" y="6470650"/>
          <p14:tracePt t="118848" x="4197350" y="6451600"/>
          <p14:tracePt t="118861" x="4197350" y="6432550"/>
          <p14:tracePt t="118878" x="4191000" y="6388100"/>
          <p14:tracePt t="118881" x="4178300" y="6369050"/>
          <p14:tracePt t="118895" x="4165600" y="6324600"/>
          <p14:tracePt t="118911" x="4146550" y="6254750"/>
          <p14:tracePt t="118928" x="4133850" y="6197600"/>
          <p14:tracePt t="118945" x="4108450" y="6134100"/>
          <p14:tracePt t="118961" x="4095750" y="6057900"/>
          <p14:tracePt t="118978" x="4083050" y="6007100"/>
          <p14:tracePt t="118994" x="4083050" y="5949950"/>
          <p14:tracePt t="119011" x="4083050" y="5899150"/>
          <p14:tracePt t="119028" x="4083050" y="5848350"/>
          <p14:tracePt t="119045" x="4083050" y="5797550"/>
          <p14:tracePt t="119061" x="4083050" y="5772150"/>
          <p14:tracePt t="119078" x="4083050" y="5740400"/>
          <p14:tracePt t="119095" x="4083050" y="5721350"/>
          <p14:tracePt t="119111" x="4083050" y="5715000"/>
          <p14:tracePt t="119128" x="4095750" y="5708650"/>
          <p14:tracePt t="119144" x="4102100" y="5695950"/>
          <p14:tracePt t="119162" x="4127500" y="5695950"/>
          <p14:tracePt t="119178" x="4165600" y="5695950"/>
          <p14:tracePt t="119195" x="4216400" y="5695950"/>
          <p14:tracePt t="119211" x="4260850" y="5695950"/>
          <p14:tracePt t="119228" x="4324350" y="5695950"/>
          <p14:tracePt t="119244" x="4394200" y="5695950"/>
          <p14:tracePt t="119261" x="4457700" y="5695950"/>
          <p14:tracePt t="119277" x="4527550" y="5695950"/>
          <p14:tracePt t="119295" x="4616450" y="5683250"/>
          <p14:tracePt t="119311" x="4749800" y="5664200"/>
          <p14:tracePt t="119328" x="4845050" y="5645150"/>
          <p14:tracePt t="119344" x="4933950" y="5632450"/>
          <p14:tracePt t="119361" x="5041900" y="5613400"/>
          <p14:tracePt t="119378" x="5156200" y="5607050"/>
          <p14:tracePt t="119395" x="5289550" y="5607050"/>
          <p14:tracePt t="119411" x="5422900" y="5607050"/>
          <p14:tracePt t="119428" x="5562600" y="5594350"/>
          <p14:tracePt t="119445" x="5683250" y="5581650"/>
          <p14:tracePt t="119461" x="5816600" y="5568950"/>
          <p14:tracePt t="119478" x="5911850" y="5568950"/>
          <p14:tracePt t="119495" x="5988050" y="5568950"/>
          <p14:tracePt t="119511" x="6076950" y="5568950"/>
          <p14:tracePt t="119528" x="6134100" y="5568950"/>
          <p14:tracePt t="119545" x="6197600" y="5568950"/>
          <p14:tracePt t="119561" x="6248400" y="5568950"/>
          <p14:tracePt t="119578" x="6286500" y="5568950"/>
          <p14:tracePt t="119595" x="6324600" y="5568950"/>
          <p14:tracePt t="119611" x="6362700" y="5568950"/>
          <p14:tracePt t="119628" x="6407150" y="5575300"/>
          <p14:tracePt t="119645" x="6445250" y="5588000"/>
          <p14:tracePt t="119661" x="6489700" y="5626100"/>
          <p14:tracePt t="119678" x="6515100" y="5651500"/>
          <p14:tracePt t="119695" x="6540500" y="5708650"/>
          <p14:tracePt t="119711" x="6553200" y="5734050"/>
          <p14:tracePt t="119728" x="6559550" y="5791200"/>
          <p14:tracePt t="119745" x="6559550" y="5867400"/>
          <p14:tracePt t="119761" x="6559550" y="5956300"/>
          <p14:tracePt t="119778" x="6559550" y="6026150"/>
          <p14:tracePt t="119795" x="6559550" y="6096000"/>
          <p14:tracePt t="119811" x="6559550" y="6159500"/>
          <p14:tracePt t="119828" x="6559550" y="6210300"/>
          <p14:tracePt t="119845" x="6546850" y="6267450"/>
          <p14:tracePt t="119862" x="6521450" y="6343650"/>
          <p14:tracePt t="119879" x="6464300" y="6438900"/>
          <p14:tracePt t="119895" x="6438900" y="6464300"/>
          <p14:tracePt t="119911" x="6413500" y="6477000"/>
          <p14:tracePt t="119928" x="6356350" y="6496050"/>
          <p14:tracePt t="119945" x="6267450" y="6521450"/>
          <p14:tracePt t="119961" x="6178550" y="6521450"/>
          <p14:tracePt t="119978" x="6057900" y="6534150"/>
          <p14:tracePt t="119995" x="5949950" y="6534150"/>
          <p14:tracePt t="120011" x="5816600" y="6534150"/>
          <p14:tracePt t="120028" x="5638800" y="6534150"/>
          <p14:tracePt t="120045" x="5403850" y="6534150"/>
          <p14:tracePt t="120061" x="5143500" y="6534150"/>
          <p14:tracePt t="120079" x="4864100" y="6534150"/>
          <p14:tracePt t="120095" x="4800600" y="6527800"/>
          <p14:tracePt t="120111" x="4787900" y="6521450"/>
          <p14:tracePt t="120128" x="4781550" y="6521450"/>
          <p14:tracePt t="120145" x="4768850" y="6521450"/>
          <p14:tracePt t="120161" x="4743450" y="6521450"/>
          <p14:tracePt t="120178" x="4705350" y="6508750"/>
          <p14:tracePt t="120195" x="4673600" y="6502400"/>
          <p14:tracePt t="120211" x="4648200" y="6489700"/>
          <p14:tracePt t="120228" x="4629150" y="6483350"/>
          <p14:tracePt t="120245" x="4622800" y="6483350"/>
          <p14:tracePt t="120279" x="4603750" y="6477000"/>
          <p14:tracePt t="120295" x="4578350" y="6477000"/>
          <p14:tracePt t="120311" x="4552950" y="6464300"/>
          <p14:tracePt t="120328" x="4508500" y="6457950"/>
          <p14:tracePt t="120345" x="4470400" y="6445250"/>
          <p14:tracePt t="120362" x="4425950" y="6438900"/>
          <p14:tracePt t="120378" x="4356100" y="6432550"/>
          <p14:tracePt t="120395" x="4273550" y="6419850"/>
          <p14:tracePt t="120399" x="4241800" y="6407150"/>
          <p14:tracePt t="120412" x="4197350" y="6407150"/>
          <p14:tracePt t="120428" x="4159250" y="6400800"/>
          <p14:tracePt t="120445" x="4133850" y="6400800"/>
          <p14:tracePt t="120462" x="4127500" y="6400800"/>
          <p14:tracePt t="120480" x="4114800" y="6388100"/>
          <p14:tracePt t="120495" x="4108450" y="6388100"/>
          <p14:tracePt t="120512" x="4089400" y="6381750"/>
          <p14:tracePt t="120528" x="4083050" y="6381750"/>
          <p14:tracePt t="120545" x="4076700" y="6381750"/>
          <p14:tracePt t="120584" x="4070350" y="6381750"/>
          <p14:tracePt t="120616" x="4064000" y="6375400"/>
          <p14:tracePt t="120664" x="4057650" y="6362700"/>
          <p14:tracePt t="120688" x="4057650" y="6356350"/>
          <p14:tracePt t="120697" x="4057650" y="6343650"/>
          <p14:tracePt t="120705" x="4057650" y="6324600"/>
          <p14:tracePt t="120713" x="4057650" y="6305550"/>
          <p14:tracePt t="120728" x="4057650" y="6267450"/>
          <p14:tracePt t="120745" x="4070350" y="6229350"/>
          <p14:tracePt t="120762" x="4070350" y="6172200"/>
          <p14:tracePt t="120778" x="4070350" y="6108700"/>
          <p14:tracePt t="120795" x="4070350" y="6051550"/>
          <p14:tracePt t="120812" x="4070350" y="6007100"/>
          <p14:tracePt t="120828" x="4070350" y="5969000"/>
          <p14:tracePt t="120845" x="4083050" y="5918200"/>
          <p14:tracePt t="120862" x="4089400" y="5886450"/>
          <p14:tracePt t="120879" x="4108450" y="5861050"/>
          <p14:tracePt t="120912" x="4114800" y="5848350"/>
          <p14:tracePt t="120928" x="4127500" y="5848350"/>
          <p14:tracePt t="120945" x="4146550" y="5848350"/>
          <p14:tracePt t="120962" x="4184650" y="5848350"/>
          <p14:tracePt t="120978" x="4248150" y="5848350"/>
          <p14:tracePt t="120995" x="4368800" y="5848350"/>
          <p14:tracePt t="121012" x="4521200" y="5848350"/>
          <p14:tracePt t="121028" x="4641850" y="5848350"/>
          <p14:tracePt t="121045" x="4756150" y="5848350"/>
          <p14:tracePt t="121062" x="4845050" y="5835650"/>
          <p14:tracePt t="121079" x="4921250" y="5829300"/>
          <p14:tracePt t="121095" x="4940300" y="5816600"/>
          <p14:tracePt t="121112" x="4959350" y="5810250"/>
          <p14:tracePt t="121128" x="4984750" y="5803900"/>
          <p14:tracePt t="121145" x="5041900" y="5791200"/>
          <p14:tracePt t="121162" x="5118100" y="5791200"/>
          <p14:tracePt t="121178" x="5213350" y="5791200"/>
          <p14:tracePt t="121195" x="5295900" y="5791200"/>
          <p14:tracePt t="121212" x="5397500" y="5791200"/>
          <p14:tracePt t="121228" x="5499100" y="5791200"/>
          <p14:tracePt t="121245" x="5619750" y="5791200"/>
          <p14:tracePt t="121263" x="5791200" y="5791200"/>
          <p14:tracePt t="121279" x="5854700" y="5791200"/>
          <p14:tracePt t="121295" x="5994400" y="5791200"/>
          <p14:tracePt t="121312" x="6019800" y="5791200"/>
          <p14:tracePt t="123497" x="6064250" y="5791200"/>
          <p14:tracePt t="123504" x="6146800" y="5746750"/>
          <p14:tracePt t="123513" x="6191250" y="5695950"/>
          <p14:tracePt t="123529" x="6203950" y="5568950"/>
          <p14:tracePt t="123546" x="6203950" y="5226050"/>
          <p14:tracePt t="123563" x="6108700" y="4622800"/>
          <p14:tracePt t="123579" x="5911850" y="4019550"/>
          <p14:tracePt t="123596" x="5715000" y="3536950"/>
          <p14:tracePt t="123612" x="5518150" y="3092450"/>
          <p14:tracePt t="123629" x="5403850" y="2806700"/>
          <p14:tracePt t="123645" x="5378450" y="2686050"/>
          <p14:tracePt t="123663" x="5353050" y="2609850"/>
          <p14:tracePt t="123679" x="5353050" y="2527300"/>
          <p14:tracePt t="123696" x="5353050" y="2501900"/>
          <p14:tracePt t="123713" x="5353050" y="2470150"/>
          <p14:tracePt t="123729" x="5353050" y="2457450"/>
          <p14:tracePt t="123746" x="5353050" y="2387600"/>
          <p14:tracePt t="123763" x="5353050" y="2279650"/>
          <p14:tracePt t="123779" x="5353050" y="2133600"/>
          <p14:tracePt t="123796" x="5340350" y="1968500"/>
          <p14:tracePt t="123813" x="5295900" y="1797050"/>
          <p14:tracePt t="123829" x="5295900" y="1657350"/>
          <p14:tracePt t="123846" x="5295900" y="1587500"/>
          <p14:tracePt t="123863" x="5295900" y="1568450"/>
          <p14:tracePt t="123879" x="5295900" y="1562100"/>
          <p14:tracePt t="123920" x="5295900" y="1555750"/>
          <p14:tracePt t="123928" x="5308600" y="1555750"/>
          <p14:tracePt t="123936" x="5334000" y="1581150"/>
          <p14:tracePt t="123946" x="5359400" y="1619250"/>
          <p14:tracePt t="123963" x="5435600" y="1765300"/>
          <p14:tracePt t="123979" x="5518150" y="1892300"/>
          <p14:tracePt t="123996" x="5581650" y="1993900"/>
          <p14:tracePt t="124013" x="5607050" y="2025650"/>
          <p14:tracePt t="124029" x="5613400" y="2044700"/>
          <p14:tracePt t="124063" x="5613400" y="2051050"/>
          <p14:tracePt t="124079" x="5613400" y="2070100"/>
          <p14:tracePt t="124113" x="5613400" y="2082800"/>
          <p14:tracePt t="124129" x="5613400" y="2108200"/>
          <p14:tracePt t="124146" x="5613400" y="2133600"/>
          <p14:tracePt t="124163" x="5613400" y="2152650"/>
          <p14:tracePt t="124179" x="5613400" y="2190750"/>
          <p14:tracePt t="124196" x="5613400" y="2216150"/>
          <p14:tracePt t="124213" x="5613400" y="2247900"/>
          <p14:tracePt t="124229" x="5613400" y="2266950"/>
          <p14:tracePt t="124297" x="5607050" y="2266950"/>
          <p14:tracePt t="124313" x="5600700" y="2266950"/>
          <p14:tracePt t="124320" x="5594350" y="2266950"/>
          <p14:tracePt t="124329" x="5588000" y="2266950"/>
          <p14:tracePt t="124346" x="5588000" y="2260600"/>
          <p14:tracePt t="124368" x="5581650" y="2254250"/>
          <p14:tracePt t="125008" x="5581650" y="2266950"/>
          <p14:tracePt t="125016" x="5581650" y="2273300"/>
          <p14:tracePt t="125024" x="5581650" y="2279650"/>
          <p14:tracePt t="125032" x="5581650" y="2298700"/>
          <p14:tracePt t="125047" x="5594350" y="2330450"/>
          <p14:tracePt t="125063" x="5613400" y="2400300"/>
          <p14:tracePt t="125081" x="5638800" y="2476500"/>
          <p14:tracePt t="125096" x="5664200" y="2533650"/>
          <p14:tracePt t="125113" x="5664200" y="2552700"/>
          <p14:tracePt t="125130" x="5676900" y="2565400"/>
          <p14:tracePt t="125146" x="5676900" y="2578100"/>
          <p14:tracePt t="125163" x="5676900" y="2603500"/>
          <p14:tracePt t="125180" x="5676900" y="2616200"/>
          <p14:tracePt t="125196" x="5676900" y="2647950"/>
          <p14:tracePt t="125213" x="5676900" y="2654300"/>
          <p14:tracePt t="125230" x="5676900" y="2660650"/>
          <p14:tracePt t="125280" x="5676900" y="2673350"/>
          <p14:tracePt t="125296" x="5676900" y="2679700"/>
          <p14:tracePt t="126144" x="5676900" y="2686050"/>
          <p14:tracePt t="126153" x="5676900" y="2705100"/>
          <p14:tracePt t="126163" x="5676900" y="2724150"/>
          <p14:tracePt t="126180" x="5676900" y="2844800"/>
          <p14:tracePt t="126197" x="5676900" y="2971800"/>
          <p14:tracePt t="126213" x="5689600" y="3073400"/>
          <p14:tracePt t="126231" x="5689600" y="3168650"/>
          <p14:tracePt t="126247" x="5689600" y="3194050"/>
          <p14:tracePt t="126263" x="5689600" y="3200400"/>
          <p14:tracePt t="126280" x="5689600" y="3206750"/>
          <p14:tracePt t="126369" x="5689600" y="3219450"/>
          <p14:tracePt t="126392" x="5689600" y="3225800"/>
          <p14:tracePt t="126400" x="5689600" y="3232150"/>
          <p14:tracePt t="126409" x="5689600" y="3238500"/>
          <p14:tracePt t="126425" x="5689600" y="3251200"/>
          <p14:tracePt t="126432" x="5689600" y="3257550"/>
          <p14:tracePt t="126447" x="5689600" y="3263900"/>
          <p14:tracePt t="126463" x="5689600" y="3321050"/>
          <p14:tracePt t="126480" x="5689600" y="3352800"/>
          <p14:tracePt t="126497" x="5689600" y="3378200"/>
          <p14:tracePt t="126513" x="5689600" y="3403600"/>
          <p14:tracePt t="126547" x="5689600" y="3409950"/>
          <p14:tracePt t="126576" x="5689600" y="3422650"/>
          <p14:tracePt t="126608" x="5689600" y="3429000"/>
          <p14:tracePt t="126888" x="5683250" y="3435350"/>
          <p14:tracePt t="126896" x="5670550" y="3435350"/>
          <p14:tracePt t="126905" x="5651500" y="3435350"/>
          <p14:tracePt t="126913" x="5632450" y="3435350"/>
          <p14:tracePt t="126930" x="5486400" y="3473450"/>
          <p14:tracePt t="126947" x="5264150" y="3498850"/>
          <p14:tracePt t="126964" x="4984750" y="3543300"/>
          <p14:tracePt t="126980" x="4737100" y="3581400"/>
          <p14:tracePt t="126997" x="4641850" y="3581400"/>
          <p14:tracePt t="127014" x="4610100" y="3587750"/>
          <p14:tracePt t="127030" x="4603750" y="3594100"/>
          <p14:tracePt t="127088" x="4591050" y="3594100"/>
          <p14:tracePt t="127097" x="4584700" y="3587750"/>
          <p14:tracePt t="127106" x="4578350" y="3581400"/>
          <p14:tracePt t="127113" x="4572000" y="3568700"/>
          <p14:tracePt t="127130" x="4559300" y="3568700"/>
          <p14:tracePt t="127147" x="4514850" y="3549650"/>
          <p14:tracePt t="127164" x="4425950" y="3524250"/>
          <p14:tracePt t="127180" x="4292600" y="3498850"/>
          <p14:tracePt t="127197" x="4184650" y="3486150"/>
          <p14:tracePt t="127214" x="4146550" y="3473450"/>
          <p14:tracePt t="127231" x="4127500" y="3448050"/>
          <p14:tracePt t="127247" x="4121150" y="3435350"/>
          <p14:tracePt t="127264" x="4114800" y="3435350"/>
          <p14:tracePt t="127297" x="4114800" y="3416300"/>
          <p14:tracePt t="127314" x="4114800" y="3409950"/>
          <p14:tracePt t="127330" x="4114800" y="3403600"/>
          <p14:tracePt t="127347" x="4114800" y="3390900"/>
          <p14:tracePt t="127364" x="4114800" y="3378200"/>
          <p14:tracePt t="127380" x="4114800" y="3371850"/>
          <p14:tracePt t="127464" x="4114800" y="3365500"/>
          <p14:tracePt t="127472" x="4121150" y="3365500"/>
          <p14:tracePt t="127481" x="4127500" y="3365500"/>
          <p14:tracePt t="127497" x="4165600" y="3365500"/>
          <p14:tracePt t="127514" x="4197350" y="3390900"/>
          <p14:tracePt t="127530" x="4260850" y="3422650"/>
          <p14:tracePt t="127547" x="4330700" y="3460750"/>
          <p14:tracePt t="127564" x="4375150" y="3486150"/>
          <p14:tracePt t="127580" x="4457700" y="3530600"/>
          <p14:tracePt t="127597" x="4533900" y="3562350"/>
          <p14:tracePt t="127614" x="4648200" y="3587750"/>
          <p14:tracePt t="127631" x="4781550" y="3613150"/>
          <p14:tracePt t="127647" x="4972050" y="3638550"/>
          <p14:tracePt t="127664" x="5092700" y="3638550"/>
          <p14:tracePt t="127680" x="5175250" y="3638550"/>
          <p14:tracePt t="127697" x="5245100" y="3638550"/>
          <p14:tracePt t="127714" x="5295900" y="3638550"/>
          <p14:tracePt t="127730" x="5340350" y="3638550"/>
          <p14:tracePt t="127747" x="5378450" y="3625850"/>
          <p14:tracePt t="127764" x="5416550" y="3625850"/>
          <p14:tracePt t="127781" x="5499100" y="3600450"/>
          <p14:tracePt t="127797" x="5594350" y="3587750"/>
          <p14:tracePt t="127814" x="5740400" y="3562350"/>
          <p14:tracePt t="127831" x="5867400" y="3549650"/>
          <p14:tracePt t="127847" x="6057900" y="3524250"/>
          <p14:tracePt t="127864" x="6140450" y="3511550"/>
          <p14:tracePt t="127880" x="6229350" y="3511550"/>
          <p14:tracePt t="127898" x="6337300" y="3511550"/>
          <p14:tracePt t="127914" x="6464300" y="3511550"/>
          <p14:tracePt t="127930" x="6623050" y="3511550"/>
          <p14:tracePt t="127947" x="6781800" y="3511550"/>
          <p14:tracePt t="127964" x="6921500" y="3517900"/>
          <p14:tracePt t="127980" x="7035800" y="3543300"/>
          <p14:tracePt t="127997" x="7080250" y="3543300"/>
          <p14:tracePt t="128014" x="7086600" y="3543300"/>
          <p14:tracePt t="128081" x="7092950" y="3543300"/>
          <p14:tracePt t="128096" x="7124700" y="3543300"/>
          <p14:tracePt t="128105" x="7124700" y="3517900"/>
          <p14:tracePt t="128114" x="7131050" y="3505200"/>
          <p14:tracePt t="128131" x="7150100" y="3460750"/>
          <p14:tracePt t="128147" x="7150100" y="3422650"/>
          <p14:tracePt t="128164" x="7150100" y="3384550"/>
          <p14:tracePt t="128181" x="7150100" y="3346450"/>
          <p14:tracePt t="128197" x="7150100" y="3308350"/>
          <p14:tracePt t="128214" x="7150100" y="3270250"/>
          <p14:tracePt t="128231" x="7112000" y="3232150"/>
          <p14:tracePt t="128247" x="7048500" y="3187700"/>
          <p14:tracePt t="128264" x="7023100" y="3168650"/>
          <p14:tracePt t="128281" x="7010400" y="3149600"/>
          <p14:tracePt t="128297" x="7004050" y="3136900"/>
          <p14:tracePt t="128314" x="6991350" y="3124200"/>
          <p14:tracePt t="128331" x="6978650" y="3111500"/>
          <p14:tracePt t="128347" x="6959600" y="3092450"/>
          <p14:tracePt t="128364" x="6946900" y="3086100"/>
          <p14:tracePt t="128381" x="6902450" y="3073400"/>
          <p14:tracePt t="128398" x="6870700" y="3060700"/>
          <p14:tracePt t="128414" x="6819900" y="3048000"/>
          <p14:tracePt t="128417" x="6788150" y="3048000"/>
          <p14:tracePt t="128431" x="6769100" y="3035300"/>
          <p14:tracePt t="128447" x="6648450" y="3022600"/>
          <p14:tracePt t="128464" x="6546850" y="3022600"/>
          <p14:tracePt t="128481" x="6432550" y="3022600"/>
          <p14:tracePt t="128497" x="6254750" y="3022600"/>
          <p14:tracePt t="128514" x="6013450" y="3022600"/>
          <p14:tracePt t="128531" x="5683250" y="3022600"/>
          <p14:tracePt t="128547" x="5454650" y="3022600"/>
          <p14:tracePt t="128564" x="5302250" y="3022600"/>
          <p14:tracePt t="128581" x="5219700" y="3022600"/>
          <p14:tracePt t="128597" x="5194300" y="3022600"/>
          <p14:tracePt t="128615" x="5092700" y="3022600"/>
          <p14:tracePt t="128631" x="4997450" y="3022600"/>
          <p14:tracePt t="128648" x="4616450" y="3009900"/>
          <p14:tracePt t="128664" x="4330700" y="2965450"/>
          <p14:tracePt t="128681" x="4216400" y="2952750"/>
          <p14:tracePt t="128698" x="4184650" y="2952750"/>
          <p14:tracePt t="128776" x="4178300" y="2959100"/>
          <p14:tracePt t="128808" x="4171950" y="2959100"/>
          <p14:tracePt t="128816" x="4165600" y="2959100"/>
          <p14:tracePt t="128840" x="4165600" y="2965450"/>
          <p14:tracePt t="128856" x="4159250" y="2971800"/>
          <p14:tracePt t="128872" x="4152900" y="2978150"/>
          <p14:tracePt t="128881" x="4152900" y="2984500"/>
          <p14:tracePt t="128889" x="4152900" y="2990850"/>
          <p14:tracePt t="128898" x="4152900" y="3009900"/>
          <p14:tracePt t="128914" x="4152900" y="3022600"/>
          <p14:tracePt t="128931" x="4146550" y="3060700"/>
          <p14:tracePt t="128948" x="4140200" y="3079750"/>
          <p14:tracePt t="128964" x="4140200" y="3098800"/>
          <p14:tracePt t="128981" x="4146550" y="3162300"/>
          <p14:tracePt t="129000" x="4171950" y="3251200"/>
          <p14:tracePt t="129015" x="4184650" y="3308350"/>
          <p14:tracePt t="129031" x="4191000" y="3327400"/>
          <p14:tracePt t="129048" x="4203700" y="3365500"/>
          <p14:tracePt t="129064" x="4210050" y="3397250"/>
          <p14:tracePt t="129144" x="4210050" y="3403600"/>
          <p14:tracePt t="129192" x="4216400" y="3403600"/>
          <p14:tracePt t="129208" x="4222750" y="3403600"/>
          <p14:tracePt t="129224" x="4235450" y="3416300"/>
          <p14:tracePt t="129240" x="4241800" y="3416300"/>
          <p14:tracePt t="129248" x="4248150" y="3422650"/>
          <p14:tracePt t="129256" x="4254500" y="3422650"/>
          <p14:tracePt t="129264" x="4267200" y="3435350"/>
          <p14:tracePt t="129281" x="4273550" y="3435350"/>
          <p14:tracePt t="129321" x="4286250" y="3435350"/>
          <p14:tracePt t="129473" x="4286250" y="3429000"/>
          <p14:tracePt t="129480" x="4273550" y="3429000"/>
          <p14:tracePt t="129489" x="4267200" y="3429000"/>
          <p14:tracePt t="129498" x="4254500" y="3429000"/>
          <p14:tracePt t="129514" x="4235450" y="3422650"/>
          <p14:tracePt t="129531" x="4216400" y="3422650"/>
          <p14:tracePt t="129548" x="4191000" y="3416300"/>
          <p14:tracePt t="129564" x="4121150" y="3416300"/>
          <p14:tracePt t="129581" x="4070350" y="3416300"/>
          <p14:tracePt t="129598" x="4032250" y="3422650"/>
          <p14:tracePt t="129615" x="4019550" y="3435350"/>
          <p14:tracePt t="129631" x="4013200" y="3448050"/>
          <p14:tracePt t="129648" x="3994150" y="3486150"/>
          <p14:tracePt t="129664" x="3968750" y="3549650"/>
          <p14:tracePt t="129681" x="3943350" y="3644900"/>
          <p14:tracePt t="129698" x="3917950" y="3752850"/>
          <p14:tracePt t="129714" x="3917950" y="3854450"/>
          <p14:tracePt t="129731" x="3892550" y="3956050"/>
          <p14:tracePt t="129748" x="3892550" y="4044950"/>
          <p14:tracePt t="129765" x="3892550" y="4133850"/>
          <p14:tracePt t="129781" x="3892550" y="4197350"/>
          <p14:tracePt t="129799" x="3892550" y="4241800"/>
          <p14:tracePt t="129815" x="3892550" y="4267200"/>
          <p14:tracePt t="129831" x="3898900" y="4279900"/>
          <p14:tracePt t="129848" x="3898900" y="4305300"/>
          <p14:tracePt t="129864" x="3917950" y="4330700"/>
          <p14:tracePt t="129881" x="3930650" y="4356100"/>
          <p14:tracePt t="129898" x="3937000" y="4368800"/>
          <p14:tracePt t="129915" x="3949700" y="4381500"/>
          <p14:tracePt t="129931" x="3956050" y="4394200"/>
          <p14:tracePt t="129935" x="3962400" y="4400550"/>
          <p14:tracePt t="129965" x="3981450" y="4419600"/>
          <p14:tracePt t="129981" x="4000500" y="4438650"/>
          <p14:tracePt t="130015" x="4013200" y="4445000"/>
          <p14:tracePt t="130048" x="4013200" y="4451350"/>
          <p14:tracePt t="130064" x="4019550" y="4457700"/>
          <p14:tracePt t="130105" x="4025900" y="4464050"/>
          <p14:tracePt t="130120" x="4032250" y="4464050"/>
          <p14:tracePt t="130473" x="4032250" y="4470400"/>
          <p14:tracePt t="132127" x="4025900" y="4470400"/>
          <p14:tracePt t="132134" x="4006850" y="4470400"/>
          <p14:tracePt t="132142" x="4000500" y="4470400"/>
          <p14:tracePt t="132151" x="4000500" y="4483100"/>
          <p14:tracePt t="132165" x="4000500" y="4489450"/>
          <p14:tracePt t="132182" x="4000500" y="4508500"/>
          <p14:tracePt t="132199" x="4006850" y="4552950"/>
          <p14:tracePt t="132215" x="4006850" y="4603750"/>
          <p14:tracePt t="132232" x="4006850" y="4654550"/>
          <p14:tracePt t="132248" x="4006850" y="4705350"/>
          <p14:tracePt t="132265" x="4006850" y="4756150"/>
          <p14:tracePt t="132282" x="4013200" y="4787900"/>
          <p14:tracePt t="132299" x="4032250" y="4826000"/>
          <p14:tracePt t="132315" x="4051300" y="4857750"/>
          <p14:tracePt t="132332" x="4064000" y="4876800"/>
          <p14:tracePt t="132349" x="4083050" y="4914900"/>
          <p14:tracePt t="132365" x="4108450" y="4946650"/>
          <p14:tracePt t="132382" x="4152900" y="4972050"/>
          <p14:tracePt t="132399" x="4171950" y="4991100"/>
          <p14:tracePt t="132416" x="4184650" y="4997450"/>
          <p14:tracePt t="132432" x="4191000" y="5003800"/>
          <p14:tracePt t="132688" x="4191000" y="5010150"/>
          <p14:tracePt t="132705" x="4184650" y="5016500"/>
          <p14:tracePt t="132720" x="4184650" y="5022850"/>
          <p14:tracePt t="132728" x="4184650" y="5035550"/>
          <p14:tracePt t="132736" x="4184650" y="5041900"/>
          <p14:tracePt t="132749" x="4184650" y="5048250"/>
          <p14:tracePt t="132765" x="4184650" y="5067300"/>
          <p14:tracePt t="132782" x="4184650" y="5080000"/>
          <p14:tracePt t="132817" x="4191000" y="5092700"/>
          <p14:tracePt t="132849" x="4197350" y="5099050"/>
          <p14:tracePt t="132856" x="4203700" y="5099050"/>
          <p14:tracePt t="132866" x="4210050" y="5099050"/>
          <p14:tracePt t="132882" x="4235450" y="5099050"/>
          <p14:tracePt t="132899" x="4267200" y="5111750"/>
          <p14:tracePt t="132916" x="4286250" y="5118100"/>
          <p14:tracePt t="132932" x="4318000" y="5130800"/>
          <p14:tracePt t="132949" x="4362450" y="5137150"/>
          <p14:tracePt t="132954" x="4394200" y="5162550"/>
          <p14:tracePt t="132966" x="4445000" y="5175250"/>
          <p14:tracePt t="132983" x="4603750" y="5213350"/>
          <p14:tracePt t="132999" x="4730750" y="5257800"/>
          <p14:tracePt t="133015" x="4864100" y="5289550"/>
          <p14:tracePt t="133032" x="4933950" y="5295900"/>
          <p14:tracePt t="133049" x="4965700" y="5308600"/>
          <p14:tracePt t="133066" x="4972050" y="5308600"/>
          <p14:tracePt t="133082" x="4991100" y="5314950"/>
          <p14:tracePt t="133099" x="4997450" y="5327650"/>
          <p14:tracePt t="133116" x="5029200" y="5334000"/>
          <p14:tracePt t="133132" x="5086350" y="5359400"/>
          <p14:tracePt t="133149" x="5168900" y="5391150"/>
          <p14:tracePt t="133166" x="5245100" y="5422900"/>
          <p14:tracePt t="133183" x="5327650" y="5441950"/>
          <p14:tracePt t="133199" x="5346700" y="5454650"/>
          <p14:tracePt t="133215" x="5378450" y="5454650"/>
          <p14:tracePt t="133232" x="5397500" y="5454650"/>
          <p14:tracePt t="133249" x="5422900" y="5454650"/>
          <p14:tracePt t="133265" x="5473700" y="5454650"/>
          <p14:tracePt t="133282" x="5556250" y="5448300"/>
          <p14:tracePt t="133299" x="5657850" y="5422900"/>
          <p14:tracePt t="133316" x="5753100" y="5397500"/>
          <p14:tracePt t="133332" x="5816600" y="5372100"/>
          <p14:tracePt t="133349" x="5873750" y="5353050"/>
          <p14:tracePt t="133366" x="5911850" y="5346700"/>
          <p14:tracePt t="133383" x="5969000" y="5321300"/>
          <p14:tracePt t="133399" x="5975350" y="5321300"/>
          <p14:tracePt t="133416" x="6026150" y="5308600"/>
          <p14:tracePt t="133432" x="6045200" y="5302250"/>
          <p14:tracePt t="133449" x="6076950" y="5302250"/>
          <p14:tracePt t="133466" x="6108700" y="5302250"/>
          <p14:tracePt t="133482" x="6172200" y="5302250"/>
          <p14:tracePt t="133499" x="6267450" y="5302250"/>
          <p14:tracePt t="133516" x="6381750" y="5302250"/>
          <p14:tracePt t="133532" x="6470650" y="5302250"/>
          <p14:tracePt t="133549" x="6565900" y="5302250"/>
          <p14:tracePt t="133566" x="6591300" y="5302250"/>
          <p14:tracePt t="133582" x="6610350" y="5302250"/>
          <p14:tracePt t="133618" x="6616700" y="5302250"/>
          <p14:tracePt t="133632" x="6623050" y="5302250"/>
          <p14:tracePt t="133649" x="6629400" y="5295900"/>
          <p14:tracePt t="133672" x="6642100" y="5295900"/>
          <p14:tracePt t="133682" x="6642100" y="5289550"/>
          <p14:tracePt t="133704" x="6648450" y="5289550"/>
          <p14:tracePt t="133720" x="6648450" y="5283200"/>
          <p14:tracePt t="133732" x="6654800" y="5276850"/>
          <p14:tracePt t="133784" x="6661150" y="5276850"/>
          <p14:tracePt t="133904" x="6667500" y="5276850"/>
          <p14:tracePt t="133928" x="6680200" y="5276850"/>
          <p14:tracePt t="134001" x="6686550" y="5276850"/>
          <p14:tracePt t="134072" x="6673850" y="5276850"/>
          <p14:tracePt t="134081" x="6654800" y="5276850"/>
          <p14:tracePt t="134088" x="6629400" y="5276850"/>
          <p14:tracePt t="134099" x="6584950" y="5276850"/>
          <p14:tracePt t="134116" x="6496050" y="5264150"/>
          <p14:tracePt t="134132" x="6394450" y="5264150"/>
          <p14:tracePt t="134149" x="6311900" y="5264150"/>
          <p14:tracePt t="134166" x="6178550" y="5264150"/>
          <p14:tracePt t="134183" x="5969000" y="5264150"/>
          <p14:tracePt t="134199" x="5670550" y="5264150"/>
          <p14:tracePt t="134216" x="5492750" y="5264150"/>
          <p14:tracePt t="134232" x="5391150" y="5264150"/>
          <p14:tracePt t="134249" x="5321300" y="5264150"/>
          <p14:tracePt t="134266" x="5276850" y="5257800"/>
          <p14:tracePt t="134283" x="5251450" y="5257800"/>
          <p14:tracePt t="134299" x="5213350" y="5245100"/>
          <p14:tracePt t="134316" x="5143500" y="5232400"/>
          <p14:tracePt t="134333" x="5086350" y="5213350"/>
          <p14:tracePt t="134349" x="5016500" y="5213350"/>
          <p14:tracePt t="134366" x="4914900" y="5200650"/>
          <p14:tracePt t="134383" x="4775200" y="5187950"/>
          <p14:tracePt t="134399" x="4527550" y="5187950"/>
          <p14:tracePt t="134416" x="4356100" y="5187950"/>
          <p14:tracePt t="134433" x="4203700" y="5187950"/>
          <p14:tracePt t="134449" x="4102100" y="5187950"/>
          <p14:tracePt t="134466" x="4095750" y="5187950"/>
          <p14:tracePt t="134568" x="4095750" y="5207000"/>
          <p14:tracePt t="134593" x="4095750" y="5213350"/>
          <p14:tracePt t="134616" x="4108450" y="5213350"/>
          <p14:tracePt t="134632" x="4114800" y="5232400"/>
          <p14:tracePt t="134641" x="4121150" y="5232400"/>
          <p14:tracePt t="134649" x="4121150" y="5238750"/>
          <p14:tracePt t="134666" x="4133850" y="5251450"/>
          <p14:tracePt t="134683" x="4146550" y="5264150"/>
          <p14:tracePt t="134699" x="4165600" y="5270500"/>
          <p14:tracePt t="134716" x="4171950" y="5283200"/>
          <p14:tracePt t="134733" x="4184650" y="5283200"/>
          <p14:tracePt t="134766" x="4191000" y="5283200"/>
          <p14:tracePt t="134783" x="4197350" y="5283200"/>
          <p14:tracePt t="134945" x="4203700" y="5283200"/>
          <p14:tracePt t="135896" x="4203700" y="5276850"/>
          <p14:tracePt t="135904" x="4203700" y="5270500"/>
          <p14:tracePt t="135920" x="4171950" y="5264150"/>
          <p14:tracePt t="135928" x="4152900" y="5264150"/>
          <p14:tracePt t="135936" x="4127500" y="5264150"/>
          <p14:tracePt t="135950" x="4108450" y="5264150"/>
          <p14:tracePt t="135967" x="4076700" y="5264150"/>
          <p14:tracePt t="135983" x="4057650" y="5264150"/>
          <p14:tracePt t="136048" x="4044950" y="5264150"/>
          <p14:tracePt t="136064" x="4038600" y="5283200"/>
          <p14:tracePt t="136072" x="4032250" y="5302250"/>
          <p14:tracePt t="136083" x="4032250" y="5321300"/>
          <p14:tracePt t="136100" x="4032250" y="5372100"/>
          <p14:tracePt t="136117" x="4032250" y="5435600"/>
          <p14:tracePt t="136135" x="4032250" y="5543550"/>
          <p14:tracePt t="136150" x="4032250" y="5581650"/>
          <p14:tracePt t="136167" x="4032250" y="5727700"/>
          <p14:tracePt t="136183" x="4032250" y="5835650"/>
          <p14:tracePt t="136200" x="4051300" y="5937250"/>
          <p14:tracePt t="136216" x="4076700" y="6026150"/>
          <p14:tracePt t="136233" x="4089400" y="6070600"/>
          <p14:tracePt t="136250" x="4095750" y="6089650"/>
          <p14:tracePt t="136266" x="4102100" y="6096000"/>
          <p14:tracePt t="136311" x="4102100" y="6102350"/>
          <p14:tracePt t="136319" x="4121150" y="6115050"/>
          <p14:tracePt t="136333" x="4127500" y="6127750"/>
          <p14:tracePt t="136350" x="4140200" y="6127750"/>
          <p14:tracePt t="136367" x="4165600" y="6146800"/>
          <p14:tracePt t="136401" x="4171950" y="6153150"/>
          <p14:tracePt t="136417" x="4191000" y="6159500"/>
          <p14:tracePt t="136433" x="4216400" y="6178550"/>
          <p14:tracePt t="136450" x="4254500" y="6197600"/>
          <p14:tracePt t="136467" x="4305300" y="6223000"/>
          <p14:tracePt t="136483" x="4318000" y="6235700"/>
          <p14:tracePt t="136500" x="4337050" y="6235700"/>
          <p14:tracePt t="136552" x="4343400" y="6242050"/>
          <p14:tracePt t="136560" x="4349750" y="6242050"/>
          <p14:tracePt t="136584" x="4356100" y="6242050"/>
          <p14:tracePt t="136600" x="4362450" y="6242050"/>
          <p14:tracePt t="140313" x="4368800" y="6242050"/>
          <p14:tracePt t="140320" x="4375150" y="6242050"/>
          <p14:tracePt t="140328" x="4381500" y="6242050"/>
          <p14:tracePt t="140337" x="4387850" y="6242050"/>
          <p14:tracePt t="140361" x="4400550" y="6242050"/>
          <p14:tracePt t="140616" x="4406900" y="6242050"/>
          <p14:tracePt t="140729" x="4406900" y="6248400"/>
          <p14:tracePt t="140760" x="4406900" y="6261100"/>
          <p14:tracePt t="142704" x="0" y="0"/>
        </p14:tracePtLst>
      </p14:laserTraceLst>
    </p:ext>
  </p:extLs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94033" y="65280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383626"/>
            <a:ext cx="8229600" cy="2159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474014066"/>
              </p:ext>
            </p:extLst>
          </p:nvPr>
        </p:nvGraphicFramePr>
        <p:xfrm>
          <a:off x="5329556" y="2443821"/>
          <a:ext cx="2489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8702"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29556" y="2443821"/>
                        <a:ext cx="2489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6313553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15900"/>
    </mc:Choice>
    <mc:Fallback xmlns="">
      <p:transition advTm="11590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0745" x="8709025" y="2430463"/>
          <p14:tracePt t="10750" x="8526463" y="2370138"/>
          <p14:tracePt t="10758" x="8237538" y="2286000"/>
          <p14:tracePt t="10767" x="7962900" y="2201863"/>
          <p14:tracePt t="10782" x="7612063" y="2111375"/>
          <p14:tracePt t="10799" x="7513638" y="2111375"/>
          <p14:tracePt t="10817" x="7497763" y="2155825"/>
          <p14:tracePt t="10833" x="7489825" y="2193925"/>
          <p14:tracePt t="10849" x="7445375" y="2263775"/>
          <p14:tracePt t="10866" x="7369175" y="2346325"/>
          <p14:tracePt t="10882" x="7231063" y="2438400"/>
          <p14:tracePt t="10899" x="7064375" y="2492375"/>
          <p14:tracePt t="10916" x="6926263" y="2560638"/>
          <p14:tracePt t="10932" x="6858000" y="2582863"/>
          <p14:tracePt t="10949" x="6721475" y="2651125"/>
          <p14:tracePt t="10966" x="6613525" y="2697163"/>
          <p14:tracePt t="10982" x="6507163" y="2765425"/>
          <p14:tracePt t="10999" x="6446838" y="2819400"/>
          <p14:tracePt t="11015" x="6400800" y="2865438"/>
          <p14:tracePt t="11032" x="6362700" y="2917825"/>
          <p14:tracePt t="11049" x="6346825" y="2987675"/>
          <p14:tracePt t="11066" x="6332538" y="3055938"/>
          <p14:tracePt t="11083" x="6332538" y="3063875"/>
          <p14:tracePt t="11099" x="6362700" y="3116263"/>
          <p14:tracePt t="11116" x="6392863" y="3132138"/>
          <p14:tracePt t="11359" x="6400800" y="3132138"/>
          <p14:tracePt t="11367" x="6408738" y="3140075"/>
          <p14:tracePt t="11392" x="6408738" y="3146425"/>
          <p14:tracePt t="13232" x="6416675" y="3146425"/>
          <p14:tracePt t="13262" x="6423025" y="3140075"/>
          <p14:tracePt t="13278" x="6454775" y="3124200"/>
          <p14:tracePt t="13286" x="6477000" y="3108325"/>
          <p14:tracePt t="13294" x="6484938" y="3101975"/>
          <p14:tracePt t="13302" x="6492875" y="3101975"/>
          <p14:tracePt t="13335" x="6499225" y="3094038"/>
          <p14:tracePt t="13446" x="6499225" y="3086100"/>
          <p14:tracePt t="13518" x="6499225" y="3070225"/>
          <p14:tracePt t="13678" x="6507163" y="3063875"/>
          <p14:tracePt t="13686" x="6515100" y="3048000"/>
          <p14:tracePt t="13695" x="6523038" y="3032125"/>
          <p14:tracePt t="13774" x="6523038" y="3025775"/>
          <p14:tracePt t="13799" x="6523038" y="3017838"/>
          <p14:tracePt t="13816" x="6523038" y="3009900"/>
          <p14:tracePt t="13830" x="6515100" y="3001963"/>
          <p14:tracePt t="13839" x="6507163" y="3001963"/>
          <p14:tracePt t="13850" x="6507163" y="2994025"/>
          <p14:tracePt t="13867" x="6499225" y="2987675"/>
          <p14:tracePt t="13884" x="6492875" y="2963863"/>
          <p14:tracePt t="13900" x="6492875" y="2941638"/>
          <p14:tracePt t="13917" x="6484938" y="2925763"/>
          <p14:tracePt t="13934" x="6477000" y="2917825"/>
          <p14:tracePt t="13950" x="6477000" y="2903538"/>
          <p14:tracePt t="13967" x="6477000" y="2879725"/>
          <p14:tracePt t="13985" x="6484938" y="2849563"/>
          <p14:tracePt t="14000" x="6492875" y="2827338"/>
          <p14:tracePt t="14034" x="6492875" y="2819400"/>
          <p14:tracePt t="14071" x="6492875" y="2811463"/>
          <p14:tracePt t="14086" x="6492875" y="2803525"/>
          <p14:tracePt t="14102" x="6484938" y="2803525"/>
          <p14:tracePt t="14128" x="6477000" y="2803525"/>
          <p14:tracePt t="14142" x="6461125" y="2797175"/>
          <p14:tracePt t="14158" x="6454775" y="2797175"/>
          <p14:tracePt t="14167" x="6446838" y="2797175"/>
          <p14:tracePt t="14175" x="6438900" y="2797175"/>
          <p14:tracePt t="14184" x="6438900" y="2789238"/>
          <p14:tracePt t="14201" x="6430963" y="2789238"/>
          <p14:tracePt t="14217" x="6423025" y="2781300"/>
          <p14:tracePt t="14234" x="6416675" y="2773363"/>
          <p14:tracePt t="14250" x="6408738" y="2743200"/>
          <p14:tracePt t="14267" x="6408738" y="2705100"/>
          <p14:tracePt t="14284" x="6392863" y="2636838"/>
          <p14:tracePt t="14302" x="6392863" y="2544763"/>
          <p14:tracePt t="14318" x="6392863" y="2498725"/>
          <p14:tracePt t="14334" x="6416675" y="2476500"/>
          <p14:tracePt t="14350" x="6492875" y="2430463"/>
          <p14:tracePt t="14367" x="6553200" y="2416175"/>
          <p14:tracePt t="14384" x="6607175" y="2408238"/>
          <p14:tracePt t="14401" x="6621463" y="2408238"/>
          <p14:tracePt t="14417" x="6637338" y="2408238"/>
          <p14:tracePt t="14434" x="6659563" y="2416175"/>
          <p14:tracePt t="14450" x="6667500" y="2422525"/>
          <p14:tracePt t="14467" x="6667500" y="2446338"/>
          <p14:tracePt t="14484" x="6689725" y="2568575"/>
          <p14:tracePt t="14500" x="6697663" y="2682875"/>
          <p14:tracePt t="14518" x="6697663" y="2841625"/>
          <p14:tracePt t="14534" x="6667500" y="2917825"/>
          <p14:tracePt t="14550" x="6583363" y="2979738"/>
          <p14:tracePt t="14567" x="6515100" y="2987675"/>
          <p14:tracePt t="14584" x="6446838" y="2987675"/>
          <p14:tracePt t="14601" x="6408738" y="2979738"/>
          <p14:tracePt t="14618" x="6370638" y="2941638"/>
          <p14:tracePt t="14634" x="6340475" y="2835275"/>
          <p14:tracePt t="14651" x="6332538" y="2713038"/>
          <p14:tracePt t="14654" x="6332538" y="2644775"/>
          <p14:tracePt t="14667" x="6332538" y="2574925"/>
          <p14:tracePt t="14684" x="6354763" y="2484438"/>
          <p14:tracePt t="14701" x="6423025" y="2400300"/>
          <p14:tracePt t="14718" x="6561138" y="2339975"/>
          <p14:tracePt t="14734" x="6583363" y="2339975"/>
          <p14:tracePt t="14751" x="6607175" y="2332038"/>
          <p14:tracePt t="14784" x="6613525" y="2332038"/>
          <p14:tracePt t="14801" x="6613525" y="2370138"/>
          <p14:tracePt t="14817" x="6591300" y="2530475"/>
          <p14:tracePt t="14835" x="6523038" y="2674938"/>
          <p14:tracePt t="14851" x="6423025" y="2819400"/>
          <p14:tracePt t="14867" x="6316663" y="2895600"/>
          <p14:tracePt t="14884" x="6218238" y="2933700"/>
          <p14:tracePt t="14901" x="6164263" y="2933700"/>
          <p14:tracePt t="14918" x="6149975" y="2933700"/>
          <p14:tracePt t="14934" x="6149975" y="2895600"/>
          <p14:tracePt t="14951" x="6149975" y="2811463"/>
          <p14:tracePt t="14967" x="6149975" y="2705100"/>
          <p14:tracePt t="14984" x="6194425" y="2620963"/>
          <p14:tracePt t="15001" x="6240463" y="2544763"/>
          <p14:tracePt t="15017" x="6278563" y="2506663"/>
          <p14:tracePt t="15034" x="6324600" y="2498725"/>
          <p14:tracePt t="15051" x="6362700" y="2498725"/>
          <p14:tracePt t="15067" x="6392863" y="2522538"/>
          <p14:tracePt t="15084" x="6408738" y="2536825"/>
          <p14:tracePt t="15101" x="6438900" y="2689225"/>
          <p14:tracePt t="15118" x="6438900" y="2803525"/>
          <p14:tracePt t="15135" x="6430963" y="2887663"/>
          <p14:tracePt t="15151" x="6370638" y="2963863"/>
          <p14:tracePt t="15167" x="6302375" y="2994025"/>
          <p14:tracePt t="15184" x="6264275" y="2994025"/>
          <p14:tracePt t="15201" x="6232525" y="2987675"/>
          <p14:tracePt t="15217" x="6210300" y="2925763"/>
          <p14:tracePt t="15234" x="6202363" y="2819400"/>
          <p14:tracePt t="15251" x="6202363" y="2720975"/>
          <p14:tracePt t="15267" x="6256338" y="2613025"/>
          <p14:tracePt t="15284" x="6378575" y="2530475"/>
          <p14:tracePt t="15301" x="6507163" y="2484438"/>
          <p14:tracePt t="15318" x="6553200" y="2484438"/>
          <p14:tracePt t="15335" x="6569075" y="2484438"/>
          <p14:tracePt t="15351" x="6575425" y="2582863"/>
          <p14:tracePt t="15367" x="6575425" y="2735263"/>
          <p14:tracePt t="15384" x="6537325" y="2903538"/>
          <p14:tracePt t="15401" x="6477000" y="3017838"/>
          <p14:tracePt t="15418" x="6400800" y="3070225"/>
          <p14:tracePt t="15434" x="6354763" y="3070225"/>
          <p14:tracePt t="15451" x="6332538" y="3070225"/>
          <p14:tracePt t="15468" x="6302375" y="3032125"/>
          <p14:tracePt t="15484" x="6278563" y="2949575"/>
          <p14:tracePt t="15502" x="6278563" y="2803525"/>
          <p14:tracePt t="15518" x="6278563" y="2720975"/>
          <p14:tracePt t="15534" x="6316663" y="2682875"/>
          <p14:tracePt t="15551" x="6362700" y="2674938"/>
          <p14:tracePt t="15567" x="6408738" y="2674938"/>
          <p14:tracePt t="15584" x="6423025" y="2689225"/>
          <p14:tracePt t="15601" x="6446838" y="2773363"/>
          <p14:tracePt t="15617" x="6454775" y="2887663"/>
          <p14:tracePt t="15634" x="6454775" y="2994025"/>
          <p14:tracePt t="15651" x="6430963" y="3063875"/>
          <p14:tracePt t="15667" x="6384925" y="3063875"/>
          <p14:tracePt t="15684" x="6346825" y="3063875"/>
          <p14:tracePt t="15701" x="6270625" y="2987675"/>
          <p14:tracePt t="15718" x="6240463" y="2911475"/>
          <p14:tracePt t="15734" x="6188075" y="2689225"/>
          <p14:tracePt t="15751" x="6188075" y="2582863"/>
          <p14:tracePt t="15768" x="6248400" y="2498725"/>
          <p14:tracePt t="15784" x="6362700" y="2476500"/>
          <p14:tracePt t="15801" x="6469063" y="2476500"/>
          <p14:tracePt t="15818" x="6515100" y="2506663"/>
          <p14:tracePt t="15834" x="6583363" y="2636838"/>
          <p14:tracePt t="15851" x="6613525" y="2789238"/>
          <p14:tracePt t="15868" x="6613525" y="2933700"/>
          <p14:tracePt t="15884" x="6607175" y="2994025"/>
          <p14:tracePt t="15902" x="6561138" y="3009900"/>
          <p14:tracePt t="15917" x="6537325" y="3009900"/>
          <p14:tracePt t="15934" x="6477000" y="2925763"/>
          <p14:tracePt t="15951" x="6423025" y="2811463"/>
          <p14:tracePt t="15968" x="6392863" y="2697163"/>
          <p14:tracePt t="15984" x="6392863" y="2620963"/>
          <p14:tracePt t="16001" x="6400800" y="2598738"/>
          <p14:tracePt t="16018" x="6446838" y="2598738"/>
          <p14:tracePt t="16035" x="6492875" y="2606675"/>
          <p14:tracePt t="16051" x="6545263" y="2689225"/>
          <p14:tracePt t="16068" x="6569075" y="2835275"/>
          <p14:tracePt t="16084" x="6569075" y="2971800"/>
          <p14:tracePt t="16102" x="6537325" y="3070225"/>
          <p14:tracePt t="16118" x="6492875" y="3070225"/>
          <p14:tracePt t="16134" x="6454775" y="3063875"/>
          <p14:tracePt t="16151" x="6430963" y="3017838"/>
          <p14:tracePt t="16168" x="6430963" y="2949575"/>
          <p14:tracePt t="16184" x="6430963" y="2887663"/>
          <p14:tracePt t="16201" x="6430963" y="2827338"/>
          <p14:tracePt t="16218" x="6446838" y="2789238"/>
          <p14:tracePt t="16234" x="6499225" y="2789238"/>
          <p14:tracePt t="16251" x="6553200" y="2789238"/>
          <p14:tracePt t="16268" x="6569075" y="2789238"/>
          <p14:tracePt t="16284" x="6575425" y="2797175"/>
          <p14:tracePt t="16302" x="6575425" y="2819400"/>
          <p14:tracePt t="16318" x="6575425" y="2841625"/>
          <p14:tracePt t="16335" x="6530975" y="2841625"/>
          <p14:tracePt t="16351" x="6523038" y="2841625"/>
          <p14:tracePt t="16368" x="6499225" y="2841625"/>
          <p14:tracePt t="16385" x="6492875" y="2835275"/>
          <p14:tracePt t="17303" x="6507163" y="2835275"/>
          <p14:tracePt t="17311" x="6530975" y="2835275"/>
          <p14:tracePt t="17319" x="6545263" y="2835275"/>
          <p14:tracePt t="17335" x="6569075" y="2835275"/>
          <p14:tracePt t="17352" x="6599238" y="2835275"/>
          <p14:tracePt t="17368" x="6621463" y="2849563"/>
          <p14:tracePt t="17384" x="6645275" y="2849563"/>
          <p14:tracePt t="17401" x="6651625" y="2849563"/>
          <p14:tracePt t="17418" x="6659563" y="2849563"/>
          <p14:tracePt t="17526" x="6675438" y="2849563"/>
          <p14:tracePt t="17534" x="6697663" y="2849563"/>
          <p14:tracePt t="17542" x="6713538" y="2849563"/>
          <p14:tracePt t="17551" x="6727825" y="2849563"/>
          <p14:tracePt t="17568" x="6743700" y="2849563"/>
          <p14:tracePt t="17584" x="6765925" y="2865438"/>
          <p14:tracePt t="17602" x="6789738" y="2887663"/>
          <p14:tracePt t="17618" x="6811963" y="2903538"/>
          <p14:tracePt t="17635" x="6819900" y="2917825"/>
          <p14:tracePt t="17652" x="6819900" y="2925763"/>
          <p14:tracePt t="17711" x="6811963" y="2925763"/>
          <p14:tracePt t="17735" x="6804025" y="2925763"/>
          <p14:tracePt t="17751" x="6804025" y="2917825"/>
          <p14:tracePt t="17759" x="6804025" y="2903538"/>
          <p14:tracePt t="17768" x="6804025" y="2895600"/>
          <p14:tracePt t="17785" x="6804025" y="2873375"/>
          <p14:tracePt t="17802" x="6804025" y="2849563"/>
          <p14:tracePt t="17818" x="6804025" y="2819400"/>
          <p14:tracePt t="17835" x="6804025" y="2789238"/>
          <p14:tracePt t="17852" x="6804025" y="2765425"/>
          <p14:tracePt t="17868" x="6804025" y="2735263"/>
          <p14:tracePt t="17886" x="6804025" y="2697163"/>
          <p14:tracePt t="17902" x="6804025" y="2689225"/>
          <p14:tracePt t="17918" x="6827838" y="2620963"/>
          <p14:tracePt t="17935" x="6858000" y="2574925"/>
          <p14:tracePt t="17952" x="6904038" y="2522538"/>
          <p14:tracePt t="17968" x="6956425" y="2468563"/>
          <p14:tracePt t="17985" x="7070725" y="2416175"/>
          <p14:tracePt t="18002" x="7208838" y="2378075"/>
          <p14:tracePt t="18018" x="7337425" y="2354263"/>
          <p14:tracePt t="18035" x="7513638" y="2332038"/>
          <p14:tracePt t="18052" x="7688263" y="2332038"/>
          <p14:tracePt t="18068" x="7856538" y="2332038"/>
          <p14:tracePt t="18086" x="8047038" y="2370138"/>
          <p14:tracePt t="18102" x="8107363" y="2400300"/>
          <p14:tracePt t="18118" x="8183563" y="2492375"/>
          <p14:tracePt t="18135" x="8229600" y="2628900"/>
          <p14:tracePt t="18152" x="8259763" y="2789238"/>
          <p14:tracePt t="18168" x="8267700" y="3001963"/>
          <p14:tracePt t="18185" x="8267700" y="3184525"/>
          <p14:tracePt t="18202" x="8213725" y="3330575"/>
          <p14:tracePt t="18219" x="8123238" y="3459163"/>
          <p14:tracePt t="18235" x="8001000" y="3543300"/>
          <p14:tracePt t="18253" x="7818438" y="3573463"/>
          <p14:tracePt t="18268" x="7627938" y="3565525"/>
          <p14:tracePt t="18286" x="7223125" y="3421063"/>
          <p14:tracePt t="18302" x="7002463" y="3284538"/>
          <p14:tracePt t="18319" x="6865938" y="3132138"/>
          <p14:tracePt t="18335" x="6765925" y="2925763"/>
          <p14:tracePt t="18352" x="6721475" y="2759075"/>
          <p14:tracePt t="18369" x="6721475" y="2606675"/>
          <p14:tracePt t="18385" x="6773863" y="2454275"/>
          <p14:tracePt t="18402" x="6858000" y="2332038"/>
          <p14:tracePt t="18419" x="7026275" y="2225675"/>
          <p14:tracePt t="18435" x="7246938" y="2179638"/>
          <p14:tracePt t="18452" x="7475538" y="2155825"/>
          <p14:tracePt t="18471" x="7704138" y="2155825"/>
          <p14:tracePt t="18486" x="7764463" y="2193925"/>
          <p14:tracePt t="18502" x="7826375" y="2308225"/>
          <p14:tracePt t="18519" x="7870825" y="2606675"/>
          <p14:tracePt t="18535" x="7886700" y="3063875"/>
          <p14:tracePt t="18552" x="7810500" y="3467100"/>
          <p14:tracePt t="18568" x="7696200" y="3711575"/>
          <p14:tracePt t="18585" x="7627938" y="3779838"/>
          <p14:tracePt t="18602" x="7573963" y="3779838"/>
          <p14:tracePt t="18619" x="7527925" y="3763963"/>
          <p14:tracePt t="18635" x="7467600" y="3589338"/>
          <p14:tracePt t="18652" x="7323138" y="3200400"/>
          <p14:tracePt t="18671" x="7108825" y="2644775"/>
          <p14:tracePt t="18686" x="7094538" y="2430463"/>
          <p14:tracePt t="18702" x="7124700" y="2286000"/>
          <p14:tracePt t="18719" x="7269163" y="2217738"/>
          <p14:tracePt t="18735" x="7505700" y="2187575"/>
          <p14:tracePt t="18752" x="7886700" y="2263775"/>
          <p14:tracePt t="18769" x="8289925" y="2492375"/>
          <p14:tracePt t="18786" x="8512175" y="2759075"/>
          <p14:tracePt t="18802" x="8580438" y="3116263"/>
          <p14:tracePt t="18819" x="8580438" y="3398838"/>
          <p14:tracePt t="18835" x="8435975" y="3597275"/>
          <p14:tracePt t="18852" x="8259763" y="3619500"/>
          <p14:tracePt t="18869" x="8054975" y="3603625"/>
          <p14:tracePt t="18887" x="7483475" y="3260725"/>
          <p14:tracePt t="18902" x="7108825" y="2949575"/>
          <p14:tracePt t="18919" x="6926263" y="2705100"/>
          <p14:tracePt t="18935" x="6888163" y="2552700"/>
          <p14:tracePt t="18952" x="6942138" y="2416175"/>
          <p14:tracePt t="18969" x="7116763" y="2339975"/>
          <p14:tracePt t="18986" x="7429500" y="2332038"/>
          <p14:tracePt t="19002" x="7750175" y="2339975"/>
          <p14:tracePt t="19019" x="7856538" y="2400300"/>
          <p14:tracePt t="19035" x="7886700" y="2530475"/>
          <p14:tracePt t="19052" x="7864475" y="2713038"/>
          <p14:tracePt t="19069" x="7704138" y="2865438"/>
          <p14:tracePt t="19086" x="7505700" y="2925763"/>
          <p14:tracePt t="19102" x="7331075" y="2903538"/>
          <p14:tracePt t="19119" x="7285038" y="2873375"/>
          <p14:tracePt t="19135" x="7261225" y="2841625"/>
          <p14:tracePt t="19152" x="7261225" y="2781300"/>
          <p14:tracePt t="19169" x="7261225" y="2743200"/>
          <p14:tracePt t="19186" x="7261225" y="2720975"/>
          <p14:tracePt t="19202" x="7261225" y="2713038"/>
          <p14:tracePt t="19278" x="7223125" y="2720975"/>
          <p14:tracePt t="19289" x="7170738" y="2751138"/>
          <p14:tracePt t="19294" x="7116763" y="2773363"/>
          <p14:tracePt t="19303" x="7070725" y="2797175"/>
          <p14:tracePt t="19319" x="6972300" y="2819400"/>
          <p14:tracePt t="19335" x="6956425" y="2827338"/>
          <p14:tracePt t="19369" x="6950075" y="2827338"/>
          <p14:tracePt t="19386" x="6964363" y="2743200"/>
          <p14:tracePt t="19403" x="7018338" y="2644775"/>
          <p14:tracePt t="19419" x="7040563" y="2574925"/>
          <p14:tracePt t="19436" x="7056438" y="2536825"/>
          <p14:tracePt t="19494" x="7056438" y="2590800"/>
          <p14:tracePt t="19503" x="7048500" y="2644775"/>
          <p14:tracePt t="19511" x="7040563" y="2713038"/>
          <p14:tracePt t="19519" x="7040563" y="2773363"/>
          <p14:tracePt t="19536" x="7040563" y="2841625"/>
          <p14:tracePt t="19552" x="7048500" y="2857500"/>
          <p14:tracePt t="19569" x="7070725" y="2857500"/>
          <p14:tracePt t="19586" x="7140575" y="2857500"/>
          <p14:tracePt t="19602" x="7277100" y="2819400"/>
          <p14:tracePt t="19619" x="7429500" y="2735263"/>
          <p14:tracePt t="19636" x="7535863" y="2674938"/>
          <p14:tracePt t="19653" x="7566025" y="2667000"/>
          <p14:tracePt t="19687" x="7573963" y="2667000"/>
          <p14:tracePt t="19718" x="7573963" y="2674938"/>
          <p14:tracePt t="19726" x="7581900" y="2682875"/>
          <p14:tracePt t="19736" x="7589838" y="2689225"/>
          <p14:tracePt t="19752" x="7620000" y="2705100"/>
          <p14:tracePt t="19769" x="7650163" y="2720975"/>
          <p14:tracePt t="19786" x="7666038" y="2720975"/>
          <p14:tracePt t="19802" x="7673975" y="2720975"/>
          <p14:tracePt t="19848" x="7673975" y="2727325"/>
          <p14:tracePt t="19878" x="7673975" y="2743200"/>
          <p14:tracePt t="19894" x="7666038" y="2751138"/>
          <p14:tracePt t="19902" x="7650163" y="2751138"/>
          <p14:tracePt t="19910" x="7642225" y="2751138"/>
          <p14:tracePt t="20022" x="7650163" y="2759075"/>
          <p14:tracePt t="20031" x="7666038" y="2759075"/>
          <p14:tracePt t="20038" x="7680325" y="2759075"/>
          <p14:tracePt t="20052" x="7704138" y="2759075"/>
          <p14:tracePt t="20070" x="7756525" y="2759075"/>
          <p14:tracePt t="20102" x="7772400" y="2759075"/>
          <p14:tracePt t="20119" x="7772400" y="2743200"/>
          <p14:tracePt t="20136" x="7772400" y="2720975"/>
          <p14:tracePt t="20152" x="7780338" y="2674938"/>
          <p14:tracePt t="20169" x="7788275" y="2644775"/>
          <p14:tracePt t="20186" x="7794625" y="2590800"/>
          <p14:tracePt t="20202" x="7794625" y="2522538"/>
          <p14:tracePt t="20219" x="7794625" y="2484438"/>
          <p14:tracePt t="20236" x="7794625" y="2438400"/>
          <p14:tracePt t="20252" x="7818438" y="2416175"/>
          <p14:tracePt t="20269" x="7840663" y="2384425"/>
          <p14:tracePt t="20286" x="7908925" y="2370138"/>
          <p14:tracePt t="20303" x="7954963" y="2370138"/>
          <p14:tracePt t="20319" x="7978775" y="2370138"/>
          <p14:tracePt t="20336" x="8001000" y="2378075"/>
          <p14:tracePt t="20353" x="8008938" y="2400300"/>
          <p14:tracePt t="20369" x="8047038" y="2498725"/>
          <p14:tracePt t="20386" x="8061325" y="2574925"/>
          <p14:tracePt t="20403" x="8077200" y="2636838"/>
          <p14:tracePt t="20419" x="8077200" y="2651125"/>
          <p14:tracePt t="20454" x="8069263" y="2651125"/>
          <p14:tracePt t="20479" x="8061325" y="2651125"/>
          <p14:tracePt t="20487" x="8054975" y="2651125"/>
          <p14:tracePt t="20503" x="8031163" y="2644775"/>
          <p14:tracePt t="20536" x="8016875" y="2644775"/>
          <p14:tracePt t="22615" x="8001000" y="2636838"/>
          <p14:tracePt t="22622" x="7916863" y="2613025"/>
          <p14:tracePt t="22632" x="7856538" y="2613025"/>
          <p14:tracePt t="22639" x="7756525" y="2613025"/>
          <p14:tracePt t="22655" x="7475538" y="2636838"/>
          <p14:tracePt t="22670" x="7018338" y="2697163"/>
          <p14:tracePt t="22687" x="6545263" y="2751138"/>
          <p14:tracePt t="22703" x="6232525" y="2789238"/>
          <p14:tracePt t="22720" x="5943600" y="2835275"/>
          <p14:tracePt t="22737" x="5715000" y="2849563"/>
          <p14:tracePt t="22753" x="5584825" y="2879725"/>
          <p14:tracePt t="22770" x="5532438" y="2887663"/>
          <p14:tracePt t="22974" x="5524500" y="2887663"/>
          <p14:tracePt t="23054" x="5516563" y="2887663"/>
          <p14:tracePt t="23078" x="5516563" y="2879725"/>
          <p14:tracePt t="23119" x="5516563" y="2873375"/>
          <p14:tracePt t="23134" x="5532438" y="2873375"/>
          <p14:tracePt t="23143" x="5554663" y="2873375"/>
          <p14:tracePt t="23154" x="5570538" y="2873375"/>
          <p14:tracePt t="23170" x="5654675" y="2873375"/>
          <p14:tracePt t="23187" x="5737225" y="2873375"/>
          <p14:tracePt t="23203" x="5821363" y="2879725"/>
          <p14:tracePt t="23220" x="5883275" y="2895600"/>
          <p14:tracePt t="23238" x="5935663" y="2895600"/>
          <p14:tracePt t="23270" x="5943600" y="2895600"/>
          <p14:tracePt t="23326" x="5959475" y="2895600"/>
          <p14:tracePt t="23358" x="5973763" y="2895600"/>
          <p14:tracePt t="23374" x="5989638" y="2887663"/>
          <p14:tracePt t="23383" x="6003925" y="2887663"/>
          <p14:tracePt t="23390" x="6011863" y="2887663"/>
          <p14:tracePt t="23404" x="6035675" y="2879725"/>
          <p14:tracePt t="23420" x="6088063" y="2879725"/>
          <p14:tracePt t="23438" x="6188075" y="2879725"/>
          <p14:tracePt t="23454" x="6240463" y="2879725"/>
          <p14:tracePt t="23471" x="6264275" y="2879725"/>
          <p14:tracePt t="23487" x="6278563" y="2879725"/>
          <p14:tracePt t="23504" x="6294438" y="2879725"/>
          <p14:tracePt t="23520" x="6302375" y="2879725"/>
          <p14:tracePt t="23537" x="6308725" y="2879725"/>
          <p14:tracePt t="23554" x="6316663" y="2879725"/>
          <p14:tracePt t="23571" x="6324600" y="2879725"/>
          <p14:tracePt t="23587" x="6332538" y="2879725"/>
          <p14:tracePt t="23604" x="6340475" y="2879725"/>
          <p14:tracePt t="23621" x="6362700" y="2879725"/>
          <p14:tracePt t="23638" x="6446838" y="2879725"/>
          <p14:tracePt t="23654" x="6537325" y="2895600"/>
          <p14:tracePt t="23670" x="6645275" y="2911475"/>
          <p14:tracePt t="23687" x="6735763" y="2917825"/>
          <p14:tracePt t="23704" x="6781800" y="2925763"/>
          <p14:tracePt t="23720" x="6797675" y="2925763"/>
          <p14:tracePt t="25255" x="6804025" y="2933700"/>
          <p14:tracePt t="28670" x="6804025" y="2917825"/>
          <p14:tracePt t="28679" x="6765925" y="2865438"/>
          <p14:tracePt t="28689" x="6721475" y="2819400"/>
          <p14:tracePt t="28707" x="6599238" y="2735263"/>
          <p14:tracePt t="28722" x="6316663" y="2628900"/>
          <p14:tracePt t="28739" x="5524500" y="2468563"/>
          <p14:tracePt t="28756" x="4656138" y="2346325"/>
          <p14:tracePt t="28772" x="3894138" y="2255838"/>
          <p14:tracePt t="28790" x="3238500" y="2087563"/>
          <p14:tracePt t="28806" x="3094038" y="2027238"/>
          <p14:tracePt t="28822" x="3025775" y="1973263"/>
          <p14:tracePt t="28839" x="2949575" y="1905000"/>
          <p14:tracePt t="28856" x="2841625" y="1774825"/>
          <p14:tracePt t="28872" x="2743200" y="1638300"/>
          <p14:tracePt t="28890" x="2620963" y="1477963"/>
          <p14:tracePt t="28906" x="2536825" y="1355725"/>
          <p14:tracePt t="28922" x="2476500" y="1249363"/>
          <p14:tracePt t="28939" x="2438400" y="1203325"/>
          <p14:tracePt t="28956" x="2422525" y="1173163"/>
          <p14:tracePt t="28972" x="2408238" y="1158875"/>
          <p14:tracePt t="29014" x="2392363" y="1143000"/>
          <p14:tracePt t="29030" x="2362200" y="1127125"/>
          <p14:tracePt t="29041" x="2346325" y="1120775"/>
          <p14:tracePt t="29056" x="2225675" y="1082675"/>
          <p14:tracePt t="29073" x="2027238" y="990600"/>
          <p14:tracePt t="29089" x="1736725" y="876300"/>
          <p14:tracePt t="29106" x="1562100" y="792163"/>
          <p14:tracePt t="29124" x="1393825" y="708025"/>
          <p14:tracePt t="29139" x="1311275" y="655638"/>
          <p14:tracePt t="29156" x="1265238" y="631825"/>
          <p14:tracePt t="29172" x="1203325" y="609600"/>
          <p14:tracePt t="29190" x="1082675" y="579438"/>
          <p14:tracePt t="29206" x="1012825" y="549275"/>
          <p14:tracePt t="29223" x="990600" y="549275"/>
          <p14:tracePt t="29239" x="960438" y="541338"/>
          <p14:tracePt t="29256" x="936625" y="525463"/>
          <p14:tracePt t="29272" x="922338" y="517525"/>
          <p14:tracePt t="29289" x="898525" y="511175"/>
          <p14:tracePt t="29306" x="846138" y="465138"/>
          <p14:tracePt t="29323" x="784225" y="411163"/>
          <p14:tracePt t="29340" x="731838" y="388938"/>
          <p14:tracePt t="29356" x="693738" y="381000"/>
          <p14:tracePt t="29373" x="655638" y="365125"/>
          <p14:tracePt t="29390" x="609600" y="358775"/>
          <p14:tracePt t="29406" x="579438" y="350838"/>
          <p14:tracePt t="29423" x="549275" y="334963"/>
          <p14:tracePt t="30570" x="6210300" y="3771900"/>
          <p14:tracePt t="30578" x="6202363" y="3771900"/>
          <p14:tracePt t="30586" x="6194425" y="3771900"/>
          <p14:tracePt t="30594" x="6180138" y="3771900"/>
          <p14:tracePt t="30610" x="6172200" y="3771900"/>
          <p14:tracePt t="30625" x="6156325" y="3771900"/>
          <p14:tracePt t="30658" x="6111875" y="3810000"/>
          <p14:tracePt t="30675" x="6057900" y="3848100"/>
          <p14:tracePt t="30691" x="6003925" y="3878263"/>
          <p14:tracePt t="30708" x="5935663" y="3916363"/>
          <p14:tracePt t="30725" x="5875338" y="3962400"/>
          <p14:tracePt t="30741" x="5775325" y="4000500"/>
          <p14:tracePt t="30758" x="5715000" y="4030663"/>
          <p14:tracePt t="30775" x="5692775" y="4046538"/>
          <p14:tracePt t="30791" x="5668963" y="4046538"/>
          <p14:tracePt t="31507" x="5661025" y="4046538"/>
          <p14:tracePt t="31523" x="5646738" y="4046538"/>
          <p14:tracePt t="31530" x="5630863" y="4046538"/>
          <p14:tracePt t="31541" x="5616575" y="4046538"/>
          <p14:tracePt t="31558" x="5584825" y="4046538"/>
          <p14:tracePt t="31575" x="5508625" y="4030663"/>
          <p14:tracePt t="31592" x="5440363" y="4016375"/>
          <p14:tracePt t="31608" x="5380038" y="3984625"/>
          <p14:tracePt t="31625" x="5356225" y="3984625"/>
          <p14:tracePt t="34354" x="5349875" y="3984625"/>
          <p14:tracePt t="34522" x="5341938" y="3970338"/>
          <p14:tracePt t="34554" x="5334000" y="3970338"/>
          <p14:tracePt t="34604" x="5334000" y="3962400"/>
          <p14:tracePt t="34714" x="5303838" y="3940175"/>
          <p14:tracePt t="34722" x="5265738" y="3940175"/>
          <p14:tracePt t="34729" x="5227638" y="3932238"/>
          <p14:tracePt t="34742" x="5203825" y="3916363"/>
          <p14:tracePt t="34900" x="5197475" y="3908425"/>
          <p14:tracePt t="34914" x="5197475" y="3902075"/>
          <p14:tracePt t="34922" x="5249863" y="3848100"/>
          <p14:tracePt t="34930" x="5295900" y="3771900"/>
          <p14:tracePt t="34943" x="5364163" y="3711575"/>
          <p14:tracePt t="34959" x="5456238" y="3627438"/>
          <p14:tracePt t="34976" x="5554663" y="3543300"/>
          <p14:tracePt t="34993" x="5684838" y="3429000"/>
          <p14:tracePt t="35010" x="5707063" y="3413125"/>
          <p14:tracePt t="35026" x="5715000" y="3406775"/>
          <p14:tracePt t="35043" x="5737225" y="3390900"/>
          <p14:tracePt t="35060" x="5783263" y="3344863"/>
          <p14:tracePt t="35076" x="5851525" y="3284538"/>
          <p14:tracePt t="35094" x="5965825" y="3184525"/>
          <p14:tracePt t="35110" x="6103938" y="3048000"/>
          <p14:tracePt t="35126" x="6286500" y="2887663"/>
          <p14:tracePt t="35143" x="6438900" y="2797175"/>
          <p14:tracePt t="35160" x="6569075" y="2735263"/>
          <p14:tracePt t="35176" x="6683375" y="2697163"/>
          <p14:tracePt t="35193" x="6858000" y="2644775"/>
          <p14:tracePt t="35210" x="6888163" y="2620963"/>
          <p14:tracePt t="35258" x="6888163" y="2613025"/>
          <p14:tracePt t="35267" x="6888163" y="2598738"/>
          <p14:tracePt t="35338" x="6888163" y="2590800"/>
          <p14:tracePt t="35442" x="6873875" y="2590800"/>
          <p14:tracePt t="35450" x="6858000" y="2590800"/>
          <p14:tracePt t="35460" x="6835775" y="2590800"/>
          <p14:tracePt t="35476" x="6751638" y="2568575"/>
          <p14:tracePt t="35493" x="6675438" y="2568575"/>
          <p14:tracePt t="35510" x="6645275" y="2582863"/>
          <p14:tracePt t="35526" x="6613525" y="2606675"/>
          <p14:tracePt t="35543" x="6607175" y="2613025"/>
          <p14:tracePt t="35576" x="6591300" y="2613025"/>
          <p14:tracePt t="35594" x="6583363" y="2613025"/>
          <p14:tracePt t="35626" x="6575425" y="2613025"/>
          <p14:tracePt t="36434" x="6569075" y="2613025"/>
          <p14:tracePt t="36706" x="6569075" y="2636838"/>
          <p14:tracePt t="36714" x="6545263" y="2751138"/>
          <p14:tracePt t="36722" x="6507163" y="2849563"/>
          <p14:tracePt t="36730" x="6469063" y="2911475"/>
          <p14:tracePt t="36744" x="6408738" y="2979738"/>
          <p14:tracePt t="36760" x="6316663" y="3086100"/>
          <p14:tracePt t="37202" x="6308725" y="3094038"/>
          <p14:tracePt t="37211" x="6286500" y="3094038"/>
          <p14:tracePt t="37227" x="6278563" y="3101975"/>
          <p14:tracePt t="37234" x="6278563" y="3108325"/>
          <p14:tracePt t="37245" x="6270625" y="3108325"/>
          <p14:tracePt t="37260" x="6278563" y="3140075"/>
          <p14:tracePt t="37277" x="6278563" y="3154363"/>
          <p14:tracePt t="37294" x="6286500" y="3170238"/>
          <p14:tracePt t="37327" x="6294438" y="3170238"/>
          <p14:tracePt t="55994" x="6308725" y="3170238"/>
          <p14:tracePt t="56002" x="6354763" y="3154363"/>
          <p14:tracePt t="56010" x="6400800" y="3094038"/>
          <p14:tracePt t="56018" x="6423025" y="3070225"/>
          <p14:tracePt t="56034" x="6423025" y="3063875"/>
          <p14:tracePt t="56051" x="6454775" y="3025775"/>
          <p14:tracePt t="56067" x="6484938" y="2994025"/>
          <p14:tracePt t="56084" x="6492875" y="2987675"/>
          <p14:tracePt t="56117" x="6507163" y="2963863"/>
          <p14:tracePt t="56134" x="6523038" y="2941638"/>
          <p14:tracePt t="56151" x="6530975" y="2925763"/>
          <p14:tracePt t="56168" x="6545263" y="2887663"/>
          <p14:tracePt t="56184" x="6569075" y="2849563"/>
          <p14:tracePt t="56201" x="6591300" y="2819400"/>
          <p14:tracePt t="56217" x="6599238" y="2803525"/>
          <p14:tracePt t="56290" x="6599238" y="2789238"/>
          <p14:tracePt t="56299" x="6607175" y="2759075"/>
          <p14:tracePt t="56306" x="6621463" y="2743200"/>
          <p14:tracePt t="56317" x="6621463" y="2720975"/>
          <p14:tracePt t="56334" x="6645275" y="2689225"/>
          <p14:tracePt t="56351" x="6659563" y="2644775"/>
          <p14:tracePt t="56367" x="6667500" y="2628900"/>
          <p14:tracePt t="56384" x="6667500" y="2613025"/>
          <p14:tracePt t="56401" x="6675438" y="2613025"/>
          <p14:tracePt t="56442" x="6675438" y="2606675"/>
          <p14:tracePt t="56467" x="6675438" y="2598738"/>
          <p14:tracePt t="56474" x="6675438" y="2590800"/>
          <p14:tracePt t="56486" x="6667500" y="2582863"/>
          <p14:tracePt t="56501" x="6659563" y="2568575"/>
          <p14:tracePt t="56517" x="6651625" y="2560638"/>
          <p14:tracePt t="56534" x="6645275" y="2552700"/>
          <p14:tracePt t="56551" x="6645275" y="2536825"/>
          <p14:tracePt t="56578" x="6637338" y="2530475"/>
          <p14:tracePt t="56690" x="6621463" y="2522538"/>
          <p14:tracePt t="56699" x="6613525" y="2514600"/>
          <p14:tracePt t="56716" x="6607175" y="2514600"/>
          <p14:tracePt t="56722" x="6599238" y="2506663"/>
          <p14:tracePt t="56734" x="6575425" y="2506663"/>
          <p14:tracePt t="56751" x="6545263" y="2498725"/>
          <p14:tracePt t="56768" x="6523038" y="2498725"/>
          <p14:tracePt t="56784" x="6499225" y="2498725"/>
          <p14:tracePt t="56801" x="6438900" y="2492375"/>
          <p14:tracePt t="56817" x="6408738" y="2492375"/>
          <p14:tracePt t="56834" x="6340475" y="2530475"/>
          <p14:tracePt t="56851" x="6256338" y="2651125"/>
          <p14:tracePt t="56868" x="6180138" y="2841625"/>
          <p14:tracePt t="56884" x="6134100" y="3055938"/>
          <p14:tracePt t="56901" x="6126163" y="3260725"/>
          <p14:tracePt t="56917" x="6134100" y="3406775"/>
          <p14:tracePt t="56934" x="6172200" y="3459163"/>
          <p14:tracePt t="56951" x="6218238" y="3475038"/>
          <p14:tracePt t="56968" x="6346825" y="3482975"/>
          <p14:tracePt t="56985" x="6561138" y="3276600"/>
          <p14:tracePt t="57001" x="6621463" y="2994025"/>
          <p14:tracePt t="57017" x="6621463" y="2720975"/>
          <p14:tracePt t="57034" x="6607175" y="2544763"/>
          <p14:tracePt t="57051" x="6561138" y="2438400"/>
          <p14:tracePt t="57068" x="6484938" y="2354263"/>
          <p14:tracePt t="57085" x="6461125" y="2332038"/>
          <p14:tracePt t="57101" x="6446838" y="2332038"/>
          <p14:tracePt t="57118" x="6430963" y="2332038"/>
          <p14:tracePt t="57134" x="6324600" y="2446338"/>
          <p14:tracePt t="57151" x="6218238" y="2606675"/>
          <p14:tracePt t="57168" x="6118225" y="2765425"/>
          <p14:tracePt t="57186" x="6111875" y="2849563"/>
          <p14:tracePt t="57217" x="6164263" y="2849563"/>
          <p14:tracePt t="57234" x="6278563" y="2751138"/>
          <p14:tracePt t="57251" x="6346825" y="2606675"/>
          <p14:tracePt t="57267" x="6362700" y="2522538"/>
          <p14:tracePt t="57284" x="6362700" y="2498725"/>
          <p14:tracePt t="57301" x="6362700" y="2492375"/>
          <p14:tracePt t="57317" x="6332538" y="2492375"/>
          <p14:tracePt t="57334" x="6302375" y="2522538"/>
          <p14:tracePt t="57351" x="6256338" y="2697163"/>
          <p14:tracePt t="57368" x="6232525" y="2835275"/>
          <p14:tracePt t="57386" x="6232525" y="2887663"/>
          <p14:tracePt t="57401" x="6264275" y="2887663"/>
          <p14:tracePt t="57418" x="6378575" y="2797175"/>
          <p14:tracePt t="57434" x="6454775" y="2659063"/>
          <p14:tracePt t="57451" x="6461125" y="2560638"/>
          <p14:tracePt t="57468" x="6461125" y="2544763"/>
          <p14:tracePt t="57484" x="6446838" y="2530475"/>
          <p14:tracePt t="57490" x="6430963" y="2530475"/>
          <p14:tracePt t="57501" x="6416675" y="2530475"/>
          <p14:tracePt t="57518" x="6362700" y="2574925"/>
          <p14:tracePt t="57534" x="6340475" y="2697163"/>
          <p14:tracePt t="57551" x="6324600" y="2811463"/>
          <p14:tracePt t="57568" x="6324600" y="2841625"/>
          <p14:tracePt t="57586" x="6384925" y="2849563"/>
          <p14:tracePt t="57602" x="6446838" y="2841625"/>
          <p14:tracePt t="57618" x="6477000" y="2797175"/>
          <p14:tracePt t="57634" x="6477000" y="2773363"/>
          <p14:tracePt t="57651" x="6477000" y="2759075"/>
          <p14:tracePt t="57668" x="6477000" y="2751138"/>
          <p14:tracePt t="58106" x="6477000" y="2819400"/>
          <p14:tracePt t="58114" x="6477000" y="2887663"/>
          <p14:tracePt t="58122" x="6484938" y="2949575"/>
          <p14:tracePt t="58135" x="6507163" y="2987675"/>
          <p14:tracePt t="58151" x="6507163" y="2994025"/>
          <p14:tracePt t="58354" x="6515100" y="2979738"/>
          <p14:tracePt t="58362" x="6515100" y="2971800"/>
          <p14:tracePt t="58379" x="6530975" y="2949575"/>
          <p14:tracePt t="58394" x="6537325" y="2925763"/>
          <p14:tracePt t="58402" x="6537325" y="2911475"/>
          <p14:tracePt t="58418" x="6545263" y="2887663"/>
          <p14:tracePt t="58435" x="6545263" y="2873375"/>
          <p14:tracePt t="58451" x="6553200" y="2865438"/>
          <p14:tracePt t="58468" x="6553200" y="2849563"/>
          <p14:tracePt t="58485" x="6561138" y="2841625"/>
          <p14:tracePt t="58518" x="6561138" y="2827338"/>
          <p14:tracePt t="58842" x="6561138" y="2841625"/>
          <p14:tracePt t="58850" x="6553200" y="2849563"/>
          <p14:tracePt t="58858" x="6545263" y="2873375"/>
          <p14:tracePt t="58868" x="6523038" y="2911475"/>
          <p14:tracePt t="58885" x="6477000" y="2979738"/>
          <p14:tracePt t="58902" x="6430963" y="3055938"/>
          <p14:tracePt t="58918" x="6378575" y="3116263"/>
          <p14:tracePt t="58935" x="6346825" y="3162300"/>
          <p14:tracePt t="58952" x="6316663" y="3192463"/>
          <p14:tracePt t="58969" x="6294438" y="3200400"/>
          <p14:tracePt t="59002" x="6270625" y="3200400"/>
          <p14:tracePt t="59026" x="6264275" y="3200400"/>
          <p14:tracePt t="62570" x="6286500" y="3200400"/>
          <p14:tracePt t="62578" x="6316663" y="3200400"/>
          <p14:tracePt t="62586" x="6370638" y="3200400"/>
          <p14:tracePt t="62603" x="6469063" y="3170238"/>
          <p14:tracePt t="62620" x="6575425" y="3140075"/>
          <p14:tracePt t="62636" x="6651625" y="3101975"/>
          <p14:tracePt t="62653" x="6721475" y="3070225"/>
          <p14:tracePt t="62670" x="6727825" y="3070225"/>
          <p14:tracePt t="62686" x="6743700" y="3048000"/>
          <p14:tracePt t="62703" x="6751638" y="3017838"/>
          <p14:tracePt t="62720" x="6765925" y="2955925"/>
          <p14:tracePt t="62737" x="6773863" y="2925763"/>
          <p14:tracePt t="62753" x="6781800" y="2895600"/>
          <p14:tracePt t="62769" x="6781800" y="2879725"/>
          <p14:tracePt t="62786" x="6781800" y="2873375"/>
          <p14:tracePt t="62803" x="6797675" y="2857500"/>
          <p14:tracePt t="62819" x="6797675" y="2835275"/>
          <p14:tracePt t="62836" x="6811963" y="2819400"/>
          <p14:tracePt t="62853" x="6827838" y="2797175"/>
          <p14:tracePt t="62869" x="6827838" y="2781300"/>
          <p14:tracePt t="62906" x="6827838" y="2765425"/>
          <p14:tracePt t="62986" x="6827838" y="2759075"/>
          <p14:tracePt t="63010" x="6819900" y="2751138"/>
          <p14:tracePt t="63100" x="6811963" y="2751138"/>
          <p14:tracePt t="63108" x="6804025" y="2743200"/>
          <p14:tracePt t="63139" x="6797675" y="2735263"/>
          <p14:tracePt t="63218" x="6797675" y="2727325"/>
          <p14:tracePt t="63226" x="6797675" y="2720975"/>
          <p14:tracePt t="63250" x="6797675" y="2705100"/>
          <p14:tracePt t="63258" x="6797675" y="2697163"/>
          <p14:tracePt t="63274" x="6797675" y="2682875"/>
          <p14:tracePt t="63286" x="6804025" y="2667000"/>
          <p14:tracePt t="63304" x="6819900" y="2651125"/>
          <p14:tracePt t="63320" x="6827838" y="2636838"/>
          <p14:tracePt t="63338" x="6850063" y="2613025"/>
          <p14:tracePt t="63354" x="6880225" y="2582863"/>
          <p14:tracePt t="63370" x="6911975" y="2560638"/>
          <p14:tracePt t="63386" x="6934200" y="2544763"/>
          <p14:tracePt t="63403" x="6964363" y="2522538"/>
          <p14:tracePt t="63420" x="6994525" y="2506663"/>
          <p14:tracePt t="63437" x="7032625" y="2498725"/>
          <p14:tracePt t="63454" x="7070725" y="2476500"/>
          <p14:tracePt t="63470" x="7116763" y="2468563"/>
          <p14:tracePt t="63487" x="7185025" y="2446338"/>
          <p14:tracePt t="63503" x="7269163" y="2422525"/>
          <p14:tracePt t="63520" x="7383463" y="2392363"/>
          <p14:tracePt t="63524" x="7429500" y="2384425"/>
          <p14:tracePt t="63537" x="7527925" y="2362200"/>
          <p14:tracePt t="63553" x="7627938" y="2339975"/>
          <p14:tracePt t="63570" x="7712075" y="2332038"/>
          <p14:tracePt t="63587" x="7750175" y="2332038"/>
          <p14:tracePt t="63604" x="7772400" y="2332038"/>
          <p14:tracePt t="63620" x="7788275" y="2332038"/>
          <p14:tracePt t="63653" x="7794625" y="2332038"/>
          <p14:tracePt t="63682" x="7802563" y="2339975"/>
          <p14:tracePt t="63690" x="7818438" y="2346325"/>
          <p14:tracePt t="63706" x="7826375" y="2362200"/>
          <p14:tracePt t="63720" x="7848600" y="2384425"/>
          <p14:tracePt t="63737" x="7878763" y="2476500"/>
          <p14:tracePt t="63753" x="7886700" y="2514600"/>
          <p14:tracePt t="63770" x="7894638" y="2568575"/>
          <p14:tracePt t="63787" x="7902575" y="2628900"/>
          <p14:tracePt t="63804" x="7902575" y="2674938"/>
          <p14:tracePt t="63820" x="7902575" y="2720975"/>
          <p14:tracePt t="63837" x="7886700" y="2765425"/>
          <p14:tracePt t="63853" x="7848600" y="2835275"/>
          <p14:tracePt t="63870" x="7802563" y="2887663"/>
          <p14:tracePt t="63887" x="7750175" y="2963863"/>
          <p14:tracePt t="63903" x="7680325" y="3040063"/>
          <p14:tracePt t="63920" x="7627938" y="3108325"/>
          <p14:tracePt t="63937" x="7551738" y="3170238"/>
          <p14:tracePt t="63953" x="7505700" y="3184525"/>
          <p14:tracePt t="63970" x="7451725" y="3200400"/>
          <p14:tracePt t="63987" x="7353300" y="3200400"/>
          <p14:tracePt t="64004" x="7200900" y="3200400"/>
          <p14:tracePt t="64020" x="6988175" y="3192463"/>
          <p14:tracePt t="64037" x="6773863" y="3146425"/>
          <p14:tracePt t="64054" x="6599238" y="3094038"/>
          <p14:tracePt t="64070" x="6492875" y="3063875"/>
          <p14:tracePt t="64087" x="6461125" y="3055938"/>
          <p14:tracePt t="64104" x="6454775" y="3048000"/>
          <p14:tracePt t="64122" x="6454775" y="3040063"/>
          <p14:tracePt t="64137" x="6454775" y="2994025"/>
          <p14:tracePt t="64153" x="6461125" y="2949575"/>
          <p14:tracePt t="64170" x="6469063" y="2879725"/>
          <p14:tracePt t="64188" x="6492875" y="2819400"/>
          <p14:tracePt t="64204" x="6507163" y="2773363"/>
          <p14:tracePt t="64220" x="6537325" y="2743200"/>
          <p14:tracePt t="64237" x="6561138" y="2713038"/>
          <p14:tracePt t="64254" x="6583363" y="2697163"/>
          <p14:tracePt t="64270" x="6599238" y="2689225"/>
          <p14:tracePt t="64287" x="6613525" y="2674938"/>
          <p14:tracePt t="64304" x="6645275" y="2674938"/>
          <p14:tracePt t="64321" x="6713538" y="2674938"/>
          <p14:tracePt t="64337" x="6743700" y="2674938"/>
          <p14:tracePt t="64354" x="6797675" y="2674938"/>
          <p14:tracePt t="64370" x="6819900" y="2674938"/>
          <p14:tracePt t="64387" x="6827838" y="2674938"/>
          <p14:tracePt t="64404" x="6842125" y="2674938"/>
          <p14:tracePt t="64786" x="6850063" y="2682875"/>
          <p14:tracePt t="64802" x="6865938" y="2682875"/>
          <p14:tracePt t="64810" x="6865938" y="2689225"/>
          <p14:tracePt t="64820" x="6873875" y="2689225"/>
          <p14:tracePt t="64837" x="6888163" y="2689225"/>
          <p14:tracePt t="64854" x="6904038" y="2705100"/>
          <p14:tracePt t="64871" x="6911975" y="2713038"/>
          <p14:tracePt t="64994" x="6918325" y="2720975"/>
          <p14:tracePt t="65170" x="6934200" y="2735263"/>
          <p14:tracePt t="65178" x="6942138" y="2759075"/>
          <p14:tracePt t="65187" x="6950075" y="2759075"/>
          <p14:tracePt t="65210" x="6880225" y="2773363"/>
          <p14:tracePt t="65402" x="6873875" y="2773363"/>
          <p14:tracePt t="65410" x="6865938" y="2773363"/>
          <p14:tracePt t="65421" x="6858000" y="2773363"/>
          <p14:tracePt t="65519" x="6850063" y="2773363"/>
          <p14:tracePt t="65523" x="6842125" y="2773363"/>
          <p14:tracePt t="65537" x="6835775" y="2773363"/>
          <p14:tracePt t="65554" x="6819900" y="2773363"/>
          <p14:tracePt t="65571" x="6804025" y="2773363"/>
          <p14:tracePt t="65587" x="6773863" y="2789238"/>
          <p14:tracePt t="65604" x="6751638" y="2803525"/>
          <p14:tracePt t="65621" x="6735763" y="2811463"/>
          <p14:tracePt t="65637" x="6721475" y="2819400"/>
          <p14:tracePt t="65654" x="6705600" y="2819400"/>
          <p14:tracePt t="65671" x="6697663" y="2835275"/>
          <p14:tracePt t="65818" x="6697663" y="2827338"/>
          <p14:tracePt t="65826" x="6697663" y="2819400"/>
          <p14:tracePt t="65850" x="6697663" y="2803525"/>
          <p14:tracePt t="65858" x="6697663" y="2797175"/>
          <p14:tracePt t="65871" x="6705600" y="2789238"/>
          <p14:tracePt t="65888" x="6713538" y="2765425"/>
          <p14:tracePt t="65906" x="6727825" y="2735263"/>
          <p14:tracePt t="65921" x="6735763" y="2713038"/>
          <p14:tracePt t="65937" x="6743700" y="2697163"/>
          <p14:tracePt t="65954" x="6765925" y="2667000"/>
          <p14:tracePt t="65971" x="6773863" y="2644775"/>
          <p14:tracePt t="65987" x="6789738" y="2620963"/>
          <p14:tracePt t="66004" x="6797675" y="2606675"/>
          <p14:tracePt t="66021" x="6811963" y="2582863"/>
          <p14:tracePt t="66037" x="6827838" y="2568575"/>
          <p14:tracePt t="66054" x="6835775" y="2552700"/>
          <p14:tracePt t="66071" x="6850063" y="2530475"/>
          <p14:tracePt t="66088" x="6880225" y="2506663"/>
          <p14:tracePt t="66104" x="6896100" y="2492375"/>
          <p14:tracePt t="66121" x="6926263" y="2468563"/>
          <p14:tracePt t="66138" x="6994525" y="2438400"/>
          <p14:tracePt t="66154" x="7070725" y="2408238"/>
          <p14:tracePt t="66171" x="7162800" y="2378075"/>
          <p14:tracePt t="66188" x="7277100" y="2346325"/>
          <p14:tracePt t="66204" x="7407275" y="2308225"/>
          <p14:tracePt t="66221" x="7497763" y="2286000"/>
          <p14:tracePt t="66238" x="7566025" y="2270125"/>
          <p14:tracePt t="66254" x="7627938" y="2255838"/>
          <p14:tracePt t="66271" x="7666038" y="2239963"/>
          <p14:tracePt t="66288" x="7688263" y="2239963"/>
          <p14:tracePt t="66346" x="7696200" y="2239963"/>
          <p14:tracePt t="66354" x="7718425" y="2239963"/>
          <p14:tracePt t="66362" x="7772400" y="2247900"/>
          <p14:tracePt t="66371" x="7810500" y="2255838"/>
          <p14:tracePt t="66388" x="7848600" y="2278063"/>
          <p14:tracePt t="66405" x="7908925" y="2308225"/>
          <p14:tracePt t="66421" x="7947025" y="2339975"/>
          <p14:tracePt t="66467" x="7947025" y="2346325"/>
          <p14:tracePt t="66474" x="7954963" y="2370138"/>
          <p14:tracePt t="66488" x="7954963" y="2384425"/>
          <p14:tracePt t="66505" x="7978775" y="2468563"/>
          <p14:tracePt t="66521" x="7993063" y="2552700"/>
          <p14:tracePt t="66538" x="8008938" y="2636838"/>
          <p14:tracePt t="66554" x="8008938" y="2713038"/>
          <p14:tracePt t="66571" x="8008938" y="2773363"/>
          <p14:tracePt t="66588" x="8008938" y="2835275"/>
          <p14:tracePt t="66605" x="8008938" y="2879725"/>
          <p14:tracePt t="66621" x="8008938" y="2911475"/>
          <p14:tracePt t="66638" x="7985125" y="2949575"/>
          <p14:tracePt t="66654" x="7978775" y="2955925"/>
          <p14:tracePt t="66671" x="7940675" y="2979738"/>
          <p14:tracePt t="66688" x="7902575" y="3009900"/>
          <p14:tracePt t="66705" x="7780338" y="3070225"/>
          <p14:tracePt t="66721" x="7726363" y="3086100"/>
          <p14:tracePt t="66738" x="7573963" y="3140075"/>
          <p14:tracePt t="66754" x="7467600" y="3162300"/>
          <p14:tracePt t="66771" x="7345363" y="3178175"/>
          <p14:tracePt t="66788" x="7223125" y="3178175"/>
          <p14:tracePt t="66805" x="7056438" y="3178175"/>
          <p14:tracePt t="66821" x="6904038" y="3132138"/>
          <p14:tracePt t="66838" x="6765925" y="3086100"/>
          <p14:tracePt t="66854" x="6651625" y="3017838"/>
          <p14:tracePt t="66871" x="6575425" y="2949575"/>
          <p14:tracePt t="66888" x="6530975" y="2865438"/>
          <p14:tracePt t="66906" x="6469063" y="2751138"/>
          <p14:tracePt t="66921" x="6461125" y="2720975"/>
          <p14:tracePt t="66938" x="6446838" y="2598738"/>
          <p14:tracePt t="66955" x="6446838" y="2530475"/>
          <p14:tracePt t="66971" x="6446838" y="2454275"/>
          <p14:tracePt t="66988" x="6492875" y="2378075"/>
          <p14:tracePt t="67005" x="6553200" y="2324100"/>
          <p14:tracePt t="67021" x="6659563" y="2278063"/>
          <p14:tracePt t="67038" x="6797675" y="2239963"/>
          <p14:tracePt t="67055" x="6950075" y="2225675"/>
          <p14:tracePt t="67071" x="7102475" y="2225675"/>
          <p14:tracePt t="67088" x="7231063" y="2225675"/>
          <p14:tracePt t="67106" x="7429500" y="2232025"/>
          <p14:tracePt t="67123" x="7543800" y="2270125"/>
          <p14:tracePt t="67138" x="7612063" y="2286000"/>
          <p14:tracePt t="67155" x="7666038" y="2332038"/>
          <p14:tracePt t="67171" x="7704138" y="2384425"/>
          <p14:tracePt t="67188" x="7750175" y="2498725"/>
          <p14:tracePt t="67205" x="7788275" y="2667000"/>
          <p14:tracePt t="67221" x="7794625" y="2827338"/>
          <p14:tracePt t="67238" x="7794625" y="2963863"/>
          <p14:tracePt t="67255" x="7772400" y="3048000"/>
          <p14:tracePt t="67271" x="7726363" y="3108325"/>
          <p14:tracePt t="67288" x="7658100" y="3170238"/>
          <p14:tracePt t="67306" x="7483475" y="3230563"/>
          <p14:tracePt t="67323" x="7353300" y="3246438"/>
          <p14:tracePt t="67338" x="7200900" y="3246438"/>
          <p14:tracePt t="67355" x="7056438" y="3246438"/>
          <p14:tracePt t="67371" x="6942138" y="3184525"/>
          <p14:tracePt t="67388" x="6850063" y="3108325"/>
          <p14:tracePt t="67405" x="6797675" y="3032125"/>
          <p14:tracePt t="67422" x="6773863" y="2941638"/>
          <p14:tracePt t="67438" x="6765925" y="2811463"/>
          <p14:tracePt t="67455" x="6781800" y="2697163"/>
          <p14:tracePt t="67471" x="6858000" y="2620963"/>
          <p14:tracePt t="67488" x="6972300" y="2574925"/>
          <p14:tracePt t="67505" x="7178675" y="2560638"/>
          <p14:tracePt t="67523" x="7315200" y="2560638"/>
          <p14:tracePt t="67539" x="7399338" y="2560638"/>
          <p14:tracePt t="67555" x="7451725" y="2590800"/>
          <p14:tracePt t="67571" x="7505700" y="2644775"/>
          <p14:tracePt t="67588" x="7551738" y="2751138"/>
          <p14:tracePt t="67605" x="7559675" y="2849563"/>
          <p14:tracePt t="67622" x="7551738" y="2979738"/>
          <p14:tracePt t="67638" x="7505700" y="3108325"/>
          <p14:tracePt t="67655" x="7413625" y="3230563"/>
          <p14:tracePt t="67671" x="7307263" y="3284538"/>
          <p14:tracePt t="67688" x="7124700" y="3314700"/>
          <p14:tracePt t="67705" x="6950075" y="3314700"/>
          <p14:tracePt t="67721" x="6797675" y="3276600"/>
          <p14:tracePt t="67740" x="6789738" y="3260725"/>
          <p14:tracePt t="67754" x="6789738" y="3246438"/>
          <p14:tracePt t="67771" x="6789738" y="3222625"/>
          <p14:tracePt t="67788" x="6811963" y="3178175"/>
          <p14:tracePt t="67805" x="6865938" y="3154363"/>
          <p14:tracePt t="67822" x="6934200" y="3132138"/>
          <p14:tracePt t="67838" x="6994525" y="3124200"/>
          <p14:tracePt t="67855" x="7018338" y="3108325"/>
          <p14:tracePt t="67872" x="7026275" y="3108325"/>
          <p14:tracePt t="67888" x="7032625" y="3108325"/>
          <p14:tracePt t="67905" x="7040563" y="3108325"/>
          <p14:tracePt t="74658" x="7048500" y="3101975"/>
          <p14:tracePt t="74666" x="7056438" y="3101975"/>
          <p14:tracePt t="74674" x="7132638" y="3055938"/>
          <p14:tracePt t="74691" x="7445375" y="2841625"/>
          <p14:tracePt t="74707" x="7573963" y="2765425"/>
          <p14:tracePt t="74724" x="7673975" y="2682875"/>
          <p14:tracePt t="74741" x="7742238" y="2620963"/>
          <p14:tracePt t="74757" x="7772400" y="2590800"/>
          <p14:tracePt t="74774" x="7794625" y="2552700"/>
          <p14:tracePt t="74790" x="7794625" y="2544763"/>
          <p14:tracePt t="74807" x="7794625" y="2530475"/>
          <p14:tracePt t="74824" x="7794625" y="2514600"/>
          <p14:tracePt t="74840" x="7802563" y="2498725"/>
          <p14:tracePt t="79949" x="7788275" y="2514600"/>
          <p14:tracePt t="79954" x="7772400" y="2560638"/>
          <p14:tracePt t="79962" x="7756525" y="2568575"/>
          <p14:tracePt t="79976" x="7756525" y="2574925"/>
          <p14:tracePt t="79993" x="7712075" y="2613025"/>
          <p14:tracePt t="80009" x="7673975" y="2613025"/>
          <p14:tracePt t="80026" x="7612063" y="2613025"/>
          <p14:tracePt t="80043" x="7551738" y="2613025"/>
          <p14:tracePt t="80059" x="7489825" y="2613025"/>
          <p14:tracePt t="80076" x="7459663" y="2613025"/>
          <p14:tracePt t="80093" x="7429500" y="2613025"/>
          <p14:tracePt t="80109" x="7407275" y="2620963"/>
          <p14:tracePt t="80126" x="7361238" y="2628900"/>
          <p14:tracePt t="80143" x="7323138" y="2628900"/>
          <p14:tracePt t="80160" x="7292975" y="2628900"/>
          <p14:tracePt t="80194" x="7277100" y="2628900"/>
          <p14:tracePt t="80218" x="7269163" y="2628900"/>
          <p14:tracePt t="80226" x="7254875" y="2628900"/>
          <p14:tracePt t="80243" x="7216775" y="2628900"/>
          <p14:tracePt t="80259" x="7154863" y="2682875"/>
          <p14:tracePt t="80276" x="7078663" y="2765425"/>
          <p14:tracePt t="80293" x="7010400" y="2841625"/>
          <p14:tracePt t="80309" x="6972300" y="2879725"/>
          <p14:tracePt t="80326" x="6964363" y="2887663"/>
          <p14:tracePt t="80343" x="6964363" y="2895600"/>
          <p14:tracePt t="80386" x="6972300" y="2911475"/>
          <p14:tracePt t="80395" x="6988175" y="2911475"/>
          <p14:tracePt t="80409" x="7070725" y="2917825"/>
          <p14:tracePt t="80426" x="7239000" y="2917825"/>
          <p14:tracePt t="80443" x="7445375" y="2911475"/>
          <p14:tracePt t="80460" x="7597775" y="2873375"/>
          <p14:tracePt t="80476" x="7642225" y="2857500"/>
          <p14:tracePt t="80514" x="7642225" y="2849563"/>
          <p14:tracePt t="80526" x="7612063" y="2841625"/>
          <p14:tracePt t="80543" x="7497763" y="2819400"/>
          <p14:tracePt t="80560" x="7369175" y="2789238"/>
          <p14:tracePt t="80576" x="7254875" y="2781300"/>
          <p14:tracePt t="80580" x="7216775" y="2781300"/>
          <p14:tracePt t="80593" x="7208838" y="2781300"/>
          <p14:tracePt t="80642" x="7200900" y="2773363"/>
          <p14:tracePt t="80650" x="7200900" y="2765425"/>
          <p14:tracePt t="80659" x="7216775" y="2765425"/>
          <p14:tracePt t="80676" x="7246938" y="2773363"/>
          <p14:tracePt t="80710" x="7254875" y="2781300"/>
          <p14:tracePt t="80726" x="7170738" y="2811463"/>
          <p14:tracePt t="80743" x="7032625" y="2827338"/>
          <p14:tracePt t="80760" x="6918325" y="2827338"/>
          <p14:tracePt t="80776" x="6904038" y="2827338"/>
          <p14:tracePt t="80803" x="6911975" y="2835275"/>
          <p14:tracePt t="80810" x="6942138" y="2835275"/>
          <p14:tracePt t="80826" x="6994525" y="2841625"/>
          <p14:tracePt t="80843" x="7032625" y="2857500"/>
          <p14:tracePt t="80890" x="7002463" y="2857500"/>
          <p14:tracePt t="80898" x="6964363" y="2849563"/>
          <p14:tracePt t="80910" x="6942138" y="2849563"/>
          <p14:tracePt t="80978" x="6964363" y="2849563"/>
          <p14:tracePt t="80994" x="6972300" y="2849563"/>
          <p14:tracePt t="81003" x="6988175" y="2849563"/>
          <p14:tracePt t="85682" x="7010400" y="2849563"/>
          <p14:tracePt t="85690" x="7140575" y="2811463"/>
          <p14:tracePt t="85698" x="7261225" y="2743200"/>
          <p14:tracePt t="85711" x="7337425" y="2705100"/>
          <p14:tracePt t="85746" x="7345363" y="2697163"/>
          <p14:tracePt t="85754" x="7331075" y="2689225"/>
          <p14:tracePt t="85762" x="7315200" y="2674938"/>
          <p14:tracePt t="85778" x="7285038" y="2644775"/>
          <p14:tracePt t="85795" x="7261225" y="2628900"/>
          <p14:tracePt t="85811" x="7231063" y="2628900"/>
          <p14:tracePt t="85828" x="7170738" y="2613025"/>
          <p14:tracePt t="85845" x="7102475" y="2590800"/>
          <p14:tracePt t="85861" x="7026275" y="2574925"/>
          <p14:tracePt t="85878" x="6994525" y="2560638"/>
          <p14:tracePt t="85895" x="6956425" y="2552700"/>
          <p14:tracePt t="85911" x="6926263" y="2536825"/>
          <p14:tracePt t="85928" x="6858000" y="2530475"/>
          <p14:tracePt t="85945" x="6727825" y="2522538"/>
          <p14:tracePt t="85961" x="6492875" y="2552700"/>
          <p14:tracePt t="85978" x="6446838" y="2574925"/>
          <p14:tracePt t="85995" x="6438900" y="2582863"/>
          <p14:tracePt t="86011" x="6438900" y="2598738"/>
          <p14:tracePt t="86028" x="6438900" y="2620963"/>
          <p14:tracePt t="86045" x="6400800" y="2674938"/>
          <p14:tracePt t="86061" x="6354763" y="2735263"/>
          <p14:tracePt t="86078" x="6324600" y="2759075"/>
          <p14:tracePt t="86095" x="6286500" y="2781300"/>
          <p14:tracePt t="86097" x="6278563" y="2781300"/>
          <p14:tracePt t="86123" x="6264275" y="2797175"/>
          <p14:tracePt t="86162" x="6264275" y="2803525"/>
          <p14:tracePt t="86202" x="6264275" y="2811463"/>
          <p14:tracePt t="86234" x="6264275" y="2819400"/>
          <p14:tracePt t="86242" x="6264275" y="2827338"/>
          <p14:tracePt t="86323" x="6286500" y="2827338"/>
          <p14:tracePt t="86330" x="6324600" y="2827338"/>
          <p14:tracePt t="86339" x="6346825" y="2827338"/>
          <p14:tracePt t="86347" x="6370638" y="2827338"/>
          <p14:tracePt t="86362" x="6416675" y="2819400"/>
          <p14:tracePt t="86378" x="6446838" y="2789238"/>
          <p14:tracePt t="86395" x="6477000" y="2759075"/>
          <p14:tracePt t="86412" x="6492875" y="2720975"/>
          <p14:tracePt t="86428" x="6499225" y="2705100"/>
          <p14:tracePt t="86445" x="6499225" y="2682875"/>
          <p14:tracePt t="86462" x="6499225" y="2659063"/>
          <p14:tracePt t="86478" x="6499225" y="2651125"/>
          <p14:tracePt t="86495" x="6499225" y="2644775"/>
          <p14:tracePt t="86512" x="6499225" y="2636838"/>
          <p14:tracePt t="86528" x="6492875" y="2636838"/>
          <p14:tracePt t="86545" x="6477000" y="2636838"/>
          <p14:tracePt t="86562" x="6469063" y="2636838"/>
          <p14:tracePt t="86578" x="6454775" y="2636838"/>
          <p14:tracePt t="86595" x="6416675" y="2689225"/>
          <p14:tracePt t="86612" x="6370638" y="2811463"/>
          <p14:tracePt t="86628" x="6340475" y="2933700"/>
          <p14:tracePt t="86645" x="6340475" y="2987675"/>
          <p14:tracePt t="86662" x="6378575" y="3017838"/>
          <p14:tracePt t="86678" x="6523038" y="3017838"/>
          <p14:tracePt t="86695" x="6697663" y="2963863"/>
          <p14:tracePt t="86712" x="6873875" y="2835275"/>
          <p14:tracePt t="86729" x="6956425" y="2628900"/>
          <p14:tracePt t="86745" x="6956425" y="2568575"/>
          <p14:tracePt t="86762" x="6911975" y="2476500"/>
          <p14:tracePt t="86779" x="6811963" y="2446338"/>
          <p14:tracePt t="86795" x="6727825" y="2438400"/>
          <p14:tracePt t="86812" x="6629400" y="2438400"/>
          <p14:tracePt t="86828" x="6537325" y="2536825"/>
          <p14:tracePt t="86845" x="6499225" y="2689225"/>
          <p14:tracePt t="86862" x="6477000" y="2773363"/>
          <p14:tracePt t="86879" x="6477000" y="2789238"/>
          <p14:tracePt t="86912" x="6492875" y="2789238"/>
          <p14:tracePt t="86929" x="6537325" y="2689225"/>
          <p14:tracePt t="86945" x="6537325" y="2659063"/>
          <p14:tracePt t="86962" x="6537325" y="2613025"/>
          <p14:tracePt t="86979" x="6530975" y="2606675"/>
          <p14:tracePt t="86995" x="6477000" y="2606675"/>
          <p14:tracePt t="87012" x="6430963" y="2613025"/>
          <p14:tracePt t="87029" x="6370638" y="2751138"/>
          <p14:tracePt t="87045" x="6354763" y="2849563"/>
          <p14:tracePt t="87062" x="6354763" y="2873375"/>
          <p14:tracePt t="87079" x="6362700" y="2879725"/>
          <p14:tracePt t="87095" x="6416675" y="2865438"/>
          <p14:tracePt t="87098" x="6446838" y="2819400"/>
          <p14:tracePt t="87112" x="6469063" y="2765425"/>
          <p14:tracePt t="87129" x="6492875" y="2636838"/>
          <p14:tracePt t="87145" x="6492875" y="2613025"/>
          <p14:tracePt t="87162" x="6469063" y="2606675"/>
          <p14:tracePt t="87179" x="6416675" y="2606675"/>
          <p14:tracePt t="87195" x="6346825" y="2659063"/>
          <p14:tracePt t="87212" x="6308725" y="2765425"/>
          <p14:tracePt t="87229" x="6308725" y="2841625"/>
          <p14:tracePt t="87245" x="6332538" y="2873375"/>
          <p14:tracePt t="87262" x="6392863" y="2873375"/>
          <p14:tracePt t="87279" x="6515100" y="2849563"/>
          <p14:tracePt t="87295" x="6591300" y="2789238"/>
          <p14:tracePt t="87312" x="6607175" y="2735263"/>
          <p14:tracePt t="87329" x="6591300" y="2705100"/>
          <p14:tracePt t="87345" x="6523038" y="2697163"/>
          <p14:tracePt t="87362" x="6446838" y="2697163"/>
          <p14:tracePt t="87379" x="6370638" y="2727325"/>
          <p14:tracePt t="87395" x="6354763" y="2773363"/>
          <p14:tracePt t="87412" x="6346825" y="2781300"/>
          <p14:tracePt t="87429" x="6346825" y="2789238"/>
          <p14:tracePt t="87445" x="6384925" y="2797175"/>
          <p14:tracePt t="87462" x="6392863" y="2797175"/>
          <p14:tracePt t="87479" x="6416675" y="2773363"/>
          <p14:tracePt t="87495" x="6423025" y="2759075"/>
          <p14:tracePt t="87512" x="6423025" y="2743200"/>
          <p14:tracePt t="87570" x="6416675" y="2743200"/>
          <p14:tracePt t="87602" x="6408738" y="2751138"/>
          <p14:tracePt t="87970" x="6408738" y="2765425"/>
          <p14:tracePt t="87978" x="6408738" y="2811463"/>
          <p14:tracePt t="87986" x="6384925" y="2873375"/>
          <p14:tracePt t="87996" x="6378575" y="2917825"/>
          <p14:tracePt t="88012" x="6362700" y="2987675"/>
          <p14:tracePt t="88029" x="6354763" y="2987675"/>
          <p14:tracePt t="88138" x="6354763" y="2979738"/>
          <p14:tracePt t="88202" x="6354763" y="2971800"/>
          <p14:tracePt t="88234" x="6354763" y="2963863"/>
          <p14:tracePt t="88242" x="6354763" y="2955925"/>
          <p14:tracePt t="88250" x="6354763" y="2949575"/>
          <p14:tracePt t="88262" x="6354763" y="2941638"/>
          <p14:tracePt t="88279" x="6354763" y="2917825"/>
          <p14:tracePt t="88296" x="6370638" y="2903538"/>
          <p14:tracePt t="88314" x="6378575" y="2887663"/>
          <p14:tracePt t="88330" x="6408738" y="2879725"/>
          <p14:tracePt t="88346" x="6499225" y="2879725"/>
          <p14:tracePt t="88362" x="6667500" y="2879725"/>
          <p14:tracePt t="88379" x="6956425" y="2879725"/>
          <p14:tracePt t="88396" x="7269163" y="2879725"/>
          <p14:tracePt t="88412" x="7483475" y="2879725"/>
          <p14:tracePt t="88430" x="7597775" y="2879725"/>
          <p14:tracePt t="88446" x="7620000" y="2879725"/>
          <p14:tracePt t="88482" x="7620000" y="2873375"/>
          <p14:tracePt t="88538" x="7581900" y="2865438"/>
          <p14:tracePt t="88548" x="7467600" y="2865438"/>
          <p14:tracePt t="88554" x="7239000" y="2865438"/>
          <p14:tracePt t="88563" x="6918325" y="2895600"/>
          <p14:tracePt t="88579" x="6156325" y="2911475"/>
          <p14:tracePt t="88596" x="5578475" y="2911475"/>
          <p14:tracePt t="88613" x="5440363" y="2911475"/>
          <p14:tracePt t="88629" x="5478463" y="2911475"/>
          <p14:tracePt t="88646" x="5997575" y="2903538"/>
          <p14:tracePt t="88662" x="7010400" y="2857500"/>
          <p14:tracePt t="88679" x="8001000" y="2857500"/>
          <p14:tracePt t="88697" x="8542338" y="2879725"/>
          <p14:tracePt t="88713" x="8550275" y="2879725"/>
          <p14:tracePt t="88746" x="8093075" y="2879725"/>
          <p14:tracePt t="88762" x="7451725" y="2879725"/>
          <p14:tracePt t="88779" x="7056438" y="2879725"/>
          <p14:tracePt t="88796" x="6964363" y="2879725"/>
          <p14:tracePt t="88829" x="7002463" y="2887663"/>
          <p14:tracePt t="88846" x="7170738" y="2911475"/>
          <p14:tracePt t="88862" x="7277100" y="2911475"/>
          <p14:tracePt t="88879" x="7285038" y="2911475"/>
          <p14:tracePt t="89954" x="7261225" y="2911475"/>
          <p14:tracePt t="89962" x="7140575" y="2895600"/>
          <p14:tracePt t="89970" x="7010400" y="2849563"/>
          <p14:tracePt t="89980" x="6888163" y="2811463"/>
          <p14:tracePt t="89996" x="6727825" y="2773363"/>
          <p14:tracePt t="90013" x="6637338" y="2759075"/>
          <p14:tracePt t="90030" x="6575425" y="2759075"/>
          <p14:tracePt t="90046" x="6530975" y="2759075"/>
          <p14:tracePt t="90123" x="6515100" y="2751138"/>
          <p14:tracePt t="90130" x="6515100" y="2735263"/>
          <p14:tracePt t="90138" x="6515100" y="2713038"/>
          <p14:tracePt t="90154" x="6515100" y="2697163"/>
          <p14:tracePt t="90163" x="6515100" y="2682875"/>
          <p14:tracePt t="90180" x="6523038" y="2651125"/>
          <p14:tracePt t="90196" x="6523038" y="2644775"/>
          <p14:tracePt t="90213" x="6523038" y="2620963"/>
          <p14:tracePt t="90230" x="6523038" y="2606675"/>
          <p14:tracePt t="90246" x="6523038" y="2598738"/>
          <p14:tracePt t="90263" x="6523038" y="2590800"/>
          <p14:tracePt t="90280" x="6507163" y="2590800"/>
          <p14:tracePt t="90297" x="6477000" y="2590800"/>
          <p14:tracePt t="90313" x="6316663" y="2674938"/>
          <p14:tracePt t="90330" x="6202363" y="2735263"/>
          <p14:tracePt t="90346" x="6126163" y="2781300"/>
          <p14:tracePt t="90363" x="6088063" y="2789238"/>
          <p14:tracePt t="90396" x="6080125" y="2765425"/>
          <p14:tracePt t="90413" x="6134100" y="2659063"/>
          <p14:tracePt t="90430" x="6278563" y="2506663"/>
          <p14:tracePt t="90446" x="6454775" y="2370138"/>
          <p14:tracePt t="90463" x="6629400" y="2286000"/>
          <p14:tracePt t="90480" x="6759575" y="2239963"/>
          <p14:tracePt t="90496" x="6773863" y="2239963"/>
          <p14:tracePt t="90513" x="6781800" y="2239963"/>
          <p14:tracePt t="90530" x="6827838" y="2552700"/>
          <p14:tracePt t="90547" x="6811963" y="2773363"/>
          <p14:tracePt t="90563" x="6735763" y="2917825"/>
          <p14:tracePt t="90580" x="6637338" y="3009900"/>
          <p14:tracePt t="90597" x="6575425" y="3032125"/>
          <p14:tracePt t="90613" x="6561138" y="3032125"/>
          <p14:tracePt t="90630" x="6523038" y="3001963"/>
          <p14:tracePt t="90646" x="6461125" y="2811463"/>
          <p14:tracePt t="90663" x="6430963" y="2636838"/>
          <p14:tracePt t="90680" x="6423025" y="2498725"/>
          <p14:tracePt t="90697" x="6423025" y="2446338"/>
          <p14:tracePt t="90730" x="6430963" y="2454275"/>
          <p14:tracePt t="90746" x="6461125" y="2751138"/>
          <p14:tracePt t="90763" x="6515100" y="3108325"/>
          <p14:tracePt t="90779" x="6515100" y="3322638"/>
          <p14:tracePt t="90797" x="6515100" y="3406775"/>
          <p14:tracePt t="90813" x="6515100" y="3413125"/>
          <p14:tracePt t="90829" x="6477000" y="3344863"/>
          <p14:tracePt t="90846" x="6446838" y="3108325"/>
          <p14:tracePt t="90863" x="6408738" y="2797175"/>
          <p14:tracePt t="90880" x="6408738" y="2582863"/>
          <p14:tracePt t="90897" x="6430963" y="2446338"/>
          <p14:tracePt t="90913" x="6446838" y="2446338"/>
          <p14:tracePt t="90930" x="6469063" y="2468563"/>
          <p14:tracePt t="90947" x="6484938" y="2713038"/>
          <p14:tracePt t="90963" x="6477000" y="3040063"/>
          <p14:tracePt t="90980" x="6408738" y="3222625"/>
          <p14:tracePt t="90997" x="6340475" y="3284538"/>
          <p14:tracePt t="91013" x="6316663" y="3284538"/>
          <p14:tracePt t="91030" x="6278563" y="3154363"/>
          <p14:tracePt t="91047" x="6270625" y="2933700"/>
          <p14:tracePt t="91063" x="6270625" y="2751138"/>
          <p14:tracePt t="91080" x="6270625" y="2613025"/>
          <p14:tracePt t="91097" x="6270625" y="2598738"/>
          <p14:tracePt t="91122" x="6270625" y="2636838"/>
          <p14:tracePt t="91130" x="6264275" y="2735263"/>
          <p14:tracePt t="91147" x="6202363" y="2933700"/>
          <p14:tracePt t="91163" x="6164263" y="3048000"/>
          <p14:tracePt t="91180" x="6164263" y="3055938"/>
          <p14:tracePt t="91218" x="6172200" y="3017838"/>
          <p14:tracePt t="91230" x="6202363" y="2949575"/>
          <p14:tracePt t="91247" x="6248400" y="2857500"/>
          <p14:tracePt t="91263" x="6286500" y="2789238"/>
          <p14:tracePt t="91280" x="6294438" y="2773363"/>
          <p14:tracePt t="91346" x="6302375" y="2773363"/>
          <p14:tracePt t="91354" x="6308725" y="2781300"/>
          <p14:tracePt t="91434" x="6308725" y="2789238"/>
          <p14:tracePt t="91450" x="6316663" y="2789238"/>
          <p14:tracePt t="91634" x="6324600" y="2789238"/>
          <p14:tracePt t="91643" x="6332538" y="2789238"/>
          <p14:tracePt t="91650" x="6340475" y="2789238"/>
          <p14:tracePt t="91666" x="6346825" y="2789238"/>
          <p14:tracePt t="91690" x="6362700" y="2789238"/>
          <p14:tracePt t="91706" x="6370638" y="2789238"/>
          <p14:tracePt t="91866" x="6384925" y="2789238"/>
          <p14:tracePt t="91898" x="6392863" y="2789238"/>
          <p14:tracePt t="91906" x="6392863" y="2781300"/>
          <p14:tracePt t="92018" x="6400800" y="2789238"/>
          <p14:tracePt t="92026" x="6400800" y="2797175"/>
          <p14:tracePt t="92042" x="6408738" y="2797175"/>
          <p14:tracePt t="92050" x="6416675" y="2803525"/>
          <p14:tracePt t="92064" x="6416675" y="2811463"/>
          <p14:tracePt t="92081" x="6461125" y="2827338"/>
          <p14:tracePt t="92097" x="6530975" y="2841625"/>
          <p14:tracePt t="92114" x="6569075" y="2849563"/>
          <p14:tracePt t="92130" x="6645275" y="2857500"/>
          <p14:tracePt t="92147" x="6651625" y="2857500"/>
          <p14:tracePt t="92218" x="6651625" y="2865438"/>
          <p14:tracePt t="92298" x="6645275" y="2865438"/>
          <p14:tracePt t="92347" x="6645275" y="2849563"/>
          <p14:tracePt t="92354" x="6645275" y="2841625"/>
          <p14:tracePt t="92364" x="6645275" y="2827338"/>
          <p14:tracePt t="92380" x="6651625" y="2811463"/>
          <p14:tracePt t="92397" x="6683375" y="2781300"/>
          <p14:tracePt t="92414" x="6713538" y="2759075"/>
          <p14:tracePt t="92431" x="6765925" y="2735263"/>
          <p14:tracePt t="92447" x="6842125" y="2705100"/>
          <p14:tracePt t="92464" x="6926263" y="2667000"/>
          <p14:tracePt t="92481" x="7040563" y="2620963"/>
          <p14:tracePt t="92498" x="7086600" y="2598738"/>
          <p14:tracePt t="92514" x="7154863" y="2582863"/>
          <p14:tracePt t="92531" x="7231063" y="2568575"/>
          <p14:tracePt t="92547" x="7315200" y="2560638"/>
          <p14:tracePt t="92564" x="7399338" y="2560638"/>
          <p14:tracePt t="92581" x="7467600" y="2560638"/>
          <p14:tracePt t="92597" x="7573963" y="2560638"/>
          <p14:tracePt t="92614" x="7680325" y="2560638"/>
          <p14:tracePt t="92630" x="7742238" y="2560638"/>
          <p14:tracePt t="92647" x="7788275" y="2560638"/>
          <p14:tracePt t="92664" x="7818438" y="2568575"/>
          <p14:tracePt t="92680" x="7832725" y="2574925"/>
          <p14:tracePt t="92697" x="7840663" y="2582863"/>
          <p14:tracePt t="92731" x="7870825" y="2644775"/>
          <p14:tracePt t="92747" x="7908925" y="2759075"/>
          <p14:tracePt t="92764" x="7916863" y="2849563"/>
          <p14:tracePt t="92781" x="7924800" y="2963863"/>
          <p14:tracePt t="92797" x="7924800" y="3055938"/>
          <p14:tracePt t="92814" x="7924800" y="3108325"/>
          <p14:tracePt t="92831" x="7894638" y="3162300"/>
          <p14:tracePt t="92847" x="7826375" y="3208338"/>
          <p14:tracePt t="92864" x="7726363" y="3230563"/>
          <p14:tracePt t="92881" x="7497763" y="3230563"/>
          <p14:tracePt t="92897" x="7337425" y="3230563"/>
          <p14:tracePt t="92914" x="7146925" y="3230563"/>
          <p14:tracePt t="92930" x="6988175" y="3230563"/>
          <p14:tracePt t="92947" x="6827838" y="3184525"/>
          <p14:tracePt t="92964" x="6727825" y="3140075"/>
          <p14:tracePt t="92980" x="6689725" y="3086100"/>
          <p14:tracePt t="92997" x="6683375" y="3025775"/>
          <p14:tracePt t="93014" x="6675438" y="2903538"/>
          <p14:tracePt t="93030" x="6683375" y="2773363"/>
          <p14:tracePt t="93047" x="6759575" y="2620963"/>
          <p14:tracePt t="93064" x="6827838" y="2506663"/>
          <p14:tracePt t="93081" x="6956425" y="2378075"/>
          <p14:tracePt t="93097" x="7064375" y="2332038"/>
          <p14:tracePt t="93115" x="7162800" y="2316163"/>
          <p14:tracePt t="93131" x="7261225" y="2316163"/>
          <p14:tracePt t="93147" x="7315200" y="2316163"/>
          <p14:tracePt t="93164" x="7361238" y="2339975"/>
          <p14:tracePt t="93181" x="7429500" y="2370138"/>
          <p14:tracePt t="93197" x="7489825" y="2400300"/>
          <p14:tracePt t="93214" x="7513638" y="2408238"/>
          <p14:tracePt t="93248" x="7535863" y="2498725"/>
          <p14:tracePt t="93264" x="7535863" y="2582863"/>
          <p14:tracePt t="93281" x="7535863" y="2797175"/>
          <p14:tracePt t="93297" x="7483475" y="2933700"/>
          <p14:tracePt t="93314" x="7399338" y="3048000"/>
          <p14:tracePt t="93331" x="7292975" y="3094038"/>
          <p14:tracePt t="93347" x="7178675" y="3101975"/>
          <p14:tracePt t="93364" x="7064375" y="3086100"/>
          <p14:tracePt t="93381" x="6956425" y="3032125"/>
          <p14:tracePt t="93398" x="6873875" y="2955925"/>
          <p14:tracePt t="93415" x="6850063" y="2873375"/>
          <p14:tracePt t="93431" x="6850063" y="2759075"/>
          <p14:tracePt t="93447" x="6880225" y="2598738"/>
          <p14:tracePt t="93464" x="7002463" y="2460625"/>
          <p14:tracePt t="93481" x="7383463" y="2286000"/>
          <p14:tracePt t="93497" x="7612063" y="2225675"/>
          <p14:tracePt t="93514" x="7772400" y="2217738"/>
          <p14:tracePt t="93531" x="7864475" y="2217738"/>
          <p14:tracePt t="93547" x="7886700" y="2225675"/>
          <p14:tracePt t="93564" x="7908925" y="2239963"/>
          <p14:tracePt t="93581" x="7916863" y="2278063"/>
          <p14:tracePt t="93598" x="7947025" y="2476500"/>
          <p14:tracePt t="93614" x="7947025" y="2713038"/>
          <p14:tracePt t="93631" x="7894638" y="2955925"/>
          <p14:tracePt t="93635" x="7856538" y="3048000"/>
          <p14:tracePt t="93648" x="7802563" y="3116263"/>
          <p14:tracePt t="93664" x="7680325" y="3222625"/>
          <p14:tracePt t="93681" x="7513638" y="3246438"/>
          <p14:tracePt t="93698" x="7162800" y="3200400"/>
          <p14:tracePt t="93715" x="6797675" y="2963863"/>
          <p14:tracePt t="93731" x="6553200" y="2705100"/>
          <p14:tracePt t="93748" x="6469063" y="2498725"/>
          <p14:tracePt t="93764" x="6469063" y="2354263"/>
          <p14:tracePt t="93781" x="6599238" y="2232025"/>
          <p14:tracePt t="93798" x="6942138" y="2171700"/>
          <p14:tracePt t="93814" x="7459663" y="2155825"/>
          <p14:tracePt t="93831" x="7954963" y="2201863"/>
          <p14:tracePt t="93850" x="8297863" y="2392363"/>
          <p14:tracePt t="93865" x="8351838" y="2460625"/>
          <p14:tracePt t="93881" x="8397875" y="2727325"/>
          <p14:tracePt t="93898" x="8321675" y="2873375"/>
          <p14:tracePt t="93915" x="8131175" y="2941638"/>
          <p14:tracePt t="93931" x="7908925" y="2949575"/>
          <p14:tracePt t="93948" x="7680325" y="2941638"/>
          <p14:tracePt t="93966" x="7483475" y="2865438"/>
          <p14:tracePt t="93981" x="7407275" y="2819400"/>
          <p14:tracePt t="93998" x="7399338" y="2781300"/>
          <p14:tracePt t="94014" x="7421563" y="2713038"/>
          <p14:tracePt t="94031" x="7612063" y="2659063"/>
          <p14:tracePt t="94048" x="7840663" y="2651125"/>
          <p14:tracePt t="94065" x="8061325" y="2651125"/>
          <p14:tracePt t="94108" x="8069263" y="2651125"/>
          <p14:tracePt t="94114" x="8069263" y="2667000"/>
          <p14:tracePt t="94131" x="7985125" y="2705100"/>
          <p14:tracePt t="94148" x="7864475" y="2735263"/>
          <p14:tracePt t="94165" x="7750175" y="2743200"/>
          <p14:tracePt t="94181" x="7658100" y="2759075"/>
          <p14:tracePt t="94198" x="7642225" y="2759075"/>
          <p14:tracePt t="94242" x="7680325" y="2751138"/>
          <p14:tracePt t="94251" x="7734300" y="2727325"/>
          <p14:tracePt t="94266" x="7810500" y="2720975"/>
          <p14:tracePt t="94282" x="7832725" y="2720975"/>
          <p14:tracePt t="94562" x="7818438" y="2713038"/>
          <p14:tracePt t="94578" x="7818438" y="2705100"/>
          <p14:tracePt t="94586" x="7802563" y="2705100"/>
          <p14:tracePt t="94598" x="7794625" y="2697163"/>
          <p14:tracePt t="94616" x="7764463" y="2689225"/>
          <p14:tracePt t="94621" x="7750175" y="2682875"/>
          <p14:tracePt t="94631" x="7742238" y="2674938"/>
          <p14:tracePt t="94674" x="7742238" y="2667000"/>
          <p14:tracePt t="94683" x="7742238" y="2644775"/>
          <p14:tracePt t="94690" x="7742238" y="2628900"/>
          <p14:tracePt t="94699" x="7742238" y="2620963"/>
          <p14:tracePt t="94715" x="7742238" y="2590800"/>
          <p14:tracePt t="94731" x="7756525" y="2568575"/>
          <p14:tracePt t="94748" x="7764463" y="2560638"/>
          <p14:tracePt t="94826" x="7772400" y="2568575"/>
          <p14:tracePt t="94834" x="7772400" y="2590800"/>
          <p14:tracePt t="94842" x="7772400" y="2598738"/>
          <p14:tracePt t="94850" x="7772400" y="2620963"/>
          <p14:tracePt t="94865" x="7764463" y="2651125"/>
          <p14:tracePt t="94881" x="7750175" y="2659063"/>
          <p14:tracePt t="94978" x="7742238" y="2659063"/>
          <p14:tracePt t="95050" x="7750175" y="2659063"/>
          <p14:tracePt t="95155" x="7750175" y="2667000"/>
          <p14:tracePt t="95170" x="7750175" y="2674938"/>
          <p14:tracePt t="95218" x="7750175" y="2682875"/>
          <p14:tracePt t="95882" x="7718425" y="2713038"/>
          <p14:tracePt t="95890" x="7673975" y="2751138"/>
          <p14:tracePt t="95898" x="7604125" y="2797175"/>
          <p14:tracePt t="95915" x="7459663" y="2873375"/>
          <p14:tracePt t="95931" x="7292975" y="2925763"/>
          <p14:tracePt t="95948" x="7102475" y="2963863"/>
          <p14:tracePt t="95965" x="6934200" y="2971800"/>
          <p14:tracePt t="95982" x="6811963" y="2971800"/>
          <p14:tracePt t="95999" x="6727825" y="2963863"/>
          <p14:tracePt t="96016" x="6659563" y="2941638"/>
          <p14:tracePt t="96032" x="6599238" y="2911475"/>
          <p14:tracePt t="96049" x="6537325" y="2887663"/>
          <p14:tracePt t="96065" x="6523038" y="2879725"/>
          <p14:tracePt t="96082" x="6507163" y="2873375"/>
          <p14:tracePt t="96162" x="6499225" y="2865438"/>
          <p14:tracePt t="96178" x="6499225" y="2857500"/>
          <p14:tracePt t="96194" x="6507163" y="2849563"/>
          <p14:tracePt t="96202" x="6515100" y="2841625"/>
          <p14:tracePt t="96215" x="6523038" y="2841625"/>
          <p14:tracePt t="96232" x="6569075" y="2841625"/>
          <p14:tracePt t="96249" x="6713538" y="2841625"/>
          <p14:tracePt t="96265" x="6827838" y="2849563"/>
          <p14:tracePt t="96282" x="6942138" y="2857500"/>
          <p14:tracePt t="96299" x="7018338" y="2873375"/>
          <p14:tracePt t="96316" x="7064375" y="2873375"/>
          <p14:tracePt t="96332" x="7078663" y="2873375"/>
          <p14:tracePt t="96349" x="7102475" y="2873375"/>
          <p14:tracePt t="96365" x="7146925" y="2857500"/>
          <p14:tracePt t="96382" x="7178675" y="2835275"/>
          <p14:tracePt t="96399" x="7208838" y="2819400"/>
          <p14:tracePt t="96415" x="7269163" y="2797175"/>
          <p14:tracePt t="96432" x="7299325" y="2765425"/>
          <p14:tracePt t="96449" x="7369175" y="2720975"/>
          <p14:tracePt t="96465" x="7383463" y="2713038"/>
          <p14:tracePt t="96482" x="7459663" y="2674938"/>
          <p14:tracePt t="96499" x="7521575" y="2636838"/>
          <p14:tracePt t="96516" x="7581900" y="2613025"/>
          <p14:tracePt t="96532" x="7612063" y="2598738"/>
          <p14:tracePt t="96549" x="7642225" y="2574925"/>
          <p14:tracePt t="96565" x="7650163" y="2568575"/>
          <p14:tracePt t="96582" x="7658100" y="2560638"/>
          <p14:tracePt t="96599" x="7666038" y="2552700"/>
          <p14:tracePt t="96615" x="7680325" y="2544763"/>
          <p14:tracePt t="96649" x="7696200" y="2544763"/>
          <p14:tracePt t="96665" x="7718425" y="2544763"/>
          <p14:tracePt t="96682" x="7734300" y="2544763"/>
          <p14:tracePt t="96699" x="7764463" y="2544763"/>
          <p14:tracePt t="96874" x="7772400" y="2544763"/>
          <p14:tracePt t="96907" x="7756525" y="2544763"/>
          <p14:tracePt t="96914" x="7734300" y="2544763"/>
          <p14:tracePt t="96922" x="7712075" y="2544763"/>
          <p14:tracePt t="96932" x="7680325" y="2552700"/>
          <p14:tracePt t="96949" x="7627938" y="2590800"/>
          <p14:tracePt t="96966" x="7581900" y="2636838"/>
          <p14:tracePt t="96982" x="7559675" y="2659063"/>
          <p14:tracePt t="96999" x="7535863" y="2674938"/>
          <p14:tracePt t="97017" x="7505700" y="2689225"/>
          <p14:tracePt t="97033" x="7475538" y="2705100"/>
          <p14:tracePt t="97049" x="7399338" y="2735263"/>
          <p14:tracePt t="97065" x="7299325" y="2751138"/>
          <p14:tracePt t="97082" x="7200900" y="2789238"/>
          <p14:tracePt t="97099" x="7102475" y="2827338"/>
          <p14:tracePt t="97116" x="7032625" y="2857500"/>
          <p14:tracePt t="97132" x="7010400" y="2873375"/>
        </p14:tracePtLst>
      </p14:laserTraceLst>
    </p:ext>
  </p:extLs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3866" t="33058" r="16404" b="20386"/>
          <a:stretch/>
        </p:blipFill>
        <p:spPr>
          <a:xfrm>
            <a:off x="1720038" y="1614312"/>
            <a:ext cx="8146453" cy="42897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9937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5319"/>
    </mc:Choice>
    <mc:Fallback xmlns="">
      <p:transition advTm="15531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90" x="6972300" y="2873375"/>
          <p14:tracePt t="1398" x="6888163" y="2835275"/>
          <p14:tracePt t="1408" x="6819900" y="2811463"/>
          <p14:tracePt t="1423" x="6683375" y="2370138"/>
          <p14:tracePt t="1440" x="6378575" y="1562100"/>
          <p14:tracePt t="1456" x="6019800" y="982663"/>
          <p14:tracePt t="1473" x="5791200" y="685800"/>
          <p14:tracePt t="1490" x="5638800" y="517525"/>
          <p14:tracePt t="1506" x="5532438" y="403225"/>
          <p14:tracePt t="1523" x="5470525" y="342900"/>
          <p14:tracePt t="1540" x="5432425" y="312738"/>
          <p14:tracePt t="1556" x="5426075" y="296863"/>
          <p14:tracePt t="1813" x="5426075" y="312738"/>
          <p14:tracePt t="1821" x="5426075" y="403225"/>
          <p14:tracePt t="1829" x="5372100" y="587375"/>
          <p14:tracePt t="1839" x="5303838" y="830263"/>
          <p14:tracePt t="1856" x="5159375" y="1273175"/>
          <p14:tracePt t="1873" x="4975225" y="1744663"/>
          <p14:tracePt t="1889" x="4800600" y="2149475"/>
          <p14:tracePt t="1906" x="4632325" y="2522538"/>
          <p14:tracePt t="1923" x="4518025" y="2789238"/>
          <p14:tracePt t="1939" x="4449763" y="2949575"/>
          <p14:tracePt t="1957" x="4427538" y="3025775"/>
          <p14:tracePt t="1973" x="4419600" y="3048000"/>
          <p14:tracePt t="2222" x="4389438" y="3048000"/>
          <p14:tracePt t="2230" x="4305300" y="3048000"/>
          <p14:tracePt t="2240" x="4168775" y="3108325"/>
          <p14:tracePt t="2256" x="3954463" y="3260725"/>
          <p14:tracePt t="2273" x="3779838" y="3352800"/>
          <p14:tracePt t="2290" x="3627438" y="3429000"/>
          <p14:tracePt t="2307" x="3535363" y="3467100"/>
          <p14:tracePt t="2323" x="3513138" y="3467100"/>
          <p14:tracePt t="2340" x="3489325" y="3467100"/>
          <p14:tracePt t="2357" x="3475038" y="3459163"/>
          <p14:tracePt t="2390" x="3475038" y="3451225"/>
          <p14:tracePt t="2414" x="3475038" y="3444875"/>
          <p14:tracePt t="2430" x="3475038" y="3436938"/>
          <p14:tracePt t="2440" x="3497263" y="3429000"/>
          <p14:tracePt t="2457" x="3551238" y="3413125"/>
          <p14:tracePt t="2473" x="3611563" y="3413125"/>
          <p14:tracePt t="2490" x="3619500" y="3413125"/>
          <p14:tracePt t="2862" x="3619500" y="3406775"/>
          <p14:tracePt t="2886" x="3627438" y="3406775"/>
          <p14:tracePt t="2893" x="3635375" y="3398838"/>
          <p14:tracePt t="2901" x="3649663" y="3382963"/>
          <p14:tracePt t="2910" x="3657600" y="3375025"/>
          <p14:tracePt t="2924" x="3679825" y="3360738"/>
          <p14:tracePt t="2940" x="3695700" y="3344863"/>
          <p14:tracePt t="2957" x="3711575" y="3336925"/>
          <p14:tracePt t="3389" x="3725863" y="3336925"/>
          <p14:tracePt t="3397" x="3749675" y="3336925"/>
          <p14:tracePt t="3406" x="3763963" y="3336925"/>
          <p14:tracePt t="3423" x="3787775" y="3336925"/>
          <p14:tracePt t="3440" x="3794125" y="3336925"/>
          <p14:tracePt t="3456" x="3810000" y="3336925"/>
          <p14:tracePt t="3473" x="3863975" y="3306763"/>
          <p14:tracePt t="3490" x="3878263" y="3292475"/>
          <p14:tracePt t="3523" x="3886200" y="3292475"/>
          <p14:tracePt t="3597" x="3902075" y="3284538"/>
          <p14:tracePt t="3613" x="3908425" y="3276600"/>
          <p14:tracePt t="3869" x="3984625" y="3246438"/>
          <p14:tracePt t="3878" x="4130675" y="3192463"/>
          <p14:tracePt t="3886" x="4259263" y="3154363"/>
          <p14:tracePt t="3894" x="4343400" y="3140075"/>
          <p14:tracePt t="3907" x="4419600" y="3116263"/>
          <p14:tracePt t="3924" x="4556125" y="3055938"/>
          <p14:tracePt t="3940" x="4708525" y="2979738"/>
          <p14:tracePt t="3957" x="4960938" y="2835275"/>
          <p14:tracePt t="3974" x="5089525" y="2727325"/>
          <p14:tracePt t="3990" x="5165725" y="2651125"/>
          <p14:tracePt t="4007" x="5203825" y="2582863"/>
          <p14:tracePt t="4024" x="5227638" y="2514600"/>
          <p14:tracePt t="4040" x="5265738" y="2438400"/>
          <p14:tracePt t="4057" x="5303838" y="2354263"/>
          <p14:tracePt t="4074" x="5349875" y="2293938"/>
          <p14:tracePt t="4090" x="5394325" y="2247900"/>
          <p14:tracePt t="4107" x="5410200" y="2225675"/>
          <p14:tracePt t="4124" x="5418138" y="2217738"/>
          <p14:tracePt t="4141" x="5432425" y="2187575"/>
          <p14:tracePt t="4157" x="5464175" y="2141538"/>
          <p14:tracePt t="4174" x="5502275" y="2103438"/>
          <p14:tracePt t="4190" x="5532438" y="2065338"/>
          <p14:tracePt t="4207" x="5554663" y="2019300"/>
          <p14:tracePt t="4224" x="5562600" y="2019300"/>
          <p14:tracePt t="4293" x="5562600" y="2011363"/>
          <p14:tracePt t="4302" x="5562600" y="2003425"/>
          <p14:tracePt t="4317" x="5554663" y="1997075"/>
          <p14:tracePt t="4325" x="5540375" y="1989138"/>
          <p14:tracePt t="4341" x="5502275" y="1981200"/>
          <p14:tracePt t="4357" x="5478463" y="1973263"/>
          <p14:tracePt t="4374" x="5464175" y="1965325"/>
          <p14:tracePt t="4470" x="5456238" y="1965325"/>
          <p14:tracePt t="4486" x="5448300" y="1965325"/>
          <p14:tracePt t="4503" x="5432425" y="1965325"/>
          <p14:tracePt t="4510" x="5432425" y="1958975"/>
          <p14:tracePt t="4518" x="5426075" y="1958975"/>
          <p14:tracePt t="4534" x="5410200" y="1958975"/>
          <p14:tracePt t="4638" x="5402263" y="1958975"/>
          <p14:tracePt t="4654" x="5394325" y="1958975"/>
          <p14:tracePt t="4686" x="5394325" y="1965325"/>
          <p14:tracePt t="4696" x="5387975" y="1989138"/>
          <p14:tracePt t="4821" x="5380038" y="1997075"/>
          <p14:tracePt t="4828" x="5356225" y="2079625"/>
          <p14:tracePt t="4837" x="5303838" y="2187575"/>
          <p14:tracePt t="4844" x="5241925" y="2324100"/>
          <p14:tracePt t="4857" x="5165725" y="2498725"/>
          <p14:tracePt t="4874" x="4930775" y="2903538"/>
          <p14:tracePt t="4890" x="4724400" y="3200400"/>
          <p14:tracePt t="4907" x="4579938" y="3344863"/>
          <p14:tracePt t="4924" x="4495800" y="3398838"/>
          <p14:tracePt t="4941" x="4473575" y="3413125"/>
          <p14:tracePt t="4982" x="4457700" y="3413125"/>
          <p14:tracePt t="4998" x="4441825" y="3406775"/>
          <p14:tracePt t="5006" x="4441825" y="3398838"/>
          <p14:tracePt t="5014" x="4427538" y="3368675"/>
          <p14:tracePt t="5024" x="4427538" y="3344863"/>
          <p14:tracePt t="5041" x="4419600" y="3292475"/>
          <p14:tracePt t="5058" x="4419600" y="3268663"/>
          <p14:tracePt t="5118" x="4419600" y="3260725"/>
          <p14:tracePt t="5190" x="4411663" y="3260725"/>
          <p14:tracePt t="5198" x="4411663" y="3238500"/>
          <p14:tracePt t="5208" x="4435475" y="3200400"/>
          <p14:tracePt t="5224" x="4473575" y="3132138"/>
          <p14:tracePt t="5241" x="4495800" y="3078163"/>
          <p14:tracePt t="5258" x="4503738" y="3063875"/>
          <p14:tracePt t="5274" x="4503738" y="3048000"/>
          <p14:tracePt t="5310" x="4511675" y="3040063"/>
          <p14:tracePt t="5326" x="4525963" y="3040063"/>
          <p14:tracePt t="5341" x="4541838" y="3040063"/>
          <p14:tracePt t="5358" x="4579938" y="3048000"/>
          <p14:tracePt t="5374" x="4625975" y="3048000"/>
          <p14:tracePt t="5462" x="4625975" y="3063875"/>
          <p14:tracePt t="5478" x="4625975" y="3070225"/>
          <p14:tracePt t="5486" x="4625975" y="3101975"/>
          <p14:tracePt t="5494" x="4625975" y="3162300"/>
          <p14:tracePt t="5508" x="4625975" y="3216275"/>
          <p14:tracePt t="5525" x="4625975" y="3360738"/>
          <p14:tracePt t="5541" x="4625975" y="3390900"/>
          <p14:tracePt t="5558" x="4602163" y="3444875"/>
          <p14:tracePt t="5574" x="4572000" y="3451225"/>
          <p14:tracePt t="5591" x="4549775" y="3451225"/>
          <p14:tracePt t="5608" x="4518025" y="3444875"/>
          <p14:tracePt t="5625" x="4473575" y="3375025"/>
          <p14:tracePt t="5641" x="4419600" y="3260725"/>
          <p14:tracePt t="5658" x="4397375" y="3132138"/>
          <p14:tracePt t="5674" x="4381500" y="2987675"/>
          <p14:tracePt t="5691" x="4389438" y="2895600"/>
          <p14:tracePt t="5710" x="4533900" y="2781300"/>
          <p14:tracePt t="5725" x="4686300" y="2751138"/>
          <p14:tracePt t="5741" x="4732338" y="2751138"/>
          <p14:tracePt t="5758" x="4784725" y="2751138"/>
          <p14:tracePt t="5774" x="4792663" y="2751138"/>
          <p14:tracePt t="5791" x="4800600" y="2827338"/>
          <p14:tracePt t="5808" x="4822825" y="2933700"/>
          <p14:tracePt t="5825" x="4830763" y="3055938"/>
          <p14:tracePt t="5841" x="4830763" y="3132138"/>
          <p14:tracePt t="5858" x="4822825" y="3184525"/>
          <p14:tracePt t="5874" x="4770438" y="3208338"/>
          <p14:tracePt t="5891" x="4702175" y="3222625"/>
          <p14:tracePt t="5908" x="4648200" y="3222625"/>
          <p14:tracePt t="5925" x="4587875" y="3154363"/>
          <p14:tracePt t="5941" x="4572000" y="3101975"/>
          <p14:tracePt t="5958" x="4572000" y="3048000"/>
          <p14:tracePt t="5975" x="4572000" y="3009900"/>
          <p14:tracePt t="5991" x="4610100" y="2987675"/>
          <p14:tracePt t="6008" x="4618038" y="2987675"/>
          <p14:tracePt t="6025" x="4625975" y="2987675"/>
          <p14:tracePt t="6206" x="4640263" y="2987675"/>
          <p14:tracePt t="6212" x="4670425" y="2987675"/>
          <p14:tracePt t="6220" x="4740275" y="2987675"/>
          <p14:tracePt t="6228" x="4808538" y="2971800"/>
          <p14:tracePt t="6241" x="4868863" y="2949575"/>
          <p14:tracePt t="6257" x="4999038" y="2895600"/>
          <p14:tracePt t="6274" x="5083175" y="2835275"/>
          <p14:tracePt t="6291" x="5143500" y="2765425"/>
          <p14:tracePt t="6307" x="5173663" y="2720975"/>
          <p14:tracePt t="6324" x="5211763" y="2628900"/>
          <p14:tracePt t="6341" x="5249863" y="2560638"/>
          <p14:tracePt t="6357" x="5364163" y="2484438"/>
          <p14:tracePt t="6374" x="5494338" y="2400300"/>
          <p14:tracePt t="6391" x="5638800" y="2316163"/>
          <p14:tracePt t="6408" x="5737225" y="2255838"/>
          <p14:tracePt t="6424" x="5799138" y="2201863"/>
          <p14:tracePt t="6441" x="5813425" y="2155825"/>
          <p14:tracePt t="6458" x="5813425" y="2117725"/>
          <p14:tracePt t="6475" x="5813425" y="2103438"/>
          <p14:tracePt t="6491" x="5813425" y="2087563"/>
          <p14:tracePt t="6525" x="5813425" y="2073275"/>
          <p14:tracePt t="6541" x="5813425" y="2057400"/>
          <p14:tracePt t="6558" x="5813425" y="2041525"/>
          <p14:tracePt t="6575" x="5821363" y="2019300"/>
          <p14:tracePt t="6591" x="5837238" y="1997075"/>
          <p14:tracePt t="6608" x="5845175" y="1973263"/>
          <p14:tracePt t="6625" x="5851525" y="1973263"/>
          <p14:tracePt t="6742" x="5845175" y="1973263"/>
          <p14:tracePt t="6750" x="5829300" y="1989138"/>
          <p14:tracePt t="6758" x="5807075" y="2079625"/>
          <p14:tracePt t="6775" x="5668963" y="2362200"/>
          <p14:tracePt t="6791" x="5516563" y="2636838"/>
          <p14:tracePt t="6808" x="5349875" y="2911475"/>
          <p14:tracePt t="6825" x="5219700" y="3094038"/>
          <p14:tracePt t="6841" x="5173663" y="3162300"/>
          <p14:tracePt t="6858" x="5151438" y="3192463"/>
          <p14:tracePt t="6950" x="5151438" y="3208338"/>
          <p14:tracePt t="6958" x="5151438" y="3216275"/>
          <p14:tracePt t="6966" x="5151438" y="3238500"/>
          <p14:tracePt t="6982" x="5151438" y="3246438"/>
          <p14:tracePt t="6991" x="5159375" y="3254375"/>
          <p14:tracePt t="7008" x="5159375" y="3260725"/>
          <p14:tracePt t="7025" x="5165725" y="3276600"/>
          <p14:tracePt t="7042" x="5173663" y="3284538"/>
          <p14:tracePt t="7058" x="5197475" y="3306763"/>
          <p14:tracePt t="7075" x="5211763" y="3322638"/>
          <p14:tracePt t="7092" x="5219700" y="3322638"/>
          <p14:tracePt t="7108" x="5227638" y="3322638"/>
          <p14:tracePt t="7125" x="5235575" y="3322638"/>
          <p14:tracePt t="7142" x="5257800" y="3314700"/>
          <p14:tracePt t="7158" x="5280025" y="3306763"/>
          <p14:tracePt t="7175" x="5303838" y="3298825"/>
          <p14:tracePt t="7191" x="5349875" y="3298825"/>
          <p14:tracePt t="7208" x="5364163" y="3298825"/>
          <p14:tracePt t="7224" x="5372100" y="3298825"/>
          <p14:tracePt t="7241" x="5394325" y="3298825"/>
          <p14:tracePt t="7258" x="5432425" y="3314700"/>
          <p14:tracePt t="7275" x="5502275" y="3322638"/>
          <p14:tracePt t="7291" x="5584825" y="3330575"/>
          <p14:tracePt t="7308" x="5692775" y="3352800"/>
          <p14:tracePt t="7325" x="5799138" y="3360738"/>
          <p14:tracePt t="7341" x="5807075" y="3360738"/>
          <p14:tracePt t="7373" x="5807075" y="3368675"/>
          <p14:tracePt t="7398" x="5783263" y="3368675"/>
          <p14:tracePt t="7406" x="5737225" y="3368675"/>
          <p14:tracePt t="7414" x="5668963" y="3368675"/>
          <p14:tracePt t="7425" x="5578475" y="3368675"/>
          <p14:tracePt t="7442" x="5387975" y="3368675"/>
          <p14:tracePt t="7458" x="5241925" y="3368675"/>
          <p14:tracePt t="7475" x="5189538" y="3368675"/>
          <p14:tracePt t="7518" x="5181600" y="3368675"/>
          <p14:tracePt t="7534" x="5203825" y="3368675"/>
          <p14:tracePt t="7542" x="5273675" y="3368675"/>
          <p14:tracePt t="7558" x="5478463" y="3368675"/>
          <p14:tracePt t="7575" x="5722938" y="3368675"/>
          <p14:tracePt t="7592" x="5845175" y="3368675"/>
          <p14:tracePt t="7638" x="5813425" y="3368675"/>
          <p14:tracePt t="7646" x="5730875" y="3368675"/>
          <p14:tracePt t="7659" x="5646738" y="3368675"/>
          <p14:tracePt t="7675" x="5456238" y="3368675"/>
          <p14:tracePt t="7692" x="5287963" y="3368675"/>
          <p14:tracePt t="7709" x="5203825" y="3360738"/>
          <p14:tracePt t="7743" x="5203825" y="3352800"/>
          <p14:tracePt t="7758" x="5203825" y="3314700"/>
          <p14:tracePt t="7775" x="5227638" y="3268663"/>
          <p14:tracePt t="7792" x="5227638" y="3200400"/>
          <p14:tracePt t="7808" x="5227638" y="3140075"/>
          <p14:tracePt t="7825" x="5249863" y="3063875"/>
          <p14:tracePt t="7842" x="5265738" y="3009900"/>
          <p14:tracePt t="7859" x="5280025" y="2949575"/>
          <p14:tracePt t="7875" x="5295900" y="2911475"/>
          <p14:tracePt t="7892" x="5295900" y="2887663"/>
          <p14:tracePt t="7909" x="5303838" y="2857500"/>
          <p14:tracePt t="7927" x="5303838" y="2849563"/>
          <p14:tracePt t="8006" x="5287963" y="2849563"/>
          <p14:tracePt t="8014" x="5241925" y="2879725"/>
          <p14:tracePt t="8026" x="5197475" y="2955925"/>
          <p14:tracePt t="8042" x="5113338" y="3132138"/>
          <p14:tracePt t="8059" x="5067300" y="3292475"/>
          <p14:tracePt t="8075" x="5059363" y="3344863"/>
          <p14:tracePt t="8092" x="5059363" y="3352800"/>
          <p14:tracePt t="8109" x="5075238" y="3360738"/>
          <p14:tracePt t="8125" x="5097463" y="3360738"/>
          <p14:tracePt t="8142" x="5121275" y="3360738"/>
          <p14:tracePt t="8159" x="5173663" y="3352800"/>
          <p14:tracePt t="8175" x="5249863" y="3322638"/>
          <p14:tracePt t="8192" x="5341938" y="3298825"/>
          <p14:tracePt t="8209" x="5448300" y="3284538"/>
          <p14:tracePt t="8225" x="5516563" y="3284538"/>
          <p14:tracePt t="8244" x="5562600" y="3284538"/>
          <p14:tracePt t="8259" x="5570538" y="3276600"/>
          <p14:tracePt t="8275" x="5584825" y="3276600"/>
          <p14:tracePt t="8359" x="5570538" y="3276600"/>
          <p14:tracePt t="8366" x="5540375" y="3276600"/>
          <p14:tracePt t="8376" x="5502275" y="3268663"/>
          <p14:tracePt t="8392" x="5426075" y="3268663"/>
          <p14:tracePt t="8409" x="5326063" y="3260725"/>
          <p14:tracePt t="8426" x="5257800" y="3230563"/>
          <p14:tracePt t="8443" x="5203825" y="3200400"/>
          <p14:tracePt t="8459" x="5197475" y="3178175"/>
          <p14:tracePt t="8475" x="5189538" y="3132138"/>
          <p14:tracePt t="8492" x="5189538" y="3070225"/>
          <p14:tracePt t="8509" x="5189538" y="3017838"/>
          <p14:tracePt t="8525" x="5203825" y="2971800"/>
          <p14:tracePt t="8542" x="5235575" y="2941638"/>
          <p14:tracePt t="8559" x="5280025" y="2911475"/>
          <p14:tracePt t="8575" x="5364163" y="2887663"/>
          <p14:tracePt t="8592" x="5448300" y="2857500"/>
          <p14:tracePt t="8609" x="5524500" y="2849563"/>
          <p14:tracePt t="8627" x="5608638" y="2841625"/>
          <p14:tracePt t="8642" x="5692775" y="2841625"/>
          <p14:tracePt t="8659" x="5730875" y="2841625"/>
          <p14:tracePt t="8676" x="5753100" y="2841625"/>
          <p14:tracePt t="8692" x="5761038" y="2841625"/>
          <p14:tracePt t="8709" x="5791200" y="2841625"/>
          <p14:tracePt t="8725" x="5829300" y="2849563"/>
          <p14:tracePt t="8742" x="5943600" y="2887663"/>
          <p14:tracePt t="8759" x="6019800" y="2903538"/>
          <p14:tracePt t="8776" x="6118225" y="2933700"/>
          <p14:tracePt t="8792" x="6202363" y="2963863"/>
          <p14:tracePt t="8809" x="6264275" y="2971800"/>
          <p14:tracePt t="8827" x="6278563" y="2987675"/>
          <p14:tracePt t="8833" x="6286500" y="2987675"/>
          <p14:tracePt t="8846" x="6294438" y="2987675"/>
          <p14:tracePt t="8910" x="6294438" y="2994025"/>
          <p14:tracePt t="8918" x="6302375" y="3017838"/>
          <p14:tracePt t="8926" x="6316663" y="3040063"/>
          <p14:tracePt t="8942" x="6316663" y="3070225"/>
          <p14:tracePt t="8959" x="6316663" y="3124200"/>
          <p14:tracePt t="8976" x="6316663" y="3178175"/>
          <p14:tracePt t="8992" x="6316663" y="3216275"/>
          <p14:tracePt t="9009" x="6316663" y="3246438"/>
          <p14:tracePt t="9026" x="6302375" y="3268663"/>
          <p14:tracePt t="9042" x="6248400" y="3298825"/>
          <p14:tracePt t="9059" x="6188075" y="3298825"/>
          <p14:tracePt t="9075" x="6096000" y="3298825"/>
          <p14:tracePt t="9092" x="5973763" y="3298825"/>
          <p14:tracePt t="9109" x="5775325" y="3298825"/>
          <p14:tracePt t="9126" x="5646738" y="3298825"/>
          <p14:tracePt t="9142" x="5554663" y="3306763"/>
          <p14:tracePt t="9159" x="5502275" y="3306763"/>
          <p14:tracePt t="9192" x="5494338" y="3306763"/>
          <p14:tracePt t="9222" x="5486400" y="3298825"/>
          <p14:tracePt t="9232" x="5478463" y="3268663"/>
          <p14:tracePt t="9242" x="5478463" y="3246438"/>
          <p14:tracePt t="9259" x="5470525" y="3170238"/>
          <p14:tracePt t="9275" x="5470525" y="3086100"/>
          <p14:tracePt t="9293" x="5470525" y="2979738"/>
          <p14:tracePt t="9309" x="5508625" y="2895600"/>
          <p14:tracePt t="9326" x="5540375" y="2849563"/>
          <p14:tracePt t="9342" x="5578475" y="2803525"/>
          <p14:tracePt t="9359" x="5630863" y="2781300"/>
          <p14:tracePt t="9376" x="5715000" y="2765425"/>
          <p14:tracePt t="9393" x="5799138" y="2759075"/>
          <p14:tracePt t="9409" x="5875338" y="2743200"/>
          <p14:tracePt t="9426" x="5927725" y="2743200"/>
          <p14:tracePt t="9443" x="5965825" y="2743200"/>
          <p14:tracePt t="9459" x="5997575" y="2751138"/>
          <p14:tracePt t="9476" x="6035675" y="2751138"/>
          <p14:tracePt t="9494" x="6073775" y="2773363"/>
          <p14:tracePt t="9509" x="6142038" y="2865438"/>
          <p14:tracePt t="9526" x="6180138" y="2925763"/>
          <p14:tracePt t="9543" x="6210300" y="2987675"/>
          <p14:tracePt t="9559" x="6226175" y="3040063"/>
          <p14:tracePt t="9576" x="6226175" y="3116263"/>
          <p14:tracePt t="9593" x="6226175" y="3170238"/>
          <p14:tracePt t="9610" x="6226175" y="3216275"/>
          <p14:tracePt t="9626" x="6218238" y="3254375"/>
          <p14:tracePt t="9643" x="6180138" y="3292475"/>
          <p14:tracePt t="9659" x="6118225" y="3314700"/>
          <p14:tracePt t="9677" x="6019800" y="3322638"/>
          <p14:tracePt t="9694" x="5905500" y="3330575"/>
          <p14:tracePt t="9709" x="5845175" y="3330575"/>
          <p14:tracePt t="9726" x="5791200" y="3330575"/>
          <p14:tracePt t="9743" x="5768975" y="3330575"/>
          <p14:tracePt t="10046" x="5745163" y="3322638"/>
          <p14:tracePt t="10054" x="5707063" y="3306763"/>
          <p14:tracePt t="10062" x="5654675" y="3284538"/>
          <p14:tracePt t="10076" x="5570538" y="3268663"/>
          <p14:tracePt t="10093" x="5151438" y="3124200"/>
          <p14:tracePt t="10109" x="4778375" y="2955925"/>
          <p14:tracePt t="10126" x="4541838" y="2797175"/>
          <p14:tracePt t="10143" x="4389438" y="2674938"/>
          <p14:tracePt t="10160" x="4343400" y="2628900"/>
          <p14:tracePt t="10176" x="4343400" y="2620963"/>
          <p14:tracePt t="10238" x="4335463" y="2613025"/>
          <p14:tracePt t="10278" x="4327525" y="2613025"/>
          <p14:tracePt t="10286" x="4321175" y="2606675"/>
          <p14:tracePt t="10294" x="4313238" y="2606675"/>
          <p14:tracePt t="10309" x="4289425" y="2606675"/>
          <p14:tracePt t="10383" x="4327525" y="2606675"/>
          <p14:tracePt t="10390" x="4411663" y="2620963"/>
          <p14:tracePt t="10398" x="4503738" y="2644775"/>
          <p14:tracePt t="10410" x="4632325" y="2667000"/>
          <p14:tracePt t="10426" x="4876800" y="2713038"/>
          <p14:tracePt t="10443" x="4953000" y="2713038"/>
          <p14:tracePt t="10477" x="4953000" y="2720975"/>
          <p14:tracePt t="10493" x="4838700" y="2720975"/>
          <p14:tracePt t="10510" x="4670425" y="2735263"/>
          <p14:tracePt t="10526" x="4473575" y="2735263"/>
          <p14:tracePt t="10543" x="4327525" y="2735263"/>
          <p14:tracePt t="10560" x="4297363" y="2735263"/>
          <p14:tracePt t="10593" x="4321175" y="2751138"/>
          <p14:tracePt t="10610" x="4465638" y="2773363"/>
          <p14:tracePt t="10626" x="4625975" y="2773363"/>
          <p14:tracePt t="10643" x="4640263" y="2773363"/>
          <p14:tracePt t="10677" x="4602163" y="2773363"/>
          <p14:tracePt t="10693" x="4435475" y="2759075"/>
          <p14:tracePt t="10710" x="4321175" y="2720975"/>
          <p14:tracePt t="10727" x="4283075" y="2705100"/>
          <p14:tracePt t="10783" x="4275138" y="2697163"/>
          <p14:tracePt t="11447" x="4327525" y="2727325"/>
          <p14:tracePt t="11457" x="4373563" y="2781300"/>
          <p14:tracePt t="11462" x="4441825" y="2841625"/>
          <p14:tracePt t="11477" x="4664075" y="2941638"/>
          <p14:tracePt t="11493" x="4868863" y="3001963"/>
          <p14:tracePt t="11510" x="5127625" y="3009900"/>
          <p14:tracePt t="11527" x="5387975" y="3009900"/>
          <p14:tracePt t="11543" x="5554663" y="3009900"/>
          <p14:tracePt t="11560" x="5661025" y="3009900"/>
          <p14:tracePt t="11577" x="5684838" y="3009900"/>
          <p14:tracePt t="11593" x="5692775" y="3009900"/>
          <p14:tracePt t="11627" x="5722938" y="3009900"/>
          <p14:tracePt t="11643" x="5813425" y="3017838"/>
          <p14:tracePt t="11660" x="5921375" y="3048000"/>
          <p14:tracePt t="11677" x="6210300" y="3140075"/>
          <p14:tracePt t="11693" x="6384925" y="3178175"/>
          <p14:tracePt t="11710" x="6507163" y="3216275"/>
          <p14:tracePt t="11727" x="6537325" y="3222625"/>
          <p14:tracePt t="11743" x="6545263" y="3222625"/>
          <p14:tracePt t="11838" x="6537325" y="3222625"/>
          <p14:tracePt t="11846" x="6523038" y="3222625"/>
          <p14:tracePt t="12206" x="6515100" y="3222625"/>
          <p14:tracePt t="12214" x="6515100" y="3184525"/>
          <p14:tracePt t="12222" x="6515100" y="3146425"/>
          <p14:tracePt t="12230" x="6507163" y="3070225"/>
          <p14:tracePt t="12244" x="6499225" y="2979738"/>
          <p14:tracePt t="12260" x="6400800" y="2644775"/>
          <p14:tracePt t="12277" x="6194425" y="2141538"/>
          <p14:tracePt t="12293" x="6096000" y="1935163"/>
          <p14:tracePt t="12310" x="6019800" y="1806575"/>
          <p14:tracePt t="12327" x="5965825" y="1730375"/>
          <p14:tracePt t="12343" x="5921375" y="1706563"/>
          <p14:tracePt t="12360" x="5889625" y="1692275"/>
          <p14:tracePt t="12377" x="5867400" y="1692275"/>
          <p14:tracePt t="12439" x="5859463" y="1692275"/>
          <p14:tracePt t="12454" x="5837238" y="1692275"/>
          <p14:tracePt t="12462" x="5799138" y="1684338"/>
          <p14:tracePt t="12470" x="5737225" y="1660525"/>
          <p14:tracePt t="12478" x="5684838" y="1660525"/>
          <p14:tracePt t="12493" x="5508625" y="1646238"/>
          <p14:tracePt t="12510" x="5387975" y="1646238"/>
          <p14:tracePt t="12544" x="5380038" y="1646238"/>
          <p14:tracePt t="12575" x="5380038" y="1654175"/>
          <p14:tracePt t="12592" x="5380038" y="1668463"/>
          <p14:tracePt t="12598" x="5364163" y="1692275"/>
          <p14:tracePt t="12610" x="5341938" y="1752600"/>
          <p14:tracePt t="12627" x="5311775" y="1844675"/>
          <p14:tracePt t="12644" x="5311775" y="1943100"/>
          <p14:tracePt t="12661" x="5311775" y="2003425"/>
          <p14:tracePt t="12862" x="5311775" y="2011363"/>
          <p14:tracePt t="12926" x="5311775" y="2003425"/>
          <p14:tracePt t="12942" x="5318125" y="2003425"/>
          <p14:tracePt t="13054" x="5326063" y="1997075"/>
          <p14:tracePt t="13062" x="5334000" y="1997075"/>
          <p14:tracePt t="13070" x="5349875" y="1997075"/>
          <p14:tracePt t="13078" x="5356225" y="2003425"/>
          <p14:tracePt t="13094" x="5418138" y="2049463"/>
          <p14:tracePt t="13110" x="5524500" y="2163763"/>
          <p14:tracePt t="13127" x="5692775" y="2301875"/>
          <p14:tracePt t="13144" x="5959475" y="2460625"/>
          <p14:tracePt t="13160" x="6370638" y="2628900"/>
          <p14:tracePt t="13177" x="6804025" y="2759075"/>
          <p14:tracePt t="13194" x="7231063" y="2857500"/>
          <p14:tracePt t="13211" x="7551738" y="2911475"/>
          <p14:tracePt t="13227" x="7742238" y="2911475"/>
          <p14:tracePt t="13245" x="7970838" y="2911475"/>
          <p14:tracePt t="13261" x="8023225" y="2911475"/>
          <p14:tracePt t="13277" x="8054975" y="2911475"/>
          <p14:tracePt t="13366" x="8069263" y="2911475"/>
          <p14:tracePt t="13382" x="8069263" y="2917825"/>
          <p14:tracePt t="13398" x="8077200" y="2917825"/>
          <p14:tracePt t="13406" x="8077200" y="2925763"/>
          <p14:tracePt t="13414" x="8099425" y="2949575"/>
          <p14:tracePt t="13427" x="8099425" y="2955925"/>
          <p14:tracePt t="13444" x="8123238" y="2979738"/>
          <p14:tracePt t="13462" x="8137525" y="2987675"/>
          <p14:tracePt t="13526" x="8123238" y="2987675"/>
          <p14:tracePt t="13534" x="8115300" y="2994025"/>
          <p14:tracePt t="13544" x="8099425" y="3009900"/>
          <p14:tracePt t="13561" x="8093075" y="3032125"/>
          <p14:tracePt t="13577" x="8085138" y="3063875"/>
          <p14:tracePt t="13594" x="8085138" y="3086100"/>
          <p14:tracePt t="13647" x="8085138" y="3094038"/>
          <p14:tracePt t="13654" x="8077200" y="3094038"/>
          <p14:tracePt t="13670" x="8061325" y="3094038"/>
          <p14:tracePt t="13680" x="8054975" y="3094038"/>
          <p14:tracePt t="13694" x="8031163" y="3086100"/>
          <p14:tracePt t="13711" x="8023225" y="3086100"/>
          <p14:tracePt t="13727" x="8001000" y="3086100"/>
          <p14:tracePt t="13790" x="8001000" y="3078163"/>
          <p14:tracePt t="13798" x="8001000" y="3063875"/>
          <p14:tracePt t="13806" x="8001000" y="3055938"/>
          <p14:tracePt t="13814" x="8001000" y="3032125"/>
          <p14:tracePt t="13827" x="8001000" y="3017838"/>
          <p14:tracePt t="13846" x="8031163" y="2979738"/>
          <p14:tracePt t="13861" x="8061325" y="2949575"/>
          <p14:tracePt t="13878" x="8161338" y="2941638"/>
          <p14:tracePt t="13895" x="8267700" y="2941638"/>
          <p14:tracePt t="13911" x="8313738" y="2941638"/>
          <p14:tracePt t="13927" x="8359775" y="2955925"/>
          <p14:tracePt t="13944" x="8428038" y="3025775"/>
          <p14:tracePt t="13960" x="8466138" y="3101975"/>
          <p14:tracePt t="13977" x="8504238" y="3246438"/>
          <p14:tracePt t="13994" x="8512175" y="3390900"/>
          <p14:tracePt t="14011" x="8512175" y="3497263"/>
          <p14:tracePt t="14027" x="8488363" y="3551238"/>
          <p14:tracePt t="14046" x="8382000" y="3551238"/>
          <p14:tracePt t="14061" x="8275638" y="3505200"/>
          <p14:tracePt t="14078" x="8137525" y="3390900"/>
          <p14:tracePt t="14096" x="8069263" y="3260725"/>
          <p14:tracePt t="14111" x="8039100" y="3116263"/>
          <p14:tracePt t="14128" x="8039100" y="3001963"/>
          <p14:tracePt t="14144" x="8093075" y="2925763"/>
          <p14:tracePt t="14161" x="8175625" y="2911475"/>
          <p14:tracePt t="14178" x="8259763" y="2911475"/>
          <p14:tracePt t="14194" x="8321675" y="2933700"/>
          <p14:tracePt t="14211" x="8328025" y="2949575"/>
          <p14:tracePt t="14227" x="8351838" y="3048000"/>
          <p14:tracePt t="14244" x="8351838" y="3124200"/>
          <p14:tracePt t="14261" x="8351838" y="3162300"/>
          <p14:tracePt t="14278" x="8297863" y="3178175"/>
          <p14:tracePt t="14295" x="8259763" y="3178175"/>
          <p14:tracePt t="14311" x="8245475" y="3170238"/>
          <p14:tracePt t="14328" x="8245475" y="3116263"/>
          <p14:tracePt t="14345" x="8245475" y="3086100"/>
          <p14:tracePt t="14361" x="8305800" y="3025775"/>
          <p14:tracePt t="14378" x="8382000" y="3009900"/>
          <p14:tracePt t="14395" x="8450263" y="3009900"/>
          <p14:tracePt t="14411" x="8474075" y="3009900"/>
          <p14:tracePt t="14428" x="8480425" y="3032125"/>
          <p14:tracePt t="14445" x="8480425" y="3178175"/>
          <p14:tracePt t="14461" x="8474075" y="3230563"/>
          <p14:tracePt t="14478" x="8412163" y="3330575"/>
          <p14:tracePt t="14494" x="8382000" y="3330575"/>
          <p14:tracePt t="14512" x="8351838" y="3322638"/>
          <p14:tracePt t="14528" x="8313738" y="3268663"/>
          <p14:tracePt t="14545" x="8297863" y="3208338"/>
          <p14:tracePt t="14561" x="8283575" y="3140075"/>
          <p14:tracePt t="14578" x="8283575" y="3078163"/>
          <p14:tracePt t="14594" x="8321675" y="3032125"/>
          <p14:tracePt t="14611" x="8366125" y="3025775"/>
          <p14:tracePt t="14628" x="8397875" y="3025775"/>
          <p14:tracePt t="14645" x="8404225" y="3032125"/>
          <p14:tracePt t="14661" x="8404225" y="3063875"/>
          <p14:tracePt t="14678" x="8404225" y="3192463"/>
          <p14:tracePt t="14695" x="8374063" y="3238500"/>
          <p14:tracePt t="14713" x="8335963" y="3246438"/>
          <p14:tracePt t="14728" x="8289925" y="3238500"/>
          <p14:tracePt t="14745" x="8245475" y="3200400"/>
          <p14:tracePt t="14761" x="8199438" y="3108325"/>
          <p14:tracePt t="14778" x="8175625" y="3032125"/>
          <p14:tracePt t="14795" x="8175625" y="2987675"/>
          <p14:tracePt t="14811" x="8199438" y="2955925"/>
          <p14:tracePt t="14828" x="8259763" y="2955925"/>
          <p14:tracePt t="14845" x="8321675" y="2979738"/>
          <p14:tracePt t="14861" x="8328025" y="3025775"/>
          <p14:tracePt t="14878" x="8328025" y="3124200"/>
          <p14:tracePt t="14894" x="8313738" y="3200400"/>
          <p14:tracePt t="14911" x="8289925" y="3216275"/>
          <p14:tracePt t="14928" x="8259763" y="3216275"/>
          <p14:tracePt t="14944" x="8199438" y="3208338"/>
          <p14:tracePt t="14961" x="8161338" y="3162300"/>
          <p14:tracePt t="14978" x="8137525" y="3094038"/>
          <p14:tracePt t="14995" x="8131175" y="3009900"/>
          <p14:tracePt t="15011" x="8137525" y="2955925"/>
          <p14:tracePt t="15029" x="8207375" y="2955925"/>
          <p14:tracePt t="15046" x="8251825" y="2955925"/>
          <p14:tracePt t="15061" x="8275638" y="2963863"/>
          <p14:tracePt t="15078" x="8275638" y="3001963"/>
          <p14:tracePt t="15095" x="8237538" y="3101975"/>
          <p14:tracePt t="15111" x="8161338" y="3162300"/>
          <p14:tracePt t="15128" x="8054975" y="3162300"/>
          <p14:tracePt t="15145" x="7940675" y="3140075"/>
          <p14:tracePt t="15161" x="7818438" y="3040063"/>
          <p14:tracePt t="15178" x="7734300" y="2925763"/>
          <p14:tracePt t="15195" x="7726363" y="2819400"/>
          <p14:tracePt t="15211" x="7726363" y="2727325"/>
          <p14:tracePt t="15228" x="7742238" y="2682875"/>
          <p14:tracePt t="15246" x="7764463" y="2667000"/>
          <p14:tracePt t="15261" x="7788275" y="2667000"/>
          <p14:tracePt t="15278" x="7794625" y="2689225"/>
          <p14:tracePt t="15295" x="7794625" y="2835275"/>
          <p14:tracePt t="15311" x="7802563" y="3063875"/>
          <p14:tracePt t="15328" x="7802563" y="3352800"/>
          <p14:tracePt t="15345" x="7802563" y="3543300"/>
          <p14:tracePt t="15361" x="7802563" y="3603625"/>
          <p14:tracePt t="15378" x="7802563" y="3619500"/>
          <p14:tracePt t="15406" x="7818438" y="3619500"/>
          <p14:tracePt t="15415" x="7826375" y="3573463"/>
          <p14:tracePt t="15429" x="7848600" y="3413125"/>
          <p14:tracePt t="15445" x="7878763" y="3268663"/>
          <p14:tracePt t="15461" x="7932738" y="3178175"/>
          <p14:tracePt t="15478" x="7940675" y="3170238"/>
          <p14:tracePt t="15526" x="7947025" y="3184525"/>
          <p14:tracePt t="15534" x="7970838" y="3208338"/>
          <p14:tracePt t="15545" x="7970838" y="3222625"/>
          <p14:tracePt t="15566" x="7978775" y="3222625"/>
          <p14:tracePt t="15578" x="7985125" y="3222625"/>
          <p14:tracePt t="15595" x="8016875" y="3222625"/>
          <p14:tracePt t="15611" x="8093075" y="3184525"/>
          <p14:tracePt t="15628" x="8153400" y="3124200"/>
          <p14:tracePt t="15645" x="8183563" y="3078163"/>
          <p14:tracePt t="15661" x="8191500" y="3078163"/>
          <p14:tracePt t="15678" x="8207375" y="3078163"/>
          <p14:tracePt t="15695" x="8229600" y="3078163"/>
          <p14:tracePt t="15711" x="8297863" y="3101975"/>
          <p14:tracePt t="15728" x="8351838" y="3116263"/>
          <p14:tracePt t="15745" x="8382000" y="3124200"/>
          <p14:tracePt t="15855" x="8374063" y="3124200"/>
          <p14:tracePt t="15861" x="8366125" y="3124200"/>
          <p14:tracePt t="16221" x="8359775" y="3124200"/>
          <p14:tracePt t="16229" x="8313738" y="3116263"/>
          <p14:tracePt t="16237" x="8259763" y="3094038"/>
          <p14:tracePt t="16245" x="8183563" y="3078163"/>
          <p14:tracePt t="16261" x="8039100" y="3032125"/>
          <p14:tracePt t="16278" x="7870825" y="2987675"/>
          <p14:tracePt t="16295" x="7551738" y="2857500"/>
          <p14:tracePt t="16311" x="7369175" y="2751138"/>
          <p14:tracePt t="16328" x="7239000" y="2636838"/>
          <p14:tracePt t="16345" x="7116763" y="2530475"/>
          <p14:tracePt t="16362" x="7040563" y="2430463"/>
          <p14:tracePt t="16378" x="6950075" y="2332038"/>
          <p14:tracePt t="16395" x="6873875" y="2255838"/>
          <p14:tracePt t="16412" x="6797675" y="2201863"/>
          <p14:tracePt t="16429" x="6705600" y="2125663"/>
          <p14:tracePt t="16446" x="6637338" y="2087563"/>
          <p14:tracePt t="16462" x="6591300" y="2057400"/>
          <p14:tracePt t="16478" x="6561138" y="2035175"/>
          <p14:tracePt t="16495" x="6530975" y="2011363"/>
          <p14:tracePt t="16512" x="6499225" y="1989138"/>
          <p14:tracePt t="16528" x="6446838" y="1935163"/>
          <p14:tracePt t="16545" x="6416675" y="1912938"/>
          <p14:tracePt t="16562" x="6392863" y="1889125"/>
          <p14:tracePt t="16578" x="6384925" y="1882775"/>
          <p14:tracePt t="16595" x="6384925" y="1874838"/>
          <p14:tracePt t="16629" x="6378575" y="1858963"/>
          <p14:tracePt t="16645" x="6370638" y="1858963"/>
          <p14:tracePt t="16854" x="6370638" y="1889125"/>
          <p14:tracePt t="16862" x="6378575" y="1951038"/>
          <p14:tracePt t="16870" x="6384925" y="2027238"/>
          <p14:tracePt t="16878" x="6408738" y="2125663"/>
          <p14:tracePt t="16895" x="6477000" y="2392363"/>
          <p14:tracePt t="16912" x="6621463" y="2773363"/>
          <p14:tracePt t="16929" x="6735763" y="3055938"/>
          <p14:tracePt t="16946" x="6842125" y="3254375"/>
          <p14:tracePt t="16962" x="6926263" y="3382963"/>
          <p14:tracePt t="16979" x="6994525" y="3467100"/>
          <p14:tracePt t="16995" x="7026275" y="3489325"/>
          <p14:tracePt t="17012" x="7040563" y="3497263"/>
          <p14:tracePt t="17152" x="7048500" y="3497263"/>
          <p14:tracePt t="17176" x="7064375" y="3489325"/>
          <p14:tracePt t="17191" x="7070725" y="3482975"/>
          <p14:tracePt t="17198" x="7102475" y="3482975"/>
          <p14:tracePt t="17214" x="7108825" y="3467100"/>
          <p14:tracePt t="17230" x="7124700" y="3467100"/>
          <p14:tracePt t="17246" x="7132638" y="3459163"/>
          <p14:tracePt t="17262" x="7146925" y="3444875"/>
          <p14:tracePt t="17279" x="7154863" y="3406775"/>
          <p14:tracePt t="17295" x="7154863" y="3375025"/>
          <p14:tracePt t="17312" x="7154863" y="3336925"/>
          <p14:tracePt t="17329" x="7154863" y="3298825"/>
          <p14:tracePt t="17347" x="7154863" y="3276600"/>
          <p14:tracePt t="17352" x="7154863" y="3260725"/>
          <p14:tracePt t="17362" x="7154863" y="3246438"/>
          <p14:tracePt t="18446" x="7154863" y="3238500"/>
          <p14:tracePt t="18462" x="7124700" y="3238500"/>
          <p14:tracePt t="18470" x="7102475" y="3238500"/>
          <p14:tracePt t="18479" x="7078663" y="3238500"/>
          <p14:tracePt t="18496" x="7002463" y="3216275"/>
          <p14:tracePt t="18512" x="6880225" y="3178175"/>
          <p14:tracePt t="18529" x="6773863" y="3146425"/>
          <p14:tracePt t="18546" x="6659563" y="3132138"/>
          <p14:tracePt t="18562" x="6530975" y="3132138"/>
          <p14:tracePt t="18579" x="6446838" y="3140075"/>
          <p14:tracePt t="18596" x="6346825" y="3154363"/>
          <p14:tracePt t="18613" x="6226175" y="3192463"/>
          <p14:tracePt t="18629" x="6172200" y="3208338"/>
          <p14:tracePt t="18646" x="6142038" y="3216275"/>
          <p14:tracePt t="18663" x="6126163" y="3216275"/>
          <p14:tracePt t="18718" x="6126163" y="3222625"/>
          <p14:tracePt t="18830" x="6118225" y="3222625"/>
          <p14:tracePt t="18878" x="6103938" y="3222625"/>
          <p14:tracePt t="18894" x="6096000" y="3238500"/>
          <p14:tracePt t="18902" x="6088063" y="3238500"/>
          <p14:tracePt t="18912" x="6080125" y="3238500"/>
          <p14:tracePt t="18941" x="6073775" y="3238500"/>
          <p14:tracePt t="19185" x="6065838" y="3238500"/>
          <p14:tracePt t="19190" x="6042025" y="3246438"/>
          <p14:tracePt t="19200" x="6003925" y="3254375"/>
          <p14:tracePt t="19213" x="5965825" y="3254375"/>
          <p14:tracePt t="19229" x="5951538" y="3238500"/>
          <p14:tracePt t="19526" x="5935663" y="3238500"/>
          <p14:tracePt t="19534" x="5927725" y="3246438"/>
          <p14:tracePt t="19546" x="5927725" y="3268663"/>
          <p14:tracePt t="19563" x="5889625" y="3352800"/>
          <p14:tracePt t="19579" x="5867400" y="3368675"/>
          <p14:tracePt t="19596" x="5837238" y="3368675"/>
          <p14:tracePt t="19613" x="5775325" y="3398838"/>
          <p14:tracePt t="19630" x="5699125" y="3436938"/>
          <p14:tracePt t="19646" x="5661025" y="3436938"/>
          <p14:tracePt t="19663" x="5616575" y="3436938"/>
          <p14:tracePt t="19680" x="5562600" y="3436938"/>
          <p14:tracePt t="19696" x="5508625" y="3436938"/>
          <p14:tracePt t="19713" x="5448300" y="3436938"/>
          <p14:tracePt t="19730" x="5318125" y="3406775"/>
          <p14:tracePt t="19746" x="5181600" y="3375025"/>
          <p14:tracePt t="19764" x="5097463" y="3360738"/>
          <p14:tracePt t="19780" x="4953000" y="3352800"/>
          <p14:tracePt t="19796" x="4892675" y="3344863"/>
          <p14:tracePt t="19813" x="4876800" y="3344863"/>
          <p14:tracePt t="19830" x="4860925" y="3344863"/>
          <p14:tracePt t="19873" x="4846638" y="3330575"/>
          <p14:tracePt t="19886" x="4830763" y="3330575"/>
          <p14:tracePt t="19896" x="4816475" y="3314700"/>
          <p14:tracePt t="19913" x="4784725" y="3298825"/>
          <p14:tracePt t="19930" x="4746625" y="3292475"/>
          <p14:tracePt t="19946" x="4694238" y="3268663"/>
          <p14:tracePt t="19963" x="4640263" y="3268663"/>
          <p14:tracePt t="19980" x="4602163" y="3260725"/>
          <p14:tracePt t="20030" x="4594225" y="3254375"/>
          <p14:tracePt t="20719" x="4594225" y="3246438"/>
          <p14:tracePt t="20726" x="4594225" y="3230563"/>
          <p14:tracePt t="20750" x="4594225" y="3222625"/>
          <p14:tracePt t="21918" x="4632325" y="3216275"/>
          <p14:tracePt t="21925" x="4694238" y="3216275"/>
          <p14:tracePt t="21933" x="4778375" y="3238500"/>
          <p14:tracePt t="21947" x="4860925" y="3276600"/>
          <p14:tracePt t="21963" x="5334000" y="3298825"/>
          <p14:tracePt t="21980" x="5799138" y="3322638"/>
          <p14:tracePt t="21997" x="6088063" y="3322638"/>
          <p14:tracePt t="22013" x="6286500" y="3322638"/>
          <p14:tracePt t="22214" x="6278563" y="3314700"/>
          <p14:tracePt t="22222" x="6256338" y="3314700"/>
          <p14:tracePt t="22230" x="6210300" y="3306763"/>
          <p14:tracePt t="22247" x="6111875" y="3298825"/>
          <p14:tracePt t="22264" x="5921375" y="3284538"/>
          <p14:tracePt t="22280" x="5722938" y="3298825"/>
          <p14:tracePt t="22297" x="5508625" y="3298825"/>
          <p14:tracePt t="22314" x="5372100" y="3298825"/>
          <p14:tracePt t="22331" x="5326063" y="3292475"/>
          <p14:tracePt t="22374" x="5326063" y="3284538"/>
          <p14:tracePt t="22390" x="5318125" y="3276600"/>
          <p14:tracePt t="22399" x="5311775" y="3260725"/>
          <p14:tracePt t="22414" x="5303838" y="3216275"/>
          <p14:tracePt t="22431" x="5280025" y="3178175"/>
          <p14:tracePt t="22447" x="5249863" y="3140075"/>
          <p14:tracePt t="22464" x="5241925" y="3124200"/>
          <p14:tracePt t="22480" x="5241925" y="3108325"/>
          <p14:tracePt t="22497" x="5241925" y="3086100"/>
          <p14:tracePt t="22514" x="5241925" y="3063875"/>
          <p14:tracePt t="22531" x="5241925" y="3040063"/>
          <p14:tracePt t="22547" x="5249863" y="2987675"/>
          <p14:tracePt t="22566" x="5364163" y="2925763"/>
          <p14:tracePt t="22581" x="5440363" y="2879725"/>
          <p14:tracePt t="22597" x="5600700" y="2819400"/>
          <p14:tracePt t="22614" x="5684838" y="2765425"/>
          <p14:tracePt t="22631" x="5745163" y="2735263"/>
          <p14:tracePt t="22647" x="5813425" y="2705100"/>
          <p14:tracePt t="22664" x="5913438" y="2667000"/>
          <p14:tracePt t="22681" x="5981700" y="2651125"/>
          <p14:tracePt t="22697" x="6073775" y="2628900"/>
          <p14:tracePt t="22714" x="6210300" y="2628900"/>
          <p14:tracePt t="22731" x="6324600" y="2628900"/>
          <p14:tracePt t="22747" x="6392863" y="2628900"/>
          <p14:tracePt t="22764" x="6423025" y="2628900"/>
          <p14:tracePt t="22781" x="6454775" y="2628900"/>
          <p14:tracePt t="22797" x="6477000" y="2628900"/>
          <p14:tracePt t="22814" x="6484938" y="2628900"/>
          <p14:tracePt t="22831" x="6492875" y="2636838"/>
          <p14:tracePt t="22847" x="6499225" y="2636838"/>
          <p14:tracePt t="22864" x="6499225" y="2644775"/>
          <p14:tracePt t="22881" x="6507163" y="2682875"/>
          <p14:tracePt t="22897" x="6530975" y="2720975"/>
          <p14:tracePt t="22914" x="6537325" y="2773363"/>
          <p14:tracePt t="22930" x="6545263" y="2819400"/>
          <p14:tracePt t="22947" x="6545263" y="2865438"/>
          <p14:tracePt t="22964" x="6545263" y="2925763"/>
          <p14:tracePt t="22980" x="6545263" y="2971800"/>
          <p14:tracePt t="22997" x="6530975" y="3048000"/>
          <p14:tracePt t="23014" x="6499225" y="3132138"/>
          <p14:tracePt t="23031" x="6461125" y="3170238"/>
          <p14:tracePt t="23047" x="6430963" y="3216275"/>
          <p14:tracePt t="23064" x="6392863" y="3254375"/>
          <p14:tracePt t="23080" x="6362700" y="3276600"/>
          <p14:tracePt t="23097" x="6354763" y="3284538"/>
          <p14:tracePt t="23114" x="6340475" y="3292475"/>
          <p14:tracePt t="23130" x="6324600" y="3298825"/>
          <p14:tracePt t="23147" x="6316663" y="3298825"/>
          <p14:tracePt t="23164" x="6270625" y="3306763"/>
          <p14:tracePt t="23181" x="6210300" y="3314700"/>
          <p14:tracePt t="23197" x="6080125" y="3322638"/>
          <p14:tracePt t="23214" x="5935663" y="3322638"/>
          <p14:tracePt t="23231" x="5791200" y="3314700"/>
          <p14:tracePt t="23248" x="5646738" y="3298825"/>
          <p14:tracePt t="23264" x="5524500" y="3276600"/>
          <p14:tracePt t="23281" x="5448300" y="3268663"/>
          <p14:tracePt t="23298" x="5410200" y="3254375"/>
          <p14:tracePt t="23314" x="5402263" y="3246438"/>
          <p14:tracePt t="23366" x="5402263" y="3230563"/>
          <p14:tracePt t="23374" x="5402263" y="3222625"/>
          <p14:tracePt t="23385" x="5387975" y="3192463"/>
          <p14:tracePt t="23397" x="5387975" y="3154363"/>
          <p14:tracePt t="23414" x="5387975" y="3101975"/>
          <p14:tracePt t="23431" x="5387975" y="3048000"/>
          <p14:tracePt t="23448" x="5387975" y="3001963"/>
          <p14:tracePt t="23464" x="5387975" y="2963863"/>
          <p14:tracePt t="23481" x="5387975" y="2933700"/>
          <p14:tracePt t="23498" x="5394325" y="2895600"/>
          <p14:tracePt t="23514" x="5418138" y="2841625"/>
          <p14:tracePt t="23531" x="5464175" y="2789238"/>
          <p14:tracePt t="23548" x="5524500" y="2751138"/>
          <p14:tracePt t="23565" x="5668963" y="2713038"/>
          <p14:tracePt t="23581" x="5737225" y="2705100"/>
          <p14:tracePt t="23598" x="5927725" y="2697163"/>
          <p14:tracePt t="23614" x="6049963" y="2697163"/>
          <p14:tracePt t="23631" x="6156325" y="2697163"/>
          <p14:tracePt t="23648" x="6226175" y="2697163"/>
          <p14:tracePt t="23664" x="6278563" y="2697163"/>
          <p14:tracePt t="23681" x="6308725" y="2697163"/>
          <p14:tracePt t="23698" x="6340475" y="2713038"/>
          <p14:tracePt t="23714" x="6354763" y="2720975"/>
          <p14:tracePt t="23731" x="6384925" y="2751138"/>
          <p14:tracePt t="23748" x="6400800" y="2773363"/>
          <p14:tracePt t="23765" x="6430963" y="2827338"/>
          <p14:tracePt t="23781" x="6430963" y="2841625"/>
          <p14:tracePt t="23798" x="6438900" y="2879725"/>
          <p14:tracePt t="23814" x="6446838" y="2941638"/>
          <p14:tracePt t="23831" x="6446838" y="2994025"/>
          <p14:tracePt t="23848" x="6446838" y="3063875"/>
          <p14:tracePt t="23865" x="6438900" y="3132138"/>
          <p14:tracePt t="23881" x="6416675" y="3192463"/>
          <p14:tracePt t="23898" x="6384925" y="3230563"/>
          <p14:tracePt t="23903" x="6378575" y="3246438"/>
          <p14:tracePt t="23914" x="6354763" y="3268663"/>
          <p14:tracePt t="23931" x="6324600" y="3298825"/>
          <p14:tracePt t="23947" x="6256338" y="3322638"/>
          <p14:tracePt t="23965" x="6111875" y="3344863"/>
          <p14:tracePt t="23981" x="5965825" y="3360738"/>
          <p14:tracePt t="23998" x="5813425" y="3360738"/>
          <p14:tracePt t="24014" x="5654675" y="3360738"/>
          <p14:tracePt t="24031" x="5478463" y="3360738"/>
          <p14:tracePt t="24048" x="5356225" y="3352800"/>
          <p14:tracePt t="24065" x="5295900" y="3330575"/>
          <p14:tracePt t="24081" x="5265738" y="3306763"/>
          <p14:tracePt t="24098" x="5241925" y="3284538"/>
          <p14:tracePt t="24115" x="5235575" y="3268663"/>
          <p14:tracePt t="24131" x="5227638" y="3238500"/>
          <p14:tracePt t="24148" x="5211763" y="3178175"/>
          <p14:tracePt t="24165" x="5203825" y="3116263"/>
          <p14:tracePt t="24181" x="5203825" y="3094038"/>
          <p14:tracePt t="24198" x="5203825" y="3017838"/>
          <p14:tracePt t="24215" x="5227638" y="2955925"/>
          <p14:tracePt t="24231" x="5295900" y="2873375"/>
          <p14:tracePt t="24248" x="5349875" y="2797175"/>
          <p14:tracePt t="24265" x="5448300" y="2727325"/>
          <p14:tracePt t="24282" x="5554663" y="2674938"/>
          <p14:tracePt t="24298" x="5684838" y="2636838"/>
          <p14:tracePt t="24315" x="5829300" y="2613025"/>
          <p14:tracePt t="24331" x="5959475" y="2606675"/>
          <p14:tracePt t="24348" x="6118225" y="2606675"/>
          <p14:tracePt t="24365" x="6346825" y="2628900"/>
          <p14:tracePt t="24381" x="6423025" y="2659063"/>
          <p14:tracePt t="24398" x="6446838" y="2667000"/>
          <p14:tracePt t="24415" x="6469063" y="2689225"/>
          <p14:tracePt t="24431" x="6499225" y="2727325"/>
          <p14:tracePt t="24448" x="6523038" y="2781300"/>
          <p14:tracePt t="24465" x="6537325" y="2835275"/>
          <p14:tracePt t="24482" x="6537325" y="2903538"/>
          <p14:tracePt t="24498" x="6545263" y="2955925"/>
          <p14:tracePt t="24515" x="6545263" y="2994025"/>
          <p14:tracePt t="24532" x="6545263" y="3032125"/>
          <p14:tracePt t="24548" x="6545263" y="3063875"/>
          <p14:tracePt t="24565" x="6530975" y="3108325"/>
          <p14:tracePt t="24581" x="6499225" y="3132138"/>
          <p14:tracePt t="24598" x="6469063" y="3154363"/>
          <p14:tracePt t="24615" x="6430963" y="3154363"/>
          <p14:tracePt t="24632" x="6378575" y="3154363"/>
          <p14:tracePt t="24648" x="6332538" y="3154363"/>
          <p14:tracePt t="24665" x="6294438" y="3154363"/>
          <p14:tracePt t="24681" x="6286500" y="3154363"/>
          <p14:tracePt t="24742" x="6286500" y="3146425"/>
          <p14:tracePt t="24758" x="6286500" y="3140075"/>
          <p14:tracePt t="24783" x="6286500" y="3132138"/>
          <p14:tracePt t="24798" x="6286500" y="3116263"/>
          <p14:tracePt t="24806" x="6286500" y="3108325"/>
          <p14:tracePt t="24815" x="6286500" y="3101975"/>
          <p14:tracePt t="24831" x="6286500" y="3094038"/>
          <p14:tracePt t="24848" x="6286500" y="3078163"/>
          <p14:tracePt t="24865" x="6286500" y="3070225"/>
          <p14:tracePt t="24881" x="6286500" y="3063875"/>
          <p14:tracePt t="24898" x="6286500" y="3048000"/>
          <p14:tracePt t="24901" x="6286500" y="3040063"/>
          <p14:tracePt t="24915" x="6286500" y="3032125"/>
          <p14:tracePt t="24931" x="6286500" y="3025775"/>
          <p14:tracePt t="24949" x="6286500" y="3009900"/>
          <p14:tracePt t="24965" x="6286500" y="2994025"/>
          <p14:tracePt t="25094" x="6286500" y="2987675"/>
          <p14:tracePt t="25102" x="6264275" y="2987675"/>
          <p14:tracePt t="25110" x="6226175" y="2987675"/>
          <p14:tracePt t="25118" x="6142038" y="3017838"/>
          <p14:tracePt t="25131" x="6042025" y="3078163"/>
          <p14:tracePt t="25149" x="5737225" y="3260725"/>
          <p14:tracePt t="25165" x="5249863" y="3551238"/>
          <p14:tracePt t="25182" x="4991100" y="3679825"/>
          <p14:tracePt t="25198" x="4800600" y="3794125"/>
          <p14:tracePt t="25215" x="4702175" y="3856038"/>
          <p14:tracePt t="25232" x="4656138" y="3902075"/>
          <p14:tracePt t="25248" x="4632325" y="3932238"/>
          <p14:tracePt t="25266" x="4625975" y="3946525"/>
          <p14:tracePt t="25281" x="4618038" y="3962400"/>
          <p14:tracePt t="25298" x="4610100" y="3970338"/>
          <p14:tracePt t="25315" x="4602163" y="3978275"/>
          <p14:tracePt t="25332" x="4602163" y="3984625"/>
          <p14:tracePt t="25349" x="4587875" y="4000500"/>
          <p14:tracePt t="25365" x="4572000" y="4008438"/>
          <p14:tracePt t="25382" x="4518025" y="4054475"/>
          <p14:tracePt t="25398" x="4487863" y="4060825"/>
          <p14:tracePt t="25415" x="4473575" y="4068763"/>
          <p14:tracePt t="25432" x="4457700" y="4076700"/>
          <p14:tracePt t="25518" x="4457700" y="4068763"/>
          <p14:tracePt t="25526" x="4457700" y="4060825"/>
          <p14:tracePt t="25534" x="4479925" y="4022725"/>
          <p14:tracePt t="25550" x="4487863" y="4000500"/>
          <p14:tracePt t="25567" x="4487863" y="3992563"/>
          <p14:tracePt t="26214" x="4533900" y="3992563"/>
          <p14:tracePt t="26223" x="4579938" y="3992563"/>
          <p14:tracePt t="26232" x="4664075" y="3992563"/>
          <p14:tracePt t="26249" x="4800600" y="3992563"/>
          <p14:tracePt t="26265" x="4930775" y="3992563"/>
          <p14:tracePt t="26282" x="5029200" y="3992563"/>
          <p14:tracePt t="26299" x="5075238" y="3992563"/>
          <p14:tracePt t="26315" x="5089525" y="3992563"/>
          <p14:tracePt t="26332" x="5097463" y="3984625"/>
          <p14:tracePt t="26349" x="5097463" y="3978275"/>
          <p14:tracePt t="26365" x="5113338" y="3940175"/>
          <p14:tracePt t="26382" x="5113338" y="3932238"/>
          <p14:tracePt t="26398" x="5113338" y="3916363"/>
          <p14:tracePt t="26422" x="5113338" y="3908425"/>
          <p14:tracePt t="26622" x="5121275" y="3924300"/>
          <p14:tracePt t="26630" x="5135563" y="3946525"/>
          <p14:tracePt t="26638" x="5151438" y="3962400"/>
          <p14:tracePt t="26649" x="5181600" y="3984625"/>
          <p14:tracePt t="26665" x="5257800" y="4016375"/>
          <p14:tracePt t="26682" x="5364163" y="4030663"/>
          <p14:tracePt t="26699" x="5478463" y="4030663"/>
          <p14:tracePt t="26715" x="5570538" y="4030663"/>
          <p14:tracePt t="26733" x="5646738" y="4008438"/>
          <p14:tracePt t="26749" x="5646738" y="4000500"/>
          <p14:tracePt t="26765" x="5668963" y="3970338"/>
          <p14:tracePt t="26782" x="5676900" y="3962400"/>
          <p14:tracePt t="26815" x="5676900" y="3954463"/>
          <p14:tracePt t="26832" x="5676900" y="3932238"/>
          <p14:tracePt t="26849" x="5684838" y="3924300"/>
          <p14:tracePt t="26865" x="5684838" y="3902075"/>
          <p14:tracePt t="26884" x="5707063" y="3870325"/>
          <p14:tracePt t="26888" x="5707063" y="3848100"/>
          <p14:tracePt t="26902" x="5715000" y="3825875"/>
          <p14:tracePt t="26918" x="5722938" y="3817938"/>
          <p14:tracePt t="26932" x="5722938" y="3810000"/>
          <p14:tracePt t="26949" x="5722938" y="3794125"/>
          <p14:tracePt t="26965" x="5730875" y="3779838"/>
          <p14:tracePt t="26999" x="5730875" y="3771900"/>
          <p14:tracePt t="27454" x="5745163" y="3771900"/>
          <p14:tracePt t="27462" x="5761038" y="3771900"/>
          <p14:tracePt t="27470" x="5768975" y="3771900"/>
          <p14:tracePt t="27482" x="5783263" y="3787775"/>
          <p14:tracePt t="27499" x="5837238" y="3825875"/>
          <p14:tracePt t="27516" x="5897563" y="3856038"/>
          <p14:tracePt t="27533" x="5989638" y="3902075"/>
          <p14:tracePt t="27549" x="6027738" y="3908425"/>
          <p14:tracePt t="27566" x="6065838" y="3924300"/>
          <p14:tracePt t="27583" x="6073775" y="3924300"/>
          <p14:tracePt t="27616" x="6080125" y="3924300"/>
          <p14:tracePt t="27646" x="6096000" y="3924300"/>
          <p14:tracePt t="27654" x="6103938" y="3924300"/>
          <p14:tracePt t="27670" x="6118225" y="3924300"/>
          <p14:tracePt t="27686" x="6126163" y="3924300"/>
          <p14:tracePt t="27798" x="6103938" y="3924300"/>
          <p14:tracePt t="27806" x="6057900" y="3940175"/>
          <p14:tracePt t="27816" x="5981700" y="3946525"/>
          <p14:tracePt t="27832" x="5829300" y="3962400"/>
          <p14:tracePt t="27849" x="5646738" y="3962400"/>
          <p14:tracePt t="27866" x="5486400" y="3962400"/>
          <p14:tracePt t="27883" x="5364163" y="3962400"/>
          <p14:tracePt t="27899" x="5280025" y="3962400"/>
          <p14:tracePt t="27903" x="5249863" y="3962400"/>
          <p14:tracePt t="27916" x="5241925" y="3962400"/>
          <p14:tracePt t="27933" x="5219700" y="3962400"/>
          <p14:tracePt t="27973" x="5203825" y="3962400"/>
          <p14:tracePt t="27982" x="5197475" y="3962400"/>
          <p14:tracePt t="27999" x="5173663" y="3954463"/>
          <p14:tracePt t="28016" x="5135563" y="3946525"/>
          <p14:tracePt t="28033" x="5089525" y="3932238"/>
          <p14:tracePt t="28049" x="5037138" y="3924300"/>
          <p14:tracePt t="28066" x="4999038" y="3924300"/>
          <p14:tracePt t="28083" x="4953000" y="3916363"/>
          <p14:tracePt t="28099" x="4937125" y="3916363"/>
          <p14:tracePt t="28116" x="4930775" y="3916363"/>
          <p14:tracePt t="28238" x="4945063" y="3916363"/>
          <p14:tracePt t="28247" x="5006975" y="3916363"/>
          <p14:tracePt t="28254" x="5097463" y="3916363"/>
          <p14:tracePt t="28266" x="5189538" y="3916363"/>
          <p14:tracePt t="28283" x="5410200" y="3916363"/>
          <p14:tracePt t="28299" x="5608638" y="3924300"/>
          <p14:tracePt t="28316" x="5745163" y="3970338"/>
          <p14:tracePt t="28333" x="5813425" y="3970338"/>
          <p14:tracePt t="28398" x="5799138" y="3970338"/>
          <p14:tracePt t="28406" x="5783263" y="3970338"/>
          <p14:tracePt t="28416" x="5761038" y="3970338"/>
          <p14:tracePt t="28433" x="5654675" y="3970338"/>
          <p14:tracePt t="28449" x="5478463" y="3992563"/>
          <p14:tracePt t="28466" x="5265738" y="3992563"/>
          <p14:tracePt t="28483" x="5105400" y="3992563"/>
          <p14:tracePt t="28500" x="5013325" y="3992563"/>
          <p14:tracePt t="28516" x="4991100" y="3992563"/>
          <p14:tracePt t="28598" x="4983163" y="3992563"/>
          <p14:tracePt t="28606" x="4983163" y="3984625"/>
          <p14:tracePt t="28622" x="4999038" y="3984625"/>
          <p14:tracePt t="28633" x="5029200" y="3978275"/>
          <p14:tracePt t="28649" x="5113338" y="3970338"/>
          <p14:tracePt t="28666" x="5173663" y="3970338"/>
          <p14:tracePt t="28683" x="5189538" y="3970338"/>
          <p14:tracePt t="28750" x="5181600" y="3970338"/>
          <p14:tracePt t="28758" x="5151438" y="3970338"/>
          <p14:tracePt t="28766" x="5127625" y="3970338"/>
          <p14:tracePt t="28783" x="5045075" y="3970338"/>
          <p14:tracePt t="28800" x="4991100" y="3970338"/>
          <p14:tracePt t="28816" x="4983163" y="3970338"/>
          <p14:tracePt t="28870" x="5013325" y="3970338"/>
          <p14:tracePt t="28879" x="5075238" y="3970338"/>
          <p14:tracePt t="28886" x="5135563" y="3970338"/>
          <p14:tracePt t="28900" x="5211763" y="3970338"/>
          <p14:tracePt t="28917" x="5349875" y="3970338"/>
          <p14:tracePt t="28982" x="5341938" y="3970338"/>
          <p14:tracePt t="28990" x="5303838" y="3970338"/>
          <p14:tracePt t="29000" x="5280025" y="3970338"/>
          <p14:tracePt t="29017" x="5197475" y="3970338"/>
          <p14:tracePt t="29033" x="5105400" y="3970338"/>
          <p14:tracePt t="29050" x="5013325" y="3970338"/>
          <p14:tracePt t="29066" x="4991100" y="3970338"/>
          <p14:tracePt t="29110" x="4991100" y="3954463"/>
          <p14:tracePt t="29119" x="5037138" y="3946525"/>
          <p14:tracePt t="29133" x="5097463" y="3946525"/>
          <p14:tracePt t="29150" x="5364163" y="3946525"/>
          <p14:tracePt t="29166" x="5432425" y="3946525"/>
          <p14:tracePt t="29222" x="5394325" y="3946525"/>
          <p14:tracePt t="29230" x="5334000" y="3946525"/>
          <p14:tracePt t="29238" x="5265738" y="3946525"/>
          <p14:tracePt t="29250" x="5189538" y="3946525"/>
          <p14:tracePt t="29266" x="5029200" y="3946525"/>
          <p14:tracePt t="29283" x="4914900" y="3940175"/>
          <p14:tracePt t="29300" x="4906963" y="3932238"/>
          <p14:tracePt t="29326" x="4899025" y="3932238"/>
          <p14:tracePt t="29336" x="4914900" y="3916363"/>
          <p14:tracePt t="29350" x="5121275" y="3916363"/>
          <p14:tracePt t="29366" x="5448300" y="3916363"/>
          <p14:tracePt t="29383" x="5867400" y="3916363"/>
          <p14:tracePt t="29400" x="6134100" y="3940175"/>
          <p14:tracePt t="29416" x="6256338" y="3962400"/>
          <p14:tracePt t="29434" x="6286500" y="3970338"/>
          <p14:tracePt t="29598" x="6286500" y="3962400"/>
          <p14:tracePt t="29606" x="6264275" y="3962400"/>
          <p14:tracePt t="29617" x="6232525" y="3946525"/>
          <p14:tracePt t="29633" x="6180138" y="3940175"/>
          <p14:tracePt t="29650" x="6096000" y="3924300"/>
          <p14:tracePt t="29666" x="6011863" y="3924300"/>
          <p14:tracePt t="29683" x="5981700" y="3924300"/>
          <p14:tracePt t="29700" x="5973763" y="3924300"/>
          <p14:tracePt t="30086" x="5959475" y="3924300"/>
          <p14:tracePt t="30094" x="5897563" y="3908425"/>
          <p14:tracePt t="30102" x="5845175" y="3894138"/>
          <p14:tracePt t="30117" x="5768975" y="3886200"/>
          <p14:tracePt t="30133" x="5470525" y="3810000"/>
          <p14:tracePt t="30150" x="5349875" y="3749675"/>
          <p14:tracePt t="30167" x="5326063" y="3717925"/>
          <p14:tracePt t="30184" x="5326063" y="3665538"/>
          <p14:tracePt t="30200" x="5326063" y="3597275"/>
          <p14:tracePt t="30217" x="5356225" y="3505200"/>
          <p14:tracePt t="30233" x="5402263" y="3398838"/>
          <p14:tracePt t="30250" x="5440363" y="3284538"/>
          <p14:tracePt t="30267" x="5456238" y="3222625"/>
          <p14:tracePt t="30283" x="5478463" y="3178175"/>
          <p14:tracePt t="30300" x="5478463" y="3170238"/>
          <p14:tracePt t="30317" x="5486400" y="3162300"/>
          <p14:tracePt t="30391" x="5470525" y="3162300"/>
          <p14:tracePt t="30398" x="5448300" y="3154363"/>
          <p14:tracePt t="30407" x="5440363" y="3154363"/>
          <p14:tracePt t="30417" x="5426075" y="3154363"/>
          <p14:tracePt t="30433" x="5418138" y="3146425"/>
          <p14:tracePt t="30478" x="5418138" y="3140075"/>
          <p14:tracePt t="30486" x="5418138" y="3132138"/>
          <p14:tracePt t="30494" x="5418138" y="3116263"/>
          <p14:tracePt t="30502" x="5426075" y="3086100"/>
          <p14:tracePt t="30517" x="5456238" y="3063875"/>
          <p14:tracePt t="30533" x="5532438" y="2994025"/>
          <p14:tracePt t="30550" x="5654675" y="2963863"/>
          <p14:tracePt t="30567" x="5799138" y="2941638"/>
          <p14:tracePt t="30584" x="5959475" y="2933700"/>
          <p14:tracePt t="30600" x="6088063" y="2933700"/>
          <p14:tracePt t="30617" x="6218238" y="2933700"/>
          <p14:tracePt t="30634" x="6294438" y="2949575"/>
          <p14:tracePt t="30650" x="6308725" y="2955925"/>
          <p14:tracePt t="30667" x="6324600" y="2963863"/>
          <p14:tracePt t="30701" x="6324600" y="3009900"/>
          <p14:tracePt t="30717" x="6324600" y="3040063"/>
          <p14:tracePt t="30734" x="6308725" y="3140075"/>
          <p14:tracePt t="30750" x="6240463" y="3222625"/>
          <p14:tracePt t="30767" x="6134100" y="3276600"/>
          <p14:tracePt t="30784" x="5989638" y="3292475"/>
          <p14:tracePt t="30800" x="5867400" y="3292475"/>
          <p14:tracePt t="30817" x="5775325" y="3268663"/>
          <p14:tracePt t="30834" x="5715000" y="3230563"/>
          <p14:tracePt t="30850" x="5692775" y="3192463"/>
          <p14:tracePt t="30867" x="5684838" y="3162300"/>
          <p14:tracePt t="30884" x="5684838" y="3116263"/>
          <p14:tracePt t="30902" x="5692775" y="3078163"/>
          <p14:tracePt t="30917" x="5715000" y="3070225"/>
          <p14:tracePt t="30934" x="5821363" y="3055938"/>
          <p14:tracePt t="30950" x="5905500" y="3055938"/>
          <p14:tracePt t="30967" x="5913438" y="3055938"/>
          <p14:tracePt t="31000" x="5921375" y="3055938"/>
          <p14:tracePt t="31029" x="5921375" y="3070225"/>
          <p14:tracePt t="31037" x="5913438" y="3086100"/>
          <p14:tracePt t="31050" x="5889625" y="3101975"/>
          <p14:tracePt t="31067" x="5821363" y="3124200"/>
          <p14:tracePt t="31083" x="5761038" y="3124200"/>
          <p14:tracePt t="31100" x="5715000" y="3124200"/>
          <p14:tracePt t="31117" x="5707063" y="3124200"/>
          <p14:tracePt t="31157" x="5730875" y="3124200"/>
          <p14:tracePt t="31167" x="5791200" y="3124200"/>
          <p14:tracePt t="31183" x="5927725" y="3154363"/>
          <p14:tracePt t="31200" x="6080125" y="3192463"/>
          <p14:tracePt t="31217" x="6210300" y="3222625"/>
          <p14:tracePt t="31233" x="6240463" y="3238500"/>
          <p14:tracePt t="31250" x="6240463" y="3254375"/>
          <p14:tracePt t="31267" x="6240463" y="3322638"/>
          <p14:tracePt t="31283" x="6240463" y="3444875"/>
          <p14:tracePt t="31300" x="6172200" y="3687763"/>
          <p14:tracePt t="31317" x="6118225" y="3802063"/>
          <p14:tracePt t="31333" x="6080125" y="3886200"/>
          <p14:tracePt t="31350" x="6042025" y="3940175"/>
          <p14:tracePt t="31367" x="6027738" y="3970338"/>
          <p14:tracePt t="31384" x="6003925" y="3984625"/>
          <p14:tracePt t="31402" x="6003925" y="4016375"/>
          <p14:tracePt t="31407" x="5997575" y="4022725"/>
          <p14:tracePt t="31417" x="5989638" y="4022725"/>
          <p14:tracePt t="31622" x="5989638" y="4016375"/>
          <p14:tracePt t="31630" x="5989638" y="3992563"/>
          <p14:tracePt t="31646" x="5989638" y="3984625"/>
          <p14:tracePt t="31654" x="5989638" y="3978275"/>
          <p14:tracePt t="31667" x="5997575" y="3978275"/>
          <p14:tracePt t="31684" x="5997575" y="3962400"/>
          <p14:tracePt t="31701" x="6011863" y="3946525"/>
          <p14:tracePt t="31717" x="6011863" y="3940175"/>
          <p14:tracePt t="31814" x="6019800" y="3940175"/>
          <p14:tracePt t="31822" x="6019800" y="3932238"/>
          <p14:tracePt t="31838" x="6027738" y="3924300"/>
          <p14:tracePt t="31846" x="6035675" y="3916363"/>
          <p14:tracePt t="31886" x="6049963" y="3902075"/>
          <p14:tracePt t="31905" x="6057900" y="3902075"/>
          <p14:tracePt t="31910" x="6065838" y="3902075"/>
          <p14:tracePt t="31926" x="6073775" y="3902075"/>
          <p14:tracePt t="32070" x="6080125" y="3902075"/>
          <p14:tracePt t="32134" x="6080125" y="3916363"/>
          <p14:tracePt t="32142" x="6080125" y="3940175"/>
          <p14:tracePt t="32151" x="6080125" y="3946525"/>
          <p14:tracePt t="32167" x="6073775" y="3970338"/>
          <p14:tracePt t="32184" x="6042025" y="4016375"/>
          <p14:tracePt t="32201" x="5981700" y="4046538"/>
          <p14:tracePt t="32217" x="5883275" y="4084638"/>
          <p14:tracePt t="32234" x="5753100" y="4106863"/>
          <p14:tracePt t="32251" x="5592763" y="4106863"/>
          <p14:tracePt t="32268" x="5402263" y="4106863"/>
          <p14:tracePt t="32284" x="5211763" y="4098925"/>
          <p14:tracePt t="32301" x="4975225" y="4068763"/>
          <p14:tracePt t="32317" x="4846638" y="4054475"/>
          <p14:tracePt t="32334" x="4754563" y="4038600"/>
          <p14:tracePt t="32351" x="4694238" y="4038600"/>
          <p14:tracePt t="32368" x="4587875" y="4038600"/>
          <p14:tracePt t="32384" x="4503738" y="4038600"/>
          <p14:tracePt t="32401" x="4435475" y="4038600"/>
          <p14:tracePt t="32418" x="4411663" y="4030663"/>
          <p14:tracePt t="32510" x="4397375" y="4022725"/>
          <p14:tracePt t="32518" x="4389438" y="4022725"/>
          <p14:tracePt t="32534" x="4381500" y="4008438"/>
          <p14:tracePt t="32550" x="4365625" y="4000500"/>
          <p14:tracePt t="32566" x="4359275" y="4000500"/>
          <p14:tracePt t="32886" x="4351338" y="4000500"/>
          <p14:tracePt t="32897" x="4365625" y="4008438"/>
          <p14:tracePt t="32902" x="4419600" y="4030663"/>
          <p14:tracePt t="32918" x="4549775" y="4054475"/>
          <p14:tracePt t="32934" x="4708525" y="4060825"/>
          <p14:tracePt t="32951" x="4914900" y="4060825"/>
          <p14:tracePt t="32967" x="5083175" y="4060825"/>
          <p14:tracePt t="32984" x="5203825" y="4060825"/>
          <p14:tracePt t="33002" x="5241925" y="4054475"/>
          <p14:tracePt t="33079" x="5235575" y="4046538"/>
          <p14:tracePt t="33086" x="5211763" y="4038600"/>
          <p14:tracePt t="33095" x="5173663" y="4038600"/>
          <p14:tracePt t="33102" x="5121275" y="4038600"/>
          <p14:tracePt t="33118" x="4960938" y="4038600"/>
          <p14:tracePt t="33135" x="4770438" y="4038600"/>
          <p14:tracePt t="33151" x="4594225" y="4038600"/>
          <p14:tracePt t="33168" x="4435475" y="4008438"/>
          <p14:tracePt t="33184" x="4313238" y="3970338"/>
          <p14:tracePt t="33201" x="4267200" y="3954463"/>
          <p14:tracePt t="33218" x="4251325" y="3946525"/>
          <p14:tracePt t="33295" x="4244975" y="3932238"/>
          <p14:tracePt t="33303" x="4244975" y="3924300"/>
          <p14:tracePt t="33310" x="4237038" y="3916363"/>
          <p14:tracePt t="33350" x="4229100" y="3908425"/>
          <p14:tracePt t="33414" x="4229100" y="3894138"/>
          <p14:tracePt t="33422" x="4221163" y="3886200"/>
          <p14:tracePt t="33430" x="4213225" y="3878263"/>
          <p14:tracePt t="33462" x="4206875" y="3870325"/>
          <p14:tracePt t="33486" x="4198938" y="3863975"/>
          <p14:tracePt t="33494" x="4198938" y="3856038"/>
          <p14:tracePt t="33503" x="4198938" y="3840163"/>
          <p14:tracePt t="33518" x="4198938" y="3825875"/>
          <p14:tracePt t="33535" x="4198938" y="3794125"/>
          <p14:tracePt t="33551" x="4198938" y="3771900"/>
          <p14:tracePt t="33568" x="4198938" y="3741738"/>
          <p14:tracePt t="33585" x="4213225" y="3717925"/>
          <p14:tracePt t="33601" x="4229100" y="3687763"/>
          <p14:tracePt t="33618" x="4244975" y="3673475"/>
          <p14:tracePt t="33635" x="4259263" y="3657600"/>
          <p14:tracePt t="33651" x="4275138" y="3641725"/>
          <p14:tracePt t="33669" x="4283075" y="3627438"/>
          <p14:tracePt t="33685" x="4289425" y="3619500"/>
          <p14:tracePt t="33894" x="4289425" y="3635375"/>
          <p14:tracePt t="33902" x="4289425" y="3641725"/>
          <p14:tracePt t="33918" x="4289425" y="3649663"/>
          <p14:tracePt t="33926" x="4289425" y="3657600"/>
          <p14:tracePt t="33935" x="4289425" y="3665538"/>
          <p14:tracePt t="33958" x="4289425" y="3673475"/>
          <p14:tracePt t="33968" x="4289425" y="3679825"/>
          <p14:tracePt t="33985" x="4289425" y="3687763"/>
          <p14:tracePt t="34001" x="4289425" y="3703638"/>
          <p14:tracePt t="34018" x="4305300" y="3717925"/>
          <p14:tracePt t="34035" x="4321175" y="3733800"/>
          <p14:tracePt t="34051" x="4359275" y="3749675"/>
          <p14:tracePt t="34069" x="4457700" y="3763963"/>
          <p14:tracePt t="34085" x="4572000" y="3771900"/>
          <p14:tracePt t="34101" x="4702175" y="3771900"/>
          <p14:tracePt t="34118" x="4846638" y="3771900"/>
          <p14:tracePt t="34135" x="4945063" y="3771900"/>
          <p14:tracePt t="34151" x="5006975" y="3771900"/>
          <p14:tracePt t="34168" x="5021263" y="3771900"/>
          <p14:tracePt t="34185" x="5037138" y="3771900"/>
          <p14:tracePt t="34218" x="5045075" y="3771900"/>
          <p14:tracePt t="34235" x="5059363" y="3763963"/>
          <p14:tracePt t="34252" x="5083175" y="3756025"/>
          <p14:tracePt t="34268" x="5105400" y="3741738"/>
          <p14:tracePt t="34285" x="5159375" y="3725863"/>
          <p14:tracePt t="34301" x="5241925" y="3703638"/>
          <p14:tracePt t="34318" x="5318125" y="3687763"/>
          <p14:tracePt t="34336" x="5372100" y="3673475"/>
          <p14:tracePt t="34352" x="5394325" y="3673475"/>
          <p14:tracePt t="34368" x="5402263" y="3665538"/>
          <p14:tracePt t="34414" x="5402263" y="3657600"/>
          <p14:tracePt t="34430" x="5387975" y="3657600"/>
          <p14:tracePt t="34438" x="5380038" y="3649663"/>
          <p14:tracePt t="34451" x="5372100" y="3649663"/>
          <p14:tracePt t="34468" x="5349875" y="3641725"/>
          <p14:tracePt t="34485" x="5341938" y="3641725"/>
          <p14:tracePt t="34502" x="5334000" y="3641725"/>
          <p14:tracePt t="34574" x="5326063" y="3641725"/>
          <p14:tracePt t="34590" x="5326063" y="3649663"/>
          <p14:tracePt t="34598" x="5326063" y="3665538"/>
          <p14:tracePt t="34606" x="5334000" y="3687763"/>
          <p14:tracePt t="34618" x="5341938" y="3703638"/>
          <p14:tracePt t="34635" x="5387975" y="3741738"/>
          <p14:tracePt t="34654" x="5502275" y="3794125"/>
          <p14:tracePt t="34669" x="5592763" y="3832225"/>
          <p14:tracePt t="34685" x="5646738" y="3840163"/>
          <p14:tracePt t="34702" x="5845175" y="3870325"/>
          <p14:tracePt t="34719" x="5973763" y="3886200"/>
          <p14:tracePt t="34735" x="6088063" y="3886200"/>
          <p14:tracePt t="34753" x="6149975" y="3886200"/>
          <p14:tracePt t="34768" x="6180138" y="3886200"/>
          <p14:tracePt t="34785" x="6194425" y="3886200"/>
          <p14:tracePt t="34802" x="6226175" y="3886200"/>
          <p14:tracePt t="34818" x="6240463" y="3886200"/>
          <p14:tracePt t="34835" x="6278563" y="3886200"/>
          <p14:tracePt t="34852" x="6308725" y="3886200"/>
          <p14:tracePt t="34870" x="6354763" y="3870325"/>
          <p14:tracePt t="34885" x="6362700" y="3870325"/>
          <p14:tracePt t="34902" x="6370638" y="3870325"/>
          <p14:tracePt t="34918" x="6378575" y="3870325"/>
          <p14:tracePt t="34935" x="6392863" y="3870325"/>
          <p14:tracePt t="34952" x="6400800" y="3870325"/>
          <p14:tracePt t="35126" x="6408738" y="3878263"/>
          <p14:tracePt t="35215" x="6416675" y="3886200"/>
          <p14:tracePt t="35326" x="6423025" y="3878263"/>
          <p14:tracePt t="35334" x="6430963" y="3856038"/>
          <p14:tracePt t="35342" x="6430963" y="3848100"/>
          <p14:tracePt t="35352" x="6446838" y="3840163"/>
          <p14:tracePt t="35369" x="6499225" y="3787775"/>
          <p14:tracePt t="35386" x="6569075" y="3749675"/>
          <p14:tracePt t="35402" x="6675438" y="3703638"/>
          <p14:tracePt t="35406" x="6743700" y="3679825"/>
          <p14:tracePt t="35419" x="6789738" y="3657600"/>
          <p14:tracePt t="35435" x="6865938" y="3603625"/>
          <p14:tracePt t="35452" x="6918325" y="3565525"/>
          <p14:tracePt t="35469" x="6950075" y="3527425"/>
          <p14:tracePt t="35485" x="6972300" y="3489325"/>
          <p14:tracePt t="35502" x="6980238" y="3451225"/>
          <p14:tracePt t="35519" x="6988175" y="3406775"/>
          <p14:tracePt t="35535" x="6988175" y="3368675"/>
          <p14:tracePt t="35552" x="6988175" y="3344863"/>
          <p14:tracePt t="35630" x="6988175" y="3336925"/>
          <p14:tracePt t="35638" x="6994525" y="3322638"/>
          <p14:tracePt t="35646" x="7002463" y="3314700"/>
          <p14:tracePt t="35654" x="7026275" y="3306763"/>
          <p14:tracePt t="35669" x="7070725" y="3284538"/>
          <p14:tracePt t="35685" x="7116763" y="3260725"/>
          <p14:tracePt t="35703" x="7146925" y="3254375"/>
          <p14:tracePt t="35719" x="7162800" y="3246438"/>
          <p14:tracePt t="35735" x="7178675" y="3238500"/>
          <p14:tracePt t="35790" x="7185025" y="3230563"/>
          <p14:tracePt t="35798" x="7208838" y="3230563"/>
          <p14:tracePt t="35806" x="7239000" y="3222625"/>
          <p14:tracePt t="35819" x="7269163" y="3216275"/>
          <p14:tracePt t="35835" x="7337425" y="3200400"/>
          <p14:tracePt t="35853" x="7413625" y="3192463"/>
          <p14:tracePt t="35869" x="7429500" y="3184525"/>
          <p14:tracePt t="35885" x="7437438" y="3184525"/>
          <p14:tracePt t="35902" x="7437438" y="3178175"/>
          <p14:tracePt t="35919" x="7445375" y="3178175"/>
          <p14:tracePt t="35935" x="7451725" y="3162300"/>
          <p14:tracePt t="35952" x="7459663" y="3146425"/>
          <p14:tracePt t="35968" x="7459663" y="3124200"/>
          <p14:tracePt t="35985" x="7459663" y="3086100"/>
          <p14:tracePt t="36002" x="7459663" y="3048000"/>
          <p14:tracePt t="36019" x="7437438" y="3009900"/>
          <p14:tracePt t="36035" x="7391400" y="2971800"/>
          <p14:tracePt t="36053" x="7337425" y="2949575"/>
          <p14:tracePt t="36069" x="7307263" y="2941638"/>
          <p14:tracePt t="36085" x="7277100" y="2933700"/>
          <p14:tracePt t="36102" x="7223125" y="2925763"/>
          <p14:tracePt t="36119" x="7162800" y="2925763"/>
          <p14:tracePt t="36136" x="7102475" y="2925763"/>
          <p14:tracePt t="36152" x="6964363" y="2994025"/>
          <p14:tracePt t="36169" x="6842125" y="3101975"/>
          <p14:tracePt t="36186" x="6759575" y="3178175"/>
          <p14:tracePt t="36202" x="6751638" y="3230563"/>
          <p14:tracePt t="36219" x="6765925" y="3276600"/>
          <p14:tracePt t="36236" x="6835775" y="3292475"/>
          <p14:tracePt t="36253" x="6988175" y="3306763"/>
          <p14:tracePt t="36269" x="7078663" y="3306763"/>
          <p14:tracePt t="36286" x="7299325" y="3254375"/>
          <p14:tracePt t="36302" x="7345363" y="3216275"/>
          <p14:tracePt t="36319" x="7345363" y="3208338"/>
          <p14:tracePt t="36336" x="7345363" y="3192463"/>
          <p14:tracePt t="36352" x="7345363" y="3170238"/>
          <p14:tracePt t="36369" x="7337425" y="3154363"/>
          <p14:tracePt t="36386" x="7277100" y="3140075"/>
          <p14:tracePt t="36402" x="7216775" y="3124200"/>
          <p14:tracePt t="36406" x="7170738" y="3116263"/>
          <p14:tracePt t="36419" x="7154863" y="3108325"/>
          <p14:tracePt t="36436" x="7140575" y="3108325"/>
          <p14:tracePt t="36452" x="7132638" y="3108325"/>
          <p14:tracePt t="36470" x="7170738" y="3116263"/>
          <p14:tracePt t="36486" x="7254875" y="3146425"/>
          <p14:tracePt t="36502" x="7353300" y="3154363"/>
          <p14:tracePt t="36519" x="7413625" y="3154363"/>
          <p14:tracePt t="36536" x="7445375" y="3154363"/>
          <p14:tracePt t="36569" x="7451725" y="3154363"/>
          <p14:tracePt t="36586" x="7421563" y="3140075"/>
          <p14:tracePt t="36602" x="7353300" y="3132138"/>
          <p14:tracePt t="36619" x="7261225" y="3116263"/>
          <p14:tracePt t="36636" x="7178675" y="3108325"/>
          <p14:tracePt t="36653" x="7140575" y="3108325"/>
          <p14:tracePt t="36669" x="7132638" y="3140075"/>
          <p14:tracePt t="36686" x="7162800" y="3170238"/>
          <p14:tracePt t="36702" x="7239000" y="3184525"/>
          <p14:tracePt t="36719" x="7315200" y="3192463"/>
          <p14:tracePt t="36736" x="7345363" y="3192463"/>
          <p14:tracePt t="36769" x="7353300" y="3200400"/>
          <p14:tracePt t="36786" x="7345363" y="3200400"/>
          <p14:tracePt t="36802" x="7299325" y="3238500"/>
          <p14:tracePt t="36820" x="7178675" y="3513138"/>
          <p14:tracePt t="36836" x="7026275" y="3840163"/>
          <p14:tracePt t="36853" x="6888163" y="4206875"/>
          <p14:tracePt t="36869" x="6880225" y="4267200"/>
          <p14:tracePt t="36886" x="6880225" y="4283075"/>
          <p14:tracePt t="36902" x="6880225" y="4297363"/>
          <p14:tracePt t="36919" x="6896100" y="4305300"/>
          <p14:tracePt t="36958" x="6904038" y="4297363"/>
          <p14:tracePt t="36966" x="6904038" y="4275138"/>
          <p14:tracePt t="36973" x="6904038" y="4251325"/>
          <p14:tracePt t="36986" x="6904038" y="4229100"/>
          <p14:tracePt t="37003" x="6904038" y="4191000"/>
          <p14:tracePt t="37019" x="6904038" y="4160838"/>
          <p14:tracePt t="37036" x="6904038" y="4130675"/>
          <p14:tracePt t="37053" x="6918325" y="4092575"/>
          <p14:tracePt t="37069" x="6926263" y="4054475"/>
          <p14:tracePt t="37086" x="6964363" y="4008438"/>
          <p14:tracePt t="37103" x="7010400" y="3962400"/>
          <p14:tracePt t="37119" x="7040563" y="3908425"/>
          <p14:tracePt t="37136" x="7064375" y="3886200"/>
          <p14:tracePt t="37153" x="7078663" y="3870325"/>
          <p14:tracePt t="37169" x="7078663" y="3863975"/>
          <p14:tracePt t="37382" x="7094538" y="3863975"/>
          <p14:tracePt t="37390" x="7124700" y="3863975"/>
          <p14:tracePt t="37398" x="7192963" y="3870325"/>
          <p14:tracePt t="37406" x="7285038" y="3870325"/>
          <p14:tracePt t="37419" x="7383463" y="3870325"/>
          <p14:tracePt t="37436" x="7551738" y="3832225"/>
          <p14:tracePt t="37453" x="7750175" y="3741738"/>
          <p14:tracePt t="37469" x="7788275" y="3703638"/>
          <p14:tracePt t="37486" x="7802563" y="3679825"/>
          <p14:tracePt t="37503" x="7810500" y="3635375"/>
          <p14:tracePt t="37519" x="7832725" y="3565525"/>
          <p14:tracePt t="37536" x="7832725" y="3513138"/>
          <p14:tracePt t="37553" x="7840663" y="3436938"/>
          <p14:tracePt t="37569" x="7848600" y="3352800"/>
          <p14:tracePt t="37586" x="7864475" y="3276600"/>
          <p14:tracePt t="37603" x="7878763" y="3216275"/>
          <p14:tracePt t="37620" x="7894638" y="3162300"/>
          <p14:tracePt t="37636" x="7908925" y="3124200"/>
          <p14:tracePt t="37653" x="7924800" y="3086100"/>
          <p14:tracePt t="37669" x="7932738" y="3063875"/>
          <p14:tracePt t="37686" x="7970838" y="3048000"/>
          <p14:tracePt t="37703" x="8031163" y="3025775"/>
          <p14:tracePt t="37720" x="8047038" y="3009900"/>
          <p14:tracePt t="37736" x="8077200" y="2987675"/>
          <p14:tracePt t="37770" x="8093075" y="2955925"/>
          <p14:tracePt t="37786" x="8099425" y="2925763"/>
          <p14:tracePt t="37803" x="8107363" y="2879725"/>
          <p14:tracePt t="37820" x="8107363" y="2841625"/>
          <p14:tracePt t="37837" x="8107363" y="2789238"/>
          <p14:tracePt t="37853" x="8093075" y="2781300"/>
          <p14:tracePt t="37869" x="8023225" y="2765425"/>
          <p14:tracePt t="37886" x="7970838" y="2765425"/>
          <p14:tracePt t="37903" x="7886700" y="2765425"/>
          <p14:tracePt t="37919" x="7794625" y="2841625"/>
          <p14:tracePt t="37936" x="7718425" y="3032125"/>
          <p14:tracePt t="37953" x="7712075" y="3216275"/>
          <p14:tracePt t="37969" x="7734300" y="3352800"/>
          <p14:tracePt t="37986" x="7818438" y="3406775"/>
          <p14:tracePt t="38003" x="7908925" y="3429000"/>
          <p14:tracePt t="38020" x="8115300" y="3429000"/>
          <p14:tracePt t="38037" x="8297863" y="3406775"/>
          <p14:tracePt t="38053" x="8382000" y="3336925"/>
          <p14:tracePt t="38070" x="8412163" y="3200400"/>
          <p14:tracePt t="38086" x="8412163" y="3132138"/>
          <p14:tracePt t="38103" x="8374063" y="3078163"/>
          <p14:tracePt t="38120" x="8305800" y="3040063"/>
          <p14:tracePt t="38136" x="8275638" y="3032125"/>
          <p14:tracePt t="38153" x="8267700" y="3032125"/>
          <p14:tracePt t="38186" x="8259763" y="3032125"/>
          <p14:tracePt t="38203" x="8267700" y="3055938"/>
          <p14:tracePt t="38221" x="8343900" y="3063875"/>
          <p14:tracePt t="38237" x="8389938" y="3063875"/>
          <p14:tracePt t="38253" x="8397875" y="3063875"/>
          <p14:tracePt t="38270" x="8404225" y="3063875"/>
          <p14:tracePt t="38286" x="8412163" y="3063875"/>
          <p14:tracePt t="38303" x="8404225" y="3055938"/>
          <p14:tracePt t="38320" x="8397875" y="3055938"/>
          <p14:tracePt t="38336" x="8374063" y="3055938"/>
          <p14:tracePt t="38353" x="8366125" y="3055938"/>
          <p14:tracePt t="38386" x="8359775" y="3055938"/>
          <p14:tracePt t="38403" x="8351838" y="3055938"/>
          <p14:tracePt t="38420" x="8343900" y="3094038"/>
          <p14:tracePt t="38437" x="8328025" y="3230563"/>
          <p14:tracePt t="38453" x="8297863" y="3352800"/>
          <p14:tracePt t="38470" x="8259763" y="3475038"/>
          <p14:tracePt t="38486" x="8229600" y="3589338"/>
          <p14:tracePt t="38503" x="8191500" y="3657600"/>
          <p14:tracePt t="38521" x="8169275" y="3711575"/>
          <p14:tracePt t="38536" x="8161338" y="3725863"/>
          <p14:tracePt t="38553" x="8161338" y="3733800"/>
          <p14:tracePt t="38590" x="8161338" y="3741738"/>
          <p14:tracePt t="38603" x="8161338" y="3749675"/>
          <p14:tracePt t="38620" x="8161338" y="3771900"/>
          <p14:tracePt t="38637" x="8161338" y="3817938"/>
          <p14:tracePt t="38653" x="8161338" y="3863975"/>
          <p14:tracePt t="38670" x="8169275" y="3902075"/>
          <p14:tracePt t="38686" x="8169275" y="3908425"/>
          <p14:tracePt t="38703" x="8175625" y="3908425"/>
          <p14:tracePt t="38758" x="8161338" y="3908425"/>
          <p14:tracePt t="38767" x="8145463" y="3908425"/>
          <p14:tracePt t="38773" x="8131175" y="3908425"/>
          <p14:tracePt t="38787" x="8123238" y="3902075"/>
          <p14:tracePt t="38803" x="8069263" y="3894138"/>
          <p14:tracePt t="38820" x="8047038" y="3878263"/>
          <p14:tracePt t="38837" x="8039100" y="3878263"/>
          <p14:tracePt t="38854" x="8031163" y="3878263"/>
          <p14:tracePt t="38878" x="8023225" y="3878263"/>
          <p14:tracePt t="38886" x="8016875" y="3878263"/>
          <p14:tracePt t="38903" x="8008938" y="3886200"/>
          <p14:tracePt t="38921" x="7993063" y="3894138"/>
          <p14:tracePt t="38937" x="7985125" y="3902075"/>
          <p14:tracePt t="38953" x="7970838" y="3902075"/>
          <p14:tracePt t="38970" x="7962900" y="3902075"/>
          <p14:tracePt t="38987" x="7947025" y="3908425"/>
          <p14:tracePt t="39020" x="7940675" y="3908425"/>
          <p14:tracePt t="39037" x="7924800" y="3908425"/>
          <p14:tracePt t="39053" x="7894638" y="3908425"/>
          <p14:tracePt t="39070" x="7856538" y="3894138"/>
          <p14:tracePt t="39087" x="7848600" y="3894138"/>
          <p14:tracePt t="39166" x="7870825" y="3894138"/>
          <p14:tracePt t="39173" x="7878763" y="3894138"/>
          <p14:tracePt t="39182" x="7902575" y="3902075"/>
          <p14:tracePt t="39189" x="7924800" y="3902075"/>
          <p14:tracePt t="39203" x="7962900" y="3902075"/>
          <p14:tracePt t="39220" x="8016875" y="3908425"/>
          <p14:tracePt t="39237" x="8077200" y="3924300"/>
          <p14:tracePt t="39253" x="8107363" y="3932238"/>
          <p14:tracePt t="39270" x="8123238" y="3932238"/>
          <p14:tracePt t="39303" x="8131175" y="3932238"/>
          <p14:tracePt t="39320" x="8153400" y="3940175"/>
          <p14:tracePt t="39350" x="8169275" y="3946525"/>
          <p14:tracePt t="39366" x="8175625" y="3954463"/>
          <p14:tracePt t="39382" x="8183563" y="3954463"/>
          <p14:tracePt t="40582" x="8169275" y="3954463"/>
          <p14:tracePt t="40591" x="8123238" y="3954463"/>
          <p14:tracePt t="40598" x="8069263" y="3946525"/>
          <p14:tracePt t="40606" x="8016875" y="3908425"/>
          <p14:tracePt t="40621" x="7940675" y="3886200"/>
          <p14:tracePt t="40638" x="7916863" y="3878263"/>
          <p14:tracePt t="40806" x="7902575" y="3878263"/>
          <p14:tracePt t="40814" x="7864475" y="3863975"/>
          <p14:tracePt t="40823" x="7832725" y="3856038"/>
          <p14:tracePt t="40837" x="7764463" y="3840163"/>
          <p14:tracePt t="40854" x="7658100" y="3825875"/>
          <p14:tracePt t="40871" x="7437438" y="3825875"/>
          <p14:tracePt t="40887" x="6934200" y="3894138"/>
          <p14:tracePt t="40904" x="6232525" y="3992563"/>
          <p14:tracePt t="40921" x="5616575" y="4060825"/>
          <p14:tracePt t="40937" x="5121275" y="4060825"/>
          <p14:tracePt t="40954" x="4770438" y="4060825"/>
          <p14:tracePt t="40971" x="4572000" y="4046538"/>
          <p14:tracePt t="40987" x="4449763" y="4000500"/>
          <p14:tracePt t="41004" x="4381500" y="3978275"/>
          <p14:tracePt t="41022" x="4351338" y="3970338"/>
          <p14:tracePt t="41037" x="4335463" y="3962400"/>
          <p14:tracePt t="41054" x="4297363" y="3954463"/>
          <p14:tracePt t="41071" x="4283075" y="3946525"/>
          <p14:tracePt t="41087" x="4244975" y="3924300"/>
          <p14:tracePt t="41104" x="4198938" y="3916363"/>
          <p14:tracePt t="41121" x="4175125" y="3902075"/>
          <p14:tracePt t="41138" x="4168775" y="3902075"/>
          <p14:tracePt t="41154" x="4160838" y="3894138"/>
          <p14:tracePt t="41171" x="4144963" y="3886200"/>
          <p14:tracePt t="41187" x="4106863" y="3878263"/>
          <p14:tracePt t="41204" x="4054475" y="3870325"/>
          <p14:tracePt t="41221" x="3954463" y="3870325"/>
          <p14:tracePt t="41237" x="3856038" y="3870325"/>
          <p14:tracePt t="41254" x="3848100" y="3870325"/>
          <p14:tracePt t="41742" x="3894138" y="3902075"/>
          <p14:tracePt t="41750" x="3978275" y="3916363"/>
          <p14:tracePt t="41758" x="4084638" y="3954463"/>
          <p14:tracePt t="41771" x="4175125" y="3970338"/>
          <p14:tracePt t="41788" x="4351338" y="4038600"/>
          <p14:tracePt t="41805" x="4770438" y="4068763"/>
          <p14:tracePt t="41821" x="4937125" y="4068763"/>
          <p14:tracePt t="41838" x="5426075" y="4084638"/>
          <p14:tracePt t="41854" x="5737225" y="4084638"/>
          <p14:tracePt t="41871" x="6073775" y="4084638"/>
          <p14:tracePt t="41888" x="6232525" y="4084638"/>
          <p14:tracePt t="41904" x="6302375" y="4084638"/>
          <p14:tracePt t="41921" x="6332538" y="4084638"/>
          <p14:tracePt t="41938" x="6340475" y="4084638"/>
          <p14:tracePt t="41954" x="6354763" y="4084638"/>
          <p14:tracePt t="42806" x="6332538" y="4076700"/>
          <p14:tracePt t="42815" x="6294438" y="4068763"/>
          <p14:tracePt t="42822" x="6270625" y="4060825"/>
          <p14:tracePt t="42838" x="6240463" y="4054475"/>
          <p14:tracePt t="42871" x="6210300" y="4054475"/>
          <p14:tracePt t="42888" x="6180138" y="4046538"/>
          <p14:tracePt t="42905" x="6134100" y="4038600"/>
          <p14:tracePt t="42921" x="6088063" y="4022725"/>
          <p14:tracePt t="42938" x="6027738" y="4008438"/>
          <p14:tracePt t="42955" x="5951538" y="3984625"/>
          <p14:tracePt t="42971" x="5807075" y="3984625"/>
          <p14:tracePt t="42988" x="5730875" y="3954463"/>
          <p14:tracePt t="43005" x="5692775" y="3946525"/>
          <p14:tracePt t="43021" x="5684838" y="3946525"/>
          <p14:tracePt t="43165" x="5699125" y="3946525"/>
          <p14:tracePt t="43173" x="5715000" y="3946525"/>
          <p14:tracePt t="43181" x="5745163" y="3946525"/>
          <p14:tracePt t="43189" x="5768975" y="3946525"/>
          <p14:tracePt t="43204" x="5791200" y="3946525"/>
          <p14:tracePt t="43221" x="5837238" y="3946525"/>
          <p14:tracePt t="43238" x="5867400" y="3946525"/>
          <p14:tracePt t="43302" x="5875338" y="3940175"/>
          <p14:tracePt t="43326" x="5875338" y="3932238"/>
          <p14:tracePt t="43342" x="5889625" y="3916363"/>
          <p14:tracePt t="43350" x="5897563" y="3908425"/>
          <p14:tracePt t="43358" x="5905500" y="3902075"/>
          <p14:tracePt t="43372" x="5913438" y="3902075"/>
          <p14:tracePt t="43388" x="5927725" y="3894138"/>
          <p14:tracePt t="43405" x="5943600" y="3886200"/>
          <p14:tracePt t="43421" x="5943600" y="3878263"/>
          <p14:tracePt t="43439" x="5959475" y="3878263"/>
          <p14:tracePt t="43455" x="5981700" y="3878263"/>
          <p14:tracePt t="43472" x="5989638" y="3878263"/>
          <p14:tracePt t="43534" x="6003925" y="3878263"/>
          <p14:tracePt t="43541" x="6011863" y="3878263"/>
          <p14:tracePt t="43558" x="6019800" y="3886200"/>
          <p14:tracePt t="43566" x="6027738" y="3886200"/>
          <p14:tracePt t="43573" x="6027738" y="3894138"/>
          <p14:tracePt t="43589" x="6042025" y="3916363"/>
          <p14:tracePt t="43605" x="6042025" y="3924300"/>
          <p14:tracePt t="43661" x="6057900" y="3932238"/>
          <p14:tracePt t="43677" x="6065838" y="3932238"/>
          <p14:tracePt t="43693" x="6073775" y="3932238"/>
          <p14:tracePt t="44198" x="6065838" y="3932238"/>
          <p14:tracePt t="44206" x="6049963" y="3932238"/>
          <p14:tracePt t="44214" x="6027738" y="3932238"/>
          <p14:tracePt t="44222" x="5989638" y="3932238"/>
          <p14:tracePt t="44239" x="5921375" y="3932238"/>
          <p14:tracePt t="44255" x="5829300" y="3940175"/>
          <p14:tracePt t="44272" x="5730875" y="3962400"/>
          <p14:tracePt t="44289" x="5646738" y="3962400"/>
          <p14:tracePt t="44305" x="5570538" y="3962400"/>
          <p14:tracePt t="44322" x="5486400" y="3962400"/>
          <p14:tracePt t="44339" x="5410200" y="3962400"/>
          <p14:tracePt t="44357" x="5349875" y="3954463"/>
          <p14:tracePt t="44372" x="5287963" y="3946525"/>
          <p14:tracePt t="44389" x="5227638" y="3932238"/>
          <p14:tracePt t="44405" x="5211763" y="3932238"/>
          <p14:tracePt t="44422" x="5197475" y="3932238"/>
          <p14:tracePt t="44439" x="5181600" y="3932238"/>
          <p14:tracePt t="44455" x="5159375" y="3932238"/>
          <p14:tracePt t="44472" x="5121275" y="3932238"/>
          <p14:tracePt t="44489" x="5045075" y="3932238"/>
          <p14:tracePt t="44505" x="4960938" y="3932238"/>
          <p14:tracePt t="44522" x="4892675" y="3932238"/>
          <p14:tracePt t="44539" x="4838700" y="3932238"/>
          <p14:tracePt t="44555" x="4808538" y="3932238"/>
          <p14:tracePt t="44573" x="4784725" y="3932238"/>
          <p14:tracePt t="44606" x="4778375" y="3932238"/>
          <p14:tracePt t="44622" x="4762500" y="3924300"/>
          <p14:tracePt t="44639" x="4724400" y="3924300"/>
          <p14:tracePt t="44656" x="4678363" y="3916363"/>
          <p14:tracePt t="44672" x="4632325" y="3908425"/>
          <p14:tracePt t="44689" x="4564063" y="3894138"/>
          <p14:tracePt t="44705" x="4518025" y="3894138"/>
          <p14:tracePt t="44722" x="4511675" y="3886200"/>
          <p14:tracePt t="44854" x="4503738" y="3886200"/>
          <p14:tracePt t="44894" x="4495800" y="3886200"/>
          <p14:tracePt t="44951" x="4487863" y="3886200"/>
          <p14:tracePt t="45623" x="4479925" y="3886200"/>
          <p14:tracePt t="45630" x="4473575" y="3886200"/>
          <p14:tracePt t="45640" x="4465638" y="3894138"/>
          <p14:tracePt t="45656" x="4449763" y="3902075"/>
          <p14:tracePt t="45672" x="4435475" y="3908425"/>
          <p14:tracePt t="45689" x="4403725" y="3908425"/>
          <p14:tracePt t="45706" x="4373563" y="3924300"/>
          <p14:tracePt t="45723" x="4335463" y="3932238"/>
          <p14:tracePt t="45739" x="4289425" y="3932238"/>
          <p14:tracePt t="45756" x="4251325" y="3940175"/>
          <p14:tracePt t="45773" x="4221163" y="3940175"/>
          <p14:tracePt t="45789" x="4198938" y="3940175"/>
          <p14:tracePt t="45806" x="4191000" y="3940175"/>
          <p14:tracePt t="45822" x="4175125" y="3940175"/>
          <p14:tracePt t="45856" x="4168775" y="3940175"/>
          <p14:tracePt t="45872" x="4160838" y="3940175"/>
          <p14:tracePt t="45889" x="4137025" y="3940175"/>
          <p14:tracePt t="45906" x="4122738" y="3940175"/>
          <p14:tracePt t="45909" x="4114800" y="3940175"/>
          <p14:tracePt t="45922" x="4106863" y="3946525"/>
          <p14:tracePt t="46111" x="4106863" y="3940175"/>
          <p14:tracePt t="46127" x="4106863" y="3932238"/>
          <p14:tracePt t="46173" x="4106863" y="3924300"/>
          <p14:tracePt t="46198" x="4106863" y="3916363"/>
          <p14:tracePt t="46214" x="4106863" y="3908425"/>
          <p14:tracePt t="46230" x="4098925" y="3908425"/>
          <p14:tracePt t="46262" x="4098925" y="3902075"/>
          <p14:tracePt t="46494" x="4092575" y="3902075"/>
          <p14:tracePt t="46502" x="4084638" y="3908425"/>
          <p14:tracePt t="46511" x="4084638" y="3916363"/>
          <p14:tracePt t="46523" x="4084638" y="3940175"/>
          <p14:tracePt t="46539" x="4084638" y="4000500"/>
          <p14:tracePt t="46558" x="4092575" y="4130675"/>
          <p14:tracePt t="46573" x="4137025" y="4221163"/>
          <p14:tracePt t="46589" x="4183063" y="4321175"/>
          <p14:tracePt t="46606" x="4206875" y="4381500"/>
          <p14:tracePt t="46623" x="4237038" y="4419600"/>
          <p14:tracePt t="46639" x="4259263" y="4457700"/>
          <p14:tracePt t="46656" x="4267200" y="4473575"/>
          <p14:tracePt t="46673" x="4275138" y="4479925"/>
          <p14:tracePt t="46706" x="4283075" y="4487863"/>
          <p14:tracePt t="46723" x="4289425" y="4495800"/>
          <p14:tracePt t="46739" x="4289425" y="4503738"/>
          <p14:tracePt t="46757" x="4289425" y="4511675"/>
          <p14:tracePt t="46773" x="4297363" y="4518025"/>
          <p14:tracePt t="46990" x="4305300" y="4518025"/>
          <p14:tracePt t="47006" x="4313238" y="4518025"/>
          <p14:tracePt t="47014" x="4327525" y="4518025"/>
          <p14:tracePt t="47023" x="4335463" y="4518025"/>
          <p14:tracePt t="47039" x="4373563" y="4518025"/>
          <p14:tracePt t="47057" x="4457700" y="4518025"/>
          <p14:tracePt t="47073" x="4533900" y="4518025"/>
          <p14:tracePt t="47090" x="4594225" y="4518025"/>
          <p14:tracePt t="47106" x="4625975" y="4518025"/>
          <p14:tracePt t="47123" x="4632325" y="4518025"/>
          <p14:tracePt t="47140" x="4640263" y="4518025"/>
          <p14:tracePt t="47894" x="4648200" y="4518025"/>
          <p14:tracePt t="47904" x="4648200" y="4495800"/>
          <p14:tracePt t="47909" x="4656138" y="4479925"/>
          <p14:tracePt t="47923" x="4670425" y="4465638"/>
          <p14:tracePt t="47940" x="4724400" y="4403725"/>
          <p14:tracePt t="47957" x="4830763" y="4313238"/>
          <p14:tracePt t="47973" x="4930775" y="4229100"/>
          <p14:tracePt t="47989" x="5006975" y="4130675"/>
          <p14:tracePt t="48006" x="5083175" y="4046538"/>
          <p14:tracePt t="48023" x="5135563" y="3984625"/>
          <p14:tracePt t="48039" x="5173663" y="3932238"/>
          <p14:tracePt t="48056" x="5197475" y="3902075"/>
          <p14:tracePt t="48073" x="5203825" y="3886200"/>
          <p14:tracePt t="48089" x="5203825" y="3878263"/>
          <p14:tracePt t="48106" x="5211763" y="3870325"/>
          <p14:tracePt t="48310" x="5219700" y="3870325"/>
          <p14:tracePt t="48318" x="5219700" y="3908425"/>
          <p14:tracePt t="48326" x="5235575" y="4000500"/>
          <p14:tracePt t="48340" x="5249863" y="4076700"/>
          <p14:tracePt t="48357" x="5295900" y="4289425"/>
          <p14:tracePt t="48373" x="5341938" y="4365625"/>
          <p14:tracePt t="48390" x="5356225" y="4381500"/>
          <p14:tracePt t="48519" x="5364163" y="4397375"/>
          <p14:tracePt t="48526" x="5372100" y="4397375"/>
          <p14:tracePt t="48542" x="5380038" y="4403725"/>
          <p14:tracePt t="48560" x="5394325" y="4419600"/>
          <p14:tracePt t="48572" x="5394325" y="4427538"/>
          <p14:tracePt t="48581" x="5402263" y="4435475"/>
          <p14:tracePt t="48610" x="5402263" y="4441825"/>
          <p14:tracePt t="48640" x="5410200" y="4449763"/>
          <p14:tracePt t="48677" x="5410200" y="4457700"/>
          <p14:tracePt t="48693" x="5410200" y="4465638"/>
          <p14:tracePt t="48706" x="5410200" y="4473575"/>
          <p14:tracePt t="48723" x="5410200" y="4487863"/>
          <p14:tracePt t="48756" x="5410200" y="4495800"/>
          <p14:tracePt t="49238" x="5418138" y="4503738"/>
          <p14:tracePt t="49246" x="5456238" y="4503738"/>
          <p14:tracePt t="49257" x="5502275" y="4503738"/>
          <p14:tracePt t="49274" x="5676900" y="4473575"/>
          <p14:tracePt t="49290" x="5889625" y="4441825"/>
          <p14:tracePt t="49307" x="6103938" y="4411663"/>
          <p14:tracePt t="49324" x="6302375" y="4373563"/>
          <p14:tracePt t="49341" x="6507163" y="4321175"/>
          <p14:tracePt t="49357" x="6545263" y="4305300"/>
          <p14:tracePt t="49374" x="6689725" y="4259263"/>
          <p14:tracePt t="49390" x="6759575" y="4221163"/>
          <p14:tracePt t="49407" x="6797675" y="4198938"/>
          <p14:tracePt t="49424" x="6850063" y="4175125"/>
          <p14:tracePt t="49440" x="6873875" y="4152900"/>
          <p14:tracePt t="49457" x="6888163" y="4137025"/>
          <p14:tracePt t="49474" x="6904038" y="4122738"/>
          <p14:tracePt t="49490" x="6934200" y="4106863"/>
          <p14:tracePt t="49507" x="6956425" y="4092575"/>
          <p14:tracePt t="49524" x="6964363" y="4092575"/>
          <p14:tracePt t="49541" x="6980238" y="4084638"/>
          <p14:tracePt t="49557" x="6988175" y="4084638"/>
          <p14:tracePt t="49574" x="7010400" y="4068763"/>
          <p14:tracePt t="49591" x="7056438" y="4060825"/>
          <p14:tracePt t="49607" x="7146925" y="4046538"/>
          <p14:tracePt t="49624" x="7231063" y="4038600"/>
          <p14:tracePt t="49641" x="7292975" y="4022725"/>
          <p14:tracePt t="49657" x="7331075" y="4022725"/>
          <p14:tracePt t="49675" x="7353300" y="4022725"/>
          <p14:tracePt t="49691" x="7375525" y="4022725"/>
          <p14:tracePt t="49707" x="7383463" y="4022725"/>
          <p14:tracePt t="49724" x="7413625" y="4022725"/>
          <p14:tracePt t="49741" x="7437438" y="4022725"/>
          <p14:tracePt t="49757" x="7483475" y="4022725"/>
          <p14:tracePt t="49774" x="7521575" y="4022725"/>
          <p14:tracePt t="49791" x="7535863" y="4022725"/>
          <p14:tracePt t="49807" x="7559675" y="4022725"/>
          <p14:tracePt t="49824" x="7566025" y="4022725"/>
          <p14:tracePt t="49841" x="7573963" y="4022725"/>
          <p14:tracePt t="49857" x="7581900" y="4016375"/>
          <p14:tracePt t="49875" x="7589838" y="4016375"/>
          <p14:tracePt t="49891" x="7604125" y="4016375"/>
          <p14:tracePt t="49895" x="7604125" y="4008438"/>
          <p14:tracePt t="49908" x="7627938" y="4008438"/>
          <p14:tracePt t="49924" x="7666038" y="4000500"/>
          <p14:tracePt t="49941" x="7718425" y="3992563"/>
          <p14:tracePt t="49957" x="7742238" y="3984625"/>
          <p14:tracePt t="49998" x="7750175" y="3978275"/>
          <p14:tracePt t="50014" x="7750175" y="3970338"/>
          <p14:tracePt t="50023" x="7756525" y="3962400"/>
          <p14:tracePt t="50045" x="7764463" y="3954463"/>
          <p14:tracePt t="50061" x="7772400" y="3954463"/>
          <p14:tracePt t="50077" x="7772400" y="3946525"/>
          <p14:tracePt t="50110" x="7780338" y="3946525"/>
          <p14:tracePt t="50118" x="7780338" y="3940175"/>
          <p14:tracePt t="50127" x="7788275" y="3940175"/>
          <p14:tracePt t="50140" x="7794625" y="3932238"/>
          <p14:tracePt t="50157" x="7818438" y="3924300"/>
          <p14:tracePt t="50174" x="7832725" y="3916363"/>
          <p14:tracePt t="50190" x="7840663" y="3916363"/>
          <p14:tracePt t="50207" x="7864475" y="3908425"/>
          <p14:tracePt t="50224" x="7886700" y="3908425"/>
          <p14:tracePt t="50240" x="7916863" y="3894138"/>
          <p14:tracePt t="50257" x="7932738" y="3894138"/>
          <p14:tracePt t="50274" x="7940675" y="3894138"/>
          <p14:tracePt t="50317" x="7954963" y="3894138"/>
          <p14:tracePt t="50334" x="7954963" y="3886200"/>
          <p14:tracePt t="50350" x="7962900" y="3886200"/>
          <p14:tracePt t="50367" x="7978775" y="3886200"/>
          <p14:tracePt t="50382" x="7985125" y="3886200"/>
          <p14:tracePt t="50391" x="8001000" y="3886200"/>
          <p14:tracePt t="50407" x="8008938" y="3886200"/>
          <p14:tracePt t="50424" x="8039100" y="3886200"/>
          <p14:tracePt t="50441" x="8061325" y="3886200"/>
          <p14:tracePt t="50457" x="8093075" y="3886200"/>
          <p14:tracePt t="50474" x="8099425" y="3886200"/>
          <p14:tracePt t="50491" x="8123238" y="3886200"/>
          <p14:tracePt t="50507" x="8131175" y="3886200"/>
          <p14:tracePt t="50525" x="8137525" y="3886200"/>
          <p14:tracePt t="50541" x="8145463" y="3886200"/>
          <p14:tracePt t="50575" x="8153400" y="3886200"/>
          <p14:tracePt t="50590" x="8161338" y="3886200"/>
          <p14:tracePt t="50622" x="8169275" y="3886200"/>
          <p14:tracePt t="50654" x="8169275" y="3894138"/>
          <p14:tracePt t="50679" x="8175625" y="3902075"/>
          <p14:tracePt t="50711" x="8183563" y="3902075"/>
          <p14:tracePt t="50744" x="8183563" y="3908425"/>
          <p14:tracePt t="50806" x="8183563" y="3924300"/>
          <p14:tracePt t="50814" x="8175625" y="3924300"/>
          <p14:tracePt t="50830" x="8161338" y="3924300"/>
          <p14:tracePt t="50841" x="8145463" y="3924300"/>
          <p14:tracePt t="50858" x="8099425" y="3924300"/>
          <p14:tracePt t="50875" x="8069263" y="3924300"/>
          <p14:tracePt t="50891" x="8031163" y="3924300"/>
          <p14:tracePt t="50908" x="7993063" y="3924300"/>
          <p14:tracePt t="50912" x="7978775" y="3916363"/>
          <p14:tracePt t="50925" x="7940675" y="3908425"/>
          <p14:tracePt t="50941" x="7886700" y="3902075"/>
          <p14:tracePt t="50957" x="7810500" y="3902075"/>
          <p14:tracePt t="50974" x="7764463" y="3894138"/>
          <p14:tracePt t="50991" x="7696200" y="3894138"/>
          <p14:tracePt t="51008" x="7612063" y="3894138"/>
          <p14:tracePt t="51024" x="7573963" y="3894138"/>
          <p14:tracePt t="51041" x="7527925" y="3894138"/>
          <p14:tracePt t="51058" x="7497763" y="3894138"/>
          <p14:tracePt t="51075" x="7459663" y="3894138"/>
          <p14:tracePt t="51091" x="7399338" y="3894138"/>
          <p14:tracePt t="51108" x="7337425" y="3894138"/>
          <p14:tracePt t="51125" x="7223125" y="3894138"/>
          <p14:tracePt t="51141" x="7132638" y="3894138"/>
          <p14:tracePt t="51158" x="7040563" y="3916363"/>
          <p14:tracePt t="51174" x="6988175" y="3932238"/>
          <p14:tracePt t="51191" x="6942138" y="3946525"/>
          <p14:tracePt t="51208" x="6911975" y="3962400"/>
          <p14:tracePt t="51224" x="6904038" y="3962400"/>
          <p14:tracePt t="51241" x="6880225" y="3984625"/>
          <p14:tracePt t="51258" x="6858000" y="4000500"/>
          <p14:tracePt t="51275" x="6835775" y="4030663"/>
          <p14:tracePt t="51291" x="6804025" y="4060825"/>
          <p14:tracePt t="51308" x="6781800" y="4068763"/>
          <p14:tracePt t="51325" x="6773863" y="4076700"/>
          <p14:tracePt t="51341" x="6759575" y="4076700"/>
          <p14:tracePt t="51374" x="6743700" y="4076700"/>
          <p14:tracePt t="51391" x="6727825" y="4076700"/>
          <p14:tracePt t="51425" x="6721475" y="4060825"/>
          <p14:tracePt t="51441" x="6713538" y="4054475"/>
          <p14:tracePt t="51474" x="6697663" y="4054475"/>
          <p14:tracePt t="51491" x="6683375" y="4054475"/>
          <p14:tracePt t="51508" x="6651625" y="4054475"/>
          <p14:tracePt t="51525" x="6599238" y="4076700"/>
          <p14:tracePt t="51541" x="6561138" y="4137025"/>
          <p14:tracePt t="51558" x="6499225" y="4275138"/>
          <p14:tracePt t="51575" x="6477000" y="4411663"/>
          <p14:tracePt t="51591" x="6461125" y="4541838"/>
          <p14:tracePt t="51608" x="6461125" y="4618038"/>
          <p14:tracePt t="51625" x="6461125" y="4625975"/>
          <p14:tracePt t="52086" x="6477000" y="4610100"/>
          <p14:tracePt t="52094" x="6492875" y="4602163"/>
          <p14:tracePt t="52102" x="6515100" y="4579938"/>
          <p14:tracePt t="52110" x="6545263" y="4564063"/>
          <p14:tracePt t="52125" x="6607175" y="4503738"/>
          <p14:tracePt t="52141" x="6645275" y="4449763"/>
          <p14:tracePt t="52158" x="6683375" y="4389438"/>
          <p14:tracePt t="52175" x="6721475" y="4289425"/>
          <p14:tracePt t="52191" x="6765925" y="4191000"/>
          <p14:tracePt t="52208" x="6789738" y="4130675"/>
          <p14:tracePt t="52225" x="6789738" y="4076700"/>
          <p14:tracePt t="52241" x="6789738" y="4016375"/>
          <p14:tracePt t="52258" x="6789738" y="3984625"/>
          <p14:tracePt t="52275" x="6789738" y="3962400"/>
          <p14:tracePt t="52291" x="6789738" y="3940175"/>
          <p14:tracePt t="52308" x="6789738" y="3932238"/>
          <p14:tracePt t="52406" x="6811963" y="3932238"/>
          <p14:tracePt t="52414" x="6835775" y="3932238"/>
          <p14:tracePt t="52425" x="6858000" y="3932238"/>
          <p14:tracePt t="52441" x="6934200" y="3940175"/>
          <p14:tracePt t="52458" x="7018338" y="3940175"/>
          <p14:tracePt t="52475" x="7102475" y="3940175"/>
          <p14:tracePt t="52492" x="7185025" y="3940175"/>
          <p14:tracePt t="52509" x="7299325" y="3940175"/>
          <p14:tracePt t="52525" x="7331075" y="3940175"/>
          <p14:tracePt t="52541" x="7413625" y="3940175"/>
          <p14:tracePt t="52558" x="7459663" y="3940175"/>
          <p14:tracePt t="52575" x="7489825" y="3940175"/>
          <p14:tracePt t="52592" x="7513638" y="3940175"/>
          <p14:tracePt t="52608" x="7521575" y="3940175"/>
          <p14:tracePt t="52710" x="7527925" y="3946525"/>
          <p14:tracePt t="52726" x="7527925" y="3970338"/>
          <p14:tracePt t="52734" x="7521575" y="4016375"/>
          <p14:tracePt t="52742" x="7505700" y="4038600"/>
          <p14:tracePt t="52758" x="7467600" y="4106863"/>
          <p14:tracePt t="52775" x="7421563" y="4168775"/>
          <p14:tracePt t="52792" x="7375525" y="4198938"/>
          <p14:tracePt t="52808" x="7315200" y="4206875"/>
          <p14:tracePt t="52825" x="7231063" y="4237038"/>
          <p14:tracePt t="52842" x="7140575" y="4251325"/>
          <p14:tracePt t="52858" x="7064375" y="4275138"/>
          <p14:tracePt t="52875" x="7010400" y="4289425"/>
          <p14:tracePt t="52892" x="6980238" y="4305300"/>
          <p14:tracePt t="52909" x="6964363" y="4305300"/>
          <p14:tracePt t="52926" x="6956425" y="4305300"/>
          <p14:tracePt t="52942" x="6956425" y="4313238"/>
          <p14:tracePt t="52967" x="6956425" y="4321175"/>
          <p14:tracePt t="52981" x="6956425" y="4327525"/>
          <p14:tracePt t="52991" x="6956425" y="4343400"/>
          <p14:tracePt t="53008" x="6980238" y="4365625"/>
          <p14:tracePt t="53025" x="7010400" y="4389438"/>
          <p14:tracePt t="53042" x="7078663" y="4419600"/>
          <p14:tracePt t="53058" x="7162800" y="4449763"/>
          <p14:tracePt t="53075" x="7277100" y="4449763"/>
          <p14:tracePt t="53092" x="7369175" y="4449763"/>
          <p14:tracePt t="53109" x="7445375" y="4449763"/>
          <p14:tracePt t="53125" x="7451725" y="4449763"/>
          <p14:tracePt t="53142" x="7459663" y="4441825"/>
          <p14:tracePt t="53246" x="7467600" y="4441825"/>
          <p14:tracePt t="53254" x="7475538" y="4441825"/>
          <p14:tracePt t="53270" x="7483475" y="4441825"/>
          <p14:tracePt t="53278" x="7489825" y="4441825"/>
          <p14:tracePt t="53294" x="7505700" y="4441825"/>
          <p14:tracePt t="53318" x="7513638" y="4441825"/>
          <p14:tracePt t="53326" x="7527925" y="4449763"/>
          <p14:tracePt t="53342" x="7535863" y="4449763"/>
          <p14:tracePt t="53367" x="7543800" y="4449763"/>
          <p14:tracePt t="54102" x="7535863" y="4449763"/>
          <p14:tracePt t="54111" x="7521575" y="4449763"/>
          <p14:tracePt t="54118" x="7505700" y="4449763"/>
          <p14:tracePt t="54126" x="7497763" y="4441825"/>
          <p14:tracePt t="54142" x="7459663" y="4441825"/>
          <p14:tracePt t="54159" x="7421563" y="4441825"/>
          <p14:tracePt t="54176" x="7369175" y="4441825"/>
          <p14:tracePt t="54192" x="7285038" y="4441825"/>
          <p14:tracePt t="54209" x="7170738" y="4449763"/>
          <p14:tracePt t="54225" x="7064375" y="4465638"/>
          <p14:tracePt t="54242" x="6964363" y="4479925"/>
          <p14:tracePt t="54259" x="6918325" y="4479925"/>
          <p14:tracePt t="54276" x="6880225" y="4479925"/>
          <p14:tracePt t="54292" x="6842125" y="4479925"/>
          <p14:tracePt t="54309" x="6811963" y="4479925"/>
          <p14:tracePt t="54325" x="6683375" y="4495800"/>
          <p14:tracePt t="54342" x="6569075" y="4495800"/>
          <p14:tracePt t="54359" x="6446838" y="4495800"/>
          <p14:tracePt t="54376" x="6340475" y="4503738"/>
          <p14:tracePt t="54393" x="6232525" y="4525963"/>
          <p14:tracePt t="54409" x="6126163" y="4533900"/>
          <p14:tracePt t="54426" x="6042025" y="4549775"/>
          <p14:tracePt t="54442" x="5981700" y="4564063"/>
          <p14:tracePt t="54459" x="5927725" y="4564063"/>
          <p14:tracePt t="54476" x="5883275" y="4572000"/>
          <p14:tracePt t="54493" x="5851525" y="4572000"/>
          <p14:tracePt t="54509" x="5851525" y="4579938"/>
          <p14:tracePt t="54526" x="5845175" y="4579938"/>
          <p14:tracePt t="54550" x="5837238" y="4579938"/>
          <p14:tracePt t="54559" x="5807075" y="4579938"/>
          <p14:tracePt t="54576" x="5699125" y="4579938"/>
          <p14:tracePt t="54593" x="5592763" y="4533900"/>
          <p14:tracePt t="54609" x="5584825" y="4533900"/>
          <p14:tracePt t="54626" x="5578475" y="4533900"/>
          <p14:tracePt t="55134" x="5570538" y="4533900"/>
          <p14:tracePt t="55302" x="5570538" y="4525963"/>
          <p14:tracePt t="55422" x="5570538" y="4518025"/>
          <p14:tracePt t="58278" x="5608638" y="4518025"/>
          <p14:tracePt t="58287" x="5668963" y="4533900"/>
          <p14:tracePt t="58294" x="5753100" y="4564063"/>
          <p14:tracePt t="58310" x="5935663" y="4572000"/>
          <p14:tracePt t="58327" x="6172200" y="4556125"/>
          <p14:tracePt t="58344" x="6378575" y="4556125"/>
          <p14:tracePt t="58360" x="6530975" y="4533900"/>
          <p14:tracePt t="58377" x="6607175" y="4518025"/>
          <p14:tracePt t="58394" x="6621463" y="4511675"/>
          <p14:tracePt t="60942" x="6621463" y="4518025"/>
          <p14:tracePt t="60949" x="6613525" y="4518025"/>
          <p14:tracePt t="60961" x="6607175" y="4525963"/>
          <p14:tracePt t="60978" x="6583363" y="4549775"/>
          <p14:tracePt t="60995" x="6553200" y="4572000"/>
          <p14:tracePt t="61012" x="6515100" y="4594225"/>
          <p14:tracePt t="61029" x="6461125" y="4632325"/>
          <p14:tracePt t="61045" x="6438900" y="4632325"/>
          <p14:tracePt t="61061" x="6400800" y="4656138"/>
          <p14:tracePt t="61078" x="6384925" y="4656138"/>
          <p14:tracePt t="61095" x="6362700" y="4670425"/>
          <p14:tracePt t="61111" x="6340475" y="4678363"/>
          <p14:tracePt t="61128" x="6302375" y="4694238"/>
          <p14:tracePt t="61145" x="6270625" y="4716463"/>
          <p14:tracePt t="61161" x="6218238" y="4740275"/>
          <p14:tracePt t="61178" x="6194425" y="4754563"/>
          <p14:tracePt t="61195" x="6164263" y="4778375"/>
          <p14:tracePt t="61213" x="6111875" y="4808538"/>
          <p14:tracePt t="61228" x="6111875" y="4816475"/>
          <p14:tracePt t="61245" x="6088063" y="4830763"/>
          <p14:tracePt t="61261" x="6080125" y="4838700"/>
          <p14:tracePt t="61278" x="6073775" y="4854575"/>
          <p14:tracePt t="61295" x="6065838" y="4868863"/>
          <p14:tracePt t="61311" x="6057900" y="4884738"/>
          <p14:tracePt t="61328" x="6049963" y="4899025"/>
          <p14:tracePt t="61345" x="6035675" y="4922838"/>
          <p14:tracePt t="61361" x="6027738" y="4922838"/>
          <p14:tracePt t="61378" x="6027738" y="4937125"/>
          <p14:tracePt t="61395" x="6011863" y="4953000"/>
          <p14:tracePt t="61411" x="6003925" y="4953000"/>
          <p14:tracePt t="61428" x="6003925" y="4960938"/>
          <p14:tracePt t="61431" x="5997575" y="4968875"/>
          <p14:tracePt t="61445" x="5997575" y="4975225"/>
          <p14:tracePt t="61461" x="5981700" y="4991100"/>
          <p14:tracePt t="61495" x="5981700" y="4999038"/>
          <p14:tracePt t="61558" x="5981700" y="5006975"/>
          <p14:tracePt t="61862" x="5973763" y="5006975"/>
          <p14:tracePt t="61878" x="5965825" y="5013325"/>
          <p14:tracePt t="61886" x="5951538" y="5013325"/>
          <p14:tracePt t="61895" x="5935663" y="5013325"/>
          <p14:tracePt t="61912" x="5905500" y="5013325"/>
          <p14:tracePt t="61990" x="5905500" y="5006975"/>
          <p14:tracePt t="62007" x="5905500" y="4991100"/>
          <p14:tracePt t="62014" x="5905500" y="4983163"/>
          <p14:tracePt t="62023" x="5921375" y="4975225"/>
          <p14:tracePt t="62030" x="5927725" y="4953000"/>
          <p14:tracePt t="62045" x="5951538" y="4922838"/>
          <p14:tracePt t="62062" x="5981700" y="4876800"/>
          <p14:tracePt t="62078" x="6011863" y="4846638"/>
          <p14:tracePt t="62095" x="6027738" y="4822825"/>
          <p14:tracePt t="62112" x="6049963" y="4800600"/>
          <p14:tracePt t="62128" x="6073775" y="4778375"/>
          <p14:tracePt t="62145" x="6096000" y="4754563"/>
          <p14:tracePt t="62162" x="6111875" y="4746625"/>
          <p14:tracePt t="62178" x="6118225" y="4740275"/>
          <p14:tracePt t="62398" x="6126163" y="4732338"/>
          <p14:tracePt t="62526" x="6126163" y="4724400"/>
          <p14:tracePt t="65390" x="6118225" y="4724400"/>
          <p14:tracePt t="65446" x="6111875" y="4724400"/>
          <p14:tracePt t="65806" x="6103938" y="4724400"/>
          <p14:tracePt t="65854" x="6096000" y="4716463"/>
          <p14:tracePt t="65910" x="6088063" y="4716463"/>
          <p14:tracePt t="66006" x="6080125" y="4716463"/>
          <p14:tracePt t="66118" x="6073775" y="4716463"/>
          <p14:tracePt t="66126" x="6065838" y="4716463"/>
          <p14:tracePt t="66166" x="6049963" y="4708525"/>
          <p14:tracePt t="66215" x="6042025" y="4708525"/>
          <p14:tracePt t="66238" x="6035675" y="4708525"/>
          <p14:tracePt t="66254" x="6027738" y="4702175"/>
          <p14:tracePt t="66294" x="6019800" y="4702175"/>
          <p14:tracePt t="66310" x="6011863" y="4702175"/>
          <p14:tracePt t="66318" x="6011863" y="4694238"/>
          <p14:tracePt t="66330" x="6003925" y="4694238"/>
          <p14:tracePt t="66346" x="5997575" y="4694238"/>
          <p14:tracePt t="66363" x="5989638" y="4694238"/>
          <p14:tracePt t="66380" x="5981700" y="4694238"/>
          <p14:tracePt t="66398" x="5973763" y="4694238"/>
          <p14:tracePt t="66415" x="5973763" y="4686300"/>
          <p14:tracePt t="66439" x="5965825" y="4686300"/>
          <p14:tracePt t="66454" x="5959475" y="4686300"/>
          <p14:tracePt t="66463" x="5951538" y="4686300"/>
          <p14:tracePt t="66480" x="5943600" y="4678363"/>
          <p14:tracePt t="66497" x="5935663" y="4678363"/>
          <p14:tracePt t="66513" x="5921375" y="4670425"/>
          <p14:tracePt t="66533" x="5913438" y="4670425"/>
          <p14:tracePt t="66549" x="5905500" y="4670425"/>
          <p14:tracePt t="66563" x="5897563" y="4670425"/>
          <p14:tracePt t="66580" x="5889625" y="4664075"/>
          <p14:tracePt t="66597" x="5867400" y="4648200"/>
          <p14:tracePt t="66613" x="5859463" y="4648200"/>
          <p14:tracePt t="66630" x="5851525" y="4640263"/>
          <p14:tracePt t="66647" x="5837238" y="4640263"/>
          <p14:tracePt t="66663" x="5829300" y="4640263"/>
          <p14:tracePt t="66680" x="5821363" y="4640263"/>
          <p14:tracePt t="66697" x="5807075" y="4632325"/>
          <p14:tracePt t="66713" x="5783263" y="4625975"/>
          <p14:tracePt t="66730" x="5775325" y="4625975"/>
          <p14:tracePt t="66747" x="5761038" y="4618038"/>
          <p14:tracePt t="66763" x="5737225" y="4610100"/>
          <p14:tracePt t="66780" x="5715000" y="4610100"/>
          <p14:tracePt t="66797" x="5692775" y="4594225"/>
          <p14:tracePt t="66839" x="5684838" y="4594225"/>
          <p14:tracePt t="66862" x="5668963" y="4594225"/>
          <p14:tracePt t="66927" x="5661025" y="4587875"/>
          <p14:tracePt t="66965" x="5654675" y="4587875"/>
          <p14:tracePt t="67037" x="5646738" y="4587875"/>
          <p14:tracePt t="67166" x="5638800" y="4587875"/>
          <p14:tracePt t="67198" x="5630863" y="4587875"/>
          <p14:tracePt t="67206" x="5622925" y="4587875"/>
          <p14:tracePt t="67222" x="5616575" y="4587875"/>
          <p14:tracePt t="67254" x="5608638" y="4587875"/>
          <p14:tracePt t="67262" x="5600700" y="4587875"/>
          <p14:tracePt t="67278" x="5592763" y="4587875"/>
          <p14:tracePt t="67294" x="5584825" y="4587875"/>
          <p14:tracePt t="67303" x="5570538" y="4572000"/>
          <p14:tracePt t="67318" x="5562600" y="4572000"/>
          <p14:tracePt t="67330" x="5554663" y="4572000"/>
          <p14:tracePt t="67347" x="5540375" y="4572000"/>
          <p14:tracePt t="67364" x="5524500" y="4572000"/>
          <p14:tracePt t="67381" x="5502275" y="4564063"/>
          <p14:tracePt t="67414" x="5486400" y="4564063"/>
          <p14:tracePt t="67433" x="5470525" y="4564063"/>
          <p14:tracePt t="67447" x="5464175" y="4564063"/>
          <p14:tracePt t="67464" x="5456238" y="4556125"/>
          <p14:tracePt t="67480" x="5440363" y="4556125"/>
          <p14:tracePt t="67497" x="5432425" y="4556125"/>
          <p14:tracePt t="67514" x="5426075" y="4556125"/>
          <p14:tracePt t="67530" x="5410200" y="4549775"/>
          <p14:tracePt t="67564" x="5387975" y="4549775"/>
          <p14:tracePt t="67581" x="5341938" y="4549775"/>
          <p14:tracePt t="67597" x="5326063" y="4549775"/>
          <p14:tracePt t="67614" x="5241925" y="4549775"/>
          <p14:tracePt t="67631" x="5181600" y="4556125"/>
          <p14:tracePt t="67647" x="5127625" y="4556125"/>
          <p14:tracePt t="67664" x="5083175" y="4556125"/>
          <p14:tracePt t="67680" x="5037138" y="4556125"/>
          <p14:tracePt t="67697" x="5006975" y="4556125"/>
          <p14:tracePt t="67714" x="4960938" y="4556125"/>
          <p14:tracePt t="67730" x="4914900" y="4556125"/>
          <p14:tracePt t="67747" x="4884738" y="4556125"/>
          <p14:tracePt t="67764" x="4838700" y="4556125"/>
          <p14:tracePt t="67781" x="4816475" y="4556125"/>
          <p14:tracePt t="67797" x="4808538" y="4556125"/>
          <p14:tracePt t="67814" x="4792663" y="4556125"/>
          <p14:tracePt t="67830" x="4784725" y="4556125"/>
          <p14:tracePt t="67847" x="4762500" y="4556125"/>
          <p14:tracePt t="67864" x="4746625" y="4556125"/>
          <p14:tracePt t="67880" x="4732338" y="4549775"/>
          <p14:tracePt t="67897" x="4724400" y="4549775"/>
          <p14:tracePt t="67914" x="4716463" y="4549775"/>
          <p14:tracePt t="68022" x="4708525" y="4549775"/>
          <p14:tracePt t="68030" x="4702175" y="4549775"/>
          <p14:tracePt t="68062" x="4694238" y="4549775"/>
          <p14:tracePt t="68078" x="4670425" y="4549775"/>
          <p14:tracePt t="68086" x="4664075" y="4549775"/>
          <p14:tracePt t="68097" x="4648200" y="4549775"/>
          <p14:tracePt t="68114" x="4625975" y="4549775"/>
          <p14:tracePt t="68131" x="4602163" y="4549775"/>
          <p14:tracePt t="68147" x="4564063" y="4549775"/>
          <p14:tracePt t="68165" x="4518025" y="4549775"/>
          <p14:tracePt t="68181" x="4495800" y="4556125"/>
          <p14:tracePt t="68197" x="4487863" y="4556125"/>
          <p14:tracePt t="68214" x="4479925" y="4556125"/>
          <p14:tracePt t="68231" x="4465638" y="4556125"/>
          <p14:tracePt t="68358" x="4457700" y="4556125"/>
          <p14:tracePt t="68366" x="4449763" y="4556125"/>
          <p14:tracePt t="68382" x="4441825" y="4556125"/>
          <p14:tracePt t="68414" x="4435475" y="4549775"/>
          <p14:tracePt t="68430" x="4435475" y="4525963"/>
          <p14:tracePt t="68438" x="4427538" y="4518025"/>
          <p14:tracePt t="68447" x="4419600" y="4503738"/>
          <p14:tracePt t="68464" x="4419600" y="4495800"/>
          <p14:tracePt t="68481" x="4419600" y="4479925"/>
          <p14:tracePt t="68886" x="4419600" y="4473575"/>
          <p14:tracePt t="68894" x="4427538" y="4473575"/>
          <p14:tracePt t="68901" x="4441825" y="4473575"/>
          <p14:tracePt t="68914" x="4457700" y="4473575"/>
          <p14:tracePt t="68931" x="4495800" y="4473575"/>
          <p14:tracePt t="68934" x="4511675" y="4479925"/>
          <p14:tracePt t="68950" x="4533900" y="4479925"/>
          <p14:tracePt t="68965" x="4556125" y="4479925"/>
          <p14:tracePt t="68997" x="4587875" y="4479925"/>
          <p14:tracePt t="69014" x="4602163" y="4479925"/>
          <p14:tracePt t="69031" x="4618038" y="4479925"/>
          <p14:tracePt t="69047" x="4632325" y="4473575"/>
          <p14:tracePt t="69064" x="4648200" y="4473575"/>
          <p14:tracePt t="69081" x="4656138" y="4473575"/>
          <p14:tracePt t="69114" x="4678363" y="4473575"/>
          <p14:tracePt t="69131" x="4686300" y="4473575"/>
          <p14:tracePt t="69147" x="4702175" y="4473575"/>
          <p14:tracePt t="69164" x="4724400" y="4457700"/>
          <p14:tracePt t="69197" x="4740275" y="4457700"/>
          <p14:tracePt t="69248" x="4746625" y="4457700"/>
          <p14:tracePt t="69270" x="4762500" y="4457700"/>
          <p14:tracePt t="69286" x="4770438" y="4457700"/>
          <p14:tracePt t="69297" x="4770438" y="4449763"/>
          <p14:tracePt t="69314" x="4778375" y="4449763"/>
          <p14:tracePt t="69342" x="4784725" y="4449763"/>
          <p14:tracePt t="69390" x="4792663" y="4449763"/>
          <p14:tracePt t="69406" x="4800600" y="4441825"/>
          <p14:tracePt t="69414" x="4800600" y="4435475"/>
          <p14:tracePt t="69422" x="4808538" y="4435475"/>
          <p14:tracePt t="69438" x="4816475" y="4427538"/>
          <p14:tracePt t="69462" x="4822825" y="4411663"/>
          <p14:tracePt t="69479" x="4830763" y="4411663"/>
          <p14:tracePt t="69485" x="4838700" y="4403725"/>
          <p14:tracePt t="69498" x="4846638" y="4403725"/>
          <p14:tracePt t="69514" x="4860925" y="4381500"/>
          <p14:tracePt t="69531" x="4860925" y="4365625"/>
          <p14:tracePt t="69548" x="4876800" y="4351338"/>
          <p14:tracePt t="69565" x="4906963" y="4327525"/>
          <p14:tracePt t="69581" x="4906963" y="4321175"/>
          <p14:tracePt t="69598" x="4914900" y="4313238"/>
          <p14:tracePt t="69614" x="4930775" y="4313238"/>
          <p14:tracePt t="69631" x="4937125" y="4313238"/>
          <p14:tracePt t="69648" x="4953000" y="4313238"/>
          <p14:tracePt t="69664" x="4960938" y="4313238"/>
          <p14:tracePt t="69681" x="4968875" y="4321175"/>
          <p14:tracePt t="69698" x="4983163" y="4327525"/>
          <p14:tracePt t="69714" x="4999038" y="4365625"/>
          <p14:tracePt t="69731" x="5006975" y="4427538"/>
          <p14:tracePt t="69749" x="5029200" y="4473575"/>
          <p14:tracePt t="69765" x="5045075" y="4503738"/>
          <p14:tracePt t="69781" x="5051425" y="4518025"/>
          <p14:tracePt t="69798" x="5059363" y="4525963"/>
          <p14:tracePt t="69814" x="5067300" y="4533900"/>
          <p14:tracePt t="69831" x="5075238" y="4549775"/>
          <p14:tracePt t="69849" x="5083175" y="4549775"/>
          <p14:tracePt t="69865" x="5097463" y="4556125"/>
          <p14:tracePt t="69881" x="5105400" y="4556125"/>
          <p14:tracePt t="69898" x="5135563" y="4556125"/>
          <p14:tracePt t="69915" x="5173663" y="4556125"/>
          <p14:tracePt t="69931" x="5203825" y="4556125"/>
          <p14:tracePt t="69935" x="5227638" y="4541838"/>
          <p14:tracePt t="69948" x="5241925" y="4533900"/>
          <p14:tracePt t="69965" x="5303838" y="4525963"/>
          <p14:tracePt t="69981" x="5349875" y="4518025"/>
          <p14:tracePt t="70015" x="5356225" y="4518025"/>
          <p14:tracePt t="70078" x="5364163" y="4518025"/>
          <p14:tracePt t="70142" x="5372100" y="4518025"/>
          <p14:tracePt t="70150" x="5380038" y="4518025"/>
          <p14:tracePt t="70158" x="5380038" y="4511675"/>
          <p14:tracePt t="70167" x="5387975" y="4511675"/>
          <p14:tracePt t="70182" x="5410200" y="4495800"/>
          <p14:tracePt t="70198" x="5426075" y="4495800"/>
          <p14:tracePt t="70215" x="5432425" y="4495800"/>
          <p14:tracePt t="70231" x="5440363" y="4495800"/>
          <p14:tracePt t="70265" x="5448300" y="4487863"/>
          <p14:tracePt t="70281" x="5456238" y="4479925"/>
          <p14:tracePt t="70298" x="5464175" y="4473575"/>
          <p14:tracePt t="70315" x="5486400" y="4457700"/>
          <p14:tracePt t="70331" x="5502275" y="4449763"/>
          <p14:tracePt t="70348" x="5516563" y="4441825"/>
          <p14:tracePt t="70365" x="5540375" y="4435475"/>
          <p14:tracePt t="70398" x="5554663" y="4435475"/>
          <p14:tracePt t="70415" x="5570538" y="4427538"/>
          <p14:tracePt t="70431" x="5584825" y="4427538"/>
          <p14:tracePt t="70448" x="5600700" y="4419600"/>
          <p14:tracePt t="70465" x="5616575" y="4419600"/>
          <p14:tracePt t="70482" x="5622925" y="4411663"/>
          <p14:tracePt t="70499" x="5638800" y="4411663"/>
          <p14:tracePt t="70515" x="5654675" y="4397375"/>
          <p14:tracePt t="70531" x="5668963" y="4389438"/>
          <p14:tracePt t="70549" x="5676900" y="4381500"/>
          <p14:tracePt t="70581" x="5707063" y="4359275"/>
          <p14:tracePt t="70598" x="5730875" y="4351338"/>
          <p14:tracePt t="70615" x="5753100" y="4335463"/>
          <p14:tracePt t="70632" x="5775325" y="4327525"/>
          <p14:tracePt t="70648" x="5791200" y="4321175"/>
          <p14:tracePt t="70665" x="5821363" y="4305300"/>
          <p14:tracePt t="70681" x="5837238" y="4305300"/>
          <p14:tracePt t="70699" x="5851525" y="4297363"/>
          <p14:tracePt t="70715" x="5859463" y="4297363"/>
          <p14:tracePt t="70731" x="5867400" y="4297363"/>
          <p14:tracePt t="70774" x="5875338" y="4297363"/>
          <p14:tracePt t="70798" x="5883275" y="4289425"/>
          <p14:tracePt t="70822" x="5889625" y="4289425"/>
          <p14:tracePt t="70830" x="5905500" y="4283075"/>
          <p14:tracePt t="70846" x="5913438" y="4275138"/>
          <p14:tracePt t="70878" x="5927725" y="4275138"/>
          <p14:tracePt t="73263" x="5935663" y="4267200"/>
          <p14:tracePt t="73270" x="5927725" y="4259263"/>
          <p14:tracePt t="73285" x="5913438" y="4251325"/>
          <p14:tracePt t="73299" x="5905500" y="4251325"/>
          <p14:tracePt t="73414" x="5921375" y="4251325"/>
          <p14:tracePt t="73422" x="5943600" y="4251325"/>
          <p14:tracePt t="73432" x="5973763" y="4259263"/>
          <p14:tracePt t="73449" x="5997575" y="4267200"/>
          <p14:tracePt t="73466" x="6027738" y="4267200"/>
          <p14:tracePt t="73482" x="6042025" y="4275138"/>
          <p14:tracePt t="73499" x="6057900" y="4275138"/>
          <p14:tracePt t="73533" x="6065838" y="4283075"/>
          <p14:tracePt t="73550" x="6073775" y="4283075"/>
          <p14:tracePt t="73566" x="6073775" y="4289425"/>
          <p14:tracePt t="73582" x="6096000" y="4289425"/>
          <p14:tracePt t="73599" x="6142038" y="4327525"/>
          <p14:tracePt t="73616" x="6286500" y="4403725"/>
          <p14:tracePt t="73632" x="6370638" y="4449763"/>
          <p14:tracePt t="73649" x="6446838" y="4503738"/>
          <p14:tracePt t="73666" x="6499225" y="4533900"/>
          <p14:tracePt t="73682" x="6537325" y="4564063"/>
          <p14:tracePt t="73699" x="6545263" y="4572000"/>
          <p14:tracePt t="73894" x="6553200" y="4572000"/>
          <p14:tracePt t="73902" x="6569075" y="4572000"/>
          <p14:tracePt t="73910" x="6569075" y="4564063"/>
          <p14:tracePt t="73918" x="6583363" y="4549775"/>
          <p14:tracePt t="73933" x="6591300" y="4541838"/>
          <p14:tracePt t="73949" x="6637338" y="4503738"/>
          <p14:tracePt t="73966" x="6683375" y="4473575"/>
          <p14:tracePt t="73982" x="6727825" y="4449763"/>
          <p14:tracePt t="73999" x="6781800" y="4435475"/>
          <p14:tracePt t="74016" x="6811963" y="4419600"/>
          <p14:tracePt t="74033" x="6827838" y="4419600"/>
          <p14:tracePt t="74078" x="6835775" y="4419600"/>
          <p14:tracePt t="74085" x="6842125" y="4419600"/>
          <p14:tracePt t="74099" x="6858000" y="4419600"/>
          <p14:tracePt t="74116" x="6880225" y="4419600"/>
          <p14:tracePt t="74133" x="6918325" y="4427538"/>
          <p14:tracePt t="74149" x="6956425" y="4441825"/>
          <p14:tracePt t="74166" x="6964363" y="4449763"/>
          <p14:tracePt t="74341" x="6964363" y="4457700"/>
          <p14:tracePt t="74373" x="6956425" y="4457700"/>
          <p14:tracePt t="74397" x="6950075" y="4457700"/>
          <p14:tracePt t="74421" x="6942138" y="4457700"/>
          <p14:tracePt t="74445" x="6934200" y="4465638"/>
          <p14:tracePt t="74461" x="6934200" y="4473575"/>
          <p14:tracePt t="74469" x="6934200" y="4479925"/>
          <p14:tracePt t="74622" x="6934200" y="4487863"/>
          <p14:tracePt t="74638" x="6926263" y="4487863"/>
          <p14:tracePt t="74662" x="6918325" y="4487863"/>
          <p14:tracePt t="74678" x="6911975" y="4487863"/>
          <p14:tracePt t="74846" x="6904038" y="4487863"/>
          <p14:tracePt t="74862" x="6904038" y="4495800"/>
          <p14:tracePt t="74910" x="6896100" y="4495800"/>
          <p14:tracePt t="74918" x="6880225" y="4495800"/>
          <p14:tracePt t="74942" x="6865938" y="4495800"/>
          <p14:tracePt t="74949" x="6858000" y="4495800"/>
          <p14:tracePt t="74958" x="6850063" y="4495800"/>
          <p14:tracePt t="75158" x="6842125" y="4495800"/>
          <p14:tracePt t="75174" x="6850063" y="4495800"/>
          <p14:tracePt t="75182" x="6858000" y="4495800"/>
          <p14:tracePt t="75198" x="6873875" y="4495800"/>
          <p14:tracePt t="75206" x="6888163" y="4495800"/>
          <p14:tracePt t="75216" x="6911975" y="4495800"/>
          <p14:tracePt t="75233" x="6934200" y="4495800"/>
          <p14:tracePt t="75250" x="6956425" y="4487863"/>
          <p14:tracePt t="75267" x="6964363" y="4487863"/>
          <p14:tracePt t="75302" x="6972300" y="4487863"/>
          <p14:tracePt t="75317" x="6980238" y="4487863"/>
          <p14:tracePt t="75334" x="6994525" y="4487863"/>
          <p14:tracePt t="75350" x="7002463" y="4487863"/>
          <p14:tracePt t="75366" x="7032625" y="4487863"/>
          <p14:tracePt t="75383" x="7056438" y="4487863"/>
          <p14:tracePt t="75400" x="7108825" y="4487863"/>
          <p14:tracePt t="75416" x="7146925" y="4487863"/>
          <p14:tracePt t="75433" x="7185025" y="4487863"/>
          <p14:tracePt t="75450" x="7216775" y="4487863"/>
          <p14:tracePt t="75467" x="7231063" y="4479925"/>
          <p14:tracePt t="75483" x="7239000" y="4473575"/>
          <p14:tracePt t="75502" x="7261225" y="4473575"/>
          <p14:tracePt t="75517" x="7277100" y="4473575"/>
          <p14:tracePt t="75533" x="7307263" y="4465638"/>
          <p14:tracePt t="75550" x="7337425" y="4457700"/>
          <p14:tracePt t="75566" x="7369175" y="4449763"/>
          <p14:tracePt t="75583" x="7399338" y="4449763"/>
          <p14:tracePt t="75600" x="7413625" y="4449763"/>
          <p14:tracePt t="75617" x="7445375" y="4449763"/>
          <p14:tracePt t="75633" x="7459663" y="4449763"/>
          <p14:tracePt t="75650" x="7467600" y="4449763"/>
          <p14:tracePt t="75667" x="7467600" y="4441825"/>
          <p14:tracePt t="75725" x="7475538" y="4441825"/>
          <p14:tracePt t="75734" x="7489825" y="4441825"/>
          <p14:tracePt t="75766" x="7497763" y="4441825"/>
          <p14:tracePt t="75774" x="7505700" y="4441825"/>
          <p14:tracePt t="75783" x="7513638" y="4441825"/>
          <p14:tracePt t="75997" x="7527925" y="4441825"/>
          <p14:tracePt t="76005" x="7551738" y="4427538"/>
          <p14:tracePt t="76013" x="7559675" y="4411663"/>
          <p14:tracePt t="76029" x="7573963" y="4389438"/>
          <p14:tracePt t="76037" x="7589838" y="4365625"/>
          <p14:tracePt t="76050" x="7604125" y="4351338"/>
          <p14:tracePt t="76066" x="7627938" y="4321175"/>
          <p14:tracePt t="76083" x="7658100" y="4289425"/>
          <p14:tracePt t="76100" x="7673975" y="4267200"/>
          <p14:tracePt t="76116" x="7688263" y="4251325"/>
          <p14:tracePt t="76174" x="7696200" y="4244975"/>
          <p14:tracePt t="76190" x="7704138" y="4244975"/>
          <p14:tracePt t="76206" x="7712075" y="4244975"/>
          <p14:tracePt t="76238" x="7718425" y="4244975"/>
          <p14:tracePt t="76246" x="7726363" y="4244975"/>
          <p14:tracePt t="76262" x="7734300" y="4244975"/>
          <p14:tracePt t="76864" x="7726363" y="4244975"/>
          <p14:tracePt t="76869" x="7704138" y="4244975"/>
          <p14:tracePt t="76878" x="7696200" y="4237038"/>
          <p14:tracePt t="76886" x="7666038" y="4229100"/>
          <p14:tracePt t="76901" x="7620000" y="4213225"/>
          <p14:tracePt t="76917" x="7589838" y="4206875"/>
          <p14:tracePt t="76934" x="7513638" y="4175125"/>
          <p14:tracePt t="76950" x="7467600" y="4160838"/>
          <p14:tracePt t="76967" x="7459663" y="4160838"/>
          <p14:tracePt t="76983" x="7451725" y="4160838"/>
          <p14:tracePt t="77118" x="7445375" y="4160838"/>
          <p14:tracePt t="77134" x="7429500" y="4160838"/>
          <p14:tracePt t="77142" x="7407275" y="4152900"/>
          <p14:tracePt t="77150" x="7383463" y="4144963"/>
          <p14:tracePt t="77168" x="7353300" y="4130675"/>
          <p14:tracePt t="77184" x="7315200" y="4122738"/>
          <p14:tracePt t="77201" x="7285038" y="4122738"/>
          <p14:tracePt t="77217" x="7208838" y="4122738"/>
          <p14:tracePt t="77234" x="7108825" y="4137025"/>
          <p14:tracePt t="77251" x="6980238" y="4175125"/>
          <p14:tracePt t="77267" x="6827838" y="4198938"/>
          <p14:tracePt t="77284" x="6651625" y="4221163"/>
          <p14:tracePt t="77301" x="6430963" y="4251325"/>
          <p14:tracePt t="77317" x="6286500" y="4267200"/>
          <p14:tracePt t="77334" x="6172200" y="4275138"/>
          <p14:tracePt t="77351" x="6065838" y="4305300"/>
          <p14:tracePt t="77369" x="5973763" y="4335463"/>
          <p14:tracePt t="77384" x="5845175" y="4373563"/>
          <p14:tracePt t="77401" x="5761038" y="4389438"/>
          <p14:tracePt t="77417" x="5638800" y="4449763"/>
          <p14:tracePt t="77434" x="5554663" y="4487863"/>
          <p14:tracePt t="77451" x="5464175" y="4525963"/>
          <p14:tracePt t="77467" x="5418138" y="4541838"/>
          <p14:tracePt t="77485" x="5372100" y="4549775"/>
          <p14:tracePt t="77501" x="5341938" y="4549775"/>
          <p14:tracePt t="77517" x="5287963" y="4549775"/>
          <p14:tracePt t="77534" x="5227638" y="4549775"/>
          <p14:tracePt t="77551" x="5159375" y="4549775"/>
          <p14:tracePt t="77568" x="5075238" y="4518025"/>
          <p14:tracePt t="77584" x="5006975" y="4511675"/>
          <p14:tracePt t="77601" x="4953000" y="4487863"/>
          <p14:tracePt t="77617" x="4922838" y="4487863"/>
          <p14:tracePt t="78030" x="4914900" y="4487863"/>
          <p14:tracePt t="78037" x="4899025" y="4479925"/>
          <p14:tracePt t="78062" x="4892675" y="4479925"/>
          <p14:tracePt t="78070" x="4868863" y="4479925"/>
          <p14:tracePt t="78078" x="4860925" y="4479925"/>
          <p14:tracePt t="78086" x="4854575" y="4479925"/>
          <p14:tracePt t="78101" x="4838700" y="4479925"/>
          <p14:tracePt t="78117" x="4792663" y="4511675"/>
          <p14:tracePt t="78134" x="4778375" y="4533900"/>
          <p14:tracePt t="78151" x="4762500" y="4549775"/>
          <p14:tracePt t="78168" x="4754563" y="4572000"/>
          <p14:tracePt t="78184" x="4740275" y="4625975"/>
          <p14:tracePt t="78201" x="4740275" y="4716463"/>
          <p14:tracePt t="78218" x="4740275" y="4830763"/>
          <p14:tracePt t="78234" x="4770438" y="4899025"/>
          <p14:tracePt t="78251" x="4778375" y="4937125"/>
          <p14:tracePt t="78359" x="4778375" y="4945063"/>
          <p14:tracePt t="78374" x="4770438" y="4945063"/>
          <p14:tracePt t="78384" x="4754563" y="4930775"/>
          <p14:tracePt t="78390" x="4746625" y="4914900"/>
          <p14:tracePt t="78401" x="4732338" y="4892675"/>
          <p14:tracePt t="78417" x="4724400" y="4868863"/>
          <p14:tracePt t="78434" x="4724400" y="4822825"/>
          <p14:tracePt t="78437" x="4724400" y="4800600"/>
          <p14:tracePt t="78451" x="4724400" y="4792663"/>
          <p14:tracePt t="78468" x="4724400" y="4770438"/>
          <p14:tracePt t="78485" x="4724400" y="4740275"/>
          <p14:tracePt t="78501" x="4724400" y="4732338"/>
          <p14:tracePt t="78584" x="4724400" y="4746625"/>
          <p14:tracePt t="78590" x="4724400" y="4778375"/>
          <p14:tracePt t="78601" x="4724400" y="4800600"/>
          <p14:tracePt t="78618" x="4732338" y="4884738"/>
          <p14:tracePt t="78634" x="4784725" y="4960938"/>
          <p14:tracePt t="78651" x="4838700" y="5029200"/>
          <p14:tracePt t="78668" x="4860925" y="5037138"/>
          <p14:tracePt t="78685" x="5006975" y="5051425"/>
          <p14:tracePt t="78701" x="5159375" y="5045075"/>
          <p14:tracePt t="78718" x="5334000" y="4999038"/>
          <p14:tracePt t="78734" x="5570538" y="4922838"/>
          <p14:tracePt t="78751" x="5761038" y="4860925"/>
          <p14:tracePt t="78769" x="5897563" y="4816475"/>
          <p14:tracePt t="78784" x="6019800" y="4762500"/>
          <p14:tracePt t="78801" x="6080125" y="4746625"/>
          <p14:tracePt t="78818" x="6111875" y="4746625"/>
          <p14:tracePt t="78835" x="6118225" y="4746625"/>
          <p14:tracePt t="78868" x="6126163" y="4746625"/>
          <p14:tracePt t="78885" x="6142038" y="4746625"/>
          <p14:tracePt t="78901" x="6180138" y="4754563"/>
          <p14:tracePt t="78918" x="6248400" y="4762500"/>
          <p14:tracePt t="78935" x="6354763" y="4778375"/>
          <p14:tracePt t="78951" x="6392863" y="4778375"/>
          <p14:tracePt t="78968" x="6416675" y="4778375"/>
          <p14:tracePt t="78984" x="6423025" y="4770438"/>
          <p14:tracePt t="79001" x="6423025" y="4724400"/>
          <p14:tracePt t="79018" x="6423025" y="4678363"/>
          <p14:tracePt t="79034" x="6423025" y="4640263"/>
          <p14:tracePt t="79051" x="6423025" y="4602163"/>
          <p14:tracePt t="79069" x="6423025" y="4572000"/>
          <p14:tracePt t="79085" x="6423025" y="4564063"/>
          <p14:tracePt t="79101" x="6446838" y="4533900"/>
          <p14:tracePt t="79118" x="6484938" y="4518025"/>
          <p14:tracePt t="79135" x="6561138" y="4518025"/>
          <p14:tracePt t="79151" x="6629400" y="4518025"/>
          <p14:tracePt t="79168" x="6659563" y="4518025"/>
          <p14:tracePt t="79201" x="6667500" y="4518025"/>
          <p14:tracePt t="79218" x="6667500" y="4525963"/>
          <p14:tracePt t="79235" x="6613525" y="4579938"/>
          <p14:tracePt t="79251" x="6461125" y="4686300"/>
          <p14:tracePt t="79270" x="5927725" y="4868863"/>
          <p14:tracePt t="79285" x="5707063" y="4906963"/>
          <p14:tracePt t="79301" x="4868863" y="4945063"/>
          <p14:tracePt t="79318" x="4403725" y="4914900"/>
          <p14:tracePt t="79335" x="4092575" y="4822825"/>
          <p14:tracePt t="79351" x="3978275" y="4784725"/>
          <p14:tracePt t="79368" x="3978275" y="4778375"/>
          <p14:tracePt t="79385" x="3970338" y="4762500"/>
          <p14:tracePt t="79401" x="4038600" y="4716463"/>
          <p14:tracePt t="79418" x="4213225" y="4686300"/>
          <p14:tracePt t="79435" x="4564063" y="4678363"/>
          <p14:tracePt t="79437" x="4816475" y="4664075"/>
          <p14:tracePt t="79451" x="5127625" y="4664075"/>
          <p14:tracePt t="79469" x="5684838" y="4664075"/>
          <p14:tracePt t="79485" x="5981700" y="4664075"/>
          <p14:tracePt t="79501" x="6027738" y="4664075"/>
          <p14:tracePt t="79526" x="5989638" y="4664075"/>
          <p14:tracePt t="79535" x="5897563" y="4664075"/>
          <p14:tracePt t="79551" x="5668963" y="4664075"/>
          <p14:tracePt t="79568" x="5349875" y="4716463"/>
          <p14:tracePt t="79585" x="5097463" y="4754563"/>
          <p14:tracePt t="79601" x="5006975" y="4778375"/>
          <p14:tracePt t="79635" x="5013325" y="4784725"/>
          <p14:tracePt t="79651" x="5113338" y="4816475"/>
          <p14:tracePt t="79669" x="5280025" y="4868863"/>
          <p14:tracePt t="79685" x="5287963" y="4876800"/>
          <p14:tracePt t="79701" x="5295900" y="4876800"/>
          <p14:tracePt t="79718" x="5295900" y="4945063"/>
          <p14:tracePt t="79735" x="5151438" y="5037138"/>
          <p14:tracePt t="79751" x="4899025" y="5121275"/>
          <p14:tracePt t="79768" x="4579938" y="5173663"/>
          <p14:tracePt t="79785" x="4327525" y="5173663"/>
          <p14:tracePt t="79801" x="4183063" y="5173663"/>
          <p14:tracePt t="79818" x="4152900" y="5173663"/>
          <p14:tracePt t="79835" x="4152900" y="5165725"/>
          <p14:tracePt t="79852" x="4198938" y="5135563"/>
          <p14:tracePt t="79869" x="4359275" y="5045075"/>
          <p14:tracePt t="79885" x="4389438" y="5037138"/>
          <p14:tracePt t="79902" x="4441825" y="4999038"/>
          <p14:tracePt t="79918" x="4449763" y="4991100"/>
          <p14:tracePt t="80046" x="4449763" y="4975225"/>
          <p14:tracePt t="80054" x="4465638" y="4960938"/>
          <p14:tracePt t="80062" x="4503738" y="4953000"/>
          <p14:tracePt t="80070" x="4541838" y="4945063"/>
          <p14:tracePt t="80085" x="4670425" y="4906963"/>
          <p14:tracePt t="80101" x="4800600" y="4868863"/>
          <p14:tracePt t="80118" x="4914900" y="4838700"/>
          <p14:tracePt t="80135" x="4953000" y="4816475"/>
          <p14:tracePt t="80152" x="4953000" y="4808538"/>
          <p14:tracePt t="80168" x="4960938" y="4800600"/>
          <p14:tracePt t="80203" x="4968875" y="4792663"/>
          <p14:tracePt t="80218" x="4991100" y="4778375"/>
          <p14:tracePt t="80235" x="5089525" y="4778375"/>
          <p14:tracePt t="80252" x="5203825" y="4770438"/>
          <p14:tracePt t="80269" x="5432425" y="4740275"/>
          <p14:tracePt t="80285" x="5578475" y="4716463"/>
          <p14:tracePt t="80302" x="5646738" y="4702175"/>
          <p14:tracePt t="80319" x="5676900" y="4686300"/>
          <p14:tracePt t="80352" x="5684838" y="4678363"/>
          <p14:tracePt t="80368" x="5684838" y="4670425"/>
          <p14:tracePt t="80385" x="5692775" y="4664075"/>
          <p14:tracePt t="80419" x="5692775" y="4648200"/>
          <p14:tracePt t="80435" x="5692775" y="4640263"/>
          <p14:tracePt t="80462" x="5699125" y="4625975"/>
          <p14:tracePt t="80470" x="5707063" y="4625975"/>
          <p14:tracePt t="80485" x="5737225" y="4610100"/>
          <p14:tracePt t="80502" x="5775325" y="4602163"/>
          <p14:tracePt t="80519" x="5837238" y="4602163"/>
          <p14:tracePt t="80535" x="5935663" y="4594225"/>
          <p14:tracePt t="80552" x="6003925" y="4594225"/>
          <p14:tracePt t="80569" x="6080125" y="4594225"/>
          <p14:tracePt t="80585" x="6149975" y="4594225"/>
          <p14:tracePt t="80602" x="6188075" y="4594225"/>
          <p14:tracePt t="80635" x="6194425" y="4594225"/>
          <p14:tracePt t="80710" x="6210300" y="4594225"/>
          <p14:tracePt t="80718" x="6218238" y="4594225"/>
          <p14:tracePt t="80734" x="6240463" y="4587875"/>
          <p14:tracePt t="80742" x="6248400" y="4587875"/>
          <p14:tracePt t="80752" x="6264275" y="4579938"/>
          <p14:tracePt t="80768" x="6278563" y="4579938"/>
          <p14:tracePt t="80785" x="6294438" y="4572000"/>
          <p14:tracePt t="80802" x="6324600" y="4564063"/>
          <p14:tracePt t="80886" x="6332538" y="4556125"/>
          <p14:tracePt t="80918" x="6340475" y="4556125"/>
          <p14:tracePt t="80991" x="6340475" y="4549775"/>
          <p14:tracePt t="81014" x="6346825" y="4541838"/>
          <p14:tracePt t="81025" x="6354763" y="4541838"/>
          <p14:tracePt t="81086" x="6346825" y="4541838"/>
          <p14:tracePt t="81093" x="6324600" y="4541838"/>
          <p14:tracePt t="81102" x="6308725" y="4541838"/>
          <p14:tracePt t="81119" x="6226175" y="4541838"/>
          <p14:tracePt t="81136" x="6096000" y="4579938"/>
          <p14:tracePt t="81152" x="5935663" y="4587875"/>
          <p14:tracePt t="81169" x="5775325" y="4587875"/>
          <p14:tracePt t="81186" x="5608638" y="4587875"/>
          <p14:tracePt t="81202" x="5478463" y="4587875"/>
          <p14:tracePt t="81219" x="5372100" y="4572000"/>
          <p14:tracePt t="81235" x="5265738" y="4556125"/>
          <p14:tracePt t="81253" x="5127625" y="4503738"/>
          <p14:tracePt t="81269" x="5089525" y="4495800"/>
          <p14:tracePt t="81285" x="4983163" y="4465638"/>
          <p14:tracePt t="81302" x="4906963" y="4449763"/>
          <p14:tracePt t="81319" x="4838700" y="4427538"/>
          <p14:tracePt t="81335" x="4800600" y="4411663"/>
          <p14:tracePt t="81353" x="4784725" y="4411663"/>
          <p14:tracePt t="81606" x="4792663" y="4411663"/>
          <p14:tracePt t="81614" x="4816475" y="4411663"/>
          <p14:tracePt t="81622" x="4838700" y="4411663"/>
          <p14:tracePt t="81635" x="4868863" y="4435475"/>
          <p14:tracePt t="81653" x="5021263" y="4465638"/>
          <p14:tracePt t="81669" x="5143500" y="4479925"/>
          <p14:tracePt t="81686" x="5257800" y="4479925"/>
          <p14:tracePt t="81702" x="5287963" y="4479925"/>
          <p14:tracePt t="81719" x="5303838" y="4479925"/>
          <p14:tracePt t="81822" x="5287963" y="4479925"/>
          <p14:tracePt t="81838" x="5265738" y="4479925"/>
          <p14:tracePt t="81846" x="5257800" y="4479925"/>
          <p14:tracePt t="81854" x="5241925" y="4479925"/>
          <p14:tracePt t="81869" x="5235575" y="4479925"/>
          <p14:tracePt t="81886" x="5211763" y="4479925"/>
          <p14:tracePt t="81902" x="5165725" y="4503738"/>
          <p14:tracePt t="81919" x="5083175" y="4587875"/>
          <p14:tracePt t="81936" x="4983163" y="4702175"/>
          <p14:tracePt t="81952" x="4860925" y="4838700"/>
          <p14:tracePt t="81969" x="4770438" y="4945063"/>
          <p14:tracePt t="81985" x="4678363" y="5051425"/>
          <p14:tracePt t="82002" x="4602163" y="5135563"/>
          <p14:tracePt t="82019" x="4549775" y="5197475"/>
          <p14:tracePt t="82036" x="4518025" y="5219700"/>
          <p14:tracePt t="82052" x="4495800" y="5241925"/>
          <p14:tracePt t="82166" x="4487863" y="5235575"/>
          <p14:tracePt t="82190" x="4479925" y="5219700"/>
          <p14:tracePt t="82198" x="4479925" y="5211763"/>
          <p14:tracePt t="82205" x="4473575" y="5197475"/>
          <p14:tracePt t="82219" x="4465638" y="5189538"/>
          <p14:tracePt t="82235" x="4449763" y="5173663"/>
          <p14:tracePt t="82252" x="4411663" y="5143500"/>
          <p14:tracePt t="82269" x="4389438" y="5135563"/>
          <p14:tracePt t="82285" x="4381500" y="5127625"/>
          <p14:tracePt t="82494" x="4381500" y="5121275"/>
          <p14:tracePt t="82527" x="4373563" y="5121275"/>
          <p14:tracePt t="82926" x="4359275" y="5121275"/>
          <p14:tracePt t="82934" x="4351338" y="5121275"/>
          <p14:tracePt t="82941" x="4335463" y="5113338"/>
          <p14:tracePt t="82952" x="4327525" y="5113338"/>
          <p14:tracePt t="82969" x="4289425" y="5105400"/>
          <p14:tracePt t="82986" x="4251325" y="5105400"/>
          <p14:tracePt t="85400" x="4259263" y="5105400"/>
          <p14:tracePt t="85406" x="4289425" y="5105400"/>
          <p14:tracePt t="85422" x="4411663" y="5105400"/>
          <p14:tracePt t="85437" x="4572000" y="5097463"/>
          <p14:tracePt t="85453" x="4746625" y="5067300"/>
          <p14:tracePt t="85470" x="4930775" y="5013325"/>
          <p14:tracePt t="85487" x="5089525" y="4960938"/>
          <p14:tracePt t="85503" x="5227638" y="4906963"/>
          <p14:tracePt t="85520" x="5334000" y="4860925"/>
          <p14:tracePt t="85537" x="5432425" y="4816475"/>
          <p14:tracePt t="85554" x="5546725" y="4762500"/>
          <p14:tracePt t="85570" x="5661025" y="4716463"/>
          <p14:tracePt t="85587" x="5791200" y="4670425"/>
          <p14:tracePt t="85604" x="5935663" y="4640263"/>
          <p14:tracePt t="85621" x="6149975" y="4594225"/>
          <p14:tracePt t="85637" x="6256338" y="4564063"/>
          <p14:tracePt t="85654" x="6332538" y="4549775"/>
          <p14:tracePt t="85670" x="6362700" y="4549775"/>
          <p14:tracePt t="85687" x="6416675" y="4549775"/>
          <p14:tracePt t="85705" x="6469063" y="4549775"/>
          <p14:tracePt t="85720" x="6523038" y="4549775"/>
          <p14:tracePt t="85737" x="6591300" y="4549775"/>
          <p14:tracePt t="85754" x="6705600" y="4549775"/>
          <p14:tracePt t="85770" x="6835775" y="4549775"/>
          <p14:tracePt t="85787" x="6934200" y="4549775"/>
          <p14:tracePt t="85804" x="6994525" y="4549775"/>
          <p14:tracePt t="85821" x="7026275" y="4541838"/>
          <p14:tracePt t="85837" x="7032625" y="4541838"/>
          <p14:tracePt t="85854" x="7048500" y="4525963"/>
          <p14:tracePt t="85887" x="7056438" y="4525963"/>
          <p14:tracePt t="85910" x="7056438" y="4518025"/>
          <p14:tracePt t="86096" x="7048500" y="4518025"/>
          <p14:tracePt t="86102" x="7018338" y="4518025"/>
          <p14:tracePt t="86110" x="6964363" y="4518025"/>
          <p14:tracePt t="86120" x="6904038" y="4518025"/>
          <p14:tracePt t="86137" x="6721475" y="4564063"/>
          <p14:tracePt t="86154" x="6523038" y="4587875"/>
          <p14:tracePt t="86170" x="6346825" y="4602163"/>
          <p14:tracePt t="86187" x="6232525" y="4625975"/>
          <p14:tracePt t="86204" x="6188075" y="4625975"/>
          <p14:tracePt t="86221" x="6156325" y="4625975"/>
          <p14:tracePt t="86237" x="6126163" y="4618038"/>
          <p14:tracePt t="86254" x="6073775" y="4602163"/>
          <p14:tracePt t="86271" x="6049963" y="4594225"/>
          <p14:tracePt t="86287" x="6011863" y="4587875"/>
          <p14:tracePt t="86304" x="5973763" y="4564063"/>
          <p14:tracePt t="86320" x="5943600" y="4556125"/>
          <p14:tracePt t="86337" x="5897563" y="4541838"/>
          <p14:tracePt t="86354" x="5775325" y="4503738"/>
          <p14:tracePt t="86371" x="5570538" y="4479925"/>
          <p14:tracePt t="86387" x="5364163" y="4449763"/>
          <p14:tracePt t="86405" x="5151438" y="4435475"/>
          <p14:tracePt t="86420" x="5113338" y="4435475"/>
          <p14:tracePt t="86478" x="5127625" y="4435475"/>
          <p14:tracePt t="86486" x="5151438" y="4435475"/>
          <p14:tracePt t="86494" x="5181600" y="4435475"/>
          <p14:tracePt t="86504" x="5227638" y="4449763"/>
          <p14:tracePt t="86521" x="5334000" y="4473575"/>
          <p14:tracePt t="86537" x="5440363" y="4503738"/>
          <p14:tracePt t="86554" x="5486400" y="4511675"/>
          <p14:tracePt t="86600" x="5478463" y="4511675"/>
          <p14:tracePt t="86606" x="5440363" y="4511675"/>
          <p14:tracePt t="86621" x="5394325" y="4495800"/>
          <p14:tracePt t="86637" x="5211763" y="4473575"/>
          <p14:tracePt t="86654" x="5097463" y="4473575"/>
          <p14:tracePt t="86671" x="5075238" y="4473575"/>
          <p14:tracePt t="86718" x="5083175" y="4473575"/>
          <p14:tracePt t="86726" x="5105400" y="4473575"/>
          <p14:tracePt t="86737" x="5135563" y="4473575"/>
          <p14:tracePt t="86754" x="5181600" y="4479925"/>
          <p14:tracePt t="86918" x="5197475" y="4479925"/>
          <p14:tracePt t="86926" x="5273675" y="4487863"/>
          <p14:tracePt t="86937" x="5356225" y="4487863"/>
          <p14:tracePt t="86954" x="5524500" y="4487863"/>
          <p14:tracePt t="86971" x="5676900" y="4495800"/>
          <p14:tracePt t="86987" x="5730875" y="4503738"/>
          <p14:tracePt t="87004" x="5737225" y="4503738"/>
          <p14:tracePt t="87022" x="5745163" y="4503738"/>
          <p14:tracePt t="87054" x="5745163" y="4511675"/>
          <p14:tracePt t="87061" x="5745163" y="4518025"/>
          <p14:tracePt t="87071" x="5730875" y="4533900"/>
          <p14:tracePt t="87087" x="5692775" y="4610100"/>
          <p14:tracePt t="87105" x="5608638" y="4708525"/>
          <p14:tracePt t="87121" x="5508625" y="4854575"/>
          <p14:tracePt t="87137" x="5432425" y="4953000"/>
          <p14:tracePt t="87154" x="5356225" y="5006975"/>
          <p14:tracePt t="87171" x="5326063" y="5029200"/>
          <p14:tracePt t="87187" x="5311775" y="5045075"/>
          <p14:tracePt t="87334" x="5303838" y="5045075"/>
          <p14:tracePt t="87341" x="5295900" y="5045075"/>
          <p14:tracePt t="87350" x="5287963" y="5045075"/>
          <p14:tracePt t="87357" x="5280025" y="5045075"/>
          <p14:tracePt t="87371" x="5273675" y="5045075"/>
          <p14:tracePt t="87388" x="5227638" y="5051425"/>
          <p14:tracePt t="87405" x="5203825" y="5051425"/>
          <p14:tracePt t="87421" x="5173663" y="5051425"/>
          <p14:tracePt t="87438" x="5151438" y="5051425"/>
          <p14:tracePt t="87454" x="5097463" y="5051425"/>
          <p14:tracePt t="87471" x="5037138" y="5051425"/>
          <p14:tracePt t="87488" x="4953000" y="5051425"/>
          <p14:tracePt t="87504" x="4876800" y="5045075"/>
          <p14:tracePt t="87521" x="4792663" y="5045075"/>
          <p14:tracePt t="87538" x="4732338" y="5045075"/>
          <p14:tracePt t="87554" x="4678363" y="5045075"/>
          <p14:tracePt t="87571" x="4664075" y="5045075"/>
          <p14:tracePt t="87621" x="4656138" y="5045075"/>
          <p14:tracePt t="87638" x="4648200" y="5045075"/>
          <p14:tracePt t="87647" x="4640263" y="5045075"/>
          <p14:tracePt t="87662" x="4632325" y="5045075"/>
          <p14:tracePt t="87671" x="4625975" y="5045075"/>
          <p14:tracePt t="87688" x="4618038" y="5045075"/>
          <p14:tracePt t="87704" x="4602163" y="5045075"/>
          <p14:tracePt t="87721" x="4579938" y="5045075"/>
          <p14:tracePt t="87738" x="4541838" y="5045075"/>
          <p14:tracePt t="87754" x="4503738" y="5051425"/>
          <p14:tracePt t="87771" x="4465638" y="5051425"/>
          <p14:tracePt t="87788" x="4449763" y="5051425"/>
          <p14:tracePt t="87805" x="4449763" y="5059363"/>
          <p14:tracePt t="87854" x="4449763" y="5067300"/>
          <p14:tracePt t="87862" x="4479925" y="5067300"/>
          <p14:tracePt t="87871" x="4511675" y="5075238"/>
          <p14:tracePt t="87888" x="4648200" y="5075238"/>
          <p14:tracePt t="87904" x="4860925" y="5075238"/>
          <p14:tracePt t="87921" x="5067300" y="5075238"/>
          <p14:tracePt t="87938" x="5241925" y="5075238"/>
          <p14:tracePt t="87941" x="5303838" y="5075238"/>
          <p14:tracePt t="87954" x="5356225" y="5075238"/>
          <p14:tracePt t="87971" x="5394325" y="5075238"/>
          <p14:tracePt t="88005" x="5410200" y="5075238"/>
          <p14:tracePt t="88021" x="5426075" y="5051425"/>
          <p14:tracePt t="88038" x="5448300" y="5029200"/>
          <p14:tracePt t="88054" x="5464175" y="5013325"/>
          <p14:tracePt t="88071" x="5502275" y="4960938"/>
          <p14:tracePt t="88088" x="5540375" y="4922838"/>
          <p14:tracePt t="88104" x="5578475" y="4868863"/>
          <p14:tracePt t="88121" x="5608638" y="4830763"/>
          <p14:tracePt t="88138" x="5646738" y="4784725"/>
          <p14:tracePt t="88154" x="5676900" y="4746625"/>
          <p14:tracePt t="88171" x="5722938" y="4732338"/>
          <p14:tracePt t="88188" x="5745163" y="4716463"/>
          <p14:tracePt t="88205" x="5753100" y="4716463"/>
          <p14:tracePt t="88221" x="5768975" y="4716463"/>
          <p14:tracePt t="88238" x="5775325" y="4716463"/>
          <p14:tracePt t="88254" x="5783263" y="4716463"/>
          <p14:tracePt t="88271" x="5799138" y="4724400"/>
          <p14:tracePt t="88288" x="5813425" y="4724400"/>
          <p14:tracePt t="88342" x="5799138" y="4724400"/>
          <p14:tracePt t="88351" x="5753100" y="4724400"/>
          <p14:tracePt t="88357" x="5692775" y="4702175"/>
          <p14:tracePt t="88371" x="5654675" y="4702175"/>
          <p14:tracePt t="88389" x="5418138" y="4694238"/>
          <p14:tracePt t="88405" x="5235575" y="4694238"/>
          <p14:tracePt t="88421" x="5121275" y="4694238"/>
          <p14:tracePt t="88438" x="5097463" y="4694238"/>
          <p14:tracePt t="88455" x="5089525" y="4694238"/>
          <p14:tracePt t="88471" x="5083175" y="4694238"/>
          <p14:tracePt t="88488" x="5075238" y="4694238"/>
          <p14:tracePt t="88505" x="5045075" y="4694238"/>
          <p14:tracePt t="88521" x="4922838" y="4640263"/>
          <p14:tracePt t="88538" x="4678363" y="4525963"/>
          <p14:tracePt t="88555" x="4495800" y="4473575"/>
          <p14:tracePt t="88571" x="4297363" y="4411663"/>
          <p14:tracePt t="88588" x="4160838" y="4365625"/>
          <p14:tracePt t="88605" x="4130675" y="4365625"/>
          <p14:tracePt t="88678" x="4137025" y="4365625"/>
          <p14:tracePt t="88686" x="4160838" y="4365625"/>
          <p14:tracePt t="88694" x="4183063" y="4365625"/>
          <p14:tracePt t="88705" x="4206875" y="4373563"/>
          <p14:tracePt t="88721" x="4229100" y="4381500"/>
          <p14:tracePt t="88738" x="4251325" y="4389438"/>
          <p14:tracePt t="88755" x="4267200" y="4397375"/>
          <p14:tracePt t="88771" x="4275138" y="4397375"/>
          <p14:tracePt t="88788" x="4283075" y="4397375"/>
          <p14:tracePt t="88822" x="4283075" y="4403725"/>
          <p14:tracePt t="88870" x="4259263" y="4403725"/>
          <p14:tracePt t="88878" x="4229100" y="4419600"/>
          <p14:tracePt t="88888" x="4206875" y="4427538"/>
          <p14:tracePt t="88905" x="4183063" y="4441825"/>
          <p14:tracePt t="89015" x="4191000" y="4435475"/>
          <p14:tracePt t="89021" x="4229100" y="4427538"/>
          <p14:tracePt t="89030" x="4305300" y="4419600"/>
          <p14:tracePt t="89038" x="4397375" y="4403725"/>
          <p14:tracePt t="89055" x="4664075" y="4403725"/>
          <p14:tracePt t="89071" x="5059363" y="4403725"/>
          <p14:tracePt t="89088" x="5456238" y="4403725"/>
          <p14:tracePt t="89105" x="5592763" y="4441825"/>
          <p14:tracePt t="89122" x="5646738" y="4457700"/>
          <p14:tracePt t="89138" x="5654675" y="4465638"/>
          <p14:tracePt t="89155" x="5661025" y="4465638"/>
          <p14:tracePt t="89172" x="5654675" y="4479925"/>
          <p14:tracePt t="89189" x="5630863" y="4479925"/>
          <p14:tracePt t="89205" x="5608638" y="4479925"/>
          <p14:tracePt t="89222" x="5584825" y="4479925"/>
          <p14:tracePt t="89238" x="5578475" y="4479925"/>
          <p14:tracePt t="89310" x="5608638" y="4479925"/>
          <p14:tracePt t="89318" x="5654675" y="4487863"/>
          <p14:tracePt t="89325" x="5692775" y="4495800"/>
          <p14:tracePt t="89338" x="5745163" y="4511675"/>
          <p14:tracePt t="89355" x="5775325" y="4511675"/>
          <p14:tracePt t="89406" x="5753100" y="4511675"/>
          <p14:tracePt t="89414" x="5722938" y="4503738"/>
          <p14:tracePt t="89423" x="5699125" y="4487863"/>
          <p14:tracePt t="89438" x="5661025" y="4479925"/>
          <p14:tracePt t="89478" x="5654675" y="4473575"/>
          <p14:tracePt t="89486" x="5654675" y="4457700"/>
          <p14:tracePt t="89502" x="5654675" y="4441825"/>
          <p14:tracePt t="89509" x="5654675" y="4427538"/>
          <p14:tracePt t="89522" x="5661025" y="4427538"/>
          <p14:tracePt t="89538" x="5668963" y="4411663"/>
          <p14:tracePt t="89555" x="5692775" y="4389438"/>
          <p14:tracePt t="89572" x="5692775" y="4365625"/>
          <p14:tracePt t="89589" x="5707063" y="4343400"/>
          <p14:tracePt t="89605" x="5715000" y="4335463"/>
          <p14:tracePt t="89638" x="5722938" y="4335463"/>
          <p14:tracePt t="89662" x="5722938" y="4327525"/>
          <p14:tracePt t="89702" x="5730875" y="4327525"/>
          <p14:tracePt t="89718" x="5745163" y="4313238"/>
          <p14:tracePt t="89734" x="5753100" y="4305300"/>
          <p14:tracePt t="89741" x="5761038" y="4305300"/>
          <p14:tracePt t="89758" x="5768975" y="4289425"/>
          <p14:tracePt t="89772" x="5783263" y="4283075"/>
          <p14:tracePt t="89788" x="5791200" y="4267200"/>
          <p14:tracePt t="89805" x="5791200" y="4259263"/>
          <p14:tracePt t="89838" x="5791200" y="4251325"/>
          <p14:tracePt t="89919" x="5791200" y="4244975"/>
          <p14:tracePt t="89926" x="5783263" y="4244975"/>
          <p14:tracePt t="89938" x="5761038" y="4244975"/>
          <p14:tracePt t="89955" x="5630863" y="4365625"/>
          <p14:tracePt t="89972" x="5448300" y="4487863"/>
          <p14:tracePt t="89988" x="5257800" y="4594225"/>
          <p14:tracePt t="90005" x="4991100" y="4694238"/>
          <p14:tracePt t="90022" x="4914900" y="4724400"/>
          <p14:tracePt t="90078" x="4922838" y="4724400"/>
          <p14:tracePt t="90086" x="4945063" y="4708525"/>
          <p14:tracePt t="90094" x="4999038" y="4694238"/>
          <p14:tracePt t="90105" x="5059363" y="4656138"/>
          <p14:tracePt t="90122" x="5203825" y="4594225"/>
          <p14:tracePt t="90138" x="5326063" y="4549775"/>
          <p14:tracePt t="90155" x="5440363" y="4511675"/>
          <p14:tracePt t="90172" x="5494338" y="4479925"/>
          <p14:tracePt t="90189" x="5508625" y="4473575"/>
          <p14:tracePt t="90205" x="5516563" y="4465638"/>
          <p14:tracePt t="90310" x="5502275" y="4465638"/>
          <p14:tracePt t="90318" x="5470525" y="4465638"/>
          <p14:tracePt t="90326" x="5448300" y="4473575"/>
          <p14:tracePt t="90339" x="5402263" y="4503738"/>
          <p14:tracePt t="90355" x="5372100" y="4525963"/>
          <p14:tracePt t="90372" x="5356225" y="4541838"/>
          <p14:tracePt t="90424" x="5364163" y="4541838"/>
          <p14:tracePt t="90430" x="5372100" y="4541838"/>
          <p14:tracePt t="90439" x="5410200" y="4525963"/>
          <p14:tracePt t="90455" x="5440363" y="4511675"/>
          <p14:tracePt t="90472" x="5470525" y="4495800"/>
          <p14:tracePt t="90574" x="5456238" y="4495800"/>
          <p14:tracePt t="90582" x="5432425" y="4518025"/>
          <p14:tracePt t="90590" x="5418138" y="4533900"/>
          <p14:tracePt t="90605" x="5387975" y="4556125"/>
          <p14:tracePt t="90622" x="5356225" y="4564063"/>
          <p14:tracePt t="90678" x="5349875" y="4564063"/>
          <p14:tracePt t="90702" x="5349875" y="4572000"/>
          <p14:tracePt t="90710" x="5341938" y="4594225"/>
          <p14:tracePt t="90722" x="5326063" y="4618038"/>
          <p14:tracePt t="90739" x="5311775" y="4702175"/>
          <p14:tracePt t="90756" x="5273675" y="4816475"/>
          <p14:tracePt t="90773" x="5235575" y="4968875"/>
          <p14:tracePt t="90789" x="5219700" y="5006975"/>
          <p14:tracePt t="90805" x="5211763" y="5013325"/>
          <p14:tracePt t="90854" x="5211763" y="5006975"/>
          <p14:tracePt t="90862" x="5203825" y="4968875"/>
          <p14:tracePt t="90872" x="5203825" y="4945063"/>
          <p14:tracePt t="90889" x="5189538" y="4884738"/>
          <p14:tracePt t="90905" x="5165725" y="4792663"/>
          <p14:tracePt t="90923" x="5135563" y="4716463"/>
          <p14:tracePt t="90939" x="5097463" y="4664075"/>
          <p14:tracePt t="90942" x="5083175" y="4648200"/>
          <p14:tracePt t="90955" x="5051425" y="4625975"/>
          <p14:tracePt t="90974" x="4975225" y="4564063"/>
          <p14:tracePt t="90989" x="4945063" y="4564063"/>
          <p14:tracePt t="91005" x="4854575" y="4525963"/>
          <p14:tracePt t="91022" x="4800600" y="4511675"/>
          <p14:tracePt t="91039" x="4784725" y="4511675"/>
          <p14:tracePt t="91056" x="4778375" y="4511675"/>
          <p14:tracePt t="91072" x="4770438" y="4511675"/>
          <p14:tracePt t="91214" x="4762500" y="4518025"/>
          <p14:tracePt t="91615" x="4762500" y="4525963"/>
          <p14:tracePt t="93385" x="4762500" y="4533900"/>
          <p14:tracePt t="93416" x="4770438" y="4533900"/>
          <p14:tracePt t="93422" x="4778375" y="4541838"/>
          <p14:tracePt t="93439" x="4792663" y="4549775"/>
          <p14:tracePt t="93454" x="4800600" y="4556125"/>
          <p14:tracePt t="93462" x="4816475" y="4564063"/>
          <p14:tracePt t="93473" x="4822825" y="4572000"/>
          <p14:tracePt t="93490" x="4868863" y="4632325"/>
          <p14:tracePt t="93506" x="4937125" y="4678363"/>
          <p14:tracePt t="93523" x="5037138" y="4740275"/>
          <p14:tracePt t="93540" x="5165725" y="4808538"/>
          <p14:tracePt t="93557" x="5311775" y="4854575"/>
          <p14:tracePt t="93573" x="5524500" y="4922838"/>
          <p14:tracePt t="93590" x="5600700" y="4945063"/>
          <p14:tracePt t="93606" x="5638800" y="4960938"/>
          <p14:tracePt t="93623" x="5676900" y="4968875"/>
          <p14:tracePt t="93640" x="5684838" y="4975225"/>
          <p14:tracePt t="93686" x="5692775" y="4975225"/>
          <p14:tracePt t="93693" x="5707063" y="4983163"/>
          <p14:tracePt t="93706" x="5737225" y="5006975"/>
          <p14:tracePt t="93723" x="5867400" y="5059363"/>
          <p14:tracePt t="93740" x="6073775" y="5121275"/>
          <p14:tracePt t="93757" x="6340475" y="5189538"/>
          <p14:tracePt t="93773" x="6430963" y="5189538"/>
          <p14:tracePt t="93790" x="6438900" y="5189538"/>
          <p14:tracePt t="93823" x="6438900" y="5159375"/>
          <p14:tracePt t="93840" x="6400800" y="5121275"/>
          <p14:tracePt t="93857" x="6354763" y="5083175"/>
          <p14:tracePt t="93873" x="6308725" y="5059363"/>
          <p14:tracePt t="93890" x="6270625" y="5051425"/>
          <p14:tracePt t="93907" x="6248400" y="5045075"/>
          <p14:tracePt t="93974" x="6240463" y="5045075"/>
          <p14:tracePt t="93982" x="6232525" y="5045075"/>
          <p14:tracePt t="93998" x="6226175" y="5045075"/>
          <p14:tracePt t="94007" x="6210300" y="5045075"/>
          <p14:tracePt t="94023" x="6202363" y="5045075"/>
          <p14:tracePt t="94040" x="6188075" y="5045075"/>
          <p14:tracePt t="94057" x="6180138" y="5045075"/>
          <p14:tracePt t="94073" x="6149975" y="5045075"/>
          <p14:tracePt t="94090" x="6096000" y="5045075"/>
          <p14:tracePt t="94107" x="6065838" y="5045075"/>
          <p14:tracePt t="94123" x="6042025" y="5045075"/>
          <p14:tracePt t="94542" x="6065838" y="5045075"/>
          <p14:tracePt t="94550" x="6111875" y="5029200"/>
          <p14:tracePt t="94558" x="6194425" y="4999038"/>
          <p14:tracePt t="94573" x="6340475" y="4953000"/>
          <p14:tracePt t="94590" x="6523038" y="4876800"/>
          <p14:tracePt t="94607" x="6637338" y="4816475"/>
          <p14:tracePt t="94623" x="6721475" y="4762500"/>
          <p14:tracePt t="94640" x="6751638" y="4732338"/>
          <p14:tracePt t="94657" x="6765925" y="4702175"/>
          <p14:tracePt t="94674" x="6773863" y="4678363"/>
          <p14:tracePt t="94690" x="6773863" y="4670425"/>
          <p14:tracePt t="94707" x="6773863" y="4656138"/>
          <p14:tracePt t="94725" x="6781800" y="4632325"/>
          <p14:tracePt t="94741" x="6781800" y="4625975"/>
          <p14:tracePt t="94757" x="6781800" y="4610100"/>
          <p14:tracePt t="94773" x="6773863" y="4594225"/>
          <p14:tracePt t="96006" x="6773863" y="4610100"/>
          <p14:tracePt t="96014" x="6773863" y="4632325"/>
          <p14:tracePt t="96024" x="6743700" y="4694238"/>
          <p14:tracePt t="96041" x="6727825" y="4784725"/>
          <p14:tracePt t="96057" x="6697663" y="4892675"/>
          <p14:tracePt t="96074" x="6659563" y="4937125"/>
          <p14:tracePt t="96091" x="6637338" y="4968875"/>
          <p14:tracePt t="96108" x="6613525" y="4999038"/>
          <p14:tracePt t="96125" x="6607175" y="5013325"/>
          <p14:tracePt t="96318" x="6607175" y="5029200"/>
          <p14:tracePt t="96326" x="6607175" y="5037138"/>
          <p14:tracePt t="96358" x="6607175" y="5051425"/>
          <p14:tracePt t="96414" x="6607175" y="5059363"/>
          <p14:tracePt t="96630" x="6621463" y="5059363"/>
          <p14:tracePt t="96638" x="6637338" y="5059363"/>
          <p14:tracePt t="96645" x="6659563" y="5051425"/>
          <p14:tracePt t="96657" x="6689725" y="5051425"/>
          <p14:tracePt t="96674" x="6773863" y="5037138"/>
          <p14:tracePt t="96691" x="6873875" y="5021263"/>
          <p14:tracePt t="96707" x="6918325" y="5013325"/>
          <p14:tracePt t="96725" x="6964363" y="5013325"/>
          <p14:tracePt t="96741" x="6988175" y="5006975"/>
          <p14:tracePt t="96758" x="7010400" y="4991100"/>
          <p14:tracePt t="96774" x="7048500" y="4983163"/>
          <p14:tracePt t="96791" x="7108825" y="4960938"/>
          <p14:tracePt t="96808" x="7178675" y="4937125"/>
          <p14:tracePt t="96825" x="7208838" y="4914900"/>
          <p14:tracePt t="96841" x="7239000" y="4892675"/>
          <p14:tracePt t="96858" x="7246938" y="4854575"/>
          <p14:tracePt t="96874" x="7269163" y="4808538"/>
          <p14:tracePt t="96891" x="7277100" y="4762500"/>
          <p14:tracePt t="96908" x="7277100" y="4716463"/>
          <p14:tracePt t="96926" x="7292975" y="4678363"/>
          <p14:tracePt t="96941" x="7292975" y="4670425"/>
          <p14:tracePt t="96958" x="7299325" y="4656138"/>
          <p14:tracePt t="96982" x="7299325" y="4640263"/>
          <p14:tracePt t="96991" x="7307263" y="4640263"/>
          <p14:tracePt t="97008" x="7315200" y="4625975"/>
          <p14:tracePt t="97024" x="7323138" y="4618038"/>
          <p14:tracePt t="97041" x="7337425" y="4602163"/>
          <p14:tracePt t="97058" x="7345363" y="4594225"/>
          <p14:tracePt t="97074" x="7353300" y="4587875"/>
          <p14:tracePt t="97091" x="7369175" y="4579938"/>
          <p14:tracePt t="97108" x="7383463" y="4572000"/>
          <p14:tracePt t="97124" x="7391400" y="4572000"/>
          <p14:tracePt t="97141" x="7413625" y="4564063"/>
          <p14:tracePt t="97342" x="7421563" y="4564063"/>
          <p14:tracePt t="97358" x="7421563" y="4572000"/>
          <p14:tracePt t="97366" x="7421563" y="4610100"/>
          <p14:tracePt t="97375" x="7421563" y="4656138"/>
          <p14:tracePt t="97391" x="7399338" y="4762500"/>
          <p14:tracePt t="97408" x="7369175" y="4868863"/>
          <p14:tracePt t="97425" x="7345363" y="4945063"/>
          <p14:tracePt t="97441" x="7323138" y="4983163"/>
          <p14:tracePt t="97458" x="7307263" y="5006975"/>
          <p14:tracePt t="97475" x="7285038" y="5029200"/>
          <p14:tracePt t="97491" x="7246938" y="5045075"/>
          <p14:tracePt t="97508" x="7154863" y="5083175"/>
          <p14:tracePt t="97525" x="7094538" y="5097463"/>
          <p14:tracePt t="97541" x="6842125" y="5097463"/>
          <p14:tracePt t="97558" x="6651625" y="5097463"/>
          <p14:tracePt t="97575" x="6477000" y="5097463"/>
          <p14:tracePt t="97591" x="6324600" y="5097463"/>
          <p14:tracePt t="97608" x="6226175" y="5097463"/>
          <p14:tracePt t="97625" x="6164263" y="5097463"/>
          <p14:tracePt t="97641" x="6134100" y="5097463"/>
          <p14:tracePt t="97658" x="6103938" y="5097463"/>
          <p14:tracePt t="97675" x="6073775" y="5089525"/>
          <p14:tracePt t="97691" x="6042025" y="5089525"/>
          <p14:tracePt t="97709" x="6011863" y="5075238"/>
          <p14:tracePt t="97742" x="6003925" y="5075238"/>
          <p14:tracePt t="97766" x="5997575" y="5075238"/>
          <p14:tracePt t="97782" x="5981700" y="5075238"/>
          <p14:tracePt t="97798" x="5973763" y="5067300"/>
          <p14:tracePt t="97808" x="5951538" y="5067300"/>
          <p14:tracePt t="97825" x="5935663" y="5059363"/>
          <p14:tracePt t="97841" x="5889625" y="5059363"/>
          <p14:tracePt t="97858" x="5859463" y="5059363"/>
          <p14:tracePt t="97875" x="5821363" y="5059363"/>
          <p14:tracePt t="97891" x="5783263" y="5059363"/>
          <p14:tracePt t="97909" x="5753100" y="5059363"/>
          <p14:tracePt t="97941" x="5737225" y="5059363"/>
          <p14:tracePt t="97958" x="5730875" y="5059363"/>
          <p14:tracePt t="97975" x="5722938" y="5059363"/>
          <p14:tracePt t="97991" x="5715000" y="5075238"/>
          <p14:tracePt t="98008" x="5699125" y="5097463"/>
          <p14:tracePt t="98025" x="5668963" y="5127625"/>
          <p14:tracePt t="98042" x="5630863" y="5173663"/>
          <p14:tracePt t="98058" x="5578475" y="5241925"/>
          <p14:tracePt t="98075" x="5516563" y="5303838"/>
          <p14:tracePt t="98091" x="5456238" y="5349875"/>
          <p14:tracePt t="98109" x="5380038" y="5410200"/>
          <p14:tracePt t="98125" x="5372100" y="5410200"/>
          <p14:tracePt t="98141" x="5303838" y="5440363"/>
          <p14:tracePt t="98158" x="5227638" y="5470525"/>
          <p14:tracePt t="98175" x="5113338" y="5494338"/>
          <p14:tracePt t="98191" x="5013325" y="5502275"/>
          <p14:tracePt t="98208" x="4914900" y="5502275"/>
          <p14:tracePt t="98225" x="4800600" y="5502275"/>
          <p14:tracePt t="98242" x="4732338" y="5508625"/>
          <p14:tracePt t="98258" x="4678363" y="5508625"/>
          <p14:tracePt t="98275" x="4656138" y="5516563"/>
          <p14:tracePt t="98292" x="4632325" y="5524500"/>
          <p14:tracePt t="98309" x="4594225" y="5540375"/>
          <p14:tracePt t="98325" x="4556125" y="5540375"/>
          <p14:tracePt t="98342" x="4525963" y="5540375"/>
          <p14:tracePt t="98358" x="4503738" y="5540375"/>
          <p14:tracePt t="98375" x="4487863" y="5546725"/>
          <p14:tracePt t="98392" x="4465638" y="5546725"/>
          <p14:tracePt t="98408" x="4435475" y="5554663"/>
          <p14:tracePt t="98425" x="4397375" y="5562600"/>
          <p14:tracePt t="98442" x="4381500" y="5562600"/>
          <p14:tracePt t="98446" x="4373563" y="5570538"/>
          <p14:tracePt t="98458" x="4365625" y="5570538"/>
          <p14:tracePt t="98622" x="4381500" y="5570538"/>
          <p14:tracePt t="98630" x="4397375" y="5554663"/>
          <p14:tracePt t="98642" x="4435475" y="5540375"/>
          <p14:tracePt t="98658" x="4525963" y="5486400"/>
          <p14:tracePt t="98675" x="4625975" y="5440363"/>
          <p14:tracePt t="98692" x="4724400" y="5410200"/>
          <p14:tracePt t="98709" x="4816475" y="5387975"/>
          <p14:tracePt t="98725" x="4846638" y="5387975"/>
          <p14:tracePt t="98742" x="4884738" y="5380038"/>
          <p14:tracePt t="98758" x="4906963" y="5380038"/>
          <p14:tracePt t="98775" x="4945063" y="5380038"/>
          <p14:tracePt t="98792" x="5006975" y="5380038"/>
          <p14:tracePt t="98808" x="5097463" y="5380038"/>
          <p14:tracePt t="98825" x="5165725" y="5380038"/>
          <p14:tracePt t="98842" x="5249863" y="5380038"/>
          <p14:tracePt t="98858" x="5318125" y="5380038"/>
          <p14:tracePt t="98875" x="5364163" y="5380038"/>
          <p14:tracePt t="98892" x="5410200" y="5380038"/>
          <p14:tracePt t="98909" x="5486400" y="5380038"/>
          <p14:tracePt t="98925" x="5584825" y="5380038"/>
          <p14:tracePt t="98943" x="5707063" y="5380038"/>
          <p14:tracePt t="98958" x="5867400" y="5380038"/>
          <p14:tracePt t="98975" x="6049963" y="5380038"/>
          <p14:tracePt t="98991" x="6226175" y="5380038"/>
          <p14:tracePt t="99008" x="6354763" y="5380038"/>
          <p14:tracePt t="99025" x="6461125" y="5372100"/>
          <p14:tracePt t="99041" x="6530975" y="5364163"/>
          <p14:tracePt t="99058" x="6599238" y="5356225"/>
          <p14:tracePt t="99075" x="6683375" y="5334000"/>
          <p14:tracePt t="99091" x="6789738" y="5326063"/>
          <p14:tracePt t="99109" x="6956425" y="5295900"/>
          <p14:tracePt t="99125" x="7094538" y="5280025"/>
          <p14:tracePt t="99142" x="7223125" y="5257800"/>
          <p14:tracePt t="99159" x="7353300" y="5249863"/>
          <p14:tracePt t="99175" x="7437438" y="5219700"/>
          <p14:tracePt t="99192" x="7521575" y="5203825"/>
          <p14:tracePt t="99209" x="7573963" y="5189538"/>
          <p14:tracePt t="99225" x="7642225" y="5151438"/>
          <p14:tracePt t="99242" x="7680325" y="5127625"/>
          <p14:tracePt t="99259" x="7726363" y="5097463"/>
          <p14:tracePt t="99275" x="7780338" y="5045075"/>
          <p14:tracePt t="99292" x="7826375" y="5006975"/>
          <p14:tracePt t="99309" x="7848600" y="4945063"/>
          <p14:tracePt t="99325" x="7848600" y="4914900"/>
          <p14:tracePt t="99342" x="7848600" y="4860925"/>
          <p14:tracePt t="99358" x="7832725" y="4792663"/>
          <p14:tracePt t="99375" x="7756525" y="4708525"/>
          <p14:tracePt t="99392" x="7673975" y="4648200"/>
          <p14:tracePt t="99409" x="7597775" y="4618038"/>
          <p14:tracePt t="99425" x="7521575" y="4594225"/>
          <p14:tracePt t="99443" x="7399338" y="4556125"/>
          <p14:tracePt t="99447" x="7337425" y="4549775"/>
          <p14:tracePt t="99459" x="7239000" y="4549775"/>
          <p14:tracePt t="99475" x="7086600" y="4511675"/>
          <p14:tracePt t="99492" x="6896100" y="4495800"/>
          <p14:tracePt t="99509" x="6553200" y="4495800"/>
          <p14:tracePt t="99525" x="6346825" y="4495800"/>
          <p14:tracePt t="99542" x="6134100" y="4495800"/>
          <p14:tracePt t="99558" x="5905500" y="4525963"/>
          <p14:tracePt t="99575" x="5654675" y="4541838"/>
          <p14:tracePt t="99592" x="5402263" y="4587875"/>
          <p14:tracePt t="99609" x="5189538" y="4602163"/>
          <p14:tracePt t="99625" x="4983163" y="4632325"/>
          <p14:tracePt t="99642" x="4784725" y="4648200"/>
          <p14:tracePt t="99659" x="4610100" y="4664075"/>
          <p14:tracePt t="99675" x="4487863" y="4686300"/>
          <p14:tracePt t="99692" x="4351338" y="4702175"/>
          <p14:tracePt t="99709" x="4229100" y="4724400"/>
          <p14:tracePt t="99725" x="4054475" y="4746625"/>
          <p14:tracePt t="99741" x="3954463" y="4762500"/>
          <p14:tracePt t="99758" x="3902075" y="4770438"/>
          <p14:tracePt t="99775" x="3863975" y="4778375"/>
          <p14:tracePt t="99791" x="3817938" y="4792663"/>
          <p14:tracePt t="99808" x="3802063" y="4800600"/>
          <p14:tracePt t="99825" x="3763963" y="4816475"/>
          <p14:tracePt t="99842" x="3741738" y="4830763"/>
          <p14:tracePt t="99858" x="3725863" y="4860925"/>
          <p14:tracePt t="99875" x="3717925" y="4876800"/>
          <p14:tracePt t="99892" x="3717925" y="4884738"/>
          <p14:tracePt t="99908" x="3717925" y="4899025"/>
          <p14:tracePt t="99942" x="3717925" y="4906963"/>
          <p14:tracePt t="99959" x="3717925" y="4914900"/>
          <p14:tracePt t="99975" x="3717925" y="4922838"/>
          <p14:tracePt t="99992" x="3725863" y="4922838"/>
          <p14:tracePt t="100009" x="3733800" y="4922838"/>
          <p14:tracePt t="100025" x="3749675" y="4922838"/>
          <p14:tracePt t="100042" x="3779838" y="4876800"/>
          <p14:tracePt t="100059" x="3810000" y="4830763"/>
          <p14:tracePt t="100075" x="3832225" y="4784725"/>
          <p14:tracePt t="100093" x="3840163" y="4746625"/>
          <p14:tracePt t="100109" x="3840163" y="4732338"/>
          <p14:tracePt t="100125" x="3870325" y="4678363"/>
          <p14:tracePt t="100142" x="3894138" y="4656138"/>
          <p14:tracePt t="100159" x="3924300" y="4632325"/>
          <p14:tracePt t="100175" x="3978275" y="4632325"/>
          <p14:tracePt t="100192" x="4038600" y="4625975"/>
          <p14:tracePt t="100209" x="4076700" y="4618038"/>
          <p14:tracePt t="100226" x="4098925" y="4610100"/>
          <p14:tracePt t="100446" x="4114800" y="4610100"/>
          <p14:tracePt t="100454" x="4122738" y="4610100"/>
          <p14:tracePt t="100462" x="4137025" y="4610100"/>
          <p14:tracePt t="100476" x="4144963" y="4610100"/>
          <p14:tracePt t="100493" x="4229100" y="4610100"/>
          <p14:tracePt t="100509" x="4283075" y="4610100"/>
          <p14:tracePt t="100526" x="4365625" y="4625975"/>
          <p14:tracePt t="100542" x="4441825" y="4632325"/>
          <p14:tracePt t="100559" x="4541838" y="4656138"/>
          <p14:tracePt t="100576" x="4648200" y="4664075"/>
          <p14:tracePt t="100592" x="4778375" y="4686300"/>
          <p14:tracePt t="100609" x="4937125" y="4708525"/>
          <p14:tracePt t="100626" x="5105400" y="4732338"/>
          <p14:tracePt t="100642" x="5273675" y="4746625"/>
          <p14:tracePt t="100659" x="5440363" y="4770438"/>
          <p14:tracePt t="100676" x="5540375" y="4770438"/>
          <p14:tracePt t="100693" x="5646738" y="4770438"/>
          <p14:tracePt t="100709" x="5715000" y="4778375"/>
          <p14:tracePt t="100726" x="5813425" y="4784725"/>
          <p14:tracePt t="100742" x="5943600" y="4808538"/>
          <p14:tracePt t="100759" x="6096000" y="4808538"/>
          <p14:tracePt t="100776" x="6218238" y="4808538"/>
          <p14:tracePt t="100792" x="6308725" y="4808538"/>
          <p14:tracePt t="100809" x="6378575" y="4808538"/>
          <p14:tracePt t="100826" x="6446838" y="4808538"/>
          <p14:tracePt t="100842" x="6545263" y="4808538"/>
          <p14:tracePt t="100859" x="6705600" y="4808538"/>
          <p14:tracePt t="100876" x="6896100" y="4808538"/>
          <p14:tracePt t="100893" x="7124700" y="4770438"/>
          <p14:tracePt t="100909" x="7261225" y="4754563"/>
          <p14:tracePt t="100926" x="7331075" y="4746625"/>
          <p14:tracePt t="100943" x="7345363" y="4732338"/>
          <p14:tracePt t="100959" x="7375525" y="4724400"/>
          <p14:tracePt t="100975" x="7407275" y="4702175"/>
          <p14:tracePt t="100992" x="7483475" y="4678363"/>
          <p14:tracePt t="101009" x="7589838" y="4640263"/>
          <p14:tracePt t="101026" x="7718425" y="4602163"/>
          <p14:tracePt t="101043" x="7826375" y="4572000"/>
          <p14:tracePt t="101060" x="7924800" y="4533900"/>
          <p14:tracePt t="101076" x="7978775" y="4511675"/>
          <p14:tracePt t="101093" x="8001000" y="4487863"/>
          <p14:tracePt t="101110" x="8008938" y="4473575"/>
          <p14:tracePt t="101126" x="8023225" y="4441825"/>
          <p14:tracePt t="101142" x="8039100" y="4419600"/>
          <p14:tracePt t="101159" x="8047038" y="4381500"/>
          <p14:tracePt t="101176" x="8047038" y="4351338"/>
          <p14:tracePt t="101193" x="8047038" y="4305300"/>
          <p14:tracePt t="101209" x="8031163" y="4251325"/>
          <p14:tracePt t="101226" x="8001000" y="4213225"/>
          <p14:tracePt t="101243" x="7985125" y="4198938"/>
          <p14:tracePt t="101259" x="7970838" y="4183063"/>
          <p14:tracePt t="101276" x="7932738" y="4183063"/>
          <p14:tracePt t="101293" x="7832725" y="4152900"/>
          <p14:tracePt t="101309" x="7726363" y="4137025"/>
          <p14:tracePt t="101326" x="7642225" y="4114800"/>
          <p14:tracePt t="101343" x="7566025" y="4106863"/>
          <p14:tracePt t="101360" x="7407275" y="4106863"/>
          <p14:tracePt t="101376" x="7307263" y="4084638"/>
          <p14:tracePt t="101393" x="7140575" y="4084638"/>
          <p14:tracePt t="101410" x="6988175" y="4092575"/>
          <p14:tracePt t="101426" x="6804025" y="4092575"/>
          <p14:tracePt t="101443" x="6553200" y="4092575"/>
          <p14:tracePt t="101446" x="6400800" y="4098925"/>
          <p14:tracePt t="101459" x="6294438" y="4098925"/>
          <p14:tracePt t="101477" x="5965825" y="4122738"/>
          <p14:tracePt t="101493" x="5875338" y="4122738"/>
          <p14:tracePt t="101510" x="5646738" y="4122738"/>
          <p14:tracePt t="101526" x="5502275" y="4122738"/>
          <p14:tracePt t="101543" x="5387975" y="4130675"/>
          <p14:tracePt t="101560" x="5265738" y="4130675"/>
          <p14:tracePt t="101576" x="5135563" y="4130675"/>
          <p14:tracePt t="101593" x="4991100" y="4130675"/>
          <p14:tracePt t="101609" x="4808538" y="4130675"/>
          <p14:tracePt t="101627" x="4656138" y="4130675"/>
          <p14:tracePt t="101643" x="4495800" y="4130675"/>
          <p14:tracePt t="101659" x="4373563" y="4130675"/>
          <p14:tracePt t="101677" x="4237038" y="4130675"/>
          <p14:tracePt t="101693" x="4198938" y="4130675"/>
          <p14:tracePt t="101709" x="4114800" y="4130675"/>
          <p14:tracePt t="101726" x="4046538" y="4144963"/>
          <p14:tracePt t="101743" x="3992563" y="4160838"/>
          <p14:tracePt t="101761" x="3916363" y="4191000"/>
          <p14:tracePt t="101776" x="3848100" y="4229100"/>
          <p14:tracePt t="101793" x="3802063" y="4267200"/>
          <p14:tracePt t="101810" x="3787775" y="4275138"/>
          <p14:tracePt t="101827" x="3779838" y="4283075"/>
          <p14:tracePt t="101870" x="3779838" y="4289425"/>
          <p14:tracePt t="101886" x="3779838" y="4305300"/>
          <p14:tracePt t="101894" x="3779838" y="4313238"/>
          <p14:tracePt t="101902" x="3779838" y="4321175"/>
          <p14:tracePt t="101910" x="3779838" y="4327525"/>
          <p14:tracePt t="101926" x="3779838" y="4335463"/>
          <p14:tracePt t="101944" x="3779838" y="4351338"/>
          <p14:tracePt t="101959" x="3779838" y="4373563"/>
          <p14:tracePt t="101976" x="3779838" y="4381500"/>
          <p14:tracePt t="101993" x="3779838" y="4397375"/>
          <p14:tracePt t="102026" x="3779838" y="4411663"/>
          <p14:tracePt t="102043" x="3787775" y="4435475"/>
          <p14:tracePt t="102060" x="3787775" y="4457700"/>
          <p14:tracePt t="102077" x="3794125" y="4479925"/>
          <p14:tracePt t="102093" x="3817938" y="4503738"/>
          <p14:tracePt t="102109" x="3825875" y="4518025"/>
          <p14:tracePt t="102126" x="3840163" y="4533900"/>
          <p14:tracePt t="102144" x="3908425" y="4556125"/>
          <p14:tracePt t="102160" x="4038600" y="4579938"/>
          <p14:tracePt t="102176" x="4168775" y="4610100"/>
          <p14:tracePt t="102193" x="4321175" y="4640263"/>
          <p14:tracePt t="102210" x="4556125" y="4664075"/>
          <p14:tracePt t="102226" x="4800600" y="4678363"/>
          <p14:tracePt t="102243" x="5075238" y="4678363"/>
          <p14:tracePt t="102261" x="5540375" y="4686300"/>
          <p14:tracePt t="102277" x="5661025" y="4686300"/>
          <p14:tracePt t="102293" x="5965825" y="4686300"/>
          <p14:tracePt t="102310" x="6118225" y="4686300"/>
          <p14:tracePt t="102326" x="6240463" y="4686300"/>
          <p14:tracePt t="102343" x="6370638" y="4686300"/>
          <p14:tracePt t="102360" x="6499225" y="4686300"/>
          <p14:tracePt t="102376" x="6583363" y="4686300"/>
          <p14:tracePt t="102393" x="6659563" y="4678363"/>
          <p14:tracePt t="102410" x="6727825" y="4670425"/>
          <p14:tracePt t="102426" x="6781800" y="4648200"/>
          <p14:tracePt t="102443" x="6842125" y="4625975"/>
          <p14:tracePt t="102461" x="6896100" y="4610100"/>
          <p14:tracePt t="102477" x="6904038" y="4610100"/>
          <p14:tracePt t="102493" x="6911975" y="4610100"/>
          <p14:tracePt t="102774" x="6918325" y="4610100"/>
          <p14:tracePt t="102782" x="6934200" y="4610100"/>
          <p14:tracePt t="102793" x="6942138" y="4610100"/>
          <p14:tracePt t="102810" x="6964363" y="4610100"/>
          <p14:tracePt t="102827" x="6980238" y="4610100"/>
          <p14:tracePt t="102843" x="7010400" y="4618038"/>
          <p14:tracePt t="103190" x="6994525" y="4618038"/>
          <p14:tracePt t="103197" x="6980238" y="4618038"/>
          <p14:tracePt t="103206" x="6950075" y="4610100"/>
          <p14:tracePt t="103278" x="6934200" y="4610100"/>
          <p14:tracePt t="103287" x="6904038" y="4594225"/>
          <p14:tracePt t="103294" x="6865938" y="4579938"/>
          <p14:tracePt t="103310" x="6773863" y="4541838"/>
          <p14:tracePt t="103327" x="6721475" y="4525963"/>
          <p14:tracePt t="103344" x="6697663" y="4518025"/>
          <p14:tracePt t="103765" x="6675438" y="4511675"/>
          <p14:tracePt t="103774" x="6583363" y="4479925"/>
          <p14:tracePt t="103782" x="6446838" y="4441825"/>
          <p14:tracePt t="103794" x="6240463" y="4397375"/>
          <p14:tracePt t="103810" x="6057900" y="4327525"/>
          <p14:tracePt t="103827" x="6049963" y="4327525"/>
          <p14:tracePt t="103893" x="6027738" y="4343400"/>
          <p14:tracePt t="103902" x="5997575" y="4381500"/>
          <p14:tracePt t="103910" x="5965825" y="4427538"/>
          <p14:tracePt t="103927" x="5921375" y="4487863"/>
          <p14:tracePt t="103944" x="5768975" y="4564063"/>
          <p14:tracePt t="103961" x="5494338" y="4618038"/>
          <p14:tracePt t="103977" x="5037138" y="4746625"/>
          <p14:tracePt t="104485" x="5029200" y="4746625"/>
          <p14:tracePt t="105094" x="5029200" y="4740275"/>
          <p14:tracePt t="105102" x="5029200" y="4732338"/>
          <p14:tracePt t="105110" x="5029200" y="4686300"/>
          <p14:tracePt t="105127" x="5029200" y="4473575"/>
          <p14:tracePt t="105144" x="5029200" y="4321175"/>
          <p14:tracePt t="105161" x="5029200" y="4183063"/>
          <p14:tracePt t="105177" x="5029200" y="4016375"/>
          <p14:tracePt t="105194" x="5029200" y="3863975"/>
          <p14:tracePt t="105211" x="5029200" y="3741738"/>
          <p14:tracePt t="105227" x="5021263" y="3611563"/>
          <p14:tracePt t="105245" x="4937125" y="3406775"/>
          <p14:tracePt t="105261" x="4892675" y="3322638"/>
          <p14:tracePt t="105277" x="4778375" y="3101975"/>
          <p14:tracePt t="105294" x="4702175" y="2941638"/>
          <p14:tracePt t="105311" x="4664075" y="2811463"/>
          <p14:tracePt t="105327" x="4632325" y="2727325"/>
          <p14:tracePt t="105344" x="4632325" y="2674938"/>
          <p14:tracePt t="105361" x="4632325" y="2644775"/>
          <p14:tracePt t="105378" x="4632325" y="2636838"/>
          <p14:tracePt t="105798" x="4656138" y="2628900"/>
          <p14:tracePt t="105806" x="4708525" y="2620963"/>
          <p14:tracePt t="105814" x="4762500" y="2606675"/>
          <p14:tracePt t="105827" x="4816475" y="2606675"/>
          <p14:tracePt t="105845" x="4975225" y="2568575"/>
          <p14:tracePt t="105861" x="5045075" y="2536825"/>
          <p14:tracePt t="105878" x="5075238" y="2530475"/>
          <p14:tracePt t="106478" x="5089525" y="2514600"/>
          <p14:tracePt t="106486" x="5105400" y="2476500"/>
          <p14:tracePt t="106495" x="5105400" y="2460625"/>
          <p14:tracePt t="106511" x="5127625" y="2438400"/>
          <p14:tracePt t="106528" x="5135563" y="2416175"/>
          <p14:tracePt t="106545" x="5151438" y="2400300"/>
          <p14:tracePt t="106561" x="5159375" y="2384425"/>
          <p14:tracePt t="106578" x="5159375" y="2378075"/>
          <p14:tracePt t="106594" x="5165725" y="2370138"/>
          <p14:tracePt t="106686" x="5173663" y="2362200"/>
          <p14:tracePt t="106822" x="5189538" y="2362200"/>
          <p14:tracePt t="106838" x="5197475" y="2362200"/>
          <p14:tracePt t="106847" x="5211763" y="2362200"/>
          <p14:tracePt t="106863" x="5219700" y="2362200"/>
          <p14:tracePt t="107198" x="5211763" y="2362200"/>
          <p14:tracePt t="107206" x="5151438" y="2384425"/>
          <p14:tracePt t="107213" x="5151438" y="2392363"/>
          <p14:tracePt t="107228" x="5121275" y="2416175"/>
          <p14:tracePt t="107566" x="5151438" y="2416175"/>
          <p14:tracePt t="107574" x="5197475" y="2416175"/>
          <p14:tracePt t="107581" x="5249863" y="2416175"/>
          <p14:tracePt t="107597" x="5273675" y="2416175"/>
          <p14:tracePt t="107612" x="5280025" y="2416175"/>
          <p14:tracePt t="107629" x="5341938" y="2370138"/>
          <p14:tracePt t="107645" x="5387975" y="2346325"/>
          <p14:tracePt t="107662" x="5410200" y="2308225"/>
          <p14:tracePt t="107678" x="5440363" y="2255838"/>
          <p14:tracePt t="107695" x="5464175" y="2217738"/>
          <p14:tracePt t="107712" x="5486400" y="2163763"/>
          <p14:tracePt t="107728" x="5502275" y="2141538"/>
          <p14:tracePt t="107745" x="5532438" y="2103438"/>
          <p14:tracePt t="107762" x="5540375" y="2087563"/>
          <p14:tracePt t="107779" x="5570538" y="2057400"/>
          <p14:tracePt t="107795" x="5608638" y="2019300"/>
          <p14:tracePt t="107812" x="5638800" y="2003425"/>
          <p14:tracePt t="107829" x="5684838" y="1973263"/>
          <p14:tracePt t="107845" x="5699125" y="1973263"/>
          <p14:tracePt t="107862" x="5707063" y="1965325"/>
          <p14:tracePt t="107966" x="5692775" y="1965325"/>
          <p14:tracePt t="107975" x="5661025" y="1989138"/>
          <p14:tracePt t="107981" x="5630863" y="1989138"/>
          <p14:tracePt t="107995" x="5600700" y="2011363"/>
          <p14:tracePt t="108011" x="5524500" y="2027238"/>
          <p14:tracePt t="108028" x="5426075" y="2049463"/>
          <p14:tracePt t="108045" x="5318125" y="2079625"/>
          <p14:tracePt t="108061" x="5287963" y="2079625"/>
          <p14:tracePt t="108078" x="5265738" y="2087563"/>
          <p14:tracePt t="108095" x="5257800" y="2087563"/>
          <p14:tracePt t="108111" x="5241925" y="2087563"/>
          <p14:tracePt t="108128" x="5235575" y="2087563"/>
          <p14:tracePt t="108145" x="5219700" y="2087563"/>
          <p14:tracePt t="108161" x="5197475" y="2079625"/>
          <p14:tracePt t="108179" x="5181600" y="2065338"/>
          <p14:tracePt t="108195" x="5165725" y="2049463"/>
          <p14:tracePt t="108212" x="5159375" y="2035175"/>
          <p14:tracePt t="108228" x="5159375" y="1997075"/>
          <p14:tracePt t="108245" x="5159375" y="1958975"/>
          <p14:tracePt t="108261" x="5159375" y="1951038"/>
          <p14:tracePt t="108278" x="5159375" y="1935163"/>
          <p14:tracePt t="108295" x="5159375" y="1912938"/>
          <p14:tracePt t="108311" x="5159375" y="1889125"/>
          <p14:tracePt t="108328" x="5181600" y="1858963"/>
          <p14:tracePt t="108345" x="5219700" y="1828800"/>
          <p14:tracePt t="108362" x="5265738" y="1790700"/>
          <p14:tracePt t="108378" x="5341938" y="1760538"/>
          <p14:tracePt t="108395" x="5426075" y="1730375"/>
          <p14:tracePt t="108412" x="5502275" y="1714500"/>
          <p14:tracePt t="108428" x="5570538" y="1714500"/>
          <p14:tracePt t="108445" x="5622925" y="1714500"/>
          <p14:tracePt t="108462" x="5638800" y="1714500"/>
          <p14:tracePt t="108478" x="5654675" y="1722438"/>
          <p14:tracePt t="108495" x="5684838" y="1736725"/>
          <p14:tracePt t="108512" x="5707063" y="1790700"/>
          <p14:tracePt t="108528" x="5715000" y="1882775"/>
          <p14:tracePt t="108545" x="5715000" y="1965325"/>
          <p14:tracePt t="108562" x="5715000" y="2027238"/>
          <p14:tracePt t="108578" x="5699125" y="2079625"/>
          <p14:tracePt t="108595" x="5654675" y="2125663"/>
          <p14:tracePt t="108612" x="5616575" y="2133600"/>
          <p14:tracePt t="108628" x="5554663" y="2133600"/>
          <p14:tracePt t="108645" x="5464175" y="2095500"/>
          <p14:tracePt t="108662" x="5418138" y="2049463"/>
          <p14:tracePt t="108679" x="5380038" y="2003425"/>
          <p14:tracePt t="108695" x="5372100" y="1965325"/>
          <p14:tracePt t="108712" x="5372100" y="1935163"/>
          <p14:tracePt t="108728" x="5372100" y="1905000"/>
          <p14:tracePt t="108745" x="5372100" y="1882775"/>
          <p14:tracePt t="108762" x="5402263" y="1844675"/>
          <p14:tracePt t="108778" x="5432425" y="1836738"/>
          <p14:tracePt t="108795" x="5470525" y="1820863"/>
          <p14:tracePt t="108812" x="5486400" y="1820863"/>
          <p14:tracePt t="108828" x="5524500" y="1820863"/>
          <p14:tracePt t="108845" x="5532438" y="1836738"/>
          <p14:tracePt t="108862" x="5546725" y="1851025"/>
          <p14:tracePt t="108879" x="5562600" y="1882775"/>
          <p14:tracePt t="108895" x="5562600" y="1927225"/>
          <p14:tracePt t="108912" x="5562600" y="1973263"/>
          <p14:tracePt t="108928" x="5524500" y="2027238"/>
          <p14:tracePt t="108945" x="5478463" y="2049463"/>
          <p14:tracePt t="108962" x="5418138" y="2057400"/>
          <p14:tracePt t="108978" x="5380038" y="2057400"/>
          <p14:tracePt t="108995" x="5349875" y="2041525"/>
          <p14:tracePt t="109012" x="5334000" y="2027238"/>
          <p14:tracePt t="109028" x="5334000" y="1981200"/>
          <p14:tracePt t="109045" x="5334000" y="1943100"/>
          <p14:tracePt t="109062" x="5341938" y="1920875"/>
          <p14:tracePt t="109078" x="5372100" y="1882775"/>
          <p14:tracePt t="109095" x="5387975" y="1882775"/>
          <p14:tracePt t="109112" x="5418138" y="1882775"/>
          <p14:tracePt t="109128" x="5426075" y="1882775"/>
          <p14:tracePt t="109145" x="5432425" y="1882775"/>
          <p14:tracePt t="109162" x="5440363" y="1882775"/>
          <p14:tracePt t="109179" x="5440363" y="1905000"/>
          <p14:tracePt t="109195" x="5440363" y="1951038"/>
          <p14:tracePt t="109212" x="5410200" y="2041525"/>
          <p14:tracePt t="109228" x="5372100" y="2079625"/>
          <p14:tracePt t="109245" x="5341938" y="2095500"/>
          <p14:tracePt t="109262" x="5295900" y="2103438"/>
          <p14:tracePt t="109279" x="5265738" y="2103438"/>
          <p14:tracePt t="109318" x="5257800" y="2103438"/>
          <p14:tracePt t="109341" x="5257800" y="2095500"/>
          <p14:tracePt t="109358" x="5257800" y="2079625"/>
          <p14:tracePt t="109365" x="5257800" y="2073275"/>
          <p14:tracePt t="109379" x="5257800" y="2057400"/>
          <p14:tracePt t="109396" x="5257800" y="2049463"/>
          <p14:tracePt t="109413" x="5265738" y="2035175"/>
          <p14:tracePt t="109429" x="5273675" y="2027238"/>
          <p14:tracePt t="109478" x="5287963" y="2027238"/>
          <p14:tracePt t="109510" x="5295900" y="2035175"/>
          <p14:tracePt t="109533" x="5295900" y="2041525"/>
          <p14:tracePt t="109542" x="5295900" y="2073275"/>
          <p14:tracePt t="109549" x="5295900" y="2087563"/>
          <p14:tracePt t="109562" x="5295900" y="2103438"/>
          <p14:tracePt t="109579" x="5295900" y="2133600"/>
          <p14:tracePt t="109596" x="5280025" y="2149475"/>
          <p14:tracePt t="109613" x="5257800" y="2149475"/>
          <p14:tracePt t="109629" x="5241925" y="2149475"/>
          <p14:tracePt t="109646" x="5235575" y="2149475"/>
          <p14:tracePt t="109662" x="5227638" y="2117725"/>
          <p14:tracePt t="109679" x="5211763" y="2073275"/>
          <p14:tracePt t="109696" x="5211763" y="2019300"/>
          <p14:tracePt t="109712" x="5211763" y="1973263"/>
          <p14:tracePt t="109729" x="5219700" y="1935163"/>
          <p14:tracePt t="109746" x="5249863" y="1897063"/>
          <p14:tracePt t="109762" x="5311775" y="1874838"/>
          <p14:tracePt t="109779" x="5356225" y="1874838"/>
          <p14:tracePt t="109796" x="5372100" y="1874838"/>
          <p14:tracePt t="109813" x="5380038" y="1874838"/>
          <p14:tracePt t="109829" x="5387975" y="1874838"/>
          <p14:tracePt t="109846" x="5387975" y="1889125"/>
          <p14:tracePt t="109862" x="5387975" y="1965325"/>
          <p14:tracePt t="109881" x="5387975" y="2027238"/>
          <p14:tracePt t="109896" x="5380038" y="2065338"/>
          <p14:tracePt t="109912" x="5372100" y="2087563"/>
          <p14:tracePt t="109929" x="5349875" y="2103438"/>
          <p14:tracePt t="109946" x="5326063" y="2103438"/>
          <p14:tracePt t="109962" x="5311775" y="2103438"/>
          <p14:tracePt t="109979" x="5303838" y="2079625"/>
          <p14:tracePt t="109996" x="5303838" y="2027238"/>
          <p14:tracePt t="110012" x="5303838" y="1989138"/>
          <p14:tracePt t="110029" x="5318125" y="1935163"/>
          <p14:tracePt t="110046" x="5364163" y="1897063"/>
          <p14:tracePt t="110062" x="5418138" y="1897063"/>
          <p14:tracePt t="110080" x="5440363" y="1897063"/>
          <p14:tracePt t="110096" x="5448300" y="1897063"/>
          <p14:tracePt t="110112" x="5456238" y="1897063"/>
          <p14:tracePt t="110146" x="5456238" y="1927225"/>
          <p14:tracePt t="110163" x="5456238" y="1958975"/>
          <p14:tracePt t="110179" x="5418138" y="2003425"/>
          <p14:tracePt t="110196" x="5380038" y="2019300"/>
          <p14:tracePt t="110213" x="5326063" y="2019300"/>
          <p14:tracePt t="110229" x="5303838" y="2003425"/>
          <p14:tracePt t="110246" x="5287963" y="1973263"/>
          <p14:tracePt t="110263" x="5280025" y="1943100"/>
          <p14:tracePt t="110279" x="5280025" y="1897063"/>
          <p14:tracePt t="110296" x="5303838" y="1874838"/>
          <p14:tracePt t="110312" x="5341938" y="1866900"/>
          <p14:tracePt t="110329" x="5387975" y="1866900"/>
          <p14:tracePt t="110346" x="5432425" y="1874838"/>
          <p14:tracePt t="110363" x="5464175" y="1889125"/>
          <p14:tracePt t="110380" x="5478463" y="1905000"/>
          <p14:tracePt t="110396" x="5486400" y="1958975"/>
          <p14:tracePt t="110413" x="5486400" y="1997075"/>
          <p14:tracePt t="110429" x="5470525" y="2057400"/>
          <p14:tracePt t="110446" x="5440363" y="2057400"/>
          <p14:tracePt t="110463" x="5402263" y="2057400"/>
          <p14:tracePt t="110479" x="5364163" y="2041525"/>
          <p14:tracePt t="110498" x="5326063" y="1989138"/>
          <p14:tracePt t="110513" x="5318125" y="1927225"/>
          <p14:tracePt t="110529" x="5318125" y="1858963"/>
          <p14:tracePt t="110546" x="5318125" y="1806575"/>
          <p14:tracePt t="110563" x="5364163" y="1752600"/>
          <p14:tracePt t="110579" x="5448300" y="1722438"/>
          <p14:tracePt t="110596" x="5486400" y="1722438"/>
          <p14:tracePt t="110612" x="5502275" y="1730375"/>
          <p14:tracePt t="110629" x="5516563" y="1736725"/>
          <p14:tracePt t="110646" x="5516563" y="1768475"/>
          <p14:tracePt t="110663" x="5516563" y="1812925"/>
          <p14:tracePt t="110679" x="5516563" y="1866900"/>
          <p14:tracePt t="110697" x="5470525" y="1927225"/>
          <p14:tracePt t="110713" x="5410200" y="1981200"/>
          <p14:tracePt t="110729" x="5326063" y="2027238"/>
          <p14:tracePt t="110746" x="5227638" y="2103438"/>
          <p14:tracePt t="110763" x="5143500" y="2179638"/>
          <p14:tracePt t="110780" x="5021263" y="2308225"/>
          <p14:tracePt t="110797" x="4884738" y="2536825"/>
          <p14:tracePt t="110813" x="4792663" y="2689225"/>
          <p14:tracePt t="110829" x="4740275" y="2789238"/>
          <p14:tracePt t="110846" x="4724400" y="2827338"/>
          <p14:tracePt t="110863" x="4708525" y="2841625"/>
          <p14:tracePt t="110910" x="4708525" y="2857500"/>
          <p14:tracePt t="111054" x="4708525" y="2865438"/>
          <p14:tracePt t="111063" x="4708525" y="2887663"/>
          <p14:tracePt t="111070" x="4708525" y="2925763"/>
          <p14:tracePt t="111079" x="4708525" y="2979738"/>
          <p14:tracePt t="111096" x="4708525" y="3063875"/>
          <p14:tracePt t="111114" x="4708525" y="3094038"/>
          <p14:tracePt t="111129" x="4708525" y="3108325"/>
          <p14:tracePt t="111146" x="4702175" y="3108325"/>
          <p14:tracePt t="111163" x="4702175" y="3116263"/>
          <p14:tracePt t="111196" x="4694238" y="3116263"/>
          <p14:tracePt t="111574" x="4702175" y="3116263"/>
          <p14:tracePt t="111582" x="4716463" y="3116263"/>
          <p14:tracePt t="111590" x="4746625" y="3101975"/>
          <p14:tracePt t="111598" x="4816475" y="3063875"/>
          <p14:tracePt t="111613" x="4983163" y="2979738"/>
          <p14:tracePt t="111630" x="5203825" y="2879725"/>
          <p14:tracePt t="111646" x="5432425" y="2727325"/>
          <p14:tracePt t="111663" x="5584825" y="2628900"/>
          <p14:tracePt t="111680" x="5676900" y="2530475"/>
          <p14:tracePt t="111696" x="5730875" y="2422525"/>
          <p14:tracePt t="111713" x="5768975" y="2346325"/>
          <p14:tracePt t="111730" x="5799138" y="2278063"/>
          <p14:tracePt t="111747" x="5837238" y="2217738"/>
          <p14:tracePt t="111763" x="5889625" y="2163763"/>
          <p14:tracePt t="111780" x="5921375" y="2133600"/>
          <p14:tracePt t="111797" x="6019800" y="2079625"/>
          <p14:tracePt t="111813" x="6065838" y="2065338"/>
          <p14:tracePt t="111830" x="6134100" y="2041525"/>
          <p14:tracePt t="111847" x="6180138" y="2035175"/>
          <p14:tracePt t="111863" x="6210300" y="2019300"/>
          <p14:tracePt t="111880" x="6226175" y="2019300"/>
          <p14:tracePt t="111896" x="6240463" y="2011363"/>
          <p14:tracePt t="111933" x="6226175" y="2011363"/>
          <p14:tracePt t="111946" x="6202363" y="2011363"/>
          <p14:tracePt t="111963" x="6134100" y="1997075"/>
          <p14:tracePt t="111979" x="6019800" y="1997075"/>
          <p14:tracePt t="111997" x="5829300" y="2027238"/>
          <p14:tracePt t="112013" x="5730875" y="2027238"/>
          <p14:tracePt t="112030" x="5715000" y="2027238"/>
          <p14:tracePt t="112046" x="5707063" y="2027238"/>
          <p14:tracePt t="112064" x="5745163" y="2019300"/>
          <p14:tracePt t="112080" x="5889625" y="1997075"/>
          <p14:tracePt t="112097" x="6088063" y="1981200"/>
          <p14:tracePt t="112113" x="6302375" y="1981200"/>
          <p14:tracePt t="112130" x="6408738" y="1981200"/>
          <p14:tracePt t="112164" x="6400800" y="1981200"/>
          <p14:tracePt t="112180" x="6302375" y="2019300"/>
          <p14:tracePt t="112198" x="6065838" y="2049463"/>
          <p14:tracePt t="112213" x="5951538" y="2065338"/>
          <p14:tracePt t="112230" x="5927725" y="2065338"/>
          <p14:tracePt t="112263" x="5935663" y="2065338"/>
          <p14:tracePt t="112280" x="5997575" y="2065338"/>
          <p14:tracePt t="112297" x="6073775" y="2065338"/>
          <p14:tracePt t="112313" x="6118225" y="2065338"/>
          <p14:tracePt t="112330" x="6126163" y="2065338"/>
          <p14:tracePt t="112347" x="6126163" y="2073275"/>
          <p14:tracePt t="112363" x="6111875" y="2073275"/>
          <p14:tracePt t="112380" x="6057900" y="2065338"/>
          <p14:tracePt t="112397" x="6042025" y="2057400"/>
          <p14:tracePt t="112446" x="6049963" y="2057400"/>
          <p14:tracePt t="112453" x="6073775" y="2057400"/>
          <p14:tracePt t="112463" x="6080125" y="2057400"/>
          <p14:tracePt t="112480" x="6103938" y="2057400"/>
          <p14:tracePt t="112526" x="6088063" y="2057400"/>
          <p14:tracePt t="112534" x="6073775" y="2057400"/>
          <p14:tracePt t="112542" x="6065838" y="2057400"/>
          <p14:tracePt t="112550" x="6049963" y="2057400"/>
          <p14:tracePt t="112598" x="6057900" y="2057400"/>
          <p14:tracePt t="112605" x="6080125" y="2057400"/>
          <p14:tracePt t="112614" x="6103938" y="2057400"/>
          <p14:tracePt t="112630" x="6142038" y="2065338"/>
          <p14:tracePt t="112695" x="6134100" y="2065338"/>
          <p14:tracePt t="112702" x="6118225" y="2065338"/>
          <p14:tracePt t="112713" x="6103938" y="2065338"/>
          <p14:tracePt t="112730" x="6088063" y="2065338"/>
          <p14:tracePt t="112766" x="6096000" y="2065338"/>
          <p14:tracePt t="112774" x="6111875" y="2065338"/>
          <p14:tracePt t="112784" x="6142038" y="2065338"/>
          <p14:tracePt t="112797" x="6248400" y="2065338"/>
          <p14:tracePt t="112813" x="6324600" y="2073275"/>
          <p14:tracePt t="112830" x="6346825" y="2073275"/>
          <p14:tracePt t="112863" x="6340475" y="2073275"/>
          <p14:tracePt t="112880" x="6256338" y="2073275"/>
          <p14:tracePt t="112897" x="6180138" y="2073275"/>
          <p14:tracePt t="112913" x="6134100" y="2073275"/>
          <p14:tracePt t="112947" x="6134100" y="2079625"/>
          <p14:tracePt t="112963" x="6172200" y="2087563"/>
          <p14:tracePt t="112967" x="6188075" y="2087563"/>
          <p14:tracePt t="112981" x="6248400" y="2087563"/>
          <p14:tracePt t="112997" x="6270625" y="2087563"/>
          <p14:tracePt t="113030" x="6278563" y="2095500"/>
          <p14:tracePt t="113047" x="6240463" y="2095500"/>
          <p14:tracePt t="113064" x="6202363" y="2095500"/>
          <p14:tracePt t="113080" x="6172200" y="2095500"/>
          <p14:tracePt t="113126" x="6188075" y="2095500"/>
          <p14:tracePt t="113133" x="6210300" y="2095500"/>
          <p14:tracePt t="113147" x="6232525" y="2095500"/>
          <p14:tracePt t="113164" x="6278563" y="2095500"/>
          <p14:tracePt t="113180" x="6286500" y="2095500"/>
          <p14:tracePt t="113213" x="6270625" y="2095500"/>
          <p14:tracePt t="113223" x="6248400" y="2095500"/>
          <p14:tracePt t="113230" x="6232525" y="2087563"/>
          <p14:tracePt t="113247" x="6218238" y="2087563"/>
          <p14:tracePt t="113366" x="6232525" y="2087563"/>
          <p14:tracePt t="115358" x="6232525" y="2111375"/>
          <p14:tracePt t="115366" x="6226175" y="2141538"/>
          <p14:tracePt t="115374" x="6210300" y="2171700"/>
          <p14:tracePt t="115382" x="6188075" y="2217738"/>
          <p14:tracePt t="115398" x="6118225" y="2332038"/>
          <p14:tracePt t="115414" x="6065838" y="2438400"/>
          <p14:tracePt t="115431" x="5981700" y="2552700"/>
          <p14:tracePt t="115448" x="5927725" y="2628900"/>
          <p14:tracePt t="115464" x="5851525" y="2674938"/>
          <p14:tracePt t="115481" x="5791200" y="2735263"/>
          <p14:tracePt t="115498" x="5715000" y="2765425"/>
          <p14:tracePt t="115514" x="5592763" y="2827338"/>
          <p14:tracePt t="115531" x="5494338" y="2865438"/>
          <p14:tracePt t="115548" x="5372100" y="2917825"/>
          <p14:tracePt t="115565" x="5249863" y="2963863"/>
          <p14:tracePt t="115581" x="5197475" y="2979738"/>
          <p14:tracePt t="115598" x="5159375" y="2987675"/>
          <p14:tracePt t="115614" x="5127625" y="2994025"/>
          <p14:tracePt t="115631" x="5083175" y="3017838"/>
          <p14:tracePt t="115648" x="5006975" y="3048000"/>
          <p14:tracePt t="115665" x="4937125" y="3078163"/>
          <p14:tracePt t="115681" x="4884738" y="3108325"/>
          <p14:tracePt t="115698" x="4868863" y="3108325"/>
          <p14:tracePt t="115715" x="4854575" y="3108325"/>
          <p14:tracePt t="115758" x="4854575" y="3116263"/>
          <p14:tracePt t="115774" x="4846638" y="3116263"/>
          <p14:tracePt t="115782" x="4838700" y="3124200"/>
          <p14:tracePt t="115798" x="4830763" y="3132138"/>
          <p14:tracePt t="115910" x="4846638" y="3132138"/>
          <p14:tracePt t="115918" x="4854575" y="3132138"/>
          <p14:tracePt t="115926" x="4884738" y="3140075"/>
          <p14:tracePt t="115933" x="4922838" y="3146425"/>
          <p14:tracePt t="115948" x="4953000" y="3162300"/>
          <p14:tracePt t="115951" x="5021263" y="3178175"/>
          <p14:tracePt t="115964" x="5097463" y="3184525"/>
          <p14:tracePt t="115981" x="5318125" y="3200400"/>
          <p14:tracePt t="115998" x="5456238" y="3200400"/>
          <p14:tracePt t="116015" x="5532438" y="3200400"/>
          <p14:tracePt t="116031" x="5546725" y="3200400"/>
          <p14:tracePt t="116206" x="5554663" y="3200400"/>
          <p14:tracePt t="116350" x="5546725" y="3200400"/>
          <p14:tracePt t="116358" x="5540375" y="3200400"/>
          <p14:tracePt t="116454" x="5532438" y="3200400"/>
          <p14:tracePt t="116558" x="5532438" y="3184525"/>
          <p14:tracePt t="116567" x="5540375" y="3178175"/>
          <p14:tracePt t="116585" x="5554663" y="3170238"/>
          <p14:tracePt t="116589" x="5570538" y="3162300"/>
          <p14:tracePt t="116598" x="5592763" y="3162300"/>
          <p14:tracePt t="116615" x="5707063" y="3108325"/>
          <p14:tracePt t="116631" x="5821363" y="3078163"/>
          <p14:tracePt t="116648" x="5951538" y="3040063"/>
          <p14:tracePt t="116665" x="6035675" y="3017838"/>
          <p14:tracePt t="116681" x="6057900" y="3009900"/>
          <p14:tracePt t="117030" x="6057900" y="3017838"/>
          <p14:tracePt t="117038" x="6057900" y="3025775"/>
          <p14:tracePt t="117048" x="6049963" y="3025775"/>
          <p14:tracePt t="117065" x="6049963" y="3032125"/>
          <p14:tracePt t="117082" x="6042025" y="3040063"/>
          <p14:tracePt t="117098" x="6042025" y="3048000"/>
          <p14:tracePt t="117115" x="6027738" y="3070225"/>
          <p14:tracePt t="117132" x="6011863" y="3086100"/>
          <p14:tracePt t="117148" x="5981700" y="3101975"/>
          <p14:tracePt t="117165" x="5921375" y="3146425"/>
          <p14:tracePt t="117182" x="5859463" y="3192463"/>
          <p14:tracePt t="117199" x="5799138" y="3222625"/>
          <p14:tracePt t="117216" x="5753100" y="3246438"/>
          <p14:tracePt t="117232" x="5707063" y="3254375"/>
          <p14:tracePt t="117249" x="5668963" y="3260725"/>
          <p14:tracePt t="117265" x="5638800" y="3260725"/>
          <p14:tracePt t="117282" x="5600700" y="3260725"/>
          <p14:tracePt t="117299" x="5578475" y="3260725"/>
          <p14:tracePt t="117315" x="5540375" y="3246438"/>
          <p14:tracePt t="117333" x="5502275" y="3230563"/>
          <p14:tracePt t="117390" x="5502275" y="3222625"/>
          <p14:tracePt t="117423" x="5502275" y="3216275"/>
          <p14:tracePt t="117541" x="5502275" y="3230563"/>
          <p14:tracePt t="117550" x="5502275" y="3254375"/>
          <p14:tracePt t="117558" x="5502275" y="3268663"/>
          <p14:tracePt t="117566" x="5502275" y="3314700"/>
          <p14:tracePt t="117582" x="5502275" y="3436938"/>
          <p14:tracePt t="117599" x="5464175" y="3603625"/>
          <p14:tracePt t="117615" x="5410200" y="3741738"/>
          <p14:tracePt t="117632" x="5387975" y="3817938"/>
          <p14:tracePt t="117649" x="5387975" y="3848100"/>
          <p14:tracePt t="117665" x="5387975" y="3863975"/>
          <p14:tracePt t="117682" x="5387975" y="3878263"/>
          <p14:tracePt t="117699" x="5387975" y="3902075"/>
          <p14:tracePt t="117716" x="5380038" y="3908425"/>
          <p14:tracePt t="117774" x="5380038" y="3924300"/>
          <p14:tracePt t="117790" x="5380038" y="3932238"/>
          <p14:tracePt t="117805" x="5356225" y="3954463"/>
          <p14:tracePt t="117814" x="5311775" y="3970338"/>
          <p14:tracePt t="117822" x="5257800" y="3984625"/>
          <p14:tracePt t="117832" x="5189538" y="3992563"/>
          <p14:tracePt t="117849" x="5045075" y="4008438"/>
          <p14:tracePt t="117865" x="4899025" y="4038600"/>
          <p14:tracePt t="117882" x="4808538" y="4038600"/>
          <p14:tracePt t="117899" x="4762500" y="4038600"/>
          <p14:tracePt t="117916" x="4762500" y="4046538"/>
          <p14:tracePt t="118070" x="4754563" y="4046538"/>
          <p14:tracePt t="118078" x="4746625" y="4046538"/>
          <p14:tracePt t="118087" x="4732338" y="4046538"/>
          <p14:tracePt t="118099" x="4716463" y="4046538"/>
          <p14:tracePt t="118115" x="4670425" y="4046538"/>
          <p14:tracePt t="118133" x="4632325" y="4046538"/>
          <p14:tracePt t="118149" x="4602163" y="4046538"/>
          <p14:tracePt t="118165" x="4594225" y="4046538"/>
          <p14:tracePt t="118261" x="4587875" y="4046538"/>
          <p14:tracePt t="118958" x="4594225" y="4046538"/>
          <p14:tracePt t="118966" x="4648200" y="4030663"/>
          <p14:tracePt t="118974" x="4716463" y="4016375"/>
          <p14:tracePt t="118982" x="4808538" y="3992563"/>
          <p14:tracePt t="118999" x="4983163" y="3940175"/>
          <p14:tracePt t="119015" x="5165725" y="3878263"/>
          <p14:tracePt t="119032" x="5295900" y="3810000"/>
          <p14:tracePt t="119049" x="5387975" y="3725863"/>
          <p14:tracePt t="119065" x="5456238" y="3619500"/>
          <p14:tracePt t="119082" x="5532438" y="3489325"/>
          <p14:tracePt t="119099" x="5608638" y="3344863"/>
          <p14:tracePt t="119116" x="5699125" y="3192463"/>
          <p14:tracePt t="119132" x="5745163" y="3108325"/>
          <p14:tracePt t="119149" x="5799138" y="3048000"/>
          <p14:tracePt t="119165" x="5837238" y="2979738"/>
          <p14:tracePt t="119182" x="5859463" y="2925763"/>
          <p14:tracePt t="119199" x="5883275" y="2887663"/>
          <p14:tracePt t="119216" x="5889625" y="2849563"/>
          <p14:tracePt t="119232" x="5913438" y="2827338"/>
          <p14:tracePt t="119249" x="5921375" y="2789238"/>
          <p14:tracePt t="119266" x="5951538" y="2727325"/>
          <p14:tracePt t="119282" x="5989638" y="2667000"/>
          <p14:tracePt t="119299" x="6027738" y="2620963"/>
          <p14:tracePt t="119316" x="6065838" y="2560638"/>
          <p14:tracePt t="119332" x="6088063" y="2506663"/>
          <p14:tracePt t="119349" x="6118225" y="2460625"/>
          <p14:tracePt t="119366" x="6149975" y="2384425"/>
          <p14:tracePt t="119382" x="6188075" y="2308225"/>
          <p14:tracePt t="119399" x="6218238" y="2263775"/>
          <p14:tracePt t="119416" x="6226175" y="2225675"/>
          <p14:tracePt t="119433" x="6240463" y="2193925"/>
          <p14:tracePt t="119449" x="6256338" y="2155825"/>
          <p14:tracePt t="119466" x="6270625" y="2141538"/>
          <p14:tracePt t="119483" x="6286500" y="2095500"/>
          <p14:tracePt t="119499" x="6316663" y="2057400"/>
          <p14:tracePt t="119516" x="6346825" y="2003425"/>
          <p14:tracePt t="119533" x="6384925" y="1943100"/>
          <p14:tracePt t="119549" x="6400800" y="1905000"/>
          <p14:tracePt t="119566" x="6416675" y="1874838"/>
          <p14:tracePt t="119583" x="6423025" y="1858963"/>
          <p14:tracePt t="119599" x="6423025" y="1851025"/>
          <p14:tracePt t="119616" x="6430963" y="1844675"/>
          <p14:tracePt t="119649" x="6438900" y="1836738"/>
          <p14:tracePt t="119666" x="6438900" y="1828800"/>
          <p14:tracePt t="119693" x="6446838" y="1828800"/>
          <p14:tracePt t="119709" x="6446838" y="1820863"/>
          <p14:tracePt t="119734" x="6461125" y="1806575"/>
          <p14:tracePt t="119750" x="6469063" y="1806575"/>
          <p14:tracePt t="119758" x="6469063" y="1798638"/>
          <p14:tracePt t="119854" x="6469063" y="1806575"/>
          <p14:tracePt t="119863" x="6461125" y="1858963"/>
          <p14:tracePt t="119869" x="6446838" y="1943100"/>
          <p14:tracePt t="119883" x="6423025" y="2027238"/>
          <p14:tracePt t="119900" x="6354763" y="2247900"/>
          <p14:tracePt t="119917" x="6270625" y="2544763"/>
          <p14:tracePt t="119933" x="6232525" y="2636838"/>
          <p14:tracePt t="119949" x="6156325" y="2895600"/>
          <p14:tracePt t="119966" x="6118225" y="3032125"/>
          <p14:tracePt t="119983" x="6088063" y="3154363"/>
          <p14:tracePt t="119999" x="6065838" y="3246438"/>
          <p14:tracePt t="120017" x="6042025" y="3298825"/>
          <p14:tracePt t="120033" x="6042025" y="3322638"/>
          <p14:tracePt t="120049" x="6035675" y="3322638"/>
          <p14:tracePt t="120082" x="6027738" y="3330575"/>
          <p14:tracePt t="120099" x="6019800" y="3330575"/>
          <p14:tracePt t="120116" x="5989638" y="3360738"/>
          <p14:tracePt t="120133" x="5951538" y="3406775"/>
          <p14:tracePt t="120149" x="5927725" y="3467100"/>
          <p14:tracePt t="120166" x="5921375" y="3521075"/>
          <p14:tracePt t="120183" x="5905500" y="3565525"/>
          <p14:tracePt t="120199" x="5905500" y="3581400"/>
          <p14:tracePt t="120238" x="5905500" y="3589338"/>
          <p14:tracePt t="120263" x="5897563" y="3589338"/>
          <p14:tracePt t="120279" x="5889625" y="3603625"/>
          <p14:tracePt t="120286" x="5883275" y="3611563"/>
          <p14:tracePt t="120301" x="5867400" y="3627438"/>
          <p14:tracePt t="120317" x="5851525" y="3649663"/>
          <p14:tracePt t="120333" x="5829300" y="3687763"/>
          <p14:tracePt t="120349" x="5813425" y="3703638"/>
          <p14:tracePt t="120366" x="5813425" y="3717925"/>
          <p14:tracePt t="120383" x="5799138" y="3725863"/>
          <p14:tracePt t="120400" x="5799138" y="3733800"/>
          <p14:tracePt t="120416" x="5799138" y="3741738"/>
          <p14:tracePt t="120614" x="5791200" y="3749675"/>
          <p14:tracePt t="120702" x="5791200" y="3741738"/>
          <p14:tracePt t="120710" x="5791200" y="3717925"/>
          <p14:tracePt t="120718" x="5791200" y="3687763"/>
          <p14:tracePt t="120734" x="5791200" y="3611563"/>
          <p14:tracePt t="120750" x="5791200" y="3482975"/>
          <p14:tracePt t="120766" x="5859463" y="3200400"/>
          <p14:tracePt t="120783" x="5913438" y="2925763"/>
          <p14:tracePt t="120800" x="5959475" y="2667000"/>
          <p14:tracePt t="120816" x="5989638" y="2484438"/>
          <p14:tracePt t="120833" x="6019800" y="2332038"/>
          <p14:tracePt t="120850" x="6042025" y="2209800"/>
          <p14:tracePt t="120866" x="6049963" y="2111375"/>
          <p14:tracePt t="120883" x="6049963" y="2057400"/>
          <p14:tracePt t="120901" x="6049963" y="1973263"/>
          <p14:tracePt t="120917" x="6049963" y="1912938"/>
          <p14:tracePt t="120933" x="6049963" y="1858963"/>
          <p14:tracePt t="120950" x="6049963" y="1812925"/>
          <p14:tracePt t="120966" x="6057900" y="1782763"/>
          <p14:tracePt t="120983" x="6057900" y="1736725"/>
          <p14:tracePt t="120999" x="6073775" y="1698625"/>
          <p14:tracePt t="121016" x="6080125" y="1676400"/>
          <p14:tracePt t="121033" x="6080125" y="1660525"/>
          <p14:tracePt t="121049" x="6080125" y="1654175"/>
          <p14:tracePt t="121132" x="6080125" y="1668463"/>
          <p14:tracePt t="121141" x="6080125" y="1698625"/>
          <p14:tracePt t="121149" x="6080125" y="1722438"/>
          <p14:tracePt t="121166" x="6080125" y="1760538"/>
          <p14:tracePt t="121183" x="6080125" y="1812925"/>
          <p14:tracePt t="121199" x="6080125" y="1874838"/>
          <p14:tracePt t="121216" x="6080125" y="1973263"/>
          <p14:tracePt t="121234" x="6080125" y="2111375"/>
          <p14:tracePt t="121250" x="6080125" y="2278063"/>
          <p14:tracePt t="121267" x="6080125" y="2454275"/>
          <p14:tracePt t="121283" x="6080125" y="2651125"/>
          <p14:tracePt t="121300" x="6111875" y="2857500"/>
          <p14:tracePt t="121317" x="6126163" y="2979738"/>
          <p14:tracePt t="121333" x="6142038" y="3108325"/>
          <p14:tracePt t="121351" x="6149975" y="3162300"/>
          <p14:tracePt t="121367" x="6149975" y="3200400"/>
          <p14:tracePt t="121383" x="6172200" y="3254375"/>
          <p14:tracePt t="121400" x="6172200" y="3292475"/>
          <p14:tracePt t="121417" x="6180138" y="3322638"/>
          <p14:tracePt t="121433" x="6188075" y="3390900"/>
          <p14:tracePt t="121451" x="6188075" y="3482975"/>
          <p14:tracePt t="121453" x="6188075" y="3535363"/>
          <p14:tracePt t="121467" x="6188075" y="3597275"/>
          <p14:tracePt t="121483" x="6188075" y="3717925"/>
          <p14:tracePt t="121501" x="6188075" y="3825875"/>
          <p14:tracePt t="121517" x="6188075" y="3848100"/>
          <p14:tracePt t="121534" x="6188075" y="3870325"/>
          <p14:tracePt t="121589" x="6188075" y="3878263"/>
          <p14:tracePt t="121599" x="6172200" y="3878263"/>
          <p14:tracePt t="121606" x="6164263" y="3870325"/>
          <p14:tracePt t="121617" x="6149975" y="3856038"/>
          <p14:tracePt t="121633" x="6126163" y="3840163"/>
          <p14:tracePt t="121650" x="6118225" y="3840163"/>
          <p14:tracePt t="121667" x="6111875" y="3840163"/>
          <p14:tracePt t="121683" x="6103938" y="3840163"/>
          <p14:tracePt t="121701" x="6096000" y="3848100"/>
          <p14:tracePt t="121717" x="6096000" y="3856038"/>
          <p14:tracePt t="121734" x="6096000" y="3894138"/>
          <p14:tracePt t="121750" x="6096000" y="3908425"/>
          <p14:tracePt t="121829" x="6096000" y="3916363"/>
          <p14:tracePt t="121982" x="6088063" y="3916363"/>
          <p14:tracePt t="122488" x="6088063" y="3894138"/>
          <p14:tracePt t="122494" x="6088063" y="3870325"/>
          <p14:tracePt t="122503" x="6088063" y="3825875"/>
          <p14:tracePt t="122517" x="6088063" y="3725863"/>
          <p14:tracePt t="122534" x="6042025" y="3535363"/>
          <p14:tracePt t="122550" x="5981700" y="3178175"/>
          <p14:tracePt t="122567" x="5813425" y="2713038"/>
          <p14:tracePt t="122584" x="5540375" y="2286000"/>
          <p14:tracePt t="122600" x="5372100" y="2079625"/>
          <p14:tracePt t="122617" x="5295900" y="1997075"/>
          <p14:tracePt t="122635" x="5280025" y="1981200"/>
          <p14:tracePt t="122742" x="5273675" y="1981200"/>
          <p14:tracePt t="122758" x="5273675" y="1973263"/>
          <p14:tracePt t="122766" x="5273675" y="1958975"/>
          <p14:tracePt t="122773" x="5273675" y="1927225"/>
          <p14:tracePt t="122784" x="5273675" y="1889125"/>
          <p14:tracePt t="122800" x="5273675" y="1828800"/>
          <p14:tracePt t="122818" x="5273675" y="1782763"/>
          <p14:tracePt t="122834" x="5273675" y="1774825"/>
          <p14:tracePt t="122902" x="5273675" y="1768475"/>
          <p14:tracePt t="122918" x="5273675" y="1782763"/>
          <p14:tracePt t="122927" x="5280025" y="1820863"/>
          <p14:tracePt t="122934" x="5295900" y="1851025"/>
          <p14:tracePt t="122950" x="5311775" y="1920875"/>
          <p14:tracePt t="122967" x="5326063" y="1951038"/>
          <p14:tracePt t="122984" x="5334000" y="1965325"/>
          <p14:tracePt t="123000" x="5334000" y="1981200"/>
          <p14:tracePt t="124198" x="5334000" y="2019300"/>
          <p14:tracePt t="124205" x="5418138" y="2111375"/>
          <p14:tracePt t="124217" x="5630863" y="2270125"/>
          <p14:tracePt t="124234" x="6218238" y="2628900"/>
          <p14:tracePt t="124251" x="6964363" y="3009900"/>
          <p14:tracePt t="124268" x="7642225" y="3306763"/>
          <p14:tracePt t="124285" x="8229600" y="3565525"/>
          <p14:tracePt t="124301" x="8321675" y="3603625"/>
          <p14:tracePt t="124318" x="8328025" y="3603625"/>
          <p14:tracePt t="124438" x="8335963" y="3603625"/>
          <p14:tracePt t="124447" x="8335963" y="3611563"/>
          <p14:tracePt t="124463" x="8335963" y="3635375"/>
          <p14:tracePt t="124469" x="8335963" y="3649663"/>
          <p14:tracePt t="124485" x="8335963" y="3711575"/>
          <p14:tracePt t="124501" x="8343900" y="3802063"/>
          <p14:tracePt t="124518" x="8351838" y="3908425"/>
          <p14:tracePt t="124535" x="8366125" y="3940175"/>
          <p14:tracePt t="124590" x="8351838" y="3940175"/>
          <p14:tracePt t="124598" x="8335963" y="3940175"/>
          <p14:tracePt t="124605" x="8313738" y="3940175"/>
          <p14:tracePt t="124618" x="8267700" y="3932238"/>
          <p14:tracePt t="124634" x="8213725" y="3932238"/>
          <p14:tracePt t="124651" x="8169275" y="3932238"/>
          <p14:tracePt t="124668" x="8153400" y="3932238"/>
          <p14:tracePt t="124848" x="8137525" y="3932238"/>
          <p14:tracePt t="124853" x="8123238" y="3908425"/>
          <p14:tracePt t="124868" x="8107363" y="3840163"/>
          <p14:tracePt t="124885" x="7924800" y="3429000"/>
          <p14:tracePt t="124901" x="7497763" y="2803525"/>
          <p14:tracePt t="124918" x="7010400" y="2141538"/>
          <p14:tracePt t="124935" x="6545263" y="1646238"/>
          <p14:tracePt t="124951" x="6256338" y="1387475"/>
          <p14:tracePt t="124968" x="6172200" y="1317625"/>
          <p14:tracePt t="125061" x="6172200" y="1325563"/>
          <p14:tracePt t="125086" x="6172200" y="1333500"/>
          <p14:tracePt t="125094" x="6180138" y="1341438"/>
          <p14:tracePt t="125158" x="6180138" y="1349375"/>
          <p14:tracePt t="125173" x="6180138" y="1355725"/>
          <p14:tracePt t="125182" x="6180138" y="1363663"/>
          <p14:tracePt t="125189" x="6180138" y="1371600"/>
          <p14:tracePt t="125201" x="6180138" y="1387475"/>
          <p14:tracePt t="125218" x="6180138" y="1425575"/>
          <p14:tracePt t="125235" x="6180138" y="1493838"/>
          <p14:tracePt t="125251" x="6180138" y="1592263"/>
          <p14:tracePt t="125269" x="6210300" y="1798638"/>
          <p14:tracePt t="125285" x="6218238" y="1912938"/>
          <p14:tracePt t="125301" x="6308725" y="2255838"/>
          <p14:tracePt t="125318" x="6378575" y="2506663"/>
          <p14:tracePt t="125335" x="6454775" y="2720975"/>
          <p14:tracePt t="125351" x="6515100" y="2949575"/>
          <p14:tracePt t="125368" x="6583363" y="3162300"/>
          <p14:tracePt t="125385" x="6629400" y="3330575"/>
          <p14:tracePt t="125401" x="6667500" y="3475038"/>
          <p14:tracePt t="125418" x="6689725" y="3565525"/>
          <p14:tracePt t="125435" x="6697663" y="3581400"/>
          <p14:tracePt t="125451" x="6705600" y="3589338"/>
          <p14:tracePt t="125525" x="6713538" y="3589338"/>
          <p14:tracePt t="125553" x="6721475" y="3589338"/>
          <p14:tracePt t="125567" x="6727825" y="3589338"/>
          <p14:tracePt t="125573" x="6743700" y="3589338"/>
          <p14:tracePt t="125585" x="6773863" y="3603625"/>
          <p14:tracePt t="125601" x="6873875" y="3695700"/>
          <p14:tracePt t="125618" x="6980238" y="3779838"/>
          <p14:tracePt t="125635" x="7078663" y="3863975"/>
          <p14:tracePt t="125651" x="7132638" y="3908425"/>
          <p14:tracePt t="125853" x="7124700" y="3908425"/>
          <p14:tracePt t="125861" x="7116763" y="3908425"/>
          <p14:tracePt t="125870" x="7108825" y="3908425"/>
          <p14:tracePt t="125893" x="7102475" y="3908425"/>
          <p14:tracePt t="125902" x="7094538" y="3908425"/>
          <p14:tracePt t="125918" x="7086600" y="3908425"/>
          <p14:tracePt t="125935" x="7070725" y="3908425"/>
          <p14:tracePt t="125953" x="7056438" y="3908425"/>
          <p14:tracePt t="125957" x="7048500" y="3902075"/>
          <p14:tracePt t="125968" x="7040563" y="3902075"/>
          <p14:tracePt t="125985" x="7026275" y="3894138"/>
          <p14:tracePt t="126002" x="7018338" y="3886200"/>
          <p14:tracePt t="127022" x="6980238" y="3886200"/>
          <p14:tracePt t="127030" x="6896100" y="3902075"/>
          <p14:tracePt t="127037" x="6819900" y="3932238"/>
          <p14:tracePt t="127053" x="6637338" y="4000500"/>
          <p14:tracePt t="127069" x="6537325" y="4016375"/>
          <p14:tracePt t="127085" x="6210300" y="4060825"/>
          <p14:tracePt t="127103" x="5905500" y="4076700"/>
          <p14:tracePt t="127119" x="5546725" y="4076700"/>
          <p14:tracePt t="127135" x="5143500" y="4060825"/>
          <p14:tracePt t="127153" x="4792663" y="4008438"/>
          <p14:tracePt t="127169" x="4556125" y="3962400"/>
          <p14:tracePt t="127185" x="4449763" y="3954463"/>
          <p14:tracePt t="127202" x="4419600" y="3946525"/>
          <p14:tracePt t="127219" x="4411663" y="3940175"/>
          <p14:tracePt t="127254" x="4397375" y="3940175"/>
          <p14:tracePt t="127261" x="4373563" y="3940175"/>
          <p14:tracePt t="127270" x="4343400" y="3940175"/>
          <p14:tracePt t="127285" x="4289425" y="3940175"/>
          <p14:tracePt t="127302" x="4259263" y="3940175"/>
          <p14:tracePt t="127398" x="4267200" y="3940175"/>
          <p14:tracePt t="127406" x="4327525" y="3946525"/>
          <p14:tracePt t="127414" x="4441825" y="3946525"/>
          <p14:tracePt t="127421" x="4564063" y="3946525"/>
          <p14:tracePt t="127435" x="4778375" y="3954463"/>
          <p14:tracePt t="127453" x="5668963" y="3984625"/>
          <p14:tracePt t="127469" x="6430963" y="3984625"/>
          <p14:tracePt t="127485" x="7154863" y="3984625"/>
          <p14:tracePt t="127502" x="7840663" y="3984625"/>
          <p14:tracePt t="127519" x="8435975" y="3984625"/>
          <p14:tracePt t="127536" x="8915400" y="3984625"/>
          <p14:tracePt t="127552" x="9151938" y="3984625"/>
          <p14:tracePt t="127569" x="9304338" y="3984625"/>
          <p14:tracePt t="127586" x="9356725" y="3984625"/>
          <p14:tracePt t="127637" x="9364663" y="3984625"/>
          <p14:tracePt t="127655" x="9356725" y="3978275"/>
          <p14:tracePt t="127661" x="9326563" y="3978275"/>
          <p14:tracePt t="127670" x="9296400" y="3978275"/>
          <p14:tracePt t="127686" x="9190038" y="3978275"/>
          <p14:tracePt t="127702" x="8983663" y="4068763"/>
          <p14:tracePt t="127719" x="8626475" y="4168775"/>
          <p14:tracePt t="127736" x="8093075" y="4244975"/>
          <p14:tracePt t="127752" x="7399338" y="4275138"/>
          <p14:tracePt t="127769" x="6659563" y="4275138"/>
          <p14:tracePt t="127786" x="5913438" y="4175125"/>
          <p14:tracePt t="127802" x="5127625" y="4046538"/>
          <p14:tracePt t="127819" x="4549775" y="3894138"/>
          <p14:tracePt t="127836" x="4237038" y="3794125"/>
          <p14:tracePt t="127853" x="3978275" y="3756025"/>
          <p14:tracePt t="127869" x="3954463" y="3756025"/>
          <p14:tracePt t="147536" x="3962400" y="3756025"/>
          <p14:tracePt t="147541" x="4046538" y="3779838"/>
          <p14:tracePt t="147549" x="4175125" y="3817938"/>
          <p14:tracePt t="147559" x="4335463" y="3878263"/>
          <p14:tracePt t="147576" x="4708525" y="4130675"/>
          <p14:tracePt t="147593" x="4922838" y="4259263"/>
          <p14:tracePt t="147610" x="5083175" y="4297363"/>
          <p14:tracePt t="147626" x="5197475" y="4321175"/>
          <p14:tracePt t="147643" x="5295900" y="4335463"/>
          <p14:tracePt t="147660" x="5334000" y="4335463"/>
          <p14:tracePt t="147677" x="5364163" y="4335463"/>
          <p14:tracePt t="147797" x="5356225" y="4327525"/>
          <p14:tracePt t="147805" x="5326063" y="4327525"/>
          <p14:tracePt t="147813" x="5287963" y="4313238"/>
          <p14:tracePt t="147826" x="5257800" y="4305300"/>
          <p14:tracePt t="147843" x="5249863" y="4305300"/>
          <p14:tracePt t="147860" x="5241925" y="4297363"/>
        </p14:tracePtLst>
      </p14:laserTraceLst>
    </p:ext>
  </p:extLs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394033" y="65280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383626"/>
            <a:ext cx="8229600" cy="215900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937155979"/>
              </p:ext>
            </p:extLst>
          </p:nvPr>
        </p:nvGraphicFramePr>
        <p:xfrm>
          <a:off x="5341938" y="2443163"/>
          <a:ext cx="24638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6100" name="Equation" r:id="rId4" imgW="1231560" imgH="279360" progId="Equation.DSMT4">
                  <p:embed/>
                </p:oleObj>
              </mc:Choice>
              <mc:Fallback>
                <p:oleObj name="Equation" r:id="rId4" imgW="123156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41938" y="2443163"/>
                        <a:ext cx="24638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91984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819"/>
    </mc:Choice>
    <mc:Fallback xmlns="">
      <p:transition advTm="7181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881" x="438150" y="5543550"/>
          <p14:tracePt t="3931" x="457200" y="5530850"/>
          <p14:tracePt t="3939" x="501650" y="5511800"/>
          <p14:tracePt t="3948" x="552450" y="5492750"/>
          <p14:tracePt t="3956" x="590550" y="5492750"/>
          <p14:tracePt t="3970" x="749300" y="5454650"/>
          <p14:tracePt t="3986" x="895350" y="5403850"/>
          <p14:tracePt t="4003" x="1066800" y="5295900"/>
          <p14:tracePt t="4020" x="1416050" y="5054600"/>
          <p14:tracePt t="4036" x="1917700" y="4806950"/>
          <p14:tracePt t="4053" x="2559050" y="4470400"/>
          <p14:tracePt t="4070" x="3282950" y="4089400"/>
          <p14:tracePt t="4087" x="3911600" y="3733800"/>
          <p14:tracePt t="4103" x="4394200" y="3378200"/>
          <p14:tracePt t="4120" x="4660900" y="3124200"/>
          <p14:tracePt t="4136" x="4794250" y="2959100"/>
          <p14:tracePt t="4154" x="4864100" y="2717800"/>
          <p14:tracePt t="4170" x="4876800" y="2578100"/>
          <p14:tracePt t="4187" x="4895850" y="2476500"/>
          <p14:tracePt t="4203" x="4902200" y="2406650"/>
          <p14:tracePt t="4220" x="4914900" y="2343150"/>
          <p14:tracePt t="4237" x="4914900" y="2330450"/>
          <p14:tracePt t="4396" x="4940300" y="2324100"/>
          <p14:tracePt t="4403" x="5073650" y="2324100"/>
          <p14:tracePt t="4412" x="5245100" y="2324100"/>
          <p14:tracePt t="4420" x="5416550" y="2324100"/>
          <p14:tracePt t="4437" x="5708650" y="2451100"/>
          <p14:tracePt t="4453" x="5829300" y="2527300"/>
          <p14:tracePt t="4471" x="5956300" y="2609850"/>
          <p14:tracePt t="4487" x="6102350" y="2705100"/>
          <p14:tracePt t="4503" x="6178550" y="2755900"/>
          <p14:tracePt t="4520" x="6184900" y="2762250"/>
          <p14:tracePt t="4628" x="6178550" y="2768600"/>
          <p14:tracePt t="4636" x="6165850" y="2768600"/>
          <p14:tracePt t="4643" x="6153150" y="2768600"/>
          <p14:tracePt t="4653" x="6146800" y="2768600"/>
          <p14:tracePt t="4670" x="6134100" y="2768600"/>
          <p14:tracePt t="4687" x="6121400" y="2768600"/>
          <p14:tracePt t="4704" x="6102350" y="2813050"/>
          <p14:tracePt t="4720" x="6102350" y="2882900"/>
          <p14:tracePt t="4737" x="6102350" y="2971800"/>
          <p14:tracePt t="4754" x="6108700" y="3016250"/>
          <p14:tracePt t="4843" x="6108700" y="3003550"/>
          <p14:tracePt t="4851" x="6115050" y="2984500"/>
          <p14:tracePt t="4859" x="6115050" y="2978150"/>
          <p14:tracePt t="4870" x="6115050" y="2965450"/>
          <p14:tracePt t="4887" x="6127750" y="2927350"/>
          <p14:tracePt t="4904" x="6140450" y="2901950"/>
          <p14:tracePt t="4920" x="6146800" y="2870200"/>
          <p14:tracePt t="4937" x="6165850" y="2851150"/>
          <p14:tracePt t="4954" x="6178550" y="2838450"/>
          <p14:tracePt t="4970" x="6197600" y="2832100"/>
          <p14:tracePt t="4987" x="6223000" y="2832100"/>
          <p14:tracePt t="5004" x="6248400" y="2832100"/>
          <p14:tracePt t="5020" x="6286500" y="2832100"/>
          <p14:tracePt t="5037" x="6318250" y="2825750"/>
          <p14:tracePt t="5054" x="6330950" y="2813050"/>
          <p14:tracePt t="5071" x="6350000" y="2813050"/>
          <p14:tracePt t="5087" x="6369050" y="2806700"/>
          <p14:tracePt t="5104" x="6375400" y="2800350"/>
          <p14:tracePt t="5120" x="6375400" y="2787650"/>
          <p14:tracePt t="5137" x="6407150" y="2755900"/>
          <p14:tracePt t="5154" x="6432550" y="2736850"/>
          <p14:tracePt t="5170" x="6438900" y="2711450"/>
          <p14:tracePt t="5187" x="6438900" y="2698750"/>
          <p14:tracePt t="5220" x="6451600" y="2692400"/>
          <p14:tracePt t="5268" x="6451600" y="2686050"/>
          <p14:tracePt t="5275" x="6464300" y="2686050"/>
          <p14:tracePt t="5287" x="6470650" y="2686050"/>
          <p14:tracePt t="5304" x="6508750" y="2686050"/>
          <p14:tracePt t="5320" x="6534150" y="2686050"/>
          <p14:tracePt t="5337" x="6559550" y="2686050"/>
          <p14:tracePt t="5354" x="6591300" y="2686050"/>
          <p14:tracePt t="5370" x="6604000" y="2686050"/>
          <p14:tracePt t="5387" x="6616700" y="2698750"/>
          <p14:tracePt t="5404" x="6623050" y="2705100"/>
          <p14:tracePt t="5420" x="6635750" y="2717800"/>
          <p14:tracePt t="5437" x="6635750" y="2730500"/>
          <p14:tracePt t="5454" x="6635750" y="2749550"/>
          <p14:tracePt t="5470" x="6635750" y="2755900"/>
          <p14:tracePt t="5487" x="6635750" y="2762250"/>
          <p14:tracePt t="5504" x="6635750" y="2774950"/>
          <p14:tracePt t="5692" x="6635750" y="2768600"/>
          <p14:tracePt t="5700" x="6635750" y="2762250"/>
          <p14:tracePt t="5707" x="6635750" y="2755900"/>
          <p14:tracePt t="5723" x="6635750" y="2749550"/>
          <p14:tracePt t="5739" x="6635750" y="2743200"/>
          <p14:tracePt t="5755" x="6635750" y="2730500"/>
          <p14:tracePt t="5770" x="6635750" y="2717800"/>
          <p14:tracePt t="5787" x="6642100" y="2711450"/>
          <p14:tracePt t="5803" x="6654800" y="2698750"/>
          <p14:tracePt t="5820" x="6667500" y="2698750"/>
          <p14:tracePt t="5837" x="6699250" y="2698750"/>
          <p14:tracePt t="5853" x="6737350" y="2698750"/>
          <p14:tracePt t="5870" x="6800850" y="2698750"/>
          <p14:tracePt t="5887" x="6889750" y="2705100"/>
          <p14:tracePt t="5904" x="6965950" y="2743200"/>
          <p14:tracePt t="5921" x="6997700" y="2755900"/>
          <p14:tracePt t="5937" x="7004050" y="2762250"/>
          <p14:tracePt t="6076" x="6991350" y="2768600"/>
          <p14:tracePt t="6084" x="6978650" y="2768600"/>
          <p14:tracePt t="6091" x="6965950" y="2768600"/>
          <p14:tracePt t="6104" x="6946900" y="2768600"/>
          <p14:tracePt t="6121" x="6927850" y="2768600"/>
          <p14:tracePt t="6137" x="6921500" y="2768600"/>
          <p14:tracePt t="6252" x="6915150" y="2768600"/>
          <p14:tracePt t="6260" x="6915150" y="2762250"/>
          <p14:tracePt t="6271" x="6915150" y="2755900"/>
          <p14:tracePt t="6287" x="6915150" y="2736850"/>
          <p14:tracePt t="6304" x="6915150" y="2730500"/>
          <p14:tracePt t="6321" x="6915150" y="2724150"/>
          <p14:tracePt t="6338" x="6915150" y="2705100"/>
          <p14:tracePt t="6354" x="6915150" y="2686050"/>
          <p14:tracePt t="6371" x="6915150" y="2679700"/>
          <p14:tracePt t="6450" x="6921500" y="2692400"/>
          <p14:tracePt t="6458" x="6927850" y="2711450"/>
          <p14:tracePt t="6466" x="6927850" y="2749550"/>
          <p14:tracePt t="6474" x="6927850" y="2768600"/>
          <p14:tracePt t="6506" x="6927850" y="2774950"/>
          <p14:tracePt t="6577" x="6921500" y="2762250"/>
          <p14:tracePt t="6585" x="6908800" y="2743200"/>
          <p14:tracePt t="6593" x="6896100" y="2705100"/>
          <p14:tracePt t="6603" x="6889750" y="2698750"/>
          <p14:tracePt t="6620" x="6877050" y="2667000"/>
          <p14:tracePt t="6637" x="6877050" y="2660650"/>
          <p14:tracePt t="6654" x="6877050" y="2641600"/>
          <p14:tracePt t="6755" x="6877050" y="2647950"/>
          <p14:tracePt t="6763" x="6896100" y="2686050"/>
          <p14:tracePt t="6772" x="6902450" y="2717800"/>
          <p14:tracePt t="6788" x="6959600" y="2794000"/>
          <p14:tracePt t="6804" x="6985000" y="2844800"/>
          <p14:tracePt t="6821" x="6997700" y="2851150"/>
          <p14:tracePt t="6908" x="7023100" y="2832100"/>
          <p14:tracePt t="6916" x="7023100" y="2813050"/>
          <p14:tracePt t="6924" x="7035800" y="2794000"/>
          <p14:tracePt t="6938" x="7061200" y="2755900"/>
          <p14:tracePt t="6954" x="7086600" y="2724150"/>
          <p14:tracePt t="6971" x="7099300" y="2717800"/>
          <p14:tracePt t="6988" x="7112000" y="2717800"/>
          <p14:tracePt t="7004" x="7137400" y="2717800"/>
          <p14:tracePt t="7021" x="7156450" y="2717800"/>
          <p14:tracePt t="7038" x="7169150" y="2717800"/>
          <p14:tracePt t="7054" x="7188200" y="2717800"/>
          <p14:tracePt t="7088" x="7200900" y="2717800"/>
          <p14:tracePt t="7104" x="7207250" y="2724150"/>
          <p14:tracePt t="7121" x="7226300" y="2736850"/>
          <p14:tracePt t="7138" x="7270750" y="2755900"/>
          <p14:tracePt t="7154" x="7277100" y="2755900"/>
          <p14:tracePt t="7268" x="7289800" y="2755900"/>
          <p14:tracePt t="7283" x="7296150" y="2755900"/>
          <p14:tracePt t="7291" x="7302500" y="2755900"/>
          <p14:tracePt t="7307" x="7321550" y="2755900"/>
          <p14:tracePt t="7321" x="7327900" y="2755900"/>
          <p14:tracePt t="7338" x="7346950" y="2755900"/>
          <p14:tracePt t="7354" x="7385050" y="2755900"/>
          <p14:tracePt t="7371" x="7391400" y="2755900"/>
          <p14:tracePt t="7476" x="7397750" y="2755900"/>
          <p14:tracePt t="7483" x="7416800" y="2755900"/>
          <p14:tracePt t="7491" x="7423150" y="2755900"/>
          <p14:tracePt t="7504" x="7435850" y="2755900"/>
          <p14:tracePt t="7522" x="7448550" y="2755900"/>
          <p14:tracePt t="7538" x="7454900" y="2755900"/>
          <p14:tracePt t="7556" x="7467600" y="2755900"/>
          <p14:tracePt t="7571" x="7473950" y="2755900"/>
          <p14:tracePt t="7588" x="7493000" y="2749550"/>
          <p14:tracePt t="7604" x="7518400" y="2736850"/>
          <p14:tracePt t="7621" x="7531100" y="2736850"/>
          <p14:tracePt t="7638" x="7550150" y="2711450"/>
          <p14:tracePt t="7654" x="7556500" y="2679700"/>
          <p14:tracePt t="7671" x="7569200" y="2654300"/>
          <p14:tracePt t="7688" x="7575550" y="2622550"/>
          <p14:tracePt t="7704" x="7581900" y="2590800"/>
          <p14:tracePt t="7722" x="7581900" y="2571750"/>
          <p14:tracePt t="7738" x="7581900" y="2565400"/>
          <p14:tracePt t="7754" x="7594600" y="2552700"/>
          <p14:tracePt t="7788" x="7594600" y="2546350"/>
          <p14:tracePt t="7836" x="7594600" y="2540000"/>
          <p14:tracePt t="7851" x="7626350" y="2540000"/>
          <p14:tracePt t="7859" x="7664450" y="2578100"/>
          <p14:tracePt t="7871" x="7696200" y="2609850"/>
          <p14:tracePt t="7888" x="7772400" y="2673350"/>
          <p14:tracePt t="7905" x="7823200" y="2711450"/>
          <p14:tracePt t="7922" x="7854950" y="2749550"/>
          <p14:tracePt t="7938" x="7854950" y="2755900"/>
          <p14:tracePt t="7955" x="7861300" y="2762250"/>
          <p14:tracePt t="8060" x="7867650" y="2762250"/>
          <p14:tracePt t="8068" x="7861300" y="2749550"/>
          <p14:tracePt t="8075" x="7854950" y="2724150"/>
          <p14:tracePt t="8088" x="7854950" y="2711450"/>
          <p14:tracePt t="8105" x="7842250" y="2673350"/>
          <p14:tracePt t="8108" x="7842250" y="2635250"/>
          <p14:tracePt t="8122" x="7842250" y="2597150"/>
          <p14:tracePt t="8138" x="7842250" y="2565400"/>
          <p14:tracePt t="8155" x="7842250" y="2482850"/>
          <p14:tracePt t="8171" x="7829550" y="2438400"/>
          <p14:tracePt t="8188" x="7829550" y="2400300"/>
          <p14:tracePt t="8205" x="7823200" y="2368550"/>
          <p14:tracePt t="8221" x="7823200" y="2362200"/>
          <p14:tracePt t="8238" x="7823200" y="2355850"/>
          <p14:tracePt t="8332" x="7816850" y="2349500"/>
          <p14:tracePt t="8339" x="7810500" y="2349500"/>
          <p14:tracePt t="8347" x="7804150" y="2362200"/>
          <p14:tracePt t="8356" x="7797800" y="2393950"/>
          <p14:tracePt t="8371" x="7797800" y="2476500"/>
          <p14:tracePt t="8388" x="7797800" y="2546350"/>
          <p14:tracePt t="8405" x="7785100" y="2603500"/>
          <p14:tracePt t="8421" x="7772400" y="2628900"/>
          <p14:tracePt t="8438" x="7772400" y="2641600"/>
          <p14:tracePt t="8455" x="7772400" y="2647950"/>
          <p14:tracePt t="8471" x="7772400" y="2654300"/>
          <p14:tracePt t="8488" x="7772400" y="2660650"/>
          <p14:tracePt t="8540" x="7766050" y="2660650"/>
          <p14:tracePt t="8547" x="7753350" y="2660650"/>
          <p14:tracePt t="8556" x="7747000" y="2660650"/>
          <p14:tracePt t="8588" x="7715250" y="2641600"/>
          <p14:tracePt t="8692" x="7702550" y="2641600"/>
          <p14:tracePt t="8723" x="7696200" y="2641600"/>
          <p14:tracePt t="8740" x="7689850" y="2641600"/>
          <p14:tracePt t="8748" x="7683500" y="2641600"/>
          <p14:tracePt t="8756" x="7670800" y="2641600"/>
          <p14:tracePt t="8771" x="7651750" y="2641600"/>
          <p14:tracePt t="8788" x="7613650" y="2647950"/>
          <p14:tracePt t="8805" x="7531100" y="2660650"/>
          <p14:tracePt t="8821" x="7454900" y="2679700"/>
          <p14:tracePt t="8838" x="7327900" y="2711450"/>
          <p14:tracePt t="8855" x="7194550" y="2749550"/>
          <p14:tracePt t="8872" x="7035800" y="2794000"/>
          <p14:tracePt t="8888" x="6858000" y="2851150"/>
          <p14:tracePt t="8905" x="6705600" y="2882900"/>
          <p14:tracePt t="8922" x="6584950" y="2895600"/>
          <p14:tracePt t="8938" x="6477000" y="2908300"/>
          <p14:tracePt t="8955" x="6426200" y="2914650"/>
          <p14:tracePt t="8972" x="6388100" y="2914650"/>
          <p14:tracePt t="8988" x="6362700" y="2914650"/>
          <p14:tracePt t="9005" x="6324600" y="2927350"/>
          <p14:tracePt t="9022" x="6292850" y="2927350"/>
          <p14:tracePt t="9038" x="6267450" y="2927350"/>
          <p14:tracePt t="9055" x="6242050" y="2927350"/>
          <p14:tracePt t="9072" x="6223000" y="2927350"/>
          <p14:tracePt t="9088" x="6197600" y="2927350"/>
          <p14:tracePt t="9105" x="6159500" y="2927350"/>
          <p14:tracePt t="9108" x="6140450" y="2927350"/>
          <p14:tracePt t="9122" x="6108700" y="2940050"/>
          <p14:tracePt t="9138" x="6045200" y="2959100"/>
          <p14:tracePt t="9155" x="6000750" y="2978150"/>
          <p14:tracePt t="9172" x="5918200" y="3041650"/>
          <p14:tracePt t="9188" x="5822950" y="3124200"/>
          <p14:tracePt t="9205" x="5759450" y="3200400"/>
          <p14:tracePt t="9222" x="5708650" y="3289300"/>
          <p14:tracePt t="9238" x="5683250" y="3365500"/>
          <p14:tracePt t="9255" x="5670550" y="3416300"/>
          <p14:tracePt t="9272" x="5670550" y="3460750"/>
          <p14:tracePt t="9288" x="5670550" y="3486150"/>
          <p14:tracePt t="9305" x="5657850" y="3511550"/>
          <p14:tracePt t="9322" x="5638800" y="3543300"/>
          <p14:tracePt t="9338" x="5530850" y="3708400"/>
          <p14:tracePt t="9355" x="5429250" y="3771900"/>
          <p14:tracePt t="9372" x="5308600" y="3784600"/>
          <p14:tracePt t="9388" x="5270500" y="3784600"/>
          <p14:tracePt t="9515" x="5283200" y="3778250"/>
          <p14:tracePt t="9524" x="5283200" y="3759200"/>
          <p14:tracePt t="9764" x="5283200" y="3752850"/>
          <p14:tracePt t="9835" x="5289550" y="3752850"/>
          <p14:tracePt t="9843" x="5295900" y="3752850"/>
          <p14:tracePt t="9859" x="5302250" y="3752850"/>
          <p14:tracePt t="9876" x="5314950" y="3752850"/>
          <p14:tracePt t="56234" x="5372100" y="3733800"/>
          <p14:tracePt t="56242" x="5518150" y="3689350"/>
          <p14:tracePt t="56250" x="5715000" y="3600450"/>
          <p14:tracePt t="56258" x="5880100" y="3543300"/>
          <p14:tracePt t="56269" x="5988050" y="3492500"/>
          <p14:tracePt t="56286" x="6108700" y="3435350"/>
          <p14:tracePt t="56302" x="6153150" y="3409950"/>
          <p14:tracePt t="56319" x="6178550" y="3397250"/>
          <p14:tracePt t="56336" x="6191250" y="3384550"/>
          <p14:tracePt t="56352" x="6223000" y="3346450"/>
          <p14:tracePt t="56369" x="6235700" y="3321050"/>
          <p14:tracePt t="56386" x="6267450" y="3257550"/>
          <p14:tracePt t="56402" x="6280150" y="3206750"/>
          <p14:tracePt t="56419" x="6286500" y="3168650"/>
          <p14:tracePt t="56436" x="6286500" y="3098800"/>
          <p14:tracePt t="56452" x="6286500" y="3028950"/>
          <p14:tracePt t="56469" x="6286500" y="2959100"/>
          <p14:tracePt t="56486" x="6286500" y="2908300"/>
          <p14:tracePt t="56503" x="6286500" y="2882900"/>
          <p14:tracePt t="56519" x="6286500" y="2863850"/>
          <p14:tracePt t="56536" x="6286500" y="2857500"/>
          <p14:tracePt t="56553" x="6299200" y="2851150"/>
          <p14:tracePt t="56569" x="6299200" y="2838450"/>
          <p14:tracePt t="56643" x="6299200" y="2832100"/>
          <p14:tracePt t="56651" x="6299200" y="2825750"/>
          <p14:tracePt t="56659" x="6305550" y="2806700"/>
          <p14:tracePt t="56670" x="6318250" y="2787650"/>
          <p14:tracePt t="56686" x="6330950" y="2749550"/>
          <p14:tracePt t="56703" x="6350000" y="2705100"/>
          <p14:tracePt t="56720" x="6375400" y="2635250"/>
          <p14:tracePt t="56736" x="6400800" y="2565400"/>
          <p14:tracePt t="56753" x="6432550" y="2508250"/>
          <p14:tracePt t="56756" x="6432550" y="2489200"/>
          <p14:tracePt t="56770" x="6451600" y="2470150"/>
          <p14:tracePt t="56786" x="6457950" y="2470150"/>
          <p14:tracePt t="56820" x="6464300" y="2470150"/>
          <p14:tracePt t="56836" x="6470650" y="2470150"/>
          <p14:tracePt t="56853" x="6489700" y="2470150"/>
          <p14:tracePt t="56870" x="6502400" y="2470150"/>
          <p14:tracePt t="56886" x="6515100" y="2482850"/>
          <p14:tracePt t="56903" x="6521450" y="2501900"/>
          <p14:tracePt t="56936" x="6527800" y="2501900"/>
          <p14:tracePt t="57068" x="6521450" y="2501900"/>
          <p14:tracePt t="57076" x="6502400" y="2501900"/>
          <p14:tracePt t="57087" x="6489700" y="2501900"/>
          <p14:tracePt t="57103" x="6457950" y="2501900"/>
          <p14:tracePt t="57120" x="6407150" y="2508250"/>
          <p14:tracePt t="57137" x="6362700" y="2540000"/>
          <p14:tracePt t="57154" x="6203950" y="2673350"/>
          <p14:tracePt t="57170" x="6108700" y="2781300"/>
          <p14:tracePt t="57187" x="6051550" y="2876550"/>
          <p14:tracePt t="57203" x="6038850" y="2933700"/>
          <p14:tracePt t="57220" x="6038850" y="2984500"/>
          <p14:tracePt t="57237" x="6038850" y="3028950"/>
          <p14:tracePt t="57253" x="6096000" y="3054350"/>
          <p14:tracePt t="57270" x="6140450" y="3073400"/>
          <p14:tracePt t="57287" x="6178550" y="3073400"/>
          <p14:tracePt t="57303" x="6229350" y="3028950"/>
          <p14:tracePt t="57320" x="6286500" y="2908300"/>
          <p14:tracePt t="57337" x="6299200" y="2787650"/>
          <p14:tracePt t="57354" x="6311900" y="2660650"/>
          <p14:tracePt t="57370" x="6311900" y="2622550"/>
          <p14:tracePt t="57387" x="6311900" y="2584450"/>
          <p14:tracePt t="57403" x="6305550" y="2578100"/>
          <p14:tracePt t="57420" x="6292850" y="2565400"/>
          <p14:tracePt t="57436" x="6286500" y="2565400"/>
          <p14:tracePt t="57453" x="6280150" y="2565400"/>
          <p14:tracePt t="57470" x="6254750" y="2597150"/>
          <p14:tracePt t="57487" x="6254750" y="2667000"/>
          <p14:tracePt t="57503" x="6254750" y="2749550"/>
          <p14:tracePt t="57520" x="6267450" y="2813050"/>
          <p14:tracePt t="57537" x="6337300" y="2851150"/>
          <p14:tracePt t="57554" x="6451600" y="2863850"/>
          <p14:tracePt t="57570" x="6565900" y="2838450"/>
          <p14:tracePt t="57587" x="6635750" y="2774950"/>
          <p14:tracePt t="57603" x="6667500" y="2705100"/>
          <p14:tracePt t="57620" x="6673850" y="2686050"/>
          <p14:tracePt t="57637" x="6673850" y="2654300"/>
          <p14:tracePt t="57653" x="6673850" y="2647950"/>
          <p14:tracePt t="57755" x="6673850" y="2660650"/>
          <p14:tracePt t="57764" x="6673850" y="2667000"/>
          <p14:tracePt t="57772" x="6673850" y="2673350"/>
          <p14:tracePt t="57787" x="6673850" y="2679700"/>
          <p14:tracePt t="57804" x="6673850" y="2692400"/>
          <p14:tracePt t="57828" x="6673850" y="2698750"/>
          <p14:tracePt t="57843" x="6673850" y="2711450"/>
          <p14:tracePt t="57859" x="6667500" y="2711450"/>
          <p14:tracePt t="57870" x="6661150" y="2717800"/>
          <p14:tracePt t="57887" x="6648450" y="2730500"/>
          <p14:tracePt t="57904" x="6629400" y="2749550"/>
          <p14:tracePt t="57920" x="6610350" y="2768600"/>
          <p14:tracePt t="57937" x="6591300" y="2806700"/>
          <p14:tracePt t="57954" x="6572250" y="2825750"/>
          <p14:tracePt t="57970" x="6559550" y="2832100"/>
          <p14:tracePt t="58011" x="6553200" y="2844800"/>
          <p14:tracePt t="58571" x="6731000" y="2895600"/>
          <p14:tracePt t="58580" x="7054850" y="2971800"/>
          <p14:tracePt t="58588" x="7283450" y="2990850"/>
          <p14:tracePt t="58604" x="7537450" y="3067050"/>
          <p14:tracePt t="58620" x="7639050" y="3079750"/>
          <p14:tracePt t="58637" x="7708900" y="3079750"/>
          <p14:tracePt t="58654" x="7753350" y="3073400"/>
          <p14:tracePt t="58670" x="7778750" y="3035300"/>
          <p14:tracePt t="58687" x="7797800" y="2952750"/>
          <p14:tracePt t="58704" x="7797800" y="2851150"/>
          <p14:tracePt t="58720" x="7753350" y="2743200"/>
          <p14:tracePt t="58738" x="7696200" y="2654300"/>
          <p14:tracePt t="58754" x="7651750" y="2603500"/>
          <p14:tracePt t="58770" x="7639050" y="2603500"/>
          <p14:tracePt t="58787" x="7632700" y="2597150"/>
          <p14:tracePt t="58804" x="7626350" y="2597150"/>
          <p14:tracePt t="58820" x="7607300" y="2597150"/>
          <p14:tracePt t="58837" x="7556500" y="2597150"/>
          <p14:tracePt t="58854" x="7442200" y="2597150"/>
          <p14:tracePt t="58871" x="7232650" y="2597150"/>
          <p14:tracePt t="58887" x="7023100" y="2622550"/>
          <p14:tracePt t="58904" x="6877050" y="2660650"/>
          <p14:tracePt t="58921" x="6813550" y="2686050"/>
          <p14:tracePt t="58938" x="6788150" y="2711450"/>
          <p14:tracePt t="58954" x="6788150" y="2717800"/>
          <p14:tracePt t="58970" x="6788150" y="2774950"/>
          <p14:tracePt t="58987" x="6819900" y="2806700"/>
          <p14:tracePt t="59004" x="6902450" y="2832100"/>
          <p14:tracePt t="59021" x="7023100" y="2844800"/>
          <p14:tracePt t="59037" x="7156450" y="2844800"/>
          <p14:tracePt t="59054" x="7277100" y="2825750"/>
          <p14:tracePt t="59071" x="7353300" y="2762250"/>
          <p14:tracePt t="59087" x="7366000" y="2736850"/>
          <p14:tracePt t="59104" x="7372350" y="2705100"/>
          <p14:tracePt t="59121" x="7372350" y="2667000"/>
          <p14:tracePt t="59138" x="7226300" y="2622550"/>
          <p14:tracePt t="59154" x="7137400" y="2609850"/>
          <p14:tracePt t="59171" x="6972300" y="2597150"/>
          <p14:tracePt t="59187" x="6902450" y="2597150"/>
          <p14:tracePt t="59204" x="6870700" y="2597150"/>
          <p14:tracePt t="59221" x="6858000" y="2603500"/>
          <p14:tracePt t="59237" x="6851650" y="2616200"/>
          <p14:tracePt t="59254" x="6851650" y="2622550"/>
          <p14:tracePt t="59307" x="6851650" y="2635250"/>
          <p14:tracePt t="59316" x="6858000" y="2654300"/>
          <p14:tracePt t="59323" x="6864350" y="2667000"/>
          <p14:tracePt t="59338" x="6883400" y="2717800"/>
          <p14:tracePt t="59354" x="6902450" y="2736850"/>
          <p14:tracePt t="59371" x="6927850" y="2749550"/>
          <p14:tracePt t="66611" x="6934200" y="2749550"/>
          <p14:tracePt t="66619" x="6940550" y="2762250"/>
          <p14:tracePt t="66627" x="6959600" y="2762250"/>
          <p14:tracePt t="66640" x="6972300" y="2762250"/>
          <p14:tracePt t="66656" x="6997700" y="2762250"/>
          <p14:tracePt t="66673" x="7023100" y="2768600"/>
          <p14:tracePt t="66690" x="7073900" y="2781300"/>
          <p14:tracePt t="66706" x="7086600" y="2781300"/>
          <p14:tracePt t="66723" x="7099300" y="2781300"/>
          <p14:tracePt t="66835" x="7105650" y="2787650"/>
          <p14:tracePt t="66851" x="7105650" y="2794000"/>
          <p14:tracePt t="66859" x="7105650" y="2800350"/>
          <p14:tracePt t="66868" x="7112000" y="2800350"/>
          <p14:tracePt t="66875" x="7112000" y="2806700"/>
          <p14:tracePt t="66890" x="7124700" y="2825750"/>
          <p14:tracePt t="66906" x="7124700" y="2832100"/>
          <p14:tracePt t="66923" x="7131050" y="2857500"/>
          <p14:tracePt t="66940" x="7143750" y="2889250"/>
          <p14:tracePt t="66956" x="7143750" y="2914650"/>
          <p14:tracePt t="66973" x="7143750" y="2940050"/>
          <p14:tracePt t="66990" x="7143750" y="2965450"/>
          <p14:tracePt t="67006" x="7162800" y="2984500"/>
          <p14:tracePt t="67023" x="7175500" y="3016250"/>
          <p14:tracePt t="67040" x="7175500" y="3054350"/>
          <p14:tracePt t="67056" x="7175500" y="3086100"/>
          <p14:tracePt t="67073" x="7175500" y="3117850"/>
          <p14:tracePt t="67090" x="7175500" y="3143250"/>
          <p14:tracePt t="67106" x="7175500" y="3155950"/>
          <p14:tracePt t="67123" x="7175500" y="3168650"/>
          <p14:tracePt t="67140" x="7175500" y="3181350"/>
          <p14:tracePt t="67156" x="7175500" y="3194050"/>
          <p14:tracePt t="67173" x="7175500" y="3200400"/>
          <p14:tracePt t="67190" x="7175500" y="3213100"/>
          <p14:tracePt t="67207" x="7169150" y="3219450"/>
          <p14:tracePt t="67240" x="7162800" y="3232150"/>
          <p14:tracePt t="67323" x="7156450" y="3232150"/>
          <p14:tracePt t="67340" x="7150100" y="3232150"/>
          <p14:tracePt t="67372" x="7143750" y="3232150"/>
          <p14:tracePt t="67379" x="7131050" y="3244850"/>
          <p14:tracePt t="67390" x="7124700" y="3244850"/>
          <p14:tracePt t="67406" x="7105650" y="3263900"/>
          <p14:tracePt t="67423" x="7080250" y="3282950"/>
          <p14:tracePt t="67440" x="7016750" y="3346450"/>
          <p14:tracePt t="67457" x="6959600" y="3409950"/>
          <p14:tracePt t="67474" x="6883400" y="3524250"/>
          <p14:tracePt t="67490" x="6832600" y="3587750"/>
          <p14:tracePt t="67507" x="6800850" y="3632200"/>
          <p14:tracePt t="67523" x="6781800" y="3657600"/>
          <p14:tracePt t="67540" x="6762750" y="3676650"/>
          <p14:tracePt t="67557" x="6762750" y="3683000"/>
          <p14:tracePt t="67590" x="6762750" y="3695700"/>
          <p14:tracePt t="71340" x="0" y="0"/>
        </p14:tracePtLst>
      </p14:laserTraceLst>
    </p:ext>
  </p:extLs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55406792"/>
              </p:ext>
            </p:extLst>
          </p:nvPr>
        </p:nvGraphicFramePr>
        <p:xfrm>
          <a:off x="2838450" y="2162175"/>
          <a:ext cx="5664200" cy="2184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7124" name="Equation" r:id="rId4" imgW="2831760" imgH="1091880" progId="Equation.DSMT4">
                  <p:embed/>
                </p:oleObj>
              </mc:Choice>
              <mc:Fallback>
                <p:oleObj name="Equation" r:id="rId4" imgW="2831760" imgH="109188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838450" y="2162175"/>
                        <a:ext cx="5664200" cy="2184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171285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01564"/>
    </mc:Choice>
    <mc:Fallback xmlns="">
      <p:transition advTm="101564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570" x="450850" y="5543550"/>
          <p14:tracePt t="3732" x="450850" y="5524500"/>
          <p14:tracePt t="3740" x="450850" y="5518150"/>
          <p14:tracePt t="3748" x="457200" y="5492750"/>
          <p14:tracePt t="3756" x="514350" y="5448300"/>
          <p14:tracePt t="3773" x="793750" y="5245100"/>
          <p14:tracePt t="3789" x="1149350" y="4959350"/>
          <p14:tracePt t="3806" x="1727200" y="4508500"/>
          <p14:tracePt t="3822" x="2254250" y="4057650"/>
          <p14:tracePt t="3839" x="2698750" y="3689350"/>
          <p14:tracePt t="3856" x="2971800" y="3429000"/>
          <p14:tracePt t="3873" x="3143250" y="3225800"/>
          <p14:tracePt t="3889" x="3206750" y="3117850"/>
          <p14:tracePt t="3906" x="3225800" y="3035300"/>
          <p14:tracePt t="3923" x="3232150" y="3022600"/>
          <p14:tracePt t="3939" x="3232150" y="2997200"/>
          <p14:tracePt t="3956" x="3232150" y="2984500"/>
          <p14:tracePt t="3973" x="3238500" y="2971800"/>
          <p14:tracePt t="3989" x="3244850" y="2952750"/>
          <p14:tracePt t="4006" x="3251200" y="2933700"/>
          <p14:tracePt t="4023" x="3276600" y="2908300"/>
          <p14:tracePt t="4039" x="3346450" y="2851150"/>
          <p14:tracePt t="4056" x="3454400" y="2787650"/>
          <p14:tracePt t="4061" x="3511550" y="2743200"/>
          <p14:tracePt t="4073" x="3562350" y="2705100"/>
          <p14:tracePt t="4089" x="3663950" y="2635250"/>
          <p14:tracePt t="4106" x="3752850" y="2571750"/>
          <p14:tracePt t="4123" x="3829050" y="2514600"/>
          <p14:tracePt t="4139" x="3835400" y="2501900"/>
          <p14:tracePt t="4428" x="3790950" y="2501900"/>
          <p14:tracePt t="4436" x="3740150" y="2501900"/>
          <p14:tracePt t="4444" x="3689350" y="2501900"/>
          <p14:tracePt t="4456" x="3657600" y="2501900"/>
          <p14:tracePt t="4473" x="3600450" y="2501900"/>
          <p14:tracePt t="4490" x="3575050" y="2501900"/>
          <p14:tracePt t="4507" x="3568700" y="2501900"/>
          <p14:tracePt t="4564" x="3562350" y="2501900"/>
          <p14:tracePt t="4652" x="3562350" y="2508250"/>
          <p14:tracePt t="4660" x="3562350" y="2514600"/>
          <p14:tracePt t="4669" x="3562350" y="2527300"/>
          <p14:tracePt t="4676" x="3562350" y="2533650"/>
          <p14:tracePt t="4689" x="3562350" y="2540000"/>
          <p14:tracePt t="4706" x="3587750" y="2559050"/>
          <p14:tracePt t="4723" x="3644900" y="2609850"/>
          <p14:tracePt t="4739" x="3695700" y="2641600"/>
          <p14:tracePt t="4756" x="3746500" y="2667000"/>
          <p14:tracePt t="4773" x="3822700" y="2692400"/>
          <p14:tracePt t="4789" x="3905250" y="2724150"/>
          <p14:tracePt t="4806" x="3968750" y="2743200"/>
          <p14:tracePt t="4823" x="3981450" y="2743200"/>
          <p14:tracePt t="4839" x="3994150" y="2743200"/>
          <p14:tracePt t="4856" x="4000500" y="2743200"/>
          <p14:tracePt t="4889" x="4006850" y="2743200"/>
          <p14:tracePt t="4906" x="4019550" y="2717800"/>
          <p14:tracePt t="4923" x="4019550" y="2705100"/>
          <p14:tracePt t="4939" x="4019550" y="2673350"/>
          <p14:tracePt t="4956" x="4019550" y="2667000"/>
          <p14:tracePt t="4973" x="4019550" y="2660650"/>
          <p14:tracePt t="4990" x="4019550" y="2647950"/>
          <p14:tracePt t="5060" x="4019550" y="2641600"/>
          <p14:tracePt t="5100" x="4025900" y="2641600"/>
          <p14:tracePt t="5108" x="4032250" y="2628900"/>
          <p14:tracePt t="5292" x="4038600" y="2628900"/>
          <p14:tracePt t="5300" x="4038600" y="2622550"/>
          <p14:tracePt t="5324" x="4038600" y="2616200"/>
          <p14:tracePt t="5364" x="4038600" y="2603500"/>
          <p14:tracePt t="5372" x="4038600" y="2597150"/>
          <p14:tracePt t="5380" x="4038600" y="2590800"/>
          <p14:tracePt t="5390" x="4038600" y="2578100"/>
          <p14:tracePt t="5407" x="4089400" y="2552700"/>
          <p14:tracePt t="5423" x="4152900" y="2527300"/>
          <p14:tracePt t="5440" x="4222750" y="2501900"/>
          <p14:tracePt t="5457" x="4318000" y="2463800"/>
          <p14:tracePt t="5473" x="4413250" y="2444750"/>
          <p14:tracePt t="5490" x="4565650" y="2425700"/>
          <p14:tracePt t="5507" x="4699000" y="2413000"/>
          <p14:tracePt t="5524" x="4819650" y="2413000"/>
          <p14:tracePt t="5540" x="4946650" y="2413000"/>
          <p14:tracePt t="5557" x="5048250" y="2413000"/>
          <p14:tracePt t="5573" x="5111750" y="2413000"/>
          <p14:tracePt t="5590" x="5124450" y="2413000"/>
          <p14:tracePt t="5671" x="5105400" y="2413000"/>
          <p14:tracePt t="5678" x="5048250" y="2400300"/>
          <p14:tracePt t="5690" x="4927600" y="2387600"/>
          <p14:tracePt t="5707" x="4787900" y="2387600"/>
          <p14:tracePt t="5723" x="4705350" y="2387600"/>
          <p14:tracePt t="5740" x="4654550" y="2387600"/>
          <p14:tracePt t="5757" x="4616450" y="2387600"/>
          <p14:tracePt t="5773" x="4597400" y="2400300"/>
          <p14:tracePt t="5790" x="4584700" y="2400300"/>
          <p14:tracePt t="5807" x="4552950" y="2406650"/>
          <p14:tracePt t="5823" x="4514850" y="2413000"/>
          <p14:tracePt t="5840" x="4432300" y="2438400"/>
          <p14:tracePt t="5857" x="4318000" y="2470150"/>
          <p14:tracePt t="5873" x="4235450" y="2495550"/>
          <p14:tracePt t="5890" x="4191000" y="2514600"/>
          <p14:tracePt t="5907" x="4178300" y="2520950"/>
          <p14:tracePt t="5923" x="4165600" y="2527300"/>
          <p14:tracePt t="5940" x="4159250" y="2540000"/>
          <p14:tracePt t="5957" x="4152900" y="2540000"/>
          <p14:tracePt t="5973" x="4140200" y="2559050"/>
          <p14:tracePt t="5990" x="4095750" y="2578100"/>
          <p14:tracePt t="6007" x="4019550" y="2597150"/>
          <p14:tracePt t="6023" x="3930650" y="2609850"/>
          <p14:tracePt t="6040" x="3829050" y="2609850"/>
          <p14:tracePt t="6044" x="3810000" y="2609850"/>
          <p14:tracePt t="6057" x="3790950" y="2609850"/>
          <p14:tracePt t="6073" x="3759200" y="2609850"/>
          <p14:tracePt t="6156" x="3759200" y="2597150"/>
          <p14:tracePt t="6164" x="3759200" y="2590800"/>
          <p14:tracePt t="6173" x="3759200" y="2584450"/>
          <p14:tracePt t="6190" x="3765550" y="2571750"/>
          <p14:tracePt t="6207" x="3765550" y="2565400"/>
          <p14:tracePt t="6223" x="3771900" y="2565400"/>
          <p14:tracePt t="6240" x="3771900" y="2559050"/>
          <p14:tracePt t="6260" x="3778250" y="2559050"/>
          <p14:tracePt t="6275" x="3790950" y="2552700"/>
          <p14:tracePt t="6290" x="3797300" y="2546350"/>
          <p14:tracePt t="6307" x="3835400" y="2546350"/>
          <p14:tracePt t="6324" x="3873500" y="2546350"/>
          <p14:tracePt t="6340" x="3905250" y="2546350"/>
          <p14:tracePt t="6357" x="3943350" y="2546350"/>
          <p14:tracePt t="6373" x="3949700" y="2546350"/>
          <p14:tracePt t="6604" x="3956050" y="2540000"/>
          <p14:tracePt t="6612" x="3962400" y="2540000"/>
          <p14:tracePt t="6620" x="3962400" y="2527300"/>
          <p14:tracePt t="6627" x="3962400" y="2520950"/>
          <p14:tracePt t="6640" x="3962400" y="2514600"/>
          <p14:tracePt t="6657" x="3968750" y="2476500"/>
          <p14:tracePt t="6674" x="3987800" y="2444750"/>
          <p14:tracePt t="6690" x="4013200" y="2387600"/>
          <p14:tracePt t="6707" x="4032250" y="2324100"/>
          <p14:tracePt t="6724" x="4038600" y="2286000"/>
          <p14:tracePt t="6740" x="4051300" y="2254250"/>
          <p14:tracePt t="6757" x="4051300" y="2247900"/>
          <p14:tracePt t="6774" x="4051300" y="2241550"/>
          <p14:tracePt t="6884" x="4051300" y="2254250"/>
          <p14:tracePt t="6892" x="4051300" y="2286000"/>
          <p14:tracePt t="6900" x="4051300" y="2336800"/>
          <p14:tracePt t="6908" x="4064000" y="2374900"/>
          <p14:tracePt t="6924" x="4076700" y="2476500"/>
          <p14:tracePt t="6940" x="4102100" y="2546350"/>
          <p14:tracePt t="6957" x="4121150" y="2609850"/>
          <p14:tracePt t="6974" x="4152900" y="2660650"/>
          <p14:tracePt t="6990" x="4159250" y="2667000"/>
          <p14:tracePt t="7028" x="4178300" y="2654300"/>
          <p14:tracePt t="7040" x="4197350" y="2622550"/>
          <p14:tracePt t="7057" x="4248150" y="2514600"/>
          <p14:tracePt t="7061" x="4279900" y="2444750"/>
          <p14:tracePt t="7074" x="4318000" y="2374900"/>
          <p14:tracePt t="7090" x="4375150" y="2247900"/>
          <p14:tracePt t="7107" x="4419600" y="2133600"/>
          <p14:tracePt t="7124" x="4438650" y="2095500"/>
          <p14:tracePt t="7141" x="4438650" y="2082800"/>
          <p14:tracePt t="7157" x="4438650" y="2076450"/>
          <p14:tracePt t="7228" x="4438650" y="2101850"/>
          <p14:tracePt t="7236" x="4438650" y="2139950"/>
          <p14:tracePt t="7244" x="4438650" y="2171700"/>
          <p14:tracePt t="7257" x="4438650" y="2203450"/>
          <p14:tracePt t="7274" x="4438650" y="2279650"/>
          <p14:tracePt t="7290" x="4432300" y="2298700"/>
          <p14:tracePt t="7307" x="4425950" y="2311400"/>
          <p14:tracePt t="7324" x="4413250" y="2311400"/>
          <p14:tracePt t="7340" x="4375150" y="2311400"/>
          <p14:tracePt t="7357" x="4324350" y="2311400"/>
          <p14:tracePt t="7374" x="4286250" y="2311400"/>
          <p14:tracePt t="7390" x="4248150" y="2298700"/>
          <p14:tracePt t="7407" x="4235450" y="2286000"/>
          <p14:tracePt t="7441" x="4235450" y="2279650"/>
          <p14:tracePt t="7532" x="4235450" y="2324100"/>
          <p14:tracePt t="7540" x="4241800" y="2400300"/>
          <p14:tracePt t="7548" x="4254500" y="2508250"/>
          <p14:tracePt t="7557" x="4273550" y="2609850"/>
          <p14:tracePt t="7574" x="4318000" y="2768600"/>
          <p14:tracePt t="7591" x="4343400" y="2857500"/>
          <p14:tracePt t="7607" x="4343400" y="2863850"/>
          <p14:tracePt t="7641" x="4362450" y="2863850"/>
          <p14:tracePt t="7657" x="4406900" y="2813050"/>
          <p14:tracePt t="7675" x="4470400" y="2609850"/>
          <p14:tracePt t="7691" x="4495800" y="2508250"/>
          <p14:tracePt t="7707" x="4521200" y="2419350"/>
          <p14:tracePt t="7724" x="4540250" y="2374900"/>
          <p14:tracePt t="7741" x="4540250" y="2368550"/>
          <p14:tracePt t="7796" x="4546600" y="2362200"/>
          <p14:tracePt t="7804" x="4559300" y="2362200"/>
          <p14:tracePt t="7812" x="4572000" y="2362200"/>
          <p14:tracePt t="7824" x="4597400" y="2387600"/>
          <p14:tracePt t="7841" x="4660900" y="2444750"/>
          <p14:tracePt t="7857" x="4692650" y="2489200"/>
          <p14:tracePt t="7875" x="4692650" y="2501900"/>
          <p14:tracePt t="7972" x="4686300" y="2508250"/>
          <p14:tracePt t="7980" x="4679950" y="2508250"/>
          <p14:tracePt t="7991" x="4673600" y="2508250"/>
          <p14:tracePt t="8007" x="4660900" y="2520950"/>
          <p14:tracePt t="8024" x="4641850" y="2540000"/>
          <p14:tracePt t="8040" x="4622800" y="2559050"/>
          <p14:tracePt t="8057" x="4616450" y="2578100"/>
          <p14:tracePt t="8090" x="4622800" y="2597150"/>
          <p14:tracePt t="8107" x="4699000" y="2609850"/>
          <p14:tracePt t="8124" x="4737100" y="2622550"/>
          <p14:tracePt t="8140" x="4800600" y="2622550"/>
          <p14:tracePt t="8157" x="4851400" y="2622550"/>
          <p14:tracePt t="8174" x="4864100" y="2622550"/>
          <p14:tracePt t="8190" x="4870450" y="2622550"/>
          <p14:tracePt t="8207" x="4876800" y="2622550"/>
          <p14:tracePt t="8224" x="4883150" y="2616200"/>
          <p14:tracePt t="8257" x="4883150" y="2609850"/>
          <p14:tracePt t="8332" x="4883150" y="2603500"/>
          <p14:tracePt t="8340" x="4889500" y="2603500"/>
          <p14:tracePt t="8347" x="4902200" y="2603500"/>
          <p14:tracePt t="8357" x="4908550" y="2603500"/>
          <p14:tracePt t="8374" x="4933950" y="2603500"/>
          <p14:tracePt t="8391" x="4972050" y="2603500"/>
          <p14:tracePt t="8407" x="4997450" y="2603500"/>
          <p14:tracePt t="8424" x="5016500" y="2603500"/>
          <p14:tracePt t="8441" x="5035550" y="2603500"/>
          <p14:tracePt t="8474" x="5041900" y="2597150"/>
          <p14:tracePt t="8500" x="5048250" y="2584450"/>
          <p14:tracePt t="8523" x="5054600" y="2584450"/>
          <p14:tracePt t="8530" x="5054600" y="2578100"/>
          <p14:tracePt t="8540" x="5054600" y="2565400"/>
          <p14:tracePt t="8557" x="5054600" y="2546350"/>
          <p14:tracePt t="8574" x="5060950" y="2520950"/>
          <p14:tracePt t="8591" x="5080000" y="2495550"/>
          <p14:tracePt t="8594" x="5105400" y="2482850"/>
          <p14:tracePt t="8608" x="5111750" y="2451100"/>
          <p14:tracePt t="8624" x="5137150" y="2425700"/>
          <p14:tracePt t="8641" x="5162550" y="2400300"/>
          <p14:tracePt t="8658" x="5181600" y="2381250"/>
          <p14:tracePt t="8675" x="5200650" y="2362200"/>
          <p14:tracePt t="8691" x="5226050" y="2349500"/>
          <p14:tracePt t="8708" x="5238750" y="2336800"/>
          <p14:tracePt t="8724" x="5251450" y="2317750"/>
          <p14:tracePt t="8741" x="5264150" y="2305050"/>
          <p14:tracePt t="8758" x="5276850" y="2305050"/>
          <p14:tracePt t="8774" x="5276850" y="2298700"/>
          <p14:tracePt t="8791" x="5289550" y="2286000"/>
          <p14:tracePt t="8808" x="5308600" y="2286000"/>
          <p14:tracePt t="8825" x="5346700" y="2286000"/>
          <p14:tracePt t="8841" x="5365750" y="2286000"/>
          <p14:tracePt t="8858" x="5384800" y="2279650"/>
          <p14:tracePt t="8874" x="5403850" y="2279650"/>
          <p14:tracePt t="8891" x="5429250" y="2279650"/>
          <p14:tracePt t="8924" x="5435600" y="2286000"/>
          <p14:tracePt t="8941" x="5435600" y="2305050"/>
          <p14:tracePt t="8958" x="5435600" y="2311400"/>
          <p14:tracePt t="8974" x="5435600" y="2317750"/>
          <p14:tracePt t="9260" x="5435600" y="2324100"/>
          <p14:tracePt t="10188" x="5429250" y="2324100"/>
          <p14:tracePt t="10196" x="5422900" y="2324100"/>
          <p14:tracePt t="10212" x="5416550" y="2324100"/>
          <p14:tracePt t="10268" x="5410200" y="2324100"/>
          <p14:tracePt t="10276" x="5403850" y="2324100"/>
          <p14:tracePt t="10301" x="5397500" y="2324100"/>
          <p14:tracePt t="10308" x="5378450" y="2324100"/>
          <p14:tracePt t="10316" x="5359400" y="2336800"/>
          <p14:tracePt t="10325" x="5353050" y="2336800"/>
          <p14:tracePt t="10342" x="5302250" y="2336800"/>
          <p14:tracePt t="10358" x="5245100" y="2343150"/>
          <p14:tracePt t="10375" x="5194300" y="2343150"/>
          <p14:tracePt t="10391" x="5149850" y="2355850"/>
          <p14:tracePt t="10408" x="5111750" y="2368550"/>
          <p14:tracePt t="10425" x="5067300" y="2368550"/>
          <p14:tracePt t="10441" x="5041900" y="2374900"/>
          <p14:tracePt t="10458" x="5029200" y="2374900"/>
          <p14:tracePt t="10475" x="4978400" y="2387600"/>
          <p14:tracePt t="10491" x="4908550" y="2400300"/>
          <p14:tracePt t="10508" x="4813300" y="2406650"/>
          <p14:tracePt t="10525" x="4718050" y="2425700"/>
          <p14:tracePt t="10541" x="4578350" y="2438400"/>
          <p14:tracePt t="10558" x="4457700" y="2451100"/>
          <p14:tracePt t="10575" x="4375150" y="2463800"/>
          <p14:tracePt t="10591" x="4337050" y="2463800"/>
          <p14:tracePt t="10608" x="4318000" y="2463800"/>
          <p14:tracePt t="10625" x="4279900" y="2482850"/>
          <p14:tracePt t="10641" x="4229100" y="2495550"/>
          <p14:tracePt t="10658" x="4171950" y="2508250"/>
          <p14:tracePt t="10675" x="4083050" y="2508250"/>
          <p14:tracePt t="10691" x="4044950" y="2508250"/>
          <p14:tracePt t="10708" x="4038600" y="2508250"/>
          <p14:tracePt t="10725" x="4032250" y="2508250"/>
          <p14:tracePt t="10742" x="4025900" y="2508250"/>
          <p14:tracePt t="10758" x="4013200" y="2508250"/>
          <p14:tracePt t="10775" x="4000500" y="2508250"/>
          <p14:tracePt t="10792" x="3975100" y="2508250"/>
          <p14:tracePt t="10808" x="3943350" y="2508250"/>
          <p14:tracePt t="10825" x="3930650" y="2508250"/>
          <p14:tracePt t="10842" x="3911600" y="2508250"/>
          <p14:tracePt t="10858" x="3905250" y="2508250"/>
          <p14:tracePt t="10875" x="3867150" y="2609850"/>
          <p14:tracePt t="10892" x="3841750" y="2781300"/>
          <p14:tracePt t="10908" x="3841750" y="3048000"/>
          <p14:tracePt t="10925" x="3841750" y="3295650"/>
          <p14:tracePt t="10942" x="3860800" y="3384550"/>
          <p14:tracePt t="10958" x="3879850" y="3409950"/>
          <p14:tracePt t="10975" x="3911600" y="3409950"/>
          <p14:tracePt t="10992" x="3975100" y="3409950"/>
          <p14:tracePt t="11008" x="4152900" y="3333750"/>
          <p14:tracePt t="11025" x="4267200" y="3263900"/>
          <p14:tracePt t="11041" x="4337050" y="3168650"/>
          <p14:tracePt t="11058" x="4356100" y="3143250"/>
          <p14:tracePt t="11075" x="4368800" y="3130550"/>
          <p14:tracePt t="11164" x="4387850" y="3130550"/>
          <p14:tracePt t="11172" x="4406900" y="3149600"/>
          <p14:tracePt t="11179" x="4445000" y="3175000"/>
          <p14:tracePt t="11192" x="4533900" y="3219450"/>
          <p14:tracePt t="11208" x="4889500" y="3289300"/>
          <p14:tracePt t="11225" x="5264150" y="3321050"/>
          <p14:tracePt t="11242" x="5695950" y="3321050"/>
          <p14:tracePt t="11258" x="5734050" y="3321050"/>
          <p14:tracePt t="11275" x="5753100" y="3321050"/>
          <p14:tracePt t="11292" x="5746750" y="3308350"/>
          <p14:tracePt t="11308" x="5645150" y="3282950"/>
          <p14:tracePt t="11325" x="5511800" y="3225800"/>
          <p14:tracePt t="11342" x="5372100" y="3213100"/>
          <p14:tracePt t="11358" x="5232400" y="3200400"/>
          <p14:tracePt t="11375" x="5181600" y="3200400"/>
          <p14:tracePt t="11392" x="5175250" y="3200400"/>
          <p14:tracePt t="11408" x="5175250" y="3219450"/>
          <p14:tracePt t="11425" x="5219700" y="3263900"/>
          <p14:tracePt t="11442" x="5435600" y="3346450"/>
          <p14:tracePt t="11459" x="5511800" y="3359150"/>
          <p14:tracePt t="11475" x="5632450" y="3371850"/>
          <p14:tracePt t="11508" x="5581650" y="3371850"/>
          <p14:tracePt t="11525" x="5397500" y="3352800"/>
          <p14:tracePt t="11542" x="5156200" y="3314700"/>
          <p14:tracePt t="11558" x="4965700" y="3302000"/>
          <p14:tracePt t="11575" x="4908550" y="3302000"/>
          <p14:tracePt t="11604" x="4921250" y="3302000"/>
          <p14:tracePt t="11612" x="4953000" y="3302000"/>
          <p14:tracePt t="11625" x="4997450" y="3302000"/>
          <p14:tracePt t="11643" x="5105400" y="3302000"/>
          <p14:tracePt t="11659" x="5118100" y="3302000"/>
          <p14:tracePt t="11732" x="5137150" y="3302000"/>
          <p14:tracePt t="11740" x="5149850" y="3314700"/>
          <p14:tracePt t="11748" x="5175250" y="3321050"/>
          <p14:tracePt t="11759" x="5207000" y="3333750"/>
          <p14:tracePt t="11775" x="5264150" y="3346450"/>
          <p14:tracePt t="11792" x="5302250" y="3346450"/>
          <p14:tracePt t="11860" x="5289550" y="3346450"/>
          <p14:tracePt t="11868" x="5270500" y="3346450"/>
          <p14:tracePt t="11879" x="5226050" y="3346450"/>
          <p14:tracePt t="11892" x="5156200" y="3346450"/>
          <p14:tracePt t="11909" x="5118100" y="3346450"/>
          <p14:tracePt t="11925" x="5105400" y="3346450"/>
          <p14:tracePt t="12012" x="5118100" y="3346450"/>
          <p14:tracePt t="12020" x="5156200" y="3359150"/>
          <p14:tracePt t="12028" x="5207000" y="3359150"/>
          <p14:tracePt t="12043" x="5372100" y="3371850"/>
          <p14:tracePt t="12059" x="5581650" y="3371850"/>
          <p14:tracePt t="12075" x="5892800" y="3371850"/>
          <p14:tracePt t="12092" x="6172200" y="3371850"/>
          <p14:tracePt t="12109" x="6324600" y="3371850"/>
          <p14:tracePt t="12125" x="6394450" y="3371850"/>
          <p14:tracePt t="12142" x="6426200" y="3371850"/>
          <p14:tracePt t="12158" x="6438900" y="3371850"/>
          <p14:tracePt t="12175" x="6464300" y="3371850"/>
          <p14:tracePt t="12191" x="6553200" y="3359150"/>
          <p14:tracePt t="12208" x="6667500" y="3346450"/>
          <p14:tracePt t="12225" x="6845300" y="3314700"/>
          <p14:tracePt t="12242" x="7124700" y="3282950"/>
          <p14:tracePt t="12259" x="7321550" y="3257550"/>
          <p14:tracePt t="12275" x="7493000" y="3225800"/>
          <p14:tracePt t="12292" x="7626350" y="3200400"/>
          <p14:tracePt t="12309" x="7715250" y="3187700"/>
          <p14:tracePt t="12325" x="7759700" y="3168650"/>
          <p14:tracePt t="12342" x="7772400" y="3168650"/>
          <p14:tracePt t="12359" x="7785100" y="3168650"/>
          <p14:tracePt t="12375" x="7797800" y="3168650"/>
          <p14:tracePt t="12392" x="7835900" y="3168650"/>
          <p14:tracePt t="12409" x="7886700" y="3168650"/>
          <p14:tracePt t="12425" x="7937500" y="3168650"/>
          <p14:tracePt t="12443" x="7981950" y="3168650"/>
          <p14:tracePt t="12459" x="7994650" y="3168650"/>
          <p14:tracePt t="12475" x="8007350" y="3168650"/>
          <p14:tracePt t="12492" x="8032750" y="3181350"/>
          <p14:tracePt t="12509" x="8064500" y="3200400"/>
          <p14:tracePt t="12525" x="8077200" y="3206750"/>
          <p14:tracePt t="12620" x="8026400" y="3219450"/>
          <p14:tracePt t="12628" x="7931150" y="3232150"/>
          <p14:tracePt t="12636" x="7753350" y="3232150"/>
          <p14:tracePt t="12645" x="7537450" y="3263900"/>
          <p14:tracePt t="12659" x="7004050" y="3346450"/>
          <p14:tracePt t="12676" x="6369050" y="3422650"/>
          <p14:tracePt t="12692" x="5822950" y="3467100"/>
          <p14:tracePt t="12709" x="5435600" y="3486150"/>
          <p14:tracePt t="12725" x="5270500" y="3486150"/>
          <p14:tracePt t="12742" x="5175250" y="3486150"/>
          <p14:tracePt t="12759" x="5099050" y="3479800"/>
          <p14:tracePt t="12775" x="5010150" y="3454400"/>
          <p14:tracePt t="12792" x="4889500" y="3390900"/>
          <p14:tracePt t="12809" x="4749800" y="3327400"/>
          <p14:tracePt t="12826" x="4578350" y="3257550"/>
          <p14:tracePt t="12843" x="4387850" y="3117850"/>
          <p14:tracePt t="12859" x="4330700" y="3060700"/>
          <p14:tracePt t="12876" x="4305300" y="3003550"/>
          <p14:tracePt t="12892" x="4292600" y="2965450"/>
          <p14:tracePt t="12909" x="4279900" y="2952750"/>
          <p14:tracePt t="12926" x="4260850" y="2933700"/>
          <p14:tracePt t="12942" x="4222750" y="2908300"/>
          <p14:tracePt t="12959" x="4152900" y="2882900"/>
          <p14:tracePt t="12976" x="4095750" y="2851150"/>
          <p14:tracePt t="12992" x="4051300" y="2825750"/>
          <p14:tracePt t="13009" x="3981450" y="2800350"/>
          <p14:tracePt t="13025" x="3848100" y="2749550"/>
          <p14:tracePt t="13042" x="3733800" y="2705100"/>
          <p14:tracePt t="13059" x="3663950" y="2679700"/>
          <p14:tracePt t="13109" x="3663950" y="2673350"/>
          <p14:tracePt t="13157" x="3663950" y="2667000"/>
          <p14:tracePt t="13164" x="3670300" y="2660650"/>
          <p14:tracePt t="13176" x="3676650" y="2660650"/>
          <p14:tracePt t="13192" x="3689350" y="2654300"/>
          <p14:tracePt t="13209" x="3708400" y="2647950"/>
          <p14:tracePt t="13226" x="3727450" y="2635250"/>
          <p14:tracePt t="13242" x="3740150" y="2622550"/>
          <p14:tracePt t="13259" x="3746500" y="2616200"/>
          <p14:tracePt t="13284" x="3752850" y="2616200"/>
          <p14:tracePt t="13308" x="3759200" y="2609850"/>
          <p14:tracePt t="13316" x="3765550" y="2609850"/>
          <p14:tracePt t="13332" x="3771900" y="2609850"/>
          <p14:tracePt t="13342" x="3778250" y="2609850"/>
          <p14:tracePt t="13359" x="3784600" y="2609850"/>
          <p14:tracePt t="13375" x="3797300" y="2609850"/>
          <p14:tracePt t="13392" x="3810000" y="2609850"/>
          <p14:tracePt t="13409" x="3848100" y="2609850"/>
          <p14:tracePt t="13426" x="3873500" y="2609850"/>
          <p14:tracePt t="13892" x="3886200" y="2603500"/>
          <p14:tracePt t="13900" x="3886200" y="2597150"/>
          <p14:tracePt t="13909" x="3892550" y="2590800"/>
          <p14:tracePt t="13926" x="3905250" y="2571750"/>
          <p14:tracePt t="13943" x="3924300" y="2540000"/>
          <p14:tracePt t="13959" x="3930650" y="2501900"/>
          <p14:tracePt t="13976" x="3956050" y="2444750"/>
          <p14:tracePt t="13993" x="3987800" y="2393950"/>
          <p14:tracePt t="14009" x="4025900" y="2343150"/>
          <p14:tracePt t="14027" x="4038600" y="2286000"/>
          <p14:tracePt t="14043" x="4044950" y="2266950"/>
          <p14:tracePt t="14059" x="4044950" y="2241550"/>
          <p14:tracePt t="14076" x="4044950" y="2216150"/>
          <p14:tracePt t="14093" x="4025900" y="2178050"/>
          <p14:tracePt t="14109" x="3994150" y="2159000"/>
          <p14:tracePt t="14126" x="3943350" y="2127250"/>
          <p14:tracePt t="14142" x="3911600" y="2114550"/>
          <p14:tracePt t="14160" x="3892550" y="2114550"/>
          <p14:tracePt t="14176" x="3879850" y="2114550"/>
          <p14:tracePt t="14193" x="3848100" y="2114550"/>
          <p14:tracePt t="14209" x="3829050" y="2120900"/>
          <p14:tracePt t="14226" x="3803650" y="2165350"/>
          <p14:tracePt t="14243" x="3797300" y="2254250"/>
          <p14:tracePt t="14259" x="3784600" y="2305050"/>
          <p14:tracePt t="14276" x="3784600" y="2368550"/>
          <p14:tracePt t="14293" x="3784600" y="2425700"/>
          <p14:tracePt t="14309" x="3784600" y="2482850"/>
          <p14:tracePt t="14326" x="3790950" y="2533650"/>
          <p14:tracePt t="14343" x="3829050" y="2590800"/>
          <p14:tracePt t="14359" x="3879850" y="2628900"/>
          <p14:tracePt t="14376" x="3930650" y="2635250"/>
          <p14:tracePt t="14393" x="3956050" y="2635250"/>
          <p14:tracePt t="14409" x="3994150" y="2635250"/>
          <p14:tracePt t="14426" x="4057650" y="2520950"/>
          <p14:tracePt t="14442" x="4089400" y="2400300"/>
          <p14:tracePt t="14459" x="4089400" y="2279650"/>
          <p14:tracePt t="14475" x="4070350" y="2178050"/>
          <p14:tracePt t="14492" x="4013200" y="2082800"/>
          <p14:tracePt t="14509" x="3975100" y="2032000"/>
          <p14:tracePt t="14526" x="3898900" y="1993900"/>
          <p14:tracePt t="14543" x="3860800" y="1981200"/>
          <p14:tracePt t="14559" x="3822700" y="1981200"/>
          <p14:tracePt t="14576" x="3778250" y="1993900"/>
          <p14:tracePt t="14579" x="3746500" y="2025650"/>
          <p14:tracePt t="14593" x="3714750" y="2076450"/>
          <p14:tracePt t="14609" x="3670300" y="2190750"/>
          <p14:tracePt t="14626" x="3613150" y="2387600"/>
          <p14:tracePt t="14643" x="3587750" y="2520950"/>
          <p14:tracePt t="14659" x="3587750" y="2590800"/>
          <p14:tracePt t="14676" x="3644900" y="2635250"/>
          <p14:tracePt t="14693" x="3733800" y="2635250"/>
          <p14:tracePt t="14709" x="3835400" y="2635250"/>
          <p14:tracePt t="14726" x="3892550" y="2584450"/>
          <p14:tracePt t="14743" x="3917950" y="2495550"/>
          <p14:tracePt t="14759" x="3917950" y="2393950"/>
          <p14:tracePt t="14776" x="3873500" y="2298700"/>
          <p14:tracePt t="14793" x="3790950" y="2228850"/>
          <p14:tracePt t="14809" x="3708400" y="2203450"/>
          <p14:tracePt t="14826" x="3670300" y="2203450"/>
          <p14:tracePt t="14843" x="3651250" y="2216150"/>
          <p14:tracePt t="14860" x="3638550" y="2273300"/>
          <p14:tracePt t="14876" x="3638550" y="2311400"/>
          <p14:tracePt t="14893" x="3638550" y="2349500"/>
          <p14:tracePt t="14909" x="3683000" y="2387600"/>
          <p14:tracePt t="14926" x="3746500" y="2387600"/>
          <p14:tracePt t="14943" x="3790950" y="2400300"/>
          <p14:tracePt t="14959" x="3803650" y="2400300"/>
          <p14:tracePt t="15179" x="3816350" y="2400300"/>
          <p14:tracePt t="15187" x="3835400" y="2400300"/>
          <p14:tracePt t="15195" x="3854450" y="2400300"/>
          <p14:tracePt t="15209" x="3898900" y="2406650"/>
          <p14:tracePt t="15226" x="4025900" y="2406650"/>
          <p14:tracePt t="15243" x="4159250" y="2406650"/>
          <p14:tracePt t="15259" x="4279900" y="2406650"/>
          <p14:tracePt t="15276" x="4413250" y="2400300"/>
          <p14:tracePt t="15293" x="4533900" y="2355850"/>
          <p14:tracePt t="15309" x="4622800" y="2330450"/>
          <p14:tracePt t="15326" x="4686300" y="2311400"/>
          <p14:tracePt t="15343" x="4711700" y="2286000"/>
          <p14:tracePt t="15404" x="4724400" y="2286000"/>
          <p14:tracePt t="15412" x="4730750" y="2286000"/>
          <p14:tracePt t="15420" x="4749800" y="2286000"/>
          <p14:tracePt t="15428" x="4781550" y="2286000"/>
          <p14:tracePt t="15443" x="4933950" y="2298700"/>
          <p14:tracePt t="15460" x="5194300" y="2413000"/>
          <p14:tracePt t="15476" x="5505450" y="2546350"/>
          <p14:tracePt t="15493" x="5670550" y="2622550"/>
          <p14:tracePt t="15510" x="5689600" y="2628900"/>
          <p14:tracePt t="15573" x="5664200" y="2628900"/>
          <p14:tracePt t="15580" x="5645150" y="2628900"/>
          <p14:tracePt t="15588" x="5638800" y="2628900"/>
          <p14:tracePt t="15596" x="5619750" y="2628900"/>
          <p14:tracePt t="15610" x="5607050" y="2628900"/>
          <p14:tracePt t="15748" x="5600700" y="2628900"/>
          <p14:tracePt t="15756" x="5594350" y="2628900"/>
          <p14:tracePt t="15763" x="5549900" y="2628900"/>
          <p14:tracePt t="15776" x="5499100" y="2628900"/>
          <p14:tracePt t="15793" x="5321300" y="2628900"/>
          <p14:tracePt t="15811" x="4895850" y="2546350"/>
          <p14:tracePt t="15826" x="4813300" y="2514600"/>
          <p14:tracePt t="15843" x="4737100" y="2489200"/>
          <p14:tracePt t="16108" x="4743450" y="2489200"/>
          <p14:tracePt t="16116" x="4743450" y="2482850"/>
          <p14:tracePt t="16348" x="4743450" y="2520950"/>
          <p14:tracePt t="16356" x="4800600" y="2578100"/>
          <p14:tracePt t="16363" x="4826000" y="2647950"/>
          <p14:tracePt t="16377" x="4883150" y="2711450"/>
          <p14:tracePt t="16393" x="4933950" y="2813050"/>
          <p14:tracePt t="16410" x="4991100" y="2876550"/>
          <p14:tracePt t="16427" x="5010150" y="2908300"/>
          <p14:tracePt t="16443" x="5041900" y="2940050"/>
          <p14:tracePt t="16460" x="5060950" y="2952750"/>
          <p14:tracePt t="16477" x="5067300" y="2965450"/>
          <p14:tracePt t="16493" x="5067300" y="2971800"/>
          <p14:tracePt t="16510" x="5073650" y="2984500"/>
          <p14:tracePt t="16596" x="5080000" y="2984500"/>
          <p14:tracePt t="16604" x="5099050" y="2984500"/>
          <p14:tracePt t="16612" x="5130800" y="2984500"/>
          <p14:tracePt t="16627" x="5232400" y="2984500"/>
          <p14:tracePt t="16643" x="5372100" y="2946400"/>
          <p14:tracePt t="16660" x="5562600" y="2914650"/>
          <p14:tracePt t="16677" x="5727700" y="2889250"/>
          <p14:tracePt t="16693" x="5835650" y="2876550"/>
          <p14:tracePt t="16710" x="5854700" y="2863850"/>
          <p14:tracePt t="16772" x="5854700" y="2857500"/>
          <p14:tracePt t="16780" x="5829300" y="2844800"/>
          <p14:tracePt t="16788" x="5778500" y="2844800"/>
          <p14:tracePt t="16796" x="5727700" y="2844800"/>
          <p14:tracePt t="16810" x="5638800" y="2832100"/>
          <p14:tracePt t="16827" x="5207000" y="2781300"/>
          <p14:tracePt t="16843" x="4806950" y="2717800"/>
          <p14:tracePt t="16860" x="4508500" y="2660650"/>
          <p14:tracePt t="16877" x="4381500" y="2622550"/>
          <p14:tracePt t="16893" x="4343400" y="2590800"/>
          <p14:tracePt t="16910" x="4343400" y="2578100"/>
          <p14:tracePt t="16927" x="4343400" y="2540000"/>
          <p14:tracePt t="16943" x="4343400" y="2514600"/>
          <p14:tracePt t="16960" x="4343400" y="2482850"/>
          <p14:tracePt t="16977" x="4337050" y="2470150"/>
          <p14:tracePt t="16994" x="4318000" y="2438400"/>
          <p14:tracePt t="17010" x="4286250" y="2413000"/>
          <p14:tracePt t="17026" x="4159250" y="2381250"/>
          <p14:tracePt t="17043" x="3879850" y="2336800"/>
          <p14:tracePt t="17060" x="3587750" y="2305050"/>
          <p14:tracePt t="17077" x="3416300" y="2305050"/>
          <p14:tracePt t="17093" x="3365500" y="2305050"/>
          <p14:tracePt t="17110" x="3359150" y="2311400"/>
          <p14:tracePt t="17127" x="3359150" y="2330450"/>
          <p14:tracePt t="17143" x="3397250" y="2362200"/>
          <p14:tracePt t="17160" x="3454400" y="2374900"/>
          <p14:tracePt t="17176" x="3486150" y="2381250"/>
          <p14:tracePt t="17193" x="3505200" y="2381250"/>
          <p14:tracePt t="17268" x="3511550" y="2381250"/>
          <p14:tracePt t="17276" x="3517900" y="2381250"/>
          <p14:tracePt t="17284" x="3530600" y="2381250"/>
          <p14:tracePt t="17294" x="3543300" y="2381250"/>
          <p14:tracePt t="17310" x="3575050" y="2381250"/>
          <p14:tracePt t="17327" x="3625850" y="2381250"/>
          <p14:tracePt t="17344" x="3714750" y="2368550"/>
          <p14:tracePt t="17360" x="3803650" y="2368550"/>
          <p14:tracePt t="17377" x="3867150" y="2368550"/>
          <p14:tracePt t="17394" x="3917950" y="2368550"/>
          <p14:tracePt t="17410" x="3930650" y="2368550"/>
          <p14:tracePt t="17492" x="3930650" y="2374900"/>
          <p14:tracePt t="17500" x="3930650" y="2393950"/>
          <p14:tracePt t="17510" x="3943350" y="2419350"/>
          <p14:tracePt t="17527" x="3943350" y="2463800"/>
          <p14:tracePt t="17544" x="3943350" y="2489200"/>
          <p14:tracePt t="17577" x="3943350" y="2501900"/>
          <p14:tracePt t="17980" x="3981450" y="2501900"/>
          <p14:tracePt t="17988" x="4108450" y="2514600"/>
          <p14:tracePt t="17996" x="4330700" y="2546350"/>
          <p14:tracePt t="18010" x="5035550" y="2673350"/>
          <p14:tracePt t="18027" x="6064250" y="2781300"/>
          <p14:tracePt t="18044" x="6959600" y="2832100"/>
          <p14:tracePt t="18061" x="7359650" y="2832100"/>
          <p14:tracePt t="18077" x="7410450" y="2832100"/>
          <p14:tracePt t="18094" x="7410450" y="2819400"/>
          <p14:tracePt t="18111" x="7213600" y="2698750"/>
          <p14:tracePt t="18127" x="6838950" y="2546350"/>
          <p14:tracePt t="18144" x="6527800" y="2406650"/>
          <p14:tracePt t="18160" x="6292850" y="2362200"/>
          <p14:tracePt t="18177" x="6203950" y="2362200"/>
          <p14:tracePt t="18194" x="6197600" y="2362200"/>
          <p14:tracePt t="18210" x="6184900" y="2368550"/>
          <p14:tracePt t="18227" x="6172200" y="2387600"/>
          <p14:tracePt t="18244" x="6127750" y="2432050"/>
          <p14:tracePt t="18261" x="6045200" y="2457450"/>
          <p14:tracePt t="18277" x="5918200" y="2470150"/>
          <p14:tracePt t="18294" x="5765800" y="2489200"/>
          <p14:tracePt t="18311" x="5626100" y="2489200"/>
          <p14:tracePt t="18328" x="5486400" y="2489200"/>
          <p14:tracePt t="18344" x="5365750" y="2451100"/>
          <p14:tracePt t="18361" x="5314950" y="2438400"/>
          <p14:tracePt t="18378" x="5308600" y="2432050"/>
          <p14:tracePt t="18420" x="5295900" y="2432050"/>
          <p14:tracePt t="18444" x="5289550" y="2432050"/>
          <p14:tracePt t="18452" x="5283200" y="2432050"/>
          <p14:tracePt t="18461" x="5270500" y="2432050"/>
          <p14:tracePt t="18477" x="5245100" y="2432050"/>
          <p14:tracePt t="18494" x="5232400" y="2432050"/>
          <p14:tracePt t="18511" x="5207000" y="2438400"/>
          <p14:tracePt t="18527" x="5200650" y="2444750"/>
          <p14:tracePt t="18544" x="5194300" y="2451100"/>
          <p14:tracePt t="18636" x="5187950" y="2451100"/>
          <p14:tracePt t="18645" x="5162550" y="2451100"/>
          <p14:tracePt t="18652" x="5086350" y="2451100"/>
          <p14:tracePt t="18661" x="4959350" y="2451100"/>
          <p14:tracePt t="18677" x="4476750" y="2451100"/>
          <p14:tracePt t="18694" x="4070350" y="2438400"/>
          <p14:tracePt t="18711" x="3816350" y="2387600"/>
          <p14:tracePt t="18727" x="3708400" y="2355850"/>
          <p14:tracePt t="18744" x="3689350" y="2349500"/>
          <p14:tracePt t="18948" x="3702050" y="2368550"/>
          <p14:tracePt t="18956" x="3702050" y="2374900"/>
          <p14:tracePt t="18964" x="3721100" y="2387600"/>
          <p14:tracePt t="18977" x="3733800" y="2400300"/>
          <p14:tracePt t="18994" x="3765550" y="2432050"/>
          <p14:tracePt t="19011" x="3816350" y="2451100"/>
          <p14:tracePt t="19027" x="3829050" y="2457450"/>
          <p14:tracePt t="19588" x="3860800" y="2457450"/>
          <p14:tracePt t="19596" x="3924300" y="2457450"/>
          <p14:tracePt t="19604" x="4019550" y="2482850"/>
          <p14:tracePt t="19612" x="4146550" y="2527300"/>
          <p14:tracePt t="19627" x="4584700" y="2705100"/>
          <p14:tracePt t="19644" x="5162550" y="3003550"/>
          <p14:tracePt t="19661" x="5816600" y="3340100"/>
          <p14:tracePt t="19677" x="6572250" y="3683000"/>
          <p14:tracePt t="19694" x="7175500" y="4013200"/>
          <p14:tracePt t="19711" x="7486650" y="4197350"/>
          <p14:tracePt t="19728" x="7531100" y="4216400"/>
          <p14:tracePt t="19788" x="7480300" y="4216400"/>
          <p14:tracePt t="19796" x="7404100" y="4216400"/>
          <p14:tracePt t="19804" x="7296150" y="4210050"/>
          <p14:tracePt t="19812" x="7181850" y="4191000"/>
          <p14:tracePt t="19828" x="6851650" y="4133850"/>
          <p14:tracePt t="19844" x="6502400" y="4032250"/>
          <p14:tracePt t="19861" x="6273800" y="4000500"/>
          <p14:tracePt t="19878" x="6153150" y="3987800"/>
          <p14:tracePt t="19894" x="6096000" y="3975100"/>
          <p14:tracePt t="19911" x="6076950" y="3975100"/>
          <p14:tracePt t="19944" x="6070600" y="3968750"/>
          <p14:tracePt t="25602" x="6064250" y="3962400"/>
          <p14:tracePt t="25610" x="5969000" y="3956050"/>
          <p14:tracePt t="25618" x="5727700" y="3911600"/>
          <p14:tracePt t="25629" x="5556250" y="3860800"/>
          <p14:tracePt t="25646" x="5410200" y="3771900"/>
          <p14:tracePt t="25662" x="5359400" y="3683000"/>
          <p14:tracePt t="25679" x="5321300" y="3644900"/>
          <p14:tracePt t="25696" x="5276850" y="3594100"/>
          <p14:tracePt t="25712" x="5238750" y="3517900"/>
          <p14:tracePt t="25729" x="5156200" y="3397250"/>
          <p14:tracePt t="25746" x="5035550" y="3213100"/>
          <p14:tracePt t="25762" x="4845050" y="2895600"/>
          <p14:tracePt t="25779" x="4743450" y="2768600"/>
          <p14:tracePt t="25796" x="4679950" y="2673350"/>
          <p14:tracePt t="25812" x="4629150" y="2597150"/>
          <p14:tracePt t="25829" x="4603750" y="2571750"/>
          <p14:tracePt t="25884" x="4591050" y="2571750"/>
          <p14:tracePt t="25892" x="4572000" y="2571750"/>
          <p14:tracePt t="25900" x="4552950" y="2571750"/>
          <p14:tracePt t="25913" x="4533900" y="2571750"/>
          <p14:tracePt t="25930" x="4483100" y="2571750"/>
          <p14:tracePt t="25946" x="4406900" y="2546350"/>
          <p14:tracePt t="25963" x="4229100" y="2476500"/>
          <p14:tracePt t="25980" x="4108450" y="2419350"/>
          <p14:tracePt t="25996" x="4044950" y="2355850"/>
          <p14:tracePt t="26013" x="4032250" y="2355850"/>
          <p14:tracePt t="26084" x="4032250" y="2349500"/>
          <p14:tracePt t="26092" x="4032250" y="2336800"/>
          <p14:tracePt t="26596" x="4044950" y="2317750"/>
          <p14:tracePt t="26604" x="4070350" y="2292350"/>
          <p14:tracePt t="26614" x="4108450" y="2254250"/>
          <p14:tracePt t="26630" x="4171950" y="2190750"/>
          <p14:tracePt t="26646" x="4229100" y="2120900"/>
          <p14:tracePt t="26663" x="4248150" y="2082800"/>
          <p14:tracePt t="26680" x="4260850" y="2070100"/>
          <p14:tracePt t="26697" x="4260850" y="2051050"/>
          <p14:tracePt t="26713" x="4260850" y="2044700"/>
          <p14:tracePt t="26731" x="4260850" y="2019300"/>
          <p14:tracePt t="26747" x="4260850" y="2012950"/>
          <p14:tracePt t="26763" x="4178300" y="1981200"/>
          <p14:tracePt t="26780" x="4140200" y="1974850"/>
          <p14:tracePt t="26797" x="4095750" y="1974850"/>
          <p14:tracePt t="26813" x="4076700" y="1974850"/>
          <p14:tracePt t="26830" x="4051300" y="1974850"/>
          <p14:tracePt t="26847" x="4032250" y="1974850"/>
          <p14:tracePt t="26863" x="4013200" y="1974850"/>
          <p14:tracePt t="26880" x="3994150" y="2000250"/>
          <p14:tracePt t="26897" x="3968750" y="2044700"/>
          <p14:tracePt t="26913" x="3917950" y="2101850"/>
          <p14:tracePt t="26930" x="3841750" y="2247900"/>
          <p14:tracePt t="26947" x="3771900" y="2374900"/>
          <p14:tracePt t="26963" x="3714750" y="2508250"/>
          <p14:tracePt t="26980" x="3689350" y="2603500"/>
          <p14:tracePt t="26997" x="3676650" y="2660650"/>
          <p14:tracePt t="27013" x="3676650" y="2686050"/>
          <p14:tracePt t="27030" x="3676650" y="2705100"/>
          <p14:tracePt t="27047" x="3689350" y="2717800"/>
          <p14:tracePt t="27063" x="3702050" y="2717800"/>
          <p14:tracePt t="27097" x="3714750" y="2692400"/>
          <p14:tracePt t="27113" x="3727450" y="2641600"/>
          <p14:tracePt t="27116" x="3727450" y="2603500"/>
          <p14:tracePt t="27130" x="3740150" y="2565400"/>
          <p14:tracePt t="27146" x="3740150" y="2482850"/>
          <p14:tracePt t="27163" x="3740150" y="2444750"/>
          <p14:tracePt t="27180" x="3740150" y="2425700"/>
          <p14:tracePt t="27197" x="3733800" y="2413000"/>
          <p14:tracePt t="27214" x="3727450" y="2400300"/>
          <p14:tracePt t="27247" x="3714750" y="2393950"/>
          <p14:tracePt t="27268" x="3708400" y="2393950"/>
          <p14:tracePt t="27292" x="3702050" y="2406650"/>
          <p14:tracePt t="27300" x="3702050" y="2432050"/>
          <p14:tracePt t="27314" x="3702050" y="2482850"/>
          <p14:tracePt t="27331" x="3733800" y="2552700"/>
          <p14:tracePt t="27347" x="3803650" y="2609850"/>
          <p14:tracePt t="27363" x="3886200" y="2647950"/>
          <p14:tracePt t="27380" x="3911600" y="2647950"/>
          <p14:tracePt t="27428" x="3911600" y="2622550"/>
          <p14:tracePt t="27436" x="3911600" y="2590800"/>
          <p14:tracePt t="27447" x="3886200" y="2552700"/>
          <p14:tracePt t="27463" x="3822700" y="2489200"/>
          <p14:tracePt t="27480" x="3771900" y="2463800"/>
          <p14:tracePt t="27497" x="3759200" y="2463800"/>
          <p14:tracePt t="27644" x="3765550" y="2470150"/>
          <p14:tracePt t="29380" x="3835400" y="2470150"/>
          <p14:tracePt t="29388" x="3937000" y="2470150"/>
          <p14:tracePt t="29397" x="4070350" y="2527300"/>
          <p14:tracePt t="29414" x="4311650" y="2597150"/>
          <p14:tracePt t="29431" x="4654550" y="2698750"/>
          <p14:tracePt t="29447" x="5022850" y="2755900"/>
          <p14:tracePt t="29464" x="5283200" y="2794000"/>
          <p14:tracePt t="29481" x="5492750" y="2794000"/>
          <p14:tracePt t="29497" x="5626100" y="2794000"/>
          <p14:tracePt t="29515" x="5740400" y="2774950"/>
          <p14:tracePt t="29531" x="5791200" y="2762250"/>
          <p14:tracePt t="29547" x="5822950" y="2736850"/>
          <p14:tracePt t="29564" x="5842000" y="2711450"/>
          <p14:tracePt t="29581" x="5861050" y="2686050"/>
          <p14:tracePt t="29597" x="5880100" y="2667000"/>
          <p14:tracePt t="29614" x="5899150" y="2641600"/>
          <p14:tracePt t="29631" x="5930900" y="2616200"/>
          <p14:tracePt t="29635" x="5930900" y="2609850"/>
          <p14:tracePt t="29647" x="5937250" y="2609850"/>
          <p14:tracePt t="29692" x="5937250" y="2590800"/>
          <p14:tracePt t="29701" x="5937250" y="2571750"/>
          <p14:tracePt t="29710" x="5937250" y="2546350"/>
          <p14:tracePt t="29716" x="5937250" y="2527300"/>
          <p14:tracePt t="29731" x="5918200" y="2444750"/>
          <p14:tracePt t="29747" x="5867400" y="2368550"/>
          <p14:tracePt t="29764" x="5829300" y="2317750"/>
          <p14:tracePt t="29781" x="5803900" y="2279650"/>
          <p14:tracePt t="29798" x="5778500" y="2241550"/>
          <p14:tracePt t="29814" x="5765800" y="2216150"/>
          <p14:tracePt t="29831" x="5753100" y="2190750"/>
          <p14:tracePt t="29848" x="5734050" y="2178050"/>
          <p14:tracePt t="29864" x="5715000" y="2159000"/>
          <p14:tracePt t="29881" x="5683250" y="2139950"/>
          <p14:tracePt t="29898" x="5657850" y="2127250"/>
          <p14:tracePt t="29914" x="5626100" y="2120900"/>
          <p14:tracePt t="29931" x="5556250" y="2095500"/>
          <p14:tracePt t="29948" x="5448300" y="2070100"/>
          <p14:tracePt t="29964" x="5295900" y="2025650"/>
          <p14:tracePt t="29981" x="5099050" y="1981200"/>
          <p14:tracePt t="29998" x="4927600" y="1968500"/>
          <p14:tracePt t="30014" x="4775200" y="1936750"/>
          <p14:tracePt t="30031" x="4654550" y="1924050"/>
          <p14:tracePt t="30048" x="4552950" y="1924050"/>
          <p14:tracePt t="30064" x="4495800" y="1924050"/>
          <p14:tracePt t="30081" x="4445000" y="1924050"/>
          <p14:tracePt t="30098" x="4330700" y="1930400"/>
          <p14:tracePt t="30115" x="4254500" y="1949450"/>
          <p14:tracePt t="30131" x="4171950" y="1981200"/>
          <p14:tracePt t="30147" x="4095750" y="2006600"/>
          <p14:tracePt t="30164" x="4051300" y="2051050"/>
          <p14:tracePt t="30181" x="4013200" y="2082800"/>
          <p14:tracePt t="30197" x="3981450" y="2120900"/>
          <p14:tracePt t="30214" x="3975100" y="2146300"/>
          <p14:tracePt t="30231" x="3956050" y="2178050"/>
          <p14:tracePt t="30247" x="3943350" y="2241550"/>
          <p14:tracePt t="30264" x="3943350" y="2298700"/>
          <p14:tracePt t="30281" x="3943350" y="2362200"/>
          <p14:tracePt t="30297" x="3943350" y="2432050"/>
          <p14:tracePt t="30314" x="3968750" y="2495550"/>
          <p14:tracePt t="30331" x="4038600" y="2603500"/>
          <p14:tracePt t="30348" x="4108450" y="2679700"/>
          <p14:tracePt t="30364" x="4184650" y="2724150"/>
          <p14:tracePt t="30381" x="4248150" y="2774950"/>
          <p14:tracePt t="30398" x="4318000" y="2794000"/>
          <p14:tracePt t="30414" x="4394200" y="2819400"/>
          <p14:tracePt t="30431" x="4470400" y="2832100"/>
          <p14:tracePt t="30448" x="4565650" y="2844800"/>
          <p14:tracePt t="30464" x="4686300" y="2844800"/>
          <p14:tracePt t="30481" x="4838700" y="2844800"/>
          <p14:tracePt t="30498" x="5054600" y="2844800"/>
          <p14:tracePt t="30514" x="5105400" y="2844800"/>
          <p14:tracePt t="30531" x="5194300" y="2838450"/>
          <p14:tracePt t="30548" x="5238750" y="2832100"/>
          <p14:tracePt t="30564" x="5276850" y="2806700"/>
          <p14:tracePt t="30581" x="5340350" y="2781300"/>
          <p14:tracePt t="30598" x="5429250" y="2736850"/>
          <p14:tracePt t="30614" x="5492750" y="2673350"/>
          <p14:tracePt t="30631" x="5581650" y="2597150"/>
          <p14:tracePt t="30635" x="5619750" y="2559050"/>
          <p14:tracePt t="30648" x="5626100" y="2540000"/>
          <p14:tracePt t="30665" x="5638800" y="2470150"/>
          <p14:tracePt t="30681" x="5638800" y="2381250"/>
          <p14:tracePt t="30698" x="5619750" y="2273300"/>
          <p14:tracePt t="30714" x="5594350" y="2235200"/>
          <p14:tracePt t="30731" x="5480050" y="2146300"/>
          <p14:tracePt t="30748" x="5435600" y="2127250"/>
          <p14:tracePt t="30764" x="5391150" y="2108200"/>
          <p14:tracePt t="30781" x="5353050" y="2108200"/>
          <p14:tracePt t="30798" x="5321300" y="2108200"/>
          <p14:tracePt t="30815" x="5270500" y="2108200"/>
          <p14:tracePt t="30831" x="5219700" y="2108200"/>
          <p14:tracePt t="30848" x="5118100" y="2108200"/>
          <p14:tracePt t="30865" x="4965700" y="2108200"/>
          <p14:tracePt t="30881" x="4781550" y="2108200"/>
          <p14:tracePt t="30898" x="4457700" y="2120900"/>
          <p14:tracePt t="30915" x="4337050" y="2146300"/>
          <p14:tracePt t="30931" x="4248150" y="2159000"/>
          <p14:tracePt t="30948" x="4184650" y="2190750"/>
          <p14:tracePt t="30965" x="4152900" y="2216150"/>
          <p14:tracePt t="30981" x="4146550" y="2254250"/>
          <p14:tracePt t="30998" x="4133850" y="2298700"/>
          <p14:tracePt t="31014" x="4133850" y="2336800"/>
          <p14:tracePt t="31031" x="4133850" y="2362200"/>
          <p14:tracePt t="31048" x="4152900" y="2400300"/>
          <p14:tracePt t="31064" x="4197350" y="2419350"/>
          <p14:tracePt t="31081" x="4305300" y="2432050"/>
          <p14:tracePt t="31098" x="4508500" y="2457450"/>
          <p14:tracePt t="31115" x="4610100" y="2470150"/>
          <p14:tracePt t="31131" x="4667250" y="2470150"/>
          <p14:tracePt t="31148" x="4679950" y="2463800"/>
          <p14:tracePt t="31165" x="4679950" y="2438400"/>
          <p14:tracePt t="31181" x="4679950" y="2393950"/>
          <p14:tracePt t="31198" x="4648200" y="2343150"/>
          <p14:tracePt t="31215" x="4591050" y="2311400"/>
          <p14:tracePt t="31231" x="4578350" y="2298700"/>
          <p14:tracePt t="31248" x="4559300" y="2286000"/>
          <p14:tracePt t="31281" x="4552950" y="2286000"/>
          <p14:tracePt t="31298" x="4546600" y="2286000"/>
          <p14:tracePt t="31315" x="4533900" y="2286000"/>
          <p14:tracePt t="31331" x="4533900" y="2292350"/>
          <p14:tracePt t="31348" x="4533900" y="2330450"/>
          <p14:tracePt t="31365" x="4533900" y="2381250"/>
          <p14:tracePt t="31381" x="4533900" y="2444750"/>
          <p14:tracePt t="31398" x="4559300" y="2520950"/>
          <p14:tracePt t="31415" x="4603750" y="2584450"/>
          <p14:tracePt t="31431" x="4660900" y="2609850"/>
          <p14:tracePt t="31448" x="4679950" y="2622550"/>
          <p14:tracePt t="31465" x="4686300" y="2622550"/>
          <p14:tracePt t="31481" x="4699000" y="2622550"/>
          <p14:tracePt t="31532" x="4711700" y="2616200"/>
          <p14:tracePt t="31548" x="4711700" y="2609850"/>
          <p14:tracePt t="31588" x="4711700" y="2603500"/>
          <p14:tracePt t="34796" x="4711700" y="2597150"/>
          <p14:tracePt t="34812" x="4718050" y="2597150"/>
          <p14:tracePt t="34820" x="4730750" y="2597150"/>
          <p14:tracePt t="34832" x="4743450" y="2590800"/>
          <p14:tracePt t="34868" x="4756150" y="2590800"/>
          <p14:tracePt t="34876" x="4787900" y="2590800"/>
          <p14:tracePt t="34884" x="4838700" y="2578100"/>
          <p14:tracePt t="34899" x="4940300" y="2565400"/>
          <p14:tracePt t="34916" x="5016500" y="2552700"/>
          <p14:tracePt t="34932" x="5099050" y="2540000"/>
          <p14:tracePt t="34949" x="5175250" y="2527300"/>
          <p14:tracePt t="34966" x="5226050" y="2514600"/>
          <p14:tracePt t="34982" x="5257800" y="2514600"/>
          <p14:tracePt t="34999" x="5270500" y="2514600"/>
          <p14:tracePt t="35148" x="5276850" y="2514600"/>
          <p14:tracePt t="35164" x="5276850" y="2508250"/>
          <p14:tracePt t="35172" x="5283200" y="2495550"/>
          <p14:tracePt t="35183" x="5283200" y="2489200"/>
          <p14:tracePt t="35199" x="5283200" y="2470150"/>
          <p14:tracePt t="35216" x="5283200" y="2432050"/>
          <p14:tracePt t="35233" x="5283200" y="2381250"/>
          <p14:tracePt t="35249" x="5283200" y="2330450"/>
          <p14:tracePt t="35267" x="5283200" y="2260600"/>
          <p14:tracePt t="35283" x="5283200" y="2241550"/>
          <p14:tracePt t="35299" x="5283200" y="2222500"/>
          <p14:tracePt t="35316" x="5283200" y="2216150"/>
          <p14:tracePt t="36188" x="5283200" y="2209800"/>
          <p14:tracePt t="36196" x="5270500" y="2209800"/>
          <p14:tracePt t="36204" x="5257800" y="2209800"/>
          <p14:tracePt t="36216" x="5251450" y="2209800"/>
          <p14:tracePt t="36244" x="5238750" y="2209800"/>
          <p14:tracePt t="36252" x="5226050" y="2209800"/>
          <p14:tracePt t="36267" x="5207000" y="2222500"/>
          <p14:tracePt t="36283" x="5187950" y="2235200"/>
          <p14:tracePt t="36299" x="5175250" y="2247900"/>
          <p14:tracePt t="36316" x="5162550" y="2260600"/>
          <p14:tracePt t="36333" x="5143500" y="2279650"/>
          <p14:tracePt t="36350" x="5124450" y="2311400"/>
          <p14:tracePt t="36366" x="5105400" y="2343150"/>
          <p14:tracePt t="36383" x="5086350" y="2368550"/>
          <p14:tracePt t="36400" x="5086350" y="2381250"/>
          <p14:tracePt t="36416" x="5080000" y="2400300"/>
          <p14:tracePt t="36450" x="5073650" y="2400300"/>
          <p14:tracePt t="36466" x="5073650" y="2413000"/>
          <p14:tracePt t="36484" x="5060950" y="2419350"/>
          <p14:tracePt t="36500" x="5060950" y="2425700"/>
          <p14:tracePt t="36516" x="5048250" y="2432050"/>
          <p14:tracePt t="36533" x="5041900" y="2438400"/>
          <p14:tracePt t="36550" x="5022850" y="2444750"/>
          <p14:tracePt t="36566" x="4991100" y="2451100"/>
          <p14:tracePt t="36583" x="4984750" y="2457450"/>
          <p14:tracePt t="36600" x="4965700" y="2470150"/>
          <p14:tracePt t="36616" x="4940300" y="2482850"/>
          <p14:tracePt t="36633" x="4933950" y="2489200"/>
          <p14:tracePt t="36650" x="4927600" y="2495550"/>
          <p14:tracePt t="36666" x="4914900" y="2501900"/>
          <p14:tracePt t="38301" x="4889500" y="2501900"/>
          <p14:tracePt t="38308" x="4857750" y="2501900"/>
          <p14:tracePt t="38317" x="4838700" y="2501900"/>
          <p14:tracePt t="38333" x="4819650" y="2501900"/>
          <p14:tracePt t="38350" x="4800600" y="2514600"/>
          <p14:tracePt t="38367" x="4787900" y="2520950"/>
          <p14:tracePt t="38383" x="4775200" y="2520950"/>
          <p14:tracePt t="38400" x="4762500" y="2520950"/>
          <p14:tracePt t="38417" x="4743450" y="2527300"/>
          <p14:tracePt t="38433" x="4724400" y="2540000"/>
          <p14:tracePt t="38450" x="4692650" y="2559050"/>
          <p14:tracePt t="38467" x="4641850" y="2584450"/>
          <p14:tracePt t="38483" x="4616450" y="2597150"/>
          <p14:tracePt t="38500" x="4603750" y="2609850"/>
          <p14:tracePt t="38517" x="4591050" y="2609850"/>
          <p14:tracePt t="38533" x="4584700" y="2609850"/>
          <p14:tracePt t="38550" x="4559300" y="2609850"/>
          <p14:tracePt t="38567" x="4483100" y="2609850"/>
          <p14:tracePt t="38584" x="4375150" y="2609850"/>
          <p14:tracePt t="38600" x="4286250" y="2609850"/>
          <p14:tracePt t="38617" x="4241800" y="2603500"/>
          <p14:tracePt t="38634" x="4235450" y="2597150"/>
          <p14:tracePt t="38667" x="4229100" y="2584450"/>
          <p14:tracePt t="38684" x="4203700" y="2546350"/>
          <p14:tracePt t="38700" x="4184650" y="2520950"/>
          <p14:tracePt t="38717" x="4152900" y="2482850"/>
          <p14:tracePt t="38734" x="4089400" y="2438400"/>
          <p14:tracePt t="38750" x="4032250" y="2406650"/>
          <p14:tracePt t="38767" x="3994150" y="2393950"/>
          <p14:tracePt t="38784" x="3987800" y="2393950"/>
          <p14:tracePt t="38964" x="3981450" y="2393950"/>
          <p14:tracePt t="38972" x="3968750" y="2393950"/>
          <p14:tracePt t="38980" x="3949700" y="2400300"/>
          <p14:tracePt t="39028" x="3949700" y="2413000"/>
          <p14:tracePt t="39052" x="3949700" y="2419350"/>
          <p14:tracePt t="39068" x="3949700" y="2432050"/>
          <p14:tracePt t="39092" x="3956050" y="2438400"/>
          <p14:tracePt t="39108" x="3956050" y="2444750"/>
          <p14:tracePt t="39116" x="3962400" y="2451100"/>
          <p14:tracePt t="39148" x="3968750" y="2457450"/>
          <p14:tracePt t="39156" x="3975100" y="2457450"/>
          <p14:tracePt t="39180" x="3975100" y="2463800"/>
          <p14:tracePt t="39252" x="3975100" y="2476500"/>
          <p14:tracePt t="39268" x="3981450" y="2482850"/>
          <p14:tracePt t="39284" x="3987800" y="2489200"/>
          <p14:tracePt t="39300" x="3987800" y="2495550"/>
          <p14:tracePt t="39308" x="3987800" y="2501900"/>
          <p14:tracePt t="39364" x="3994150" y="2501900"/>
          <p14:tracePt t="39396" x="3994150" y="2514600"/>
          <p14:tracePt t="39428" x="3994150" y="2520950"/>
          <p14:tracePt t="39564" x="3987800" y="2520950"/>
          <p14:tracePt t="39588" x="3975100" y="2520950"/>
          <p14:tracePt t="39668" x="3975100" y="2514600"/>
          <p14:tracePt t="39692" x="3968750" y="2508250"/>
          <p14:tracePt t="39724" x="3968750" y="2501900"/>
          <p14:tracePt t="39740" x="3968750" y="2489200"/>
          <p14:tracePt t="39756" x="3968750" y="2482850"/>
          <p14:tracePt t="39782" x="3968750" y="2476500"/>
          <p14:tracePt t="39820" x="3968750" y="2470150"/>
          <p14:tracePt t="39860" x="3968750" y="2463800"/>
          <p14:tracePt t="39876" x="3968750" y="2457450"/>
          <p14:tracePt t="41068" x="3975100" y="2457450"/>
          <p14:tracePt t="42156" x="3987800" y="2457450"/>
          <p14:tracePt t="43037" x="3987800" y="2463800"/>
          <p14:tracePt t="43052" x="4000500" y="2501900"/>
          <p14:tracePt t="43069" x="4000500" y="2552700"/>
          <p14:tracePt t="43085" x="4013200" y="2597150"/>
          <p14:tracePt t="43102" x="4019550" y="2647950"/>
          <p14:tracePt t="43118" x="4019550" y="2686050"/>
          <p14:tracePt t="43135" x="4019550" y="2736850"/>
          <p14:tracePt t="43152" x="4019550" y="2774950"/>
          <p14:tracePt t="43168" x="4032250" y="2857500"/>
          <p14:tracePt t="43185" x="4051300" y="2978150"/>
          <p14:tracePt t="43189" x="4064000" y="3048000"/>
          <p14:tracePt t="43202" x="4064000" y="3117850"/>
          <p14:tracePt t="43219" x="4089400" y="3257550"/>
          <p14:tracePt t="43235" x="4089400" y="3308350"/>
          <p14:tracePt t="43252" x="4095750" y="3346450"/>
          <p14:tracePt t="43268" x="4095750" y="3359150"/>
          <p14:tracePt t="43285" x="4108450" y="3365500"/>
          <p14:tracePt t="43302" x="4108450" y="3371850"/>
          <p14:tracePt t="43335" x="4108450" y="3378200"/>
          <p14:tracePt t="43352" x="4121150" y="3378200"/>
          <p14:tracePt t="43368" x="4127500" y="3378200"/>
          <p14:tracePt t="43388" x="4133850" y="3378200"/>
          <p14:tracePt t="43403" x="4159250" y="3378200"/>
          <p14:tracePt t="43419" x="4191000" y="3371850"/>
          <p14:tracePt t="43435" x="4210050" y="3371850"/>
          <p14:tracePt t="43452" x="4235450" y="3346450"/>
          <p14:tracePt t="43468" x="4254500" y="3327400"/>
          <p14:tracePt t="43485" x="4267200" y="3295650"/>
          <p14:tracePt t="43502" x="4267200" y="3263900"/>
          <p14:tracePt t="43518" x="4267200" y="3219450"/>
          <p14:tracePt t="43535" x="4267200" y="3187700"/>
          <p14:tracePt t="43552" x="4267200" y="3168650"/>
          <p14:tracePt t="43568" x="4267200" y="3155950"/>
          <p14:tracePt t="43585" x="4267200" y="3143250"/>
          <p14:tracePt t="43604" x="4267200" y="3136900"/>
          <p14:tracePt t="43684" x="4267200" y="3130550"/>
          <p14:tracePt t="43692" x="4273550" y="3130550"/>
          <p14:tracePt t="43702" x="4279900" y="3130550"/>
          <p14:tracePt t="43719" x="4298950" y="3130550"/>
          <p14:tracePt t="43735" x="4311650" y="3124200"/>
          <p14:tracePt t="44196" x="4343400" y="3098800"/>
          <p14:tracePt t="44204" x="4343400" y="3079750"/>
          <p14:tracePt t="44212" x="4349750" y="3067050"/>
          <p14:tracePt t="44220" x="4356100" y="3041650"/>
          <p14:tracePt t="44235" x="4419600" y="2927350"/>
          <p14:tracePt t="44252" x="4464050" y="2825750"/>
          <p14:tracePt t="44269" x="4508500" y="2743200"/>
          <p14:tracePt t="44285" x="4559300" y="2667000"/>
          <p14:tracePt t="44302" x="4603750" y="2622550"/>
          <p14:tracePt t="44319" x="4622800" y="2590800"/>
          <p14:tracePt t="44335" x="4641850" y="2571750"/>
          <p14:tracePt t="44352" x="4654550" y="2546350"/>
          <p14:tracePt t="44369" x="4660900" y="2533650"/>
          <p14:tracePt t="44385" x="4667250" y="2520950"/>
          <p14:tracePt t="44402" x="4679950" y="2508250"/>
          <p14:tracePt t="44444" x="4679950" y="2501900"/>
          <p14:tracePt t="44460" x="4679950" y="2489200"/>
          <p14:tracePt t="44469" x="4686300" y="2482850"/>
          <p14:tracePt t="44485" x="4705350" y="2457450"/>
          <p14:tracePt t="44502" x="4711700" y="2444750"/>
          <p14:tracePt t="44519" x="4711700" y="2432050"/>
          <p14:tracePt t="44652" x="4711700" y="2444750"/>
          <p14:tracePt t="44660" x="4711700" y="2463800"/>
          <p14:tracePt t="44669" x="4724400" y="2495550"/>
          <p14:tracePt t="44685" x="4749800" y="2584450"/>
          <p14:tracePt t="44702" x="4775200" y="2692400"/>
          <p14:tracePt t="44719" x="4800600" y="2768600"/>
          <p14:tracePt t="44736" x="4826000" y="2825750"/>
          <p14:tracePt t="44752" x="4857750" y="2857500"/>
          <p14:tracePt t="44769" x="4895850" y="2889250"/>
          <p14:tracePt t="44786" x="4927600" y="2927350"/>
          <p14:tracePt t="44803" x="5016500" y="2978150"/>
          <p14:tracePt t="44819" x="5111750" y="3022600"/>
          <p14:tracePt t="44836" x="5149850" y="3041650"/>
          <p14:tracePt t="44852" x="5207000" y="3067050"/>
          <p14:tracePt t="44869" x="5245100" y="3073400"/>
          <p14:tracePt t="44886" x="5276850" y="3086100"/>
          <p14:tracePt t="44919" x="5283200" y="3092450"/>
          <p14:tracePt t="44988" x="5283200" y="3098800"/>
          <p14:tracePt t="45011" x="5283200" y="3105150"/>
          <p14:tracePt t="45019" x="5283200" y="3111500"/>
          <p14:tracePt t="45027" x="5276850" y="3111500"/>
          <p14:tracePt t="45043" x="5276850" y="3124200"/>
          <p14:tracePt t="45052" x="5270500" y="3124200"/>
          <p14:tracePt t="45069" x="5238750" y="3143250"/>
          <p14:tracePt t="45085" x="5200650" y="3155950"/>
          <p14:tracePt t="45102" x="5111750" y="3155950"/>
          <p14:tracePt t="45119" x="5048250" y="3155950"/>
          <p14:tracePt t="45136" x="4965700" y="3155950"/>
          <p14:tracePt t="45152" x="4933950" y="3143250"/>
          <p14:tracePt t="45169" x="4914900" y="3130550"/>
          <p14:tracePt t="45186" x="4902200" y="3130550"/>
          <p14:tracePt t="45203" x="4902200" y="3111500"/>
          <p14:tracePt t="45220" x="4895850" y="3105150"/>
          <p14:tracePt t="45236" x="4895850" y="3079750"/>
          <p14:tracePt t="45252" x="4895850" y="3067050"/>
          <p14:tracePt t="45269" x="4895850" y="3054350"/>
          <p14:tracePt t="45286" x="4895850" y="3048000"/>
          <p14:tracePt t="45302" x="4895850" y="3041650"/>
          <p14:tracePt t="45319" x="4895850" y="3028950"/>
          <p14:tracePt t="45356" x="4895850" y="3022600"/>
          <p14:tracePt t="45452" x="4902200" y="3028950"/>
          <p14:tracePt t="45460" x="4908550" y="3035300"/>
          <p14:tracePt t="45469" x="4914900" y="3048000"/>
          <p14:tracePt t="45486" x="4940300" y="3073400"/>
          <p14:tracePt t="45502" x="4953000" y="3105150"/>
          <p14:tracePt t="45519" x="4978400" y="3130550"/>
          <p14:tracePt t="45536" x="5003800" y="3155950"/>
          <p14:tracePt t="45552" x="5010150" y="3155950"/>
          <p14:tracePt t="45569" x="5016500" y="3155950"/>
          <p14:tracePt t="45588" x="5022850" y="3155950"/>
          <p14:tracePt t="45602" x="5029200" y="3155950"/>
          <p14:tracePt t="45619" x="5041900" y="3155950"/>
          <p14:tracePt t="45636" x="5054600" y="3155950"/>
          <p14:tracePt t="45652" x="5067300" y="3143250"/>
          <p14:tracePt t="45669" x="5080000" y="3117850"/>
          <p14:tracePt t="45686" x="5092700" y="3111500"/>
          <p14:tracePt t="45703" x="5092700" y="3105150"/>
          <p14:tracePt t="45706" x="5105400" y="3098800"/>
          <p14:tracePt t="45719" x="5105400" y="3092450"/>
          <p14:tracePt t="45736" x="5137150" y="3092450"/>
          <p14:tracePt t="45753" x="5175250" y="3092450"/>
          <p14:tracePt t="45769" x="5238750" y="3092450"/>
          <p14:tracePt t="45787" x="5308600" y="3092450"/>
          <p14:tracePt t="45803" x="5314950" y="3092450"/>
          <p14:tracePt t="45819" x="5327650" y="3092450"/>
          <p14:tracePt t="45964" x="5334000" y="3092450"/>
          <p14:tracePt t="45972" x="5340350" y="3092450"/>
          <p14:tracePt t="45988" x="5353050" y="3092450"/>
          <p14:tracePt t="45996" x="5359400" y="3092450"/>
          <p14:tracePt t="46004" x="5365750" y="3092450"/>
          <p14:tracePt t="46019" x="5391150" y="3092450"/>
          <p14:tracePt t="46036" x="5410200" y="3092450"/>
          <p14:tracePt t="46052" x="5422900" y="3092450"/>
          <p14:tracePt t="46070" x="5441950" y="3086100"/>
          <p14:tracePt t="46086" x="5454650" y="3073400"/>
          <p14:tracePt t="46103" x="5461000" y="3067050"/>
          <p14:tracePt t="46119" x="5473700" y="3054350"/>
          <p14:tracePt t="46136" x="5486400" y="3048000"/>
          <p14:tracePt t="46153" x="5499100" y="3041650"/>
          <p14:tracePt t="46169" x="5505450" y="3028950"/>
          <p14:tracePt t="46186" x="5530850" y="3009900"/>
          <p14:tracePt t="46203" x="5562600" y="2997200"/>
          <p14:tracePt t="46219" x="5568950" y="2990850"/>
          <p14:tracePt t="46236" x="5581650" y="2978150"/>
          <p14:tracePt t="46253" x="5594350" y="2978150"/>
          <p14:tracePt t="46269" x="5600700" y="2971800"/>
          <p14:tracePt t="46286" x="5613400" y="2965450"/>
          <p14:tracePt t="46303" x="5632450" y="2959100"/>
          <p14:tracePt t="46319" x="5645150" y="2946400"/>
          <p14:tracePt t="46336" x="5670550" y="2927350"/>
          <p14:tracePt t="46353" x="5689600" y="2921000"/>
          <p14:tracePt t="46369" x="5708650" y="2901950"/>
          <p14:tracePt t="46387" x="5740400" y="2889250"/>
          <p14:tracePt t="46403" x="5753100" y="2863850"/>
          <p14:tracePt t="46419" x="5765800" y="2851150"/>
          <p14:tracePt t="46436" x="5772150" y="2838450"/>
          <p14:tracePt t="46453" x="5778500" y="2825750"/>
          <p14:tracePt t="46469" x="5791200" y="2819400"/>
          <p14:tracePt t="46486" x="5791200" y="2813050"/>
          <p14:tracePt t="46503" x="5797550" y="2806700"/>
          <p14:tracePt t="46519" x="5810250" y="2806700"/>
          <p14:tracePt t="46536" x="5816600" y="2806700"/>
          <p14:tracePt t="46570" x="5822950" y="2806700"/>
          <p14:tracePt t="46586" x="5829300" y="2806700"/>
          <p14:tracePt t="46603" x="5842000" y="2806700"/>
          <p14:tracePt t="46628" x="5848350" y="2806700"/>
          <p14:tracePt t="46676" x="5854700" y="2806700"/>
          <p14:tracePt t="46724" x="5861050" y="2806700"/>
          <p14:tracePt t="46788" x="5861050" y="2813050"/>
          <p14:tracePt t="46805" x="5861050" y="2825750"/>
          <p14:tracePt t="46812" x="5854700" y="2832100"/>
          <p14:tracePt t="46820" x="5842000" y="2844800"/>
          <p14:tracePt t="46836" x="5829300" y="2870200"/>
          <p14:tracePt t="46853" x="5822950" y="2889250"/>
          <p14:tracePt t="46870" x="5822950" y="2901950"/>
          <p14:tracePt t="46886" x="5810250" y="2908300"/>
          <p14:tracePt t="46980" x="5810250" y="2914650"/>
          <p14:tracePt t="46996" x="5803900" y="2914650"/>
          <p14:tracePt t="47012" x="5791200" y="2914650"/>
          <p14:tracePt t="47532" x="5784850" y="2908300"/>
          <p14:tracePt t="47540" x="5765800" y="2901950"/>
          <p14:tracePt t="47548" x="5746750" y="2889250"/>
          <p14:tracePt t="47556" x="5708650" y="2863850"/>
          <p14:tracePt t="47570" x="5613400" y="2832100"/>
          <p14:tracePt t="47586" x="5581650" y="2813050"/>
          <p14:tracePt t="47603" x="5435600" y="2736850"/>
          <p14:tracePt t="47620" x="5365750" y="2698750"/>
          <p14:tracePt t="47636" x="5334000" y="2692400"/>
          <p14:tracePt t="47653" x="5289550" y="2686050"/>
          <p14:tracePt t="47670" x="5264150" y="2679700"/>
          <p14:tracePt t="47686" x="5251450" y="2679700"/>
          <p14:tracePt t="47756" x="5245100" y="2679700"/>
          <p14:tracePt t="47764" x="5232400" y="2679700"/>
          <p14:tracePt t="47772" x="5213350" y="2667000"/>
          <p14:tracePt t="47786" x="5162550" y="2667000"/>
          <p14:tracePt t="47803" x="4851400" y="2622550"/>
          <p14:tracePt t="47820" x="4629150" y="2590800"/>
          <p14:tracePt t="47836" x="4521200" y="2578100"/>
          <p14:tracePt t="47853" x="4514850" y="2571750"/>
          <p14:tracePt t="48020" x="4508500" y="2571750"/>
          <p14:tracePt t="48028" x="4495800" y="2571750"/>
          <p14:tracePt t="48037" x="4489450" y="2571750"/>
          <p14:tracePt t="48053" x="4438650" y="2546350"/>
          <p14:tracePt t="48070" x="4400550" y="2546350"/>
          <p14:tracePt t="48087" x="4381500" y="2546350"/>
          <p14:tracePt t="48103" x="4343400" y="2546350"/>
          <p14:tracePt t="48120" x="4292600" y="2546350"/>
          <p14:tracePt t="48137" x="4241800" y="2546350"/>
          <p14:tracePt t="48153" x="4203700" y="2546350"/>
          <p14:tracePt t="48170" x="4152900" y="2546350"/>
          <p14:tracePt t="48187" x="4140200" y="2546350"/>
          <p14:tracePt t="48203" x="4133850" y="2546350"/>
          <p14:tracePt t="48220" x="4121150" y="2552700"/>
          <p14:tracePt t="48237" x="4114800" y="2552700"/>
          <p14:tracePt t="48253" x="4108450" y="2552700"/>
          <p14:tracePt t="48270" x="4095750" y="2552700"/>
          <p14:tracePt t="48287" x="4089400" y="2552700"/>
          <p14:tracePt t="48303" x="4064000" y="2552700"/>
          <p14:tracePt t="48320" x="4038600" y="2552700"/>
          <p14:tracePt t="48337" x="4019550" y="2552700"/>
          <p14:tracePt t="48353" x="4000500" y="2540000"/>
          <p14:tracePt t="48500" x="3994150" y="2540000"/>
          <p14:tracePt t="48508" x="3987800" y="2533650"/>
          <p14:tracePt t="48524" x="3975100" y="2520950"/>
          <p14:tracePt t="48548" x="3968750" y="2514600"/>
          <p14:tracePt t="49148" x="3975100" y="2514600"/>
          <p14:tracePt t="49156" x="4000500" y="2533650"/>
          <p14:tracePt t="49164" x="4070350" y="2559050"/>
          <p14:tracePt t="49172" x="4133850" y="2590800"/>
          <p14:tracePt t="49187" x="4279900" y="2686050"/>
          <p14:tracePt t="49204" x="4425950" y="2743200"/>
          <p14:tracePt t="49220" x="4597400" y="2819400"/>
          <p14:tracePt t="49237" x="4845050" y="2908300"/>
          <p14:tracePt t="49254" x="5105400" y="2978150"/>
          <p14:tracePt t="49270" x="5334000" y="3048000"/>
          <p14:tracePt t="49287" x="5499100" y="3092450"/>
          <p14:tracePt t="49304" x="5651500" y="3105150"/>
          <p14:tracePt t="49320" x="5778500" y="3124200"/>
          <p14:tracePt t="49337" x="5892800" y="3130550"/>
          <p14:tracePt t="49354" x="5994400" y="3130550"/>
          <p14:tracePt t="49370" x="6045200" y="3130550"/>
          <p14:tracePt t="49387" x="6070600" y="3130550"/>
          <p14:tracePt t="49420" x="6096000" y="3130550"/>
          <p14:tracePt t="49437" x="6115050" y="3130550"/>
          <p14:tracePt t="49454" x="6153150" y="3130550"/>
          <p14:tracePt t="49470" x="6191250" y="3130550"/>
          <p14:tracePt t="49487" x="6273800" y="3130550"/>
          <p14:tracePt t="49504" x="6343650" y="3130550"/>
          <p14:tracePt t="49520" x="6381750" y="3130550"/>
          <p14:tracePt t="49580" x="6388100" y="3124200"/>
          <p14:tracePt t="49588" x="6388100" y="3117850"/>
          <p14:tracePt t="49596" x="6388100" y="3111500"/>
          <p14:tracePt t="49613" x="6381750" y="3098800"/>
          <p14:tracePt t="49628" x="6369050" y="3086100"/>
          <p14:tracePt t="49637" x="6362700" y="3086100"/>
          <p14:tracePt t="49654" x="6350000" y="3079750"/>
          <p14:tracePt t="49700" x="6337300" y="3079750"/>
          <p14:tracePt t="49716" x="6330950" y="3079750"/>
          <p14:tracePt t="49723" x="6324600" y="3079750"/>
          <p14:tracePt t="49740" x="6318250" y="3079750"/>
          <p14:tracePt t="49753" x="6305550" y="3079750"/>
          <p14:tracePt t="49770" x="6292850" y="3086100"/>
          <p14:tracePt t="49787" x="6280150" y="3086100"/>
          <p14:tracePt t="50204" x="6273800" y="3086100"/>
          <p14:tracePt t="50420" x="6267450" y="3073400"/>
          <p14:tracePt t="50428" x="6254750" y="3060700"/>
          <p14:tracePt t="50437" x="6223000" y="3022600"/>
          <p14:tracePt t="50454" x="6153150" y="2971800"/>
          <p14:tracePt t="50471" x="6026150" y="2901950"/>
          <p14:tracePt t="50487" x="5886450" y="2844800"/>
          <p14:tracePt t="50504" x="5543550" y="2749550"/>
          <p14:tracePt t="50521" x="5048250" y="2635250"/>
          <p14:tracePt t="50537" x="4775200" y="2559050"/>
          <p14:tracePt t="50554" x="4597400" y="2508250"/>
          <p14:tracePt t="50571" x="4552950" y="2482850"/>
          <p14:tracePt t="50724" x="4546600" y="2482850"/>
          <p14:tracePt t="50740" x="4546600" y="2476500"/>
          <p14:tracePt t="50748" x="4514850" y="2470150"/>
          <p14:tracePt t="50756" x="4483100" y="2470150"/>
          <p14:tracePt t="50771" x="4425950" y="2457450"/>
          <p14:tracePt t="50828" x="4451350" y="2476500"/>
          <p14:tracePt t="50837" x="4495800" y="2482850"/>
          <p14:tracePt t="50844" x="4552950" y="2501900"/>
          <p14:tracePt t="50854" x="4610100" y="2514600"/>
          <p14:tracePt t="50871" x="4749800" y="2552700"/>
          <p14:tracePt t="50887" x="4870450" y="2584450"/>
          <p14:tracePt t="50904" x="4927600" y="2584450"/>
          <p14:tracePt t="50972" x="4908550" y="2578100"/>
          <p14:tracePt t="50980" x="4889500" y="2565400"/>
          <p14:tracePt t="50988" x="4870450" y="2559050"/>
          <p14:tracePt t="51004" x="4787900" y="2527300"/>
          <p14:tracePt t="51021" x="4737100" y="2508250"/>
          <p14:tracePt t="51037" x="4711700" y="2489200"/>
          <p14:tracePt t="51054" x="4699000" y="2489200"/>
          <p14:tracePt t="51132" x="4718050" y="2482850"/>
          <p14:tracePt t="51140" x="4749800" y="2476500"/>
          <p14:tracePt t="51148" x="4800600" y="2463800"/>
          <p14:tracePt t="51156" x="4838700" y="2451100"/>
          <p14:tracePt t="51171" x="4946650" y="2413000"/>
          <p14:tracePt t="51188" x="5022850" y="2349500"/>
          <p14:tracePt t="51204" x="5048250" y="2324100"/>
          <p14:tracePt t="51221" x="5060950" y="2298700"/>
          <p14:tracePt t="51238" x="5073650" y="2279650"/>
          <p14:tracePt t="51271" x="5073650" y="2266950"/>
          <p14:tracePt t="51308" x="5080000" y="2266950"/>
          <p14:tracePt t="51316" x="5086350" y="2266950"/>
          <p14:tracePt t="51324" x="5105400" y="2279650"/>
          <p14:tracePt t="51338" x="5130800" y="2286000"/>
          <p14:tracePt t="51355" x="5181600" y="2305050"/>
          <p14:tracePt t="51371" x="5245100" y="2317750"/>
          <p14:tracePt t="51388" x="5302250" y="2330450"/>
          <p14:tracePt t="51404" x="5327650" y="2343150"/>
          <p14:tracePt t="51438" x="5340350" y="2343150"/>
          <p14:tracePt t="51652" x="5340350" y="2355850"/>
          <p14:tracePt t="51660" x="5353050" y="2393950"/>
          <p14:tracePt t="51671" x="5378450" y="2476500"/>
          <p14:tracePt t="51688" x="5511800" y="2730500"/>
          <p14:tracePt t="51704" x="5734050" y="3009900"/>
          <p14:tracePt t="51709" x="5899150" y="3181350"/>
          <p14:tracePt t="51721" x="6159500" y="3365500"/>
          <p14:tracePt t="51738" x="7016750" y="3695700"/>
          <p14:tracePt t="51754" x="7270750" y="3740150"/>
          <p14:tracePt t="51771" x="7727950" y="3778250"/>
          <p14:tracePt t="51788" x="7816850" y="3759200"/>
          <p14:tracePt t="51804" x="7848600" y="3714750"/>
          <p14:tracePt t="51821" x="7867650" y="3644900"/>
          <p14:tracePt t="51838" x="7804150" y="3511550"/>
          <p14:tracePt t="51854" x="7689850" y="3378200"/>
          <p14:tracePt t="51871" x="7537450" y="3302000"/>
          <p14:tracePt t="51888" x="7448550" y="3276600"/>
          <p14:tracePt t="51904" x="7442200" y="3276600"/>
          <p14:tracePt t="51921" x="7423150" y="3276600"/>
          <p14:tracePt t="51938" x="7378700" y="3308350"/>
          <p14:tracePt t="51954" x="7346950" y="3340100"/>
          <p14:tracePt t="51971" x="7213600" y="3429000"/>
          <p14:tracePt t="51988" x="7112000" y="3486150"/>
          <p14:tracePt t="52004" x="7061200" y="3517900"/>
          <p14:tracePt t="52021" x="7042150" y="3524250"/>
          <p14:tracePt t="52054" x="7029450" y="3524250"/>
          <p14:tracePt t="52071" x="6997700" y="3492500"/>
          <p14:tracePt t="52088" x="6991350" y="3429000"/>
          <p14:tracePt t="52105" x="6978650" y="3346450"/>
          <p14:tracePt t="52121" x="6965950" y="3270250"/>
          <p14:tracePt t="52138" x="6934200" y="3200400"/>
          <p14:tracePt t="52154" x="6908800" y="3168650"/>
          <p14:tracePt t="52171" x="6858000" y="3155950"/>
          <p14:tracePt t="52188" x="6826250" y="3149600"/>
          <p14:tracePt t="52205" x="6807200" y="3149600"/>
          <p14:tracePt t="52221" x="6788150" y="3162300"/>
          <p14:tracePt t="52238" x="6775450" y="3175000"/>
          <p14:tracePt t="52255" x="6775450" y="3181350"/>
          <p14:tracePt t="52271" x="6775450" y="3187700"/>
          <p14:tracePt t="52288" x="6769100" y="3187700"/>
          <p14:tracePt t="52305" x="6750050" y="3187700"/>
          <p14:tracePt t="52321" x="6737350" y="3187700"/>
          <p14:tracePt t="52338" x="6724650" y="3187700"/>
          <p14:tracePt t="52452" x="6731000" y="3187700"/>
          <p14:tracePt t="53084" x="6724650" y="3187700"/>
          <p14:tracePt t="53092" x="6705600" y="3187700"/>
          <p14:tracePt t="53100" x="6667500" y="3162300"/>
          <p14:tracePt t="53108" x="6623050" y="3130550"/>
          <p14:tracePt t="53121" x="6457950" y="3073400"/>
          <p14:tracePt t="53139" x="5086350" y="2692400"/>
          <p14:tracePt t="53155" x="4127500" y="2419350"/>
          <p14:tracePt t="53171" x="3295650" y="2235200"/>
          <p14:tracePt t="53188" x="2876550" y="2101850"/>
          <p14:tracePt t="53205" x="2844800" y="2095500"/>
          <p14:tracePt t="53221" x="2863850" y="2089150"/>
          <p14:tracePt t="53238" x="2921000" y="2082800"/>
          <p14:tracePt t="53255" x="2997200" y="2070100"/>
          <p14:tracePt t="53272" x="3009900" y="2070100"/>
          <p14:tracePt t="53364" x="3022600" y="2070100"/>
          <p14:tracePt t="53372" x="3028950" y="2070100"/>
          <p14:tracePt t="53380" x="3048000" y="2070100"/>
          <p14:tracePt t="53389" x="3067050" y="2070100"/>
          <p14:tracePt t="53405" x="3130550" y="2070100"/>
          <p14:tracePt t="53422" x="3352800" y="2127250"/>
          <p14:tracePt t="53438" x="3778250" y="2241550"/>
          <p14:tracePt t="53455" x="4260850" y="2387600"/>
          <p14:tracePt t="53472" x="4559300" y="2476500"/>
          <p14:tracePt t="53488" x="4705350" y="2514600"/>
          <p14:tracePt t="53505" x="4711700" y="2514600"/>
          <p14:tracePt t="53580" x="4718050" y="2520950"/>
          <p14:tracePt t="53588" x="4718050" y="2527300"/>
          <p14:tracePt t="53596" x="4718050" y="2540000"/>
          <p14:tracePt t="53605" x="4718050" y="2546350"/>
          <p14:tracePt t="53622" x="4718050" y="2552700"/>
          <p14:tracePt t="53638" x="4737100" y="2578100"/>
          <p14:tracePt t="53655" x="4775200" y="2603500"/>
          <p14:tracePt t="53672" x="4806950" y="2616200"/>
          <p14:tracePt t="53688" x="4813300" y="2622550"/>
          <p14:tracePt t="53732" x="4813300" y="2603500"/>
          <p14:tracePt t="53741" x="4813300" y="2578100"/>
          <p14:tracePt t="53755" x="4813300" y="2540000"/>
          <p14:tracePt t="53772" x="4813300" y="2514600"/>
          <p14:tracePt t="53788" x="4813300" y="2482850"/>
          <p14:tracePt t="53805" x="4813300" y="2457450"/>
          <p14:tracePt t="53822" x="4914900" y="2419350"/>
          <p14:tracePt t="53838" x="5060950" y="2368550"/>
          <p14:tracePt t="53855" x="5213350" y="2324100"/>
          <p14:tracePt t="53872" x="5283200" y="2286000"/>
          <p14:tracePt t="53888" x="5308600" y="2273300"/>
          <p14:tracePt t="53905" x="5308600" y="2260600"/>
          <p14:tracePt t="53922" x="5295900" y="2241550"/>
          <p14:tracePt t="53955" x="5283200" y="2235200"/>
          <p14:tracePt t="54068" x="5289550" y="2235200"/>
          <p14:tracePt t="54076" x="5295900" y="2235200"/>
          <p14:tracePt t="54084" x="5314950" y="2247900"/>
          <p14:tracePt t="54092" x="5327650" y="2266950"/>
          <p14:tracePt t="54105" x="5359400" y="2298700"/>
          <p14:tracePt t="54122" x="5562600" y="2489200"/>
          <p14:tracePt t="54138" x="5702300" y="2565400"/>
          <p14:tracePt t="54155" x="6172200" y="2724150"/>
          <p14:tracePt t="54172" x="6515100" y="2806700"/>
          <p14:tracePt t="54188" x="6775450" y="2838450"/>
          <p14:tracePt t="54205" x="6908800" y="2851150"/>
          <p14:tracePt t="54222" x="6953250" y="2851150"/>
          <p14:tracePt t="54239" x="6959600" y="2851150"/>
          <p14:tracePt t="54255" x="6965950" y="2851150"/>
          <p14:tracePt t="54272" x="6991350" y="2838450"/>
          <p14:tracePt t="54289" x="7042150" y="2832100"/>
          <p14:tracePt t="54305" x="7162800" y="2832100"/>
          <p14:tracePt t="54323" x="7435850" y="2832100"/>
          <p14:tracePt t="54338" x="7524750" y="2832100"/>
          <p14:tracePt t="54355" x="7778750" y="2882900"/>
          <p14:tracePt t="54372" x="7899400" y="2921000"/>
          <p14:tracePt t="54389" x="7937500" y="2933700"/>
          <p14:tracePt t="54492" x="7931150" y="2933700"/>
          <p14:tracePt t="54580" x="7937500" y="2946400"/>
          <p14:tracePt t="54588" x="7950200" y="2952750"/>
          <p14:tracePt t="54596" x="7956550" y="2952750"/>
          <p14:tracePt t="54676" x="7956550" y="2946400"/>
          <p14:tracePt t="54684" x="7956550" y="2927350"/>
          <p14:tracePt t="54692" x="7956550" y="2921000"/>
          <p14:tracePt t="54708" x="7956550" y="2914650"/>
          <p14:tracePt t="54722" x="7956550" y="2908300"/>
          <p14:tracePt t="55212" x="7905750" y="2901950"/>
          <p14:tracePt t="55220" x="7816850" y="2870200"/>
          <p14:tracePt t="55228" x="7727950" y="2838450"/>
          <p14:tracePt t="55239" x="7575550" y="2800350"/>
          <p14:tracePt t="55255" x="7226300" y="2749550"/>
          <p14:tracePt t="55259" x="6997700" y="2717800"/>
          <p14:tracePt t="55272" x="6711950" y="2692400"/>
          <p14:tracePt t="55288" x="6318250" y="2628900"/>
          <p14:tracePt t="55305" x="6165850" y="2628900"/>
          <p14:tracePt t="55322" x="6096000" y="2628900"/>
          <p14:tracePt t="55339" x="6038850" y="2628900"/>
          <p14:tracePt t="55356" x="5956300" y="2628900"/>
          <p14:tracePt t="55372" x="5835650" y="2628900"/>
          <p14:tracePt t="55389" x="5683250" y="2654300"/>
          <p14:tracePt t="55406" x="5429250" y="2686050"/>
          <p14:tracePt t="55422" x="5137150" y="2724150"/>
          <p14:tracePt t="55439" x="4864100" y="2755900"/>
          <p14:tracePt t="55456" x="4635500" y="2794000"/>
          <p14:tracePt t="55472" x="4445000" y="2794000"/>
          <p14:tracePt t="55489" x="4286250" y="2825750"/>
          <p14:tracePt t="55506" x="4222750" y="2825750"/>
          <p14:tracePt t="55522" x="4191000" y="2825750"/>
          <p14:tracePt t="55564" x="4191000" y="2813050"/>
          <p14:tracePt t="55572" x="4191000" y="2794000"/>
          <p14:tracePt t="55589" x="4191000" y="2768600"/>
          <p14:tracePt t="55606" x="4197350" y="2724150"/>
          <p14:tracePt t="55622" x="4210050" y="2698750"/>
          <p14:tracePt t="55639" x="4222750" y="2647950"/>
          <p14:tracePt t="55656" x="4254500" y="2603500"/>
          <p14:tracePt t="55672" x="4279900" y="2565400"/>
          <p14:tracePt t="55689" x="4324350" y="2533650"/>
          <p14:tracePt t="55706" x="4394200" y="2508250"/>
          <p14:tracePt t="55722" x="4464050" y="2482850"/>
          <p14:tracePt t="55739" x="4502150" y="2482850"/>
          <p14:tracePt t="55756" x="4527550" y="2470150"/>
          <p14:tracePt t="55852" x="4521200" y="2470150"/>
          <p14:tracePt t="55878" x="4514850" y="2470150"/>
          <p14:tracePt t="55884" x="4508500" y="2470150"/>
          <p14:tracePt t="55892" x="4508500" y="2489200"/>
          <p14:tracePt t="55906" x="4565650" y="2533650"/>
          <p14:tracePt t="55922" x="4737100" y="2584450"/>
          <p14:tracePt t="55939" x="5092700" y="2635250"/>
          <p14:tracePt t="55956" x="5175250" y="2635250"/>
          <p14:tracePt t="55972" x="5181600" y="2635250"/>
          <p14:tracePt t="55989" x="5118100" y="2590800"/>
          <p14:tracePt t="56006" x="4883150" y="2501900"/>
          <p14:tracePt t="56022" x="4635500" y="2438400"/>
          <p14:tracePt t="56039" x="4451350" y="2393950"/>
          <p14:tracePt t="56056" x="4381500" y="2393950"/>
          <p14:tracePt t="56073" x="4368800" y="2393950"/>
          <p14:tracePt t="56132" x="4413250" y="2393950"/>
          <p14:tracePt t="56140" x="4432300" y="2393950"/>
          <p14:tracePt t="56148" x="4457700" y="2406650"/>
          <p14:tracePt t="56204" x="4451350" y="2406650"/>
          <p14:tracePt t="56212" x="4432300" y="2406650"/>
          <p14:tracePt t="56222" x="4413250" y="2406650"/>
          <p14:tracePt t="56239" x="4400550" y="2406650"/>
          <p14:tracePt t="56256" x="4394200" y="2406650"/>
          <p14:tracePt t="56308" x="4413250" y="2413000"/>
          <p14:tracePt t="56316" x="4464050" y="2413000"/>
          <p14:tracePt t="56324" x="4495800" y="2413000"/>
          <p14:tracePt t="56339" x="4572000" y="2425700"/>
          <p14:tracePt t="56356" x="4578350" y="2425700"/>
          <p14:tracePt t="56420" x="4565650" y="2438400"/>
          <p14:tracePt t="56428" x="4552950" y="2444750"/>
          <p14:tracePt t="56439" x="4533900" y="2444750"/>
          <p14:tracePt t="56456" x="4495800" y="2476500"/>
          <p14:tracePt t="56473" x="4470400" y="2489200"/>
          <p14:tracePt t="56489" x="4464050" y="2495550"/>
          <p14:tracePt t="56508" x="4464050" y="2501900"/>
          <p14:tracePt t="56523" x="4540250" y="2533650"/>
          <p14:tracePt t="56539" x="4673600" y="2546350"/>
          <p14:tracePt t="56556" x="4800600" y="2546350"/>
          <p14:tracePt t="56572" x="4959350" y="2546350"/>
          <p14:tracePt t="56589" x="4997450" y="2546350"/>
          <p14:tracePt t="56628" x="4959350" y="2533650"/>
          <p14:tracePt t="56639" x="4883150" y="2527300"/>
          <p14:tracePt t="56656" x="4762500" y="2508250"/>
          <p14:tracePt t="56673" x="4667250" y="2495550"/>
          <p14:tracePt t="56689" x="4635500" y="2495550"/>
          <p14:tracePt t="56732" x="4667250" y="2495550"/>
          <p14:tracePt t="56741" x="4724400" y="2501900"/>
          <p14:tracePt t="56756" x="4845050" y="2527300"/>
          <p14:tracePt t="56773" x="4946650" y="2527300"/>
          <p14:tracePt t="56789" x="4953000" y="2527300"/>
          <p14:tracePt t="56831" x="4908550" y="2527300"/>
          <p14:tracePt t="56839" x="4819650" y="2520950"/>
          <p14:tracePt t="56856" x="4667250" y="2508250"/>
          <p14:tracePt t="56873" x="4527550" y="2508250"/>
          <p14:tracePt t="56889" x="4508500" y="2508250"/>
          <p14:tracePt t="56924" x="4533900" y="2508250"/>
          <p14:tracePt t="56932" x="4584700" y="2508250"/>
          <p14:tracePt t="56940" x="4635500" y="2508250"/>
          <p14:tracePt t="56956" x="4737100" y="2508250"/>
          <p14:tracePt t="56973" x="4806950" y="2508250"/>
          <p14:tracePt t="57012" x="4781550" y="2508250"/>
          <p14:tracePt t="57023" x="4711700" y="2508250"/>
          <p14:tracePt t="57039" x="4584700" y="2508250"/>
          <p14:tracePt t="57056" x="4457700" y="2495550"/>
          <p14:tracePt t="57073" x="4387850" y="2495550"/>
          <p14:tracePt t="57116" x="4406900" y="2495550"/>
          <p14:tracePt t="57124" x="4451350" y="2495550"/>
          <p14:tracePt t="57139" x="4565650" y="2495550"/>
          <p14:tracePt t="57156" x="4654550" y="2495550"/>
          <p14:tracePt t="57204" x="4622800" y="2495550"/>
          <p14:tracePt t="57212" x="4559300" y="2476500"/>
          <p14:tracePt t="57223" x="4521200" y="2463800"/>
          <p14:tracePt t="57239" x="4464050" y="2463800"/>
          <p14:tracePt t="57243" x="4457700" y="2463800"/>
          <p14:tracePt t="57316" x="4464050" y="2463800"/>
          <p14:tracePt t="57420" x="4451350" y="2463800"/>
          <p14:tracePt t="57428" x="4445000" y="2463800"/>
          <p14:tracePt t="57439" x="4438650" y="2463800"/>
          <p14:tracePt t="57456" x="4406900" y="2444750"/>
          <p14:tracePt t="57473" x="4381500" y="2425700"/>
          <p14:tracePt t="57489" x="4349750" y="2393950"/>
          <p14:tracePt t="57506" x="4330700" y="2349500"/>
          <p14:tracePt t="57523" x="4324350" y="2298700"/>
          <p14:tracePt t="57539" x="4324350" y="2273300"/>
          <p14:tracePt t="57556" x="4324350" y="2235200"/>
          <p14:tracePt t="57573" x="4356100" y="2197100"/>
          <p14:tracePt t="57590" x="4406900" y="2171700"/>
          <p14:tracePt t="57606" x="4489450" y="2139950"/>
          <p14:tracePt t="57623" x="4565650" y="2127250"/>
          <p14:tracePt t="57640" x="4610100" y="2101850"/>
          <p14:tracePt t="57656" x="4660900" y="2095500"/>
          <p14:tracePt t="57673" x="4673600" y="2095500"/>
          <p14:tracePt t="57690" x="4679950" y="2095500"/>
          <p14:tracePt t="57707" x="4705350" y="2095500"/>
          <p14:tracePt t="57723" x="4724400" y="2095500"/>
          <p14:tracePt t="57740" x="4756150" y="2095500"/>
          <p14:tracePt t="57756" x="4775200" y="2120900"/>
          <p14:tracePt t="57773" x="4775200" y="2146300"/>
          <p14:tracePt t="57790" x="4794250" y="2178050"/>
          <p14:tracePt t="57806" x="4800600" y="2209800"/>
          <p14:tracePt t="57823" x="4819650" y="2241550"/>
          <p14:tracePt t="57840" x="4819650" y="2266950"/>
          <p14:tracePt t="57856" x="4819650" y="2292350"/>
          <p14:tracePt t="57873" x="4819650" y="2311400"/>
          <p14:tracePt t="57890" x="4819650" y="2317750"/>
          <p14:tracePt t="57907" x="4819650" y="2343150"/>
          <p14:tracePt t="57923" x="4819650" y="2349500"/>
          <p14:tracePt t="57940" x="4819650" y="2368550"/>
          <p14:tracePt t="57956" x="4819650" y="2381250"/>
          <p14:tracePt t="57973" x="4826000" y="2387600"/>
          <p14:tracePt t="57990" x="4826000" y="2406650"/>
          <p14:tracePt t="58006" x="4826000" y="2419350"/>
          <p14:tracePt t="58023" x="4826000" y="2432050"/>
          <p14:tracePt t="58040" x="4826000" y="2444750"/>
          <p14:tracePt t="58056" x="4826000" y="2463800"/>
          <p14:tracePt t="58073" x="4800600" y="2476500"/>
          <p14:tracePt t="58090" x="4603750" y="2508250"/>
          <p14:tracePt t="58107" x="4546600" y="2508250"/>
          <p14:tracePt t="58123" x="4387850" y="2546350"/>
          <p14:tracePt t="58139" x="4330700" y="2559050"/>
          <p14:tracePt t="58156" x="4318000" y="2559050"/>
          <p14:tracePt t="58204" x="4305300" y="2559050"/>
          <p14:tracePt t="58221" x="4298950" y="2559050"/>
          <p14:tracePt t="58236" x="4286250" y="2546350"/>
          <p14:tracePt t="58244" x="4286250" y="2540000"/>
          <p14:tracePt t="58256" x="4279900" y="2533650"/>
          <p14:tracePt t="58273" x="4260850" y="2508250"/>
          <p14:tracePt t="58289" x="4254500" y="2495550"/>
          <p14:tracePt t="58380" x="4260850" y="2489200"/>
          <p14:tracePt t="58388" x="4279900" y="2489200"/>
          <p14:tracePt t="58396" x="4298950" y="2489200"/>
          <p14:tracePt t="58406" x="4330700" y="2489200"/>
          <p14:tracePt t="58423" x="4368800" y="2482850"/>
          <p14:tracePt t="58440" x="4400550" y="2470150"/>
          <p14:tracePt t="58456" x="4419600" y="2457450"/>
          <p14:tracePt t="58473" x="4419600" y="2451100"/>
          <p14:tracePt t="58491" x="4425950" y="2425700"/>
          <p14:tracePt t="58506" x="4425950" y="2413000"/>
          <p14:tracePt t="58523" x="4425950" y="2393950"/>
          <p14:tracePt t="58540" x="4425950" y="2387600"/>
          <p14:tracePt t="58556" x="4425950" y="2381250"/>
          <p14:tracePt t="58764" x="4425950" y="2362200"/>
          <p14:tracePt t="58772" x="4432300" y="2355850"/>
          <p14:tracePt t="58788" x="4438650" y="2349500"/>
          <p14:tracePt t="58829" x="4445000" y="2349500"/>
          <p14:tracePt t="58837" x="4457700" y="2349500"/>
          <p14:tracePt t="58844" x="4464050" y="2349500"/>
          <p14:tracePt t="58857" x="4470400" y="2349500"/>
          <p14:tracePt t="58873" x="4495800" y="2349500"/>
          <p14:tracePt t="58891" x="4533900" y="2349500"/>
          <p14:tracePt t="58907" x="4552950" y="2349500"/>
          <p14:tracePt t="58923" x="4559300" y="2349500"/>
          <p14:tracePt t="58940" x="4565650" y="2355850"/>
          <p14:tracePt t="58957" x="4572000" y="2355850"/>
          <p14:tracePt t="58973" x="4578350" y="2362200"/>
          <p14:tracePt t="58990" x="4584700" y="2374900"/>
          <p14:tracePt t="59006" x="4591050" y="2387600"/>
          <p14:tracePt t="59023" x="4591050" y="2413000"/>
          <p14:tracePt t="59040" x="4603750" y="2438400"/>
          <p14:tracePt t="59056" x="4603750" y="2457450"/>
          <p14:tracePt t="59073" x="4610100" y="2482850"/>
          <p14:tracePt t="59090" x="4610100" y="2533650"/>
          <p14:tracePt t="59107" x="4610100" y="2546350"/>
          <p14:tracePt t="59123" x="4610100" y="2565400"/>
          <p14:tracePt t="59140" x="4610100" y="2571750"/>
          <p14:tracePt t="59157" x="4603750" y="2584450"/>
          <p14:tracePt t="59173" x="4578350" y="2584450"/>
          <p14:tracePt t="59190" x="4540250" y="2584450"/>
          <p14:tracePt t="59206" x="4514850" y="2584450"/>
          <p14:tracePt t="59223" x="4476750" y="2584450"/>
          <p14:tracePt t="59240" x="4470400" y="2584450"/>
          <p14:tracePt t="59256" x="4457700" y="2584450"/>
          <p14:tracePt t="60516" x="4457700" y="2590800"/>
          <p14:tracePt t="60524" x="4464050" y="2590800"/>
          <p14:tracePt t="60532" x="4470400" y="2590800"/>
          <p14:tracePt t="60540" x="4476750" y="2590800"/>
          <p14:tracePt t="60557" x="4502150" y="2590800"/>
          <p14:tracePt t="60574" x="4533900" y="2590800"/>
          <p14:tracePt t="60590" x="4559300" y="2590800"/>
          <p14:tracePt t="60607" x="4572000" y="2590800"/>
          <p14:tracePt t="60624" x="4591050" y="2590800"/>
          <p14:tracePt t="60640" x="4597400" y="2590800"/>
          <p14:tracePt t="60657" x="4616450" y="2590800"/>
          <p14:tracePt t="60674" x="4629150" y="2590800"/>
          <p14:tracePt t="60707" x="4648200" y="2584450"/>
          <p14:tracePt t="60724" x="4660900" y="2578100"/>
          <p14:tracePt t="60741" x="4667250" y="2578100"/>
          <p14:tracePt t="60757" x="4679950" y="2565400"/>
          <p14:tracePt t="60774" x="4692650" y="2559050"/>
          <p14:tracePt t="60791" x="4711700" y="2546350"/>
          <p14:tracePt t="60807" x="4749800" y="2540000"/>
          <p14:tracePt t="60824" x="4787900" y="2527300"/>
          <p14:tracePt t="60841" x="4838700" y="2514600"/>
          <p14:tracePt t="60857" x="4870450" y="2501900"/>
          <p14:tracePt t="60874" x="4908550" y="2482850"/>
          <p14:tracePt t="60891" x="4921250" y="2476500"/>
          <p14:tracePt t="60907" x="4946650" y="2463800"/>
          <p14:tracePt t="60924" x="4953000" y="2463800"/>
          <p14:tracePt t="60941" x="4959350" y="2463800"/>
          <p14:tracePt t="61085" x="4965700" y="2463800"/>
          <p14:tracePt t="61100" x="4978400" y="2463800"/>
          <p14:tracePt t="61124" x="4984750" y="2470150"/>
          <p14:tracePt t="61132" x="4991100" y="2476500"/>
          <p14:tracePt t="61148" x="4997450" y="2482850"/>
          <p14:tracePt t="61204" x="4997450" y="2495550"/>
          <p14:tracePt t="61756" x="4991100" y="2495550"/>
          <p14:tracePt t="61764" x="4984750" y="2495550"/>
          <p14:tracePt t="61774" x="4972050" y="2495550"/>
          <p14:tracePt t="61791" x="4965700" y="2495550"/>
          <p14:tracePt t="61808" x="4953000" y="2495550"/>
          <p14:tracePt t="62348" x="4953000" y="2508250"/>
          <p14:tracePt t="62356" x="4972050" y="2514600"/>
          <p14:tracePt t="62364" x="5016500" y="2540000"/>
          <p14:tracePt t="62374" x="5060950" y="2552700"/>
          <p14:tracePt t="62391" x="5213350" y="2597150"/>
          <p14:tracePt t="62408" x="5403850" y="2660650"/>
          <p14:tracePt t="62424" x="5600700" y="2705100"/>
          <p14:tracePt t="62441" x="5829300" y="2736850"/>
          <p14:tracePt t="62458" x="6045200" y="2736850"/>
          <p14:tracePt t="62474" x="6134100" y="2736850"/>
          <p14:tracePt t="62491" x="6350000" y="2736850"/>
          <p14:tracePt t="62508" x="6496050" y="2736850"/>
          <p14:tracePt t="62524" x="6667500" y="2755900"/>
          <p14:tracePt t="62541" x="6877050" y="2755900"/>
          <p14:tracePt t="62558" x="7124700" y="2755900"/>
          <p14:tracePt t="62574" x="7435850" y="2800350"/>
          <p14:tracePt t="62591" x="7613650" y="2806700"/>
          <p14:tracePt t="62608" x="7747000" y="2806700"/>
          <p14:tracePt t="62624" x="7791450" y="2806700"/>
          <p14:tracePt t="62641" x="7804150" y="2813050"/>
          <p14:tracePt t="62658" x="7823200" y="2813050"/>
          <p14:tracePt t="62674" x="7829550" y="2813050"/>
          <p14:tracePt t="62691" x="7874000" y="2838450"/>
          <p14:tracePt t="62708" x="7931150" y="2857500"/>
          <p14:tracePt t="62724" x="8039100" y="2927350"/>
          <p14:tracePt t="62741" x="8153400" y="2990850"/>
          <p14:tracePt t="62758" x="8286750" y="3086100"/>
          <p14:tracePt t="62774" x="8375650" y="3143250"/>
          <p14:tracePt t="62791" x="8407400" y="3162300"/>
          <p14:tracePt t="63140" x="8401050" y="3149600"/>
          <p14:tracePt t="63148" x="8388350" y="3149600"/>
          <p14:tracePt t="63158" x="8382000" y="3149600"/>
          <p14:tracePt t="63175" x="8362950" y="3149600"/>
          <p14:tracePt t="63644" x="8331200" y="3149600"/>
          <p14:tracePt t="63652" x="8299450" y="3162300"/>
          <p14:tracePt t="63660" x="8261350" y="3168650"/>
          <p14:tracePt t="63675" x="8128000" y="3200400"/>
          <p14:tracePt t="63691" x="7943850" y="3244850"/>
          <p14:tracePt t="63708" x="7702550" y="3257550"/>
          <p14:tracePt t="63725" x="7448550" y="3276600"/>
          <p14:tracePt t="63741" x="7200900" y="3276600"/>
          <p14:tracePt t="63758" x="6991350" y="3276600"/>
          <p14:tracePt t="63775" x="6826250" y="3276600"/>
          <p14:tracePt t="63791" x="6629400" y="3276600"/>
          <p14:tracePt t="63796" x="6438900" y="3276600"/>
          <p14:tracePt t="63808" x="6178550" y="3276600"/>
          <p14:tracePt t="63825" x="5454650" y="3276600"/>
          <p14:tracePt t="63841" x="4616450" y="3276600"/>
          <p14:tracePt t="63858" x="3829050" y="3276600"/>
          <p14:tracePt t="63875" x="2762250" y="3276600"/>
          <p14:tracePt t="63891" x="2311400" y="3276600"/>
          <p14:tracePt t="63908" x="2184400" y="3270250"/>
          <p14:tracePt t="63925" x="2152650" y="3270250"/>
          <p14:tracePt t="63942" x="2127250" y="3270250"/>
          <p14:tracePt t="63958" x="2114550" y="3270250"/>
          <p14:tracePt t="63975" x="2108200" y="3270250"/>
          <p14:tracePt t="64008" x="2095500" y="3270250"/>
          <p14:tracePt t="64025" x="2082800" y="3270250"/>
          <p14:tracePt t="64058" x="2076450" y="3270250"/>
          <p14:tracePt t="64074" x="2057400" y="3270250"/>
          <p14:tracePt t="64091" x="2038350" y="3270250"/>
          <p14:tracePt t="64108" x="1993900" y="3270250"/>
          <p14:tracePt t="64125" x="1974850" y="3270250"/>
          <p14:tracePt t="64141" x="1968500" y="3270250"/>
          <p14:tracePt t="64204" x="1981200" y="3270250"/>
          <p14:tracePt t="64212" x="2025650" y="3257550"/>
          <p14:tracePt t="64220" x="2095500" y="3257550"/>
          <p14:tracePt t="64228" x="2146300" y="3244850"/>
          <p14:tracePt t="64242" x="2228850" y="3244850"/>
          <p14:tracePt t="64259" x="2540000" y="3244850"/>
          <p14:tracePt t="64275" x="2800350" y="3244850"/>
          <p14:tracePt t="64292" x="3035300" y="3225800"/>
          <p14:tracePt t="64308" x="3206750" y="3225800"/>
          <p14:tracePt t="64325" x="3390900" y="3225800"/>
          <p14:tracePt t="64342" x="3562350" y="3225800"/>
          <p14:tracePt t="64358" x="3765550" y="3225800"/>
          <p14:tracePt t="64375" x="4038600" y="3276600"/>
          <p14:tracePt t="64392" x="4394200" y="3314700"/>
          <p14:tracePt t="64408" x="4845050" y="3378200"/>
          <p14:tracePt t="64425" x="5276850" y="3448050"/>
          <p14:tracePt t="64442" x="5708650" y="3486150"/>
          <p14:tracePt t="64458" x="6108700" y="3505200"/>
          <p14:tracePt t="64475" x="6565900" y="3530600"/>
          <p14:tracePt t="64492" x="6775450" y="3530600"/>
          <p14:tracePt t="64508" x="6934200" y="3530600"/>
          <p14:tracePt t="64525" x="7067550" y="3530600"/>
          <p14:tracePt t="64542" x="7194550" y="3524250"/>
          <p14:tracePt t="64558" x="7334250" y="3479800"/>
          <p14:tracePt t="64575" x="7493000" y="3435350"/>
          <p14:tracePt t="64592" x="7670800" y="3409950"/>
          <p14:tracePt t="64608" x="7823200" y="3397250"/>
          <p14:tracePt t="64625" x="7943850" y="3384550"/>
          <p14:tracePt t="64642" x="8045450" y="3384550"/>
          <p14:tracePt t="64658" x="8089900" y="3384550"/>
          <p14:tracePt t="64675" x="8108950" y="3384550"/>
          <p14:tracePt t="64692" x="8115300" y="3384550"/>
          <p14:tracePt t="64708" x="8128000" y="3371850"/>
          <p14:tracePt t="64725" x="8147050" y="3371850"/>
          <p14:tracePt t="64742" x="8204200" y="3371850"/>
          <p14:tracePt t="64758" x="8305800" y="3371850"/>
          <p14:tracePt t="64775" x="8439150" y="3371850"/>
          <p14:tracePt t="64792" x="8553450" y="3371850"/>
          <p14:tracePt t="64808" x="8674100" y="3371850"/>
          <p14:tracePt t="64813" x="8712200" y="3371850"/>
          <p14:tracePt t="64825" x="8731250" y="3371850"/>
          <p14:tracePt t="64842" x="8737600" y="3371850"/>
          <p14:tracePt t="65268" x="8724900" y="3371850"/>
          <p14:tracePt t="65276" x="8699500" y="3371850"/>
          <p14:tracePt t="65284" x="8674100" y="3371850"/>
          <p14:tracePt t="65292" x="8629650" y="3371850"/>
          <p14:tracePt t="65309" x="8502650" y="3371850"/>
          <p14:tracePt t="65325" x="8318500" y="3371850"/>
          <p14:tracePt t="65342" x="8020050" y="3371850"/>
          <p14:tracePt t="65359" x="7556500" y="3429000"/>
          <p14:tracePt t="65375" x="6965950" y="3524250"/>
          <p14:tracePt t="65392" x="6381750" y="3625850"/>
          <p14:tracePt t="65409" x="5861050" y="3708400"/>
          <p14:tracePt t="65425" x="5422900" y="3784600"/>
          <p14:tracePt t="65443" x="4997450" y="3892550"/>
          <p14:tracePt t="65459" x="4800600" y="3943350"/>
          <p14:tracePt t="65475" x="4533900" y="3994150"/>
          <p14:tracePt t="65492" x="4273550" y="4032250"/>
          <p14:tracePt t="65509" x="4044950" y="4032250"/>
          <p14:tracePt t="65525" x="3867150" y="4032250"/>
          <p14:tracePt t="65542" x="3784600" y="4032250"/>
          <p14:tracePt t="65559" x="3746500" y="4025900"/>
          <p14:tracePt t="65592" x="3740150" y="4025900"/>
          <p14:tracePt t="65609" x="3740150" y="4019550"/>
          <p14:tracePt t="65625" x="3727450" y="4013200"/>
          <p14:tracePt t="65642" x="3714750" y="4013200"/>
          <p14:tracePt t="65676" x="3708400" y="4013200"/>
          <p14:tracePt t="65700" x="3702050" y="4013200"/>
          <p14:tracePt t="65709" x="3689350" y="4013200"/>
          <p14:tracePt t="65725" x="3670300" y="4032250"/>
          <p14:tracePt t="65742" x="3632200" y="4089400"/>
          <p14:tracePt t="65759" x="3587750" y="4133850"/>
          <p14:tracePt t="65775" x="3575050" y="4152900"/>
          <p14:tracePt t="65792" x="3568700" y="4159250"/>
          <p14:tracePt t="65809" x="3568700" y="4171950"/>
          <p14:tracePt t="65825" x="3562350" y="4171950"/>
          <p14:tracePt t="65842" x="3549650" y="4171950"/>
          <p14:tracePt t="65859" x="3505200" y="4171950"/>
          <p14:tracePt t="65876" x="3473450" y="4171950"/>
          <p14:tracePt t="65892" x="3467100" y="4165600"/>
          <p14:tracePt t="65909" x="3467100" y="4152900"/>
          <p14:tracePt t="65925" x="3467100" y="4146550"/>
          <p14:tracePt t="65942" x="3467100" y="4133850"/>
          <p14:tracePt t="65959" x="3467100" y="4121150"/>
          <p14:tracePt t="65992" x="3467100" y="4114800"/>
          <p14:tracePt t="66009" x="3479800" y="4114800"/>
          <p14:tracePt t="66148" x="3473450" y="4114800"/>
          <p14:tracePt t="67924" x="3479800" y="4114800"/>
          <p14:tracePt t="67932" x="3498850" y="4114800"/>
          <p14:tracePt t="67943" x="3517900" y="4114800"/>
          <p14:tracePt t="67959" x="3568700" y="4114800"/>
          <p14:tracePt t="67976" x="3606800" y="4108450"/>
          <p14:tracePt t="67993" x="3625850" y="4095750"/>
          <p14:tracePt t="68010" x="3651250" y="4089400"/>
          <p14:tracePt t="68026" x="3676650" y="4076700"/>
          <p14:tracePt t="68043" x="3702050" y="4064000"/>
          <p14:tracePt t="68059" x="3740150" y="4044950"/>
          <p14:tracePt t="68076" x="3759200" y="4025900"/>
          <p14:tracePt t="68093" x="3778250" y="4000500"/>
          <p14:tracePt t="68110" x="3778250" y="3981450"/>
          <p14:tracePt t="68126" x="3784600" y="3956050"/>
          <p14:tracePt t="68143" x="3797300" y="3911600"/>
          <p14:tracePt t="68160" x="3797300" y="3873500"/>
          <p14:tracePt t="68176" x="3797300" y="3835400"/>
          <p14:tracePt t="68193" x="3797300" y="3810000"/>
          <p14:tracePt t="68209" x="3797300" y="3797300"/>
          <p14:tracePt t="68226" x="3797300" y="3771900"/>
          <p14:tracePt t="68243" x="3797300" y="3746500"/>
          <p14:tracePt t="68260" x="3797300" y="3708400"/>
          <p14:tracePt t="68276" x="3797300" y="3676650"/>
          <p14:tracePt t="68293" x="3797300" y="3619500"/>
          <p14:tracePt t="68310" x="3854450" y="3581400"/>
          <p14:tracePt t="68326" x="3911600" y="3549650"/>
          <p14:tracePt t="68343" x="3968750" y="3524250"/>
          <p14:tracePt t="68360" x="4013200" y="3505200"/>
          <p14:tracePt t="68376" x="4070350" y="3467100"/>
          <p14:tracePt t="68393" x="4121150" y="3441700"/>
          <p14:tracePt t="68410" x="4165600" y="3397250"/>
          <p14:tracePt t="68427" x="4191000" y="3340100"/>
          <p14:tracePt t="68443" x="4216400" y="3302000"/>
          <p14:tracePt t="68460" x="4216400" y="3289300"/>
          <p14:tracePt t="68476" x="4229100" y="3270250"/>
          <p14:tracePt t="68493" x="4229100" y="3251200"/>
          <p14:tracePt t="68510" x="4235450" y="3232150"/>
          <p14:tracePt t="68526" x="4241800" y="3219450"/>
          <p14:tracePt t="68543" x="4260850" y="3200400"/>
          <p14:tracePt t="68560" x="4273550" y="3175000"/>
          <p14:tracePt t="68576" x="4286250" y="3168650"/>
          <p14:tracePt t="68612" x="4286250" y="3162300"/>
          <p14:tracePt t="68652" x="4286250" y="3155950"/>
          <p14:tracePt t="68660" x="4286250" y="3149600"/>
          <p14:tracePt t="68668" x="4286250" y="3136900"/>
          <p14:tracePt t="68700" x="4286250" y="3130550"/>
          <p14:tracePt t="69180" x="4286250" y="3143250"/>
          <p14:tracePt t="69188" x="4286250" y="3149600"/>
          <p14:tracePt t="69196" x="4286250" y="3155950"/>
          <p14:tracePt t="69211" x="4286250" y="3175000"/>
          <p14:tracePt t="69227" x="4286250" y="3187700"/>
          <p14:tracePt t="69243" x="4279900" y="3200400"/>
          <p14:tracePt t="69260" x="4279900" y="3206750"/>
          <p14:tracePt t="69277" x="4273550" y="3213100"/>
          <p14:tracePt t="69293" x="4267200" y="3219450"/>
          <p14:tracePt t="69327" x="4260850" y="3232150"/>
          <p14:tracePt t="69343" x="4248150" y="3244850"/>
          <p14:tracePt t="69360" x="4241800" y="3257550"/>
          <p14:tracePt t="69377" x="4241800" y="3295650"/>
          <p14:tracePt t="69393" x="4241800" y="3365500"/>
          <p14:tracePt t="69411" x="4241800" y="3511550"/>
          <p14:tracePt t="69427" x="4241800" y="3568700"/>
          <p14:tracePt t="69443" x="4241800" y="3752850"/>
          <p14:tracePt t="69460" x="4241800" y="3854450"/>
          <p14:tracePt t="69477" x="4241800" y="3924300"/>
          <p14:tracePt t="69493" x="4241800" y="3962400"/>
          <p14:tracePt t="69510" x="4241800" y="3981450"/>
          <p14:tracePt t="69527" x="4229100" y="3987800"/>
          <p14:tracePt t="69543" x="4229100" y="3994150"/>
          <p14:tracePt t="69560" x="4229100" y="4013200"/>
          <p14:tracePt t="69577" x="4210050" y="4064000"/>
          <p14:tracePt t="69593" x="4197350" y="4108450"/>
          <p14:tracePt t="69610" x="4178300" y="4184650"/>
          <p14:tracePt t="69627" x="4165600" y="4210050"/>
          <p14:tracePt t="69643" x="4152900" y="4241800"/>
          <p14:tracePt t="69660" x="4146550" y="4267200"/>
          <p14:tracePt t="69677" x="4146550" y="4286250"/>
          <p14:tracePt t="69693" x="4146550" y="4292600"/>
          <p14:tracePt t="69764" x="4165600" y="4298950"/>
          <p14:tracePt t="69772" x="4184650" y="4298950"/>
          <p14:tracePt t="69780" x="4216400" y="4279900"/>
          <p14:tracePt t="69793" x="4273550" y="4254500"/>
          <p14:tracePt t="69811" x="4432300" y="4191000"/>
          <p14:tracePt t="69827" x="4591050" y="4146550"/>
          <p14:tracePt t="69843" x="4711700" y="4114800"/>
          <p14:tracePt t="69860" x="4800600" y="4089400"/>
          <p14:tracePt t="69877" x="4832350" y="4083050"/>
          <p14:tracePt t="69893" x="4838700" y="4083050"/>
          <p14:tracePt t="69927" x="4838700" y="4076700"/>
          <p14:tracePt t="70188" x="4838700" y="4095750"/>
          <p14:tracePt t="70196" x="4838700" y="4121150"/>
          <p14:tracePt t="70204" x="4838700" y="4146550"/>
          <p14:tracePt t="70212" x="4838700" y="4165600"/>
          <p14:tracePt t="70227" x="4838700" y="4184650"/>
          <p14:tracePt t="70243" x="4838700" y="4197350"/>
          <p14:tracePt t="70308" x="4838700" y="4203700"/>
          <p14:tracePt t="70324" x="4826000" y="4203700"/>
          <p14:tracePt t="70340" x="4819650" y="4203700"/>
          <p14:tracePt t="70348" x="4813300" y="4203700"/>
          <p14:tracePt t="70360" x="4794250" y="4191000"/>
          <p14:tracePt t="70377" x="4775200" y="4102100"/>
          <p14:tracePt t="70393" x="4730750" y="4019550"/>
          <p14:tracePt t="70411" x="4711700" y="3943350"/>
          <p14:tracePt t="70427" x="4692650" y="3905250"/>
          <p14:tracePt t="70443" x="4686300" y="3892550"/>
          <p14:tracePt t="70460" x="4679950" y="3892550"/>
          <p14:tracePt t="70477" x="4673600" y="3892550"/>
          <p14:tracePt t="70494" x="4667250" y="3892550"/>
          <p14:tracePt t="70510" x="4648200" y="3892550"/>
          <p14:tracePt t="70527" x="4635500" y="3905250"/>
          <p14:tracePt t="70544" x="4635500" y="3930650"/>
          <p14:tracePt t="70560" x="4635500" y="3987800"/>
          <p14:tracePt t="70577" x="4635500" y="4025900"/>
          <p14:tracePt t="70594" x="4641850" y="4044950"/>
          <p14:tracePt t="70611" x="4679950" y="4064000"/>
          <p14:tracePt t="70627" x="4705350" y="4083050"/>
          <p14:tracePt t="70644" x="4737100" y="4083050"/>
          <p14:tracePt t="70660" x="4743450" y="4083050"/>
          <p14:tracePt t="70677" x="4749800" y="4083050"/>
          <p14:tracePt t="70694" x="4768850" y="4083050"/>
          <p14:tracePt t="70710" x="4781550" y="4083050"/>
          <p14:tracePt t="70727" x="4794250" y="4076700"/>
          <p14:tracePt t="70744" x="4794250" y="4070350"/>
          <p14:tracePt t="70932" x="4794250" y="4089400"/>
          <p14:tracePt t="70940" x="4794250" y="4102100"/>
          <p14:tracePt t="70948" x="4794250" y="4127500"/>
          <p14:tracePt t="70960" x="4794250" y="4146550"/>
          <p14:tracePt t="70977" x="4794250" y="4184650"/>
          <p14:tracePt t="70994" x="4813300" y="4216400"/>
          <p14:tracePt t="71010" x="4819650" y="4222750"/>
          <p14:tracePt t="71059" x="4826000" y="4216400"/>
          <p14:tracePt t="71066" x="4832350" y="4191000"/>
          <p14:tracePt t="71077" x="4832350" y="4178300"/>
          <p14:tracePt t="71094" x="4832350" y="4146550"/>
          <p14:tracePt t="71110" x="4832350" y="4127500"/>
          <p14:tracePt t="71127" x="4832350" y="4108450"/>
          <p14:tracePt t="71228" x="4845050" y="4127500"/>
          <p14:tracePt t="71236" x="4870450" y="4152900"/>
          <p14:tracePt t="71244" x="4889500" y="4165600"/>
          <p14:tracePt t="71260" x="4965700" y="4184650"/>
          <p14:tracePt t="71277" x="5099050" y="4203700"/>
          <p14:tracePt t="71294" x="5251450" y="4203700"/>
          <p14:tracePt t="71311" x="5365750" y="4191000"/>
          <p14:tracePt t="71327" x="5397500" y="4146550"/>
          <p14:tracePt t="71344" x="5422900" y="4102100"/>
          <p14:tracePt t="71361" x="5422900" y="4051300"/>
          <p14:tracePt t="71377" x="5422900" y="4025900"/>
          <p14:tracePt t="71394" x="5422900" y="4006850"/>
          <p14:tracePt t="71410" x="5422900" y="4000500"/>
          <p14:tracePt t="71492" x="5435600" y="3994150"/>
          <p14:tracePt t="71500" x="5454650" y="3994150"/>
          <p14:tracePt t="71511" x="5492750" y="3994150"/>
          <p14:tracePt t="71527" x="5549900" y="3994150"/>
          <p14:tracePt t="71544" x="5594350" y="3994150"/>
          <p14:tracePt t="71561" x="5613400" y="3994150"/>
          <p14:tracePt t="71908" x="5613400" y="3987800"/>
          <p14:tracePt t="71916" x="5607050" y="3987800"/>
          <p14:tracePt t="71927" x="5600700" y="3987800"/>
          <p14:tracePt t="71944" x="5575300" y="3981450"/>
          <p14:tracePt t="71961" x="5556250" y="3968750"/>
          <p14:tracePt t="71977" x="5549900" y="3962400"/>
          <p14:tracePt t="71994" x="5537200" y="3956050"/>
          <p14:tracePt t="72011" x="5530850" y="3956050"/>
          <p14:tracePt t="72332" x="5524500" y="3956050"/>
          <p14:tracePt t="72492" x="5562600" y="3962400"/>
          <p14:tracePt t="72500" x="5600700" y="3968750"/>
          <p14:tracePt t="72511" x="5638800" y="4000500"/>
          <p14:tracePt t="72528" x="5676900" y="4032250"/>
          <p14:tracePt t="72544" x="5708650" y="4051300"/>
          <p14:tracePt t="72561" x="5784850" y="4089400"/>
          <p14:tracePt t="72578" x="5899150" y="4121150"/>
          <p14:tracePt t="72595" x="5911850" y="4121150"/>
          <p14:tracePt t="72611" x="5937250" y="4121150"/>
          <p14:tracePt t="72627" x="5969000" y="4108450"/>
          <p14:tracePt t="72644" x="6007100" y="4070350"/>
          <p14:tracePt t="72661" x="6045200" y="4019550"/>
          <p14:tracePt t="72678" x="6096000" y="3962400"/>
          <p14:tracePt t="72694" x="6153150" y="3873500"/>
          <p14:tracePt t="72711" x="6191250" y="3784600"/>
          <p14:tracePt t="72728" x="6248400" y="3657600"/>
          <p14:tracePt t="72744" x="6286500" y="3530600"/>
          <p14:tracePt t="72761" x="6324600" y="3429000"/>
          <p14:tracePt t="72778" x="6362700" y="3340100"/>
          <p14:tracePt t="72794" x="6400800" y="3276600"/>
          <p14:tracePt t="72811" x="6407150" y="3263900"/>
          <p14:tracePt t="72828" x="6426200" y="3244850"/>
          <p14:tracePt t="72868" x="6432550" y="3244850"/>
          <p14:tracePt t="72878" x="6438900" y="3244850"/>
          <p14:tracePt t="72895" x="6508750" y="3244850"/>
          <p14:tracePt t="72911" x="6610350" y="3244850"/>
          <p14:tracePt t="72928" x="6711950" y="3244850"/>
          <p14:tracePt t="72944" x="6813550" y="3232150"/>
          <p14:tracePt t="72961" x="6845300" y="3225800"/>
          <p14:tracePt t="72978" x="6851650" y="3219450"/>
          <p14:tracePt t="72995" x="6864350" y="3200400"/>
          <p14:tracePt t="73011" x="6864350" y="3175000"/>
          <p14:tracePt t="73028" x="6864350" y="3155950"/>
          <p14:tracePt t="73044" x="6819900" y="3130550"/>
          <p14:tracePt t="73061" x="6775450" y="3117850"/>
          <p14:tracePt t="73078" x="6750050" y="3111500"/>
          <p14:tracePt t="73094" x="6743700" y="3111500"/>
          <p14:tracePt t="73228" x="6737350" y="3111500"/>
          <p14:tracePt t="73236" x="6737350" y="3117850"/>
          <p14:tracePt t="73245" x="6775450" y="3136900"/>
          <p14:tracePt t="73261" x="6870700" y="3175000"/>
          <p14:tracePt t="73278" x="7048500" y="3194050"/>
          <p14:tracePt t="73294" x="7410450" y="3206750"/>
          <p14:tracePt t="73311" x="7829550" y="3206750"/>
          <p14:tracePt t="73328" x="8172450" y="3206750"/>
          <p14:tracePt t="73344" x="8293100" y="3206750"/>
          <p14:tracePt t="73361" x="8331200" y="3200400"/>
          <p14:tracePt t="73378" x="8337550" y="3200400"/>
          <p14:tracePt t="73428" x="8350250" y="3200400"/>
          <p14:tracePt t="73436" x="8369300" y="3200400"/>
          <p14:tracePt t="73444" x="8388350" y="3200400"/>
          <p14:tracePt t="73461" x="8445500" y="3187700"/>
          <p14:tracePt t="73478" x="8496300" y="3175000"/>
          <p14:tracePt t="73495" x="8553450" y="3168650"/>
          <p14:tracePt t="73511" x="8623300" y="3168650"/>
          <p14:tracePt t="73528" x="8718550" y="3149600"/>
          <p14:tracePt t="73545" x="8782050" y="3143250"/>
          <p14:tracePt t="73561" x="8807450" y="3130550"/>
          <p14:tracePt t="73579" x="8820150" y="3124200"/>
          <p14:tracePt t="73611" x="8820150" y="3079750"/>
          <p14:tracePt t="73628" x="8763000" y="3041650"/>
          <p14:tracePt t="73644" x="8718550" y="3028950"/>
          <p14:tracePt t="73661" x="8699500" y="3028950"/>
          <p14:tracePt t="73678" x="8686800" y="3022600"/>
          <p14:tracePt t="73724" x="8674100" y="3022600"/>
          <p14:tracePt t="73732" x="8655050" y="3022600"/>
          <p14:tracePt t="73745" x="8648700" y="3022600"/>
          <p14:tracePt t="73761" x="8597900" y="3048000"/>
          <p14:tracePt t="73779" x="8534400" y="3067050"/>
          <p14:tracePt t="73795" x="8489950" y="3073400"/>
          <p14:tracePt t="73811" x="8445500" y="3086100"/>
          <p14:tracePt t="73828" x="8432800" y="3086100"/>
          <p14:tracePt t="73845" x="8426450" y="3086100"/>
          <p14:tracePt t="73868" x="8413750" y="3086100"/>
          <p14:tracePt t="73894" x="8401050" y="3086100"/>
          <p14:tracePt t="73916" x="8388350" y="3086100"/>
          <p14:tracePt t="73924" x="8382000" y="3073400"/>
          <p14:tracePt t="73932" x="8362950" y="3073400"/>
          <p14:tracePt t="73945" x="8343900" y="3067050"/>
          <p14:tracePt t="73961" x="8312150" y="3067050"/>
          <p14:tracePt t="73978" x="8299450" y="3067050"/>
          <p14:tracePt t="74052" x="8293100" y="3060700"/>
          <p14:tracePt t="74220" x="8274050" y="3060700"/>
          <p14:tracePt t="74228" x="8197850" y="3060700"/>
          <p14:tracePt t="74236" x="8083550" y="3060700"/>
          <p14:tracePt t="74245" x="7893050" y="3060700"/>
          <p14:tracePt t="74261" x="7366000" y="3098800"/>
          <p14:tracePt t="74278" x="6832600" y="3098800"/>
          <p14:tracePt t="74295" x="6432550" y="3098800"/>
          <p14:tracePt t="74311" x="6324600" y="3098800"/>
          <p14:tracePt t="74315" x="6311900" y="3098800"/>
          <p14:tracePt t="74636" x="6330950" y="3111500"/>
          <p14:tracePt t="74644" x="6337300" y="3111500"/>
          <p14:tracePt t="74652" x="6369050" y="3111500"/>
          <p14:tracePt t="74662" x="6400800" y="3111500"/>
          <p14:tracePt t="74678" x="6470650" y="3111500"/>
          <p14:tracePt t="74695" x="6540500" y="3111500"/>
          <p14:tracePt t="74712" x="6597650" y="3111500"/>
          <p14:tracePt t="74728" x="6616700" y="3105150"/>
          <p14:tracePt t="74745" x="6629400" y="3098800"/>
          <p14:tracePt t="74762" x="6635750" y="3092450"/>
          <p14:tracePt t="74956" x="6616700" y="3092450"/>
          <p14:tracePt t="74964" x="6572250" y="3092450"/>
          <p14:tracePt t="74972" x="6527800" y="3092450"/>
          <p14:tracePt t="74980" x="6496050" y="3092450"/>
          <p14:tracePt t="74995" x="6407150" y="3092450"/>
          <p14:tracePt t="75012" x="6343650" y="3092450"/>
          <p14:tracePt t="75028" x="6299200" y="3092450"/>
          <p14:tracePt t="75045" x="6273800" y="3092450"/>
          <p14:tracePt t="75062" x="6261100" y="3079750"/>
          <p14:tracePt t="75078" x="6235700" y="3073400"/>
          <p14:tracePt t="75095" x="6223000" y="3073400"/>
          <p14:tracePt t="75112" x="6203950" y="3073400"/>
          <p14:tracePt t="75128" x="6197600" y="3073400"/>
          <p14:tracePt t="75228" x="6191250" y="3073400"/>
          <p14:tracePt t="75236" x="6191250" y="3079750"/>
          <p14:tracePt t="75245" x="6191250" y="3086100"/>
          <p14:tracePt t="75262" x="6191250" y="3111500"/>
          <p14:tracePt t="75278" x="6197600" y="3168650"/>
          <p14:tracePt t="75295" x="6197600" y="3302000"/>
          <p14:tracePt t="75312" x="6197600" y="3454400"/>
          <p14:tracePt t="75328" x="6197600" y="3619500"/>
          <p14:tracePt t="75345" x="6197600" y="3790950"/>
          <p14:tracePt t="75362" x="6197600" y="3943350"/>
          <p14:tracePt t="75379" x="6197600" y="3975100"/>
          <p14:tracePt t="75395" x="6197600" y="4064000"/>
          <p14:tracePt t="75412" x="6197600" y="4102100"/>
          <p14:tracePt t="75428" x="6197600" y="4121150"/>
          <p14:tracePt t="75445" x="6197600" y="4127500"/>
          <p14:tracePt t="75478" x="6197600" y="4133850"/>
          <p14:tracePt t="75495" x="6172200" y="4133850"/>
          <p14:tracePt t="75512" x="6108700" y="4133850"/>
          <p14:tracePt t="75529" x="6057900" y="4133850"/>
          <p14:tracePt t="75545" x="6026150" y="4140200"/>
          <p14:tracePt t="75563" x="5988050" y="4171950"/>
          <p14:tracePt t="75578" x="5981700" y="4178300"/>
          <p14:tracePt t="75595" x="5975350" y="4210050"/>
          <p14:tracePt t="75612" x="5975350" y="4248150"/>
          <p14:tracePt t="75629" x="5975350" y="4279900"/>
          <p14:tracePt t="75645" x="5975350" y="4298950"/>
          <p14:tracePt t="75662" x="5975350" y="4305300"/>
          <p14:tracePt t="75740" x="5975350" y="4286250"/>
          <p14:tracePt t="75748" x="5975350" y="4267200"/>
          <p14:tracePt t="75756" x="5975350" y="4248150"/>
          <p14:tracePt t="75764" x="5975350" y="4229100"/>
          <p14:tracePt t="75779" x="5962650" y="4210050"/>
          <p14:tracePt t="75795" x="5962650" y="4159250"/>
          <p14:tracePt t="75812" x="5956300" y="4146550"/>
          <p14:tracePt t="75829" x="5956300" y="4127500"/>
          <p14:tracePt t="75845" x="5956300" y="4121150"/>
          <p14:tracePt t="75862" x="5956300" y="4108450"/>
          <p14:tracePt t="75879" x="5956300" y="4102100"/>
          <p14:tracePt t="75895" x="5956300" y="4089400"/>
          <p14:tracePt t="75912" x="5956300" y="4083050"/>
          <p14:tracePt t="76004" x="5962650" y="4083050"/>
          <p14:tracePt t="76020" x="5969000" y="4083050"/>
          <p14:tracePt t="76036" x="5975350" y="4083050"/>
          <p14:tracePt t="76043" x="5988050" y="4083050"/>
          <p14:tracePt t="76051" x="5988050" y="4089400"/>
          <p14:tracePt t="76062" x="6000750" y="4102100"/>
          <p14:tracePt t="76078" x="6007100" y="4114800"/>
          <p14:tracePt t="76095" x="6032500" y="4140200"/>
          <p14:tracePt t="76112" x="6051550" y="4146550"/>
          <p14:tracePt t="76129" x="6070600" y="4159250"/>
          <p14:tracePt t="76145" x="6076950" y="4159250"/>
          <p14:tracePt t="76162" x="6083300" y="4159250"/>
          <p14:tracePt t="76179" x="6102350" y="4159250"/>
          <p14:tracePt t="76195" x="6115050" y="4159250"/>
          <p14:tracePt t="76212" x="6134100" y="4159250"/>
          <p14:tracePt t="76229" x="6146800" y="4152900"/>
          <p14:tracePt t="76245" x="6172200" y="4133850"/>
          <p14:tracePt t="76262" x="6184900" y="4121150"/>
          <p14:tracePt t="76279" x="6216650" y="4102100"/>
          <p14:tracePt t="76295" x="6235700" y="4089400"/>
          <p14:tracePt t="76299" x="6242050" y="4089400"/>
          <p14:tracePt t="76312" x="6254750" y="4089400"/>
          <p14:tracePt t="76329" x="6273800" y="4083050"/>
          <p14:tracePt t="76345" x="6292850" y="4083050"/>
          <p14:tracePt t="76363" x="6305550" y="4083050"/>
          <p14:tracePt t="76379" x="6318250" y="4083050"/>
          <p14:tracePt t="76396" x="6324600" y="4083050"/>
          <p14:tracePt t="76412" x="6350000" y="4083050"/>
          <p14:tracePt t="76429" x="6388100" y="4089400"/>
          <p14:tracePt t="76445" x="6407150" y="4114800"/>
          <p14:tracePt t="76462" x="6445250" y="4133850"/>
          <p14:tracePt t="76636" x="6451600" y="4133850"/>
          <p14:tracePt t="76676" x="6457950" y="4133850"/>
          <p14:tracePt t="76684" x="6457950" y="4127500"/>
          <p14:tracePt t="76696" x="6464300" y="4127500"/>
          <p14:tracePt t="76712" x="6464300" y="4114800"/>
          <p14:tracePt t="76729" x="6464300" y="4108450"/>
          <p14:tracePt t="76746" x="6464300" y="4095750"/>
          <p14:tracePt t="76763" x="6464300" y="4083050"/>
          <p14:tracePt t="76798" x="6470650" y="4076700"/>
          <p14:tracePt t="77332" x="6483350" y="4076700"/>
          <p14:tracePt t="77340" x="6483350" y="4089400"/>
          <p14:tracePt t="77348" x="6496050" y="4102100"/>
          <p14:tracePt t="77362" x="6502400" y="4108450"/>
          <p14:tracePt t="77379" x="6521450" y="4108450"/>
          <p14:tracePt t="77396" x="6534150" y="4108450"/>
          <p14:tracePt t="77412" x="6572250" y="4108450"/>
          <p14:tracePt t="77429" x="6629400" y="4064000"/>
          <p14:tracePt t="77446" x="6661150" y="3987800"/>
          <p14:tracePt t="77462" x="6705600" y="3879850"/>
          <p14:tracePt t="77479" x="6718300" y="3790950"/>
          <p14:tracePt t="77496" x="6718300" y="3708400"/>
          <p14:tracePt t="77513" x="6718300" y="3651250"/>
          <p14:tracePt t="77529" x="6718300" y="3619500"/>
          <p14:tracePt t="77546" x="6718300" y="3600450"/>
          <p14:tracePt t="77644" x="6718300" y="3613150"/>
          <p14:tracePt t="77652" x="6718300" y="3619500"/>
          <p14:tracePt t="77662" x="6718300" y="3638550"/>
          <p14:tracePt t="77679" x="6718300" y="3644900"/>
          <p14:tracePt t="77696" x="6718300" y="3651250"/>
          <p14:tracePt t="77713" x="6718300" y="3663950"/>
          <p14:tracePt t="77729" x="6718300" y="3670300"/>
          <p14:tracePt t="77746" x="6692900" y="3714750"/>
          <p14:tracePt t="77762" x="6680200" y="3740150"/>
          <p14:tracePt t="77779" x="6623050" y="3835400"/>
          <p14:tracePt t="77796" x="6584950" y="3930650"/>
          <p14:tracePt t="77813" x="6572250" y="4013200"/>
          <p14:tracePt t="77829" x="6559550" y="4095750"/>
          <p14:tracePt t="77846" x="6559550" y="4140200"/>
          <p14:tracePt t="77863" x="6559550" y="4191000"/>
          <p14:tracePt t="77879" x="6559550" y="4203700"/>
          <p14:tracePt t="77896" x="6572250" y="4235450"/>
          <p14:tracePt t="77913" x="6578600" y="4254500"/>
          <p14:tracePt t="77929" x="6597650" y="4260850"/>
          <p14:tracePt t="77946" x="6616700" y="4279900"/>
          <p14:tracePt t="77963" x="6635750" y="4279900"/>
          <p14:tracePt t="77979" x="6661150" y="4292600"/>
          <p14:tracePt t="77996" x="6686550" y="4292600"/>
          <p14:tracePt t="78013" x="6705600" y="4292600"/>
          <p14:tracePt t="78029" x="6743700" y="4260850"/>
          <p14:tracePt t="78046" x="6800850" y="4191000"/>
          <p14:tracePt t="78063" x="6883400" y="4102100"/>
          <p14:tracePt t="78079" x="6946900" y="4025900"/>
          <p14:tracePt t="78096" x="6985000" y="3968750"/>
          <p14:tracePt t="78113" x="7023100" y="3905250"/>
          <p14:tracePt t="78129" x="7061200" y="3854450"/>
          <p14:tracePt t="78146" x="7143750" y="3810000"/>
          <p14:tracePt t="78163" x="7232650" y="3784600"/>
          <p14:tracePt t="78179" x="7308850" y="3784600"/>
          <p14:tracePt t="78196" x="7385050" y="3784600"/>
          <p14:tracePt t="78213" x="7435850" y="3784600"/>
          <p14:tracePt t="78230" x="7493000" y="3784600"/>
          <p14:tracePt t="78246" x="7512050" y="3797300"/>
          <p14:tracePt t="78263" x="7531100" y="3816350"/>
          <p14:tracePt t="78279" x="7543800" y="3860800"/>
          <p14:tracePt t="78296" x="7543800" y="3924300"/>
          <p14:tracePt t="78313" x="7543800" y="4006850"/>
          <p14:tracePt t="78316" x="7543800" y="4057650"/>
          <p14:tracePt t="78329" x="7543800" y="4108450"/>
          <p14:tracePt t="78347" x="7524750" y="4235450"/>
          <p14:tracePt t="78363" x="7493000" y="4292600"/>
          <p14:tracePt t="78379" x="7454900" y="4330700"/>
          <p14:tracePt t="78396" x="7416800" y="4337050"/>
          <p14:tracePt t="78413" x="7372350" y="4343400"/>
          <p14:tracePt t="78429" x="7302500" y="4343400"/>
          <p14:tracePt t="78446" x="7239000" y="4343400"/>
          <p14:tracePt t="78463" x="7162800" y="4337050"/>
          <p14:tracePt t="78479" x="7099300" y="4318000"/>
          <p14:tracePt t="78496" x="7080250" y="4311650"/>
          <p14:tracePt t="78513" x="7061200" y="4311650"/>
          <p14:tracePt t="78547" x="7054850" y="4311650"/>
          <p14:tracePt t="78563" x="7048500" y="4311650"/>
          <p14:tracePt t="78579" x="7035800" y="4311650"/>
          <p14:tracePt t="78596" x="7035800" y="4318000"/>
          <p14:tracePt t="78613" x="7035800" y="4324350"/>
          <p14:tracePt t="78629" x="7035800" y="4337050"/>
          <p14:tracePt t="78646" x="7048500" y="4337050"/>
          <p14:tracePt t="78663" x="7067550" y="4337050"/>
          <p14:tracePt t="78696" x="7080250" y="4337050"/>
          <p14:tracePt t="78713" x="7105650" y="4330700"/>
          <p14:tracePt t="78729" x="7124700" y="4305300"/>
          <p14:tracePt t="78746" x="7131050" y="4254500"/>
          <p14:tracePt t="78763" x="7131050" y="4241800"/>
          <p14:tracePt t="78779" x="7131050" y="4222750"/>
          <p14:tracePt t="78796" x="7131050" y="4197350"/>
          <p14:tracePt t="78892" x="7131050" y="4191000"/>
          <p14:tracePt t="78924" x="7112000" y="4197350"/>
          <p14:tracePt t="78940" x="7112000" y="4210050"/>
          <p14:tracePt t="78948" x="7105650" y="4216400"/>
          <p14:tracePt t="78980" x="7105650" y="4222750"/>
          <p14:tracePt t="79036" x="7105650" y="4235450"/>
          <p14:tracePt t="79876" x="7112000" y="4222750"/>
          <p14:tracePt t="79884" x="7169150" y="4197350"/>
          <p14:tracePt t="79892" x="7219950" y="4184650"/>
          <p14:tracePt t="79900" x="7258050" y="4159250"/>
          <p14:tracePt t="79913" x="7296150" y="4146550"/>
          <p14:tracePt t="79930" x="7353300" y="4121150"/>
          <p14:tracePt t="79946" x="7359650" y="4121150"/>
          <p14:tracePt t="80020" x="7353300" y="4114800"/>
          <p14:tracePt t="80028" x="7321550" y="4114800"/>
          <p14:tracePt t="80036" x="7277100" y="4114800"/>
          <p14:tracePt t="80047" x="7226300" y="4114800"/>
          <p14:tracePt t="80063" x="7004050" y="4178300"/>
          <p14:tracePt t="80080" x="6565900" y="4337050"/>
          <p14:tracePt t="80097" x="6000750" y="4552950"/>
          <p14:tracePt t="80113" x="5397500" y="4762500"/>
          <p14:tracePt t="80130" x="4318000" y="5060950"/>
          <p14:tracePt t="80147" x="3657600" y="5175250"/>
          <p14:tracePt t="80163" x="3270250" y="5207000"/>
          <p14:tracePt t="80180" x="2940050" y="5207000"/>
          <p14:tracePt t="80197" x="2508250" y="5207000"/>
          <p14:tracePt t="80213" x="1885950" y="5111750"/>
          <p14:tracePt t="80230" x="1181100" y="4991100"/>
          <p14:tracePt t="80247" x="527050" y="4914900"/>
          <p14:tracePt t="80263" x="0" y="4832350"/>
          <p14:tracePt t="80280" x="0" y="4794250"/>
          <p14:tracePt t="80324" x="0" y="4787900"/>
          <p14:tracePt t="81740" x="6350" y="4787900"/>
          <p14:tracePt t="81748" x="38100" y="4775200"/>
          <p14:tracePt t="81756" x="76200" y="4775200"/>
          <p14:tracePt t="81764" x="95250" y="4762500"/>
          <p14:tracePt t="81780" x="101600" y="4762500"/>
          <p14:tracePt t="84244" x="133350" y="4762500"/>
          <p14:tracePt t="84252" x="152400" y="4762500"/>
          <p14:tracePt t="84260" x="171450" y="4762500"/>
          <p14:tracePt t="84268" x="190500" y="4762500"/>
          <p14:tracePt t="84281" x="196850" y="4762500"/>
          <p14:tracePt t="84298" x="215900" y="4762500"/>
          <p14:tracePt t="85292" x="241300" y="4756150"/>
          <p14:tracePt t="85300" x="342900" y="4718050"/>
          <p14:tracePt t="85308" x="565150" y="4660900"/>
          <p14:tracePt t="85316" x="844550" y="4578350"/>
          <p14:tracePt t="85332" x="1333500" y="4489450"/>
          <p14:tracePt t="85348" x="1739900" y="4406900"/>
          <p14:tracePt t="85365" x="2209800" y="4241800"/>
          <p14:tracePt t="85382" x="2641600" y="4108450"/>
          <p14:tracePt t="85398" x="2921000" y="3981450"/>
          <p14:tracePt t="85415" x="3022600" y="3924300"/>
          <p14:tracePt t="85432" x="3054350" y="3892550"/>
          <p14:tracePt t="85465" x="3060700" y="3879850"/>
          <p14:tracePt t="85482" x="3060700" y="3873500"/>
          <p14:tracePt t="85499" x="3079750" y="3854450"/>
          <p14:tracePt t="85515" x="3117850" y="3822700"/>
          <p14:tracePt t="85532" x="3162300" y="3797300"/>
          <p14:tracePt t="85548" x="3225800" y="3778250"/>
          <p14:tracePt t="85565" x="3384550" y="3746500"/>
          <p14:tracePt t="85582" x="3702050" y="3746500"/>
          <p14:tracePt t="85598" x="4222750" y="3746500"/>
          <p14:tracePt t="85615" x="5016500" y="3771900"/>
          <p14:tracePt t="85632" x="5702300" y="3867150"/>
          <p14:tracePt t="85648" x="6172200" y="3937000"/>
          <p14:tracePt t="85665" x="6356350" y="3956050"/>
          <p14:tracePt t="85682" x="6369050" y="3956050"/>
          <p14:tracePt t="85724" x="6369050" y="3943350"/>
          <p14:tracePt t="85732" x="6350000" y="3924300"/>
          <p14:tracePt t="85740" x="6330950" y="3911600"/>
          <p14:tracePt t="85748" x="6330950" y="3905250"/>
          <p14:tracePt t="85765" x="6324600" y="3905250"/>
          <p14:tracePt t="85844" x="6311900" y="3905250"/>
          <p14:tracePt t="85852" x="6305550" y="3930650"/>
          <p14:tracePt t="85860" x="6305550" y="3968750"/>
          <p14:tracePt t="85868" x="6292850" y="4006850"/>
          <p14:tracePt t="85882" x="6292850" y="4070350"/>
          <p14:tracePt t="85898" x="6248400" y="4178300"/>
          <p14:tracePt t="85915" x="6153150" y="4286250"/>
          <p14:tracePt t="85932" x="6045200" y="4343400"/>
          <p14:tracePt t="85948" x="5873750" y="4356100"/>
          <p14:tracePt t="85965" x="5664200" y="4375150"/>
          <p14:tracePt t="85982" x="5435600" y="4375150"/>
          <p14:tracePt t="85999" x="5276850" y="4375150"/>
          <p14:tracePt t="86015" x="5175250" y="4375150"/>
          <p14:tracePt t="86032" x="5137150" y="4375150"/>
          <p14:tracePt t="86048" x="5086350" y="4375150"/>
          <p14:tracePt t="86065" x="4984750" y="4375150"/>
          <p14:tracePt t="86082" x="4965700" y="4375150"/>
          <p14:tracePt t="86588" x="4965700" y="4311650"/>
          <p14:tracePt t="86596" x="4965700" y="4184650"/>
          <p14:tracePt t="86604" x="4965700" y="4044950"/>
          <p14:tracePt t="86616" x="4940300" y="3937000"/>
          <p14:tracePt t="86632" x="4895850" y="3771900"/>
          <p14:tracePt t="86649" x="4883150" y="3651250"/>
          <p14:tracePt t="86665" x="4870450" y="3536950"/>
          <p14:tracePt t="86682" x="4845050" y="3397250"/>
          <p14:tracePt t="86699" x="4813300" y="3282950"/>
          <p14:tracePt t="86715" x="4768850" y="3213100"/>
          <p14:tracePt t="86732" x="4743450" y="3124200"/>
          <p14:tracePt t="86749" x="4705350" y="3022600"/>
          <p14:tracePt t="86765" x="4692650" y="2959100"/>
          <p14:tracePt t="86782" x="4667250" y="2870200"/>
          <p14:tracePt t="86799" x="4641850" y="2749550"/>
          <p14:tracePt t="86815" x="4603750" y="2641600"/>
          <p14:tracePt t="86832" x="4572000" y="2540000"/>
          <p14:tracePt t="86836" x="4559300" y="2501900"/>
          <p14:tracePt t="86849" x="4552950" y="2463800"/>
          <p14:tracePt t="86865" x="4527550" y="2406650"/>
          <p14:tracePt t="86883" x="4521200" y="2381250"/>
          <p14:tracePt t="86899" x="4508500" y="2368550"/>
          <p14:tracePt t="86932" x="4508500" y="2362200"/>
          <p14:tracePt t="87020" x="4502150" y="2362200"/>
          <p14:tracePt t="87028" x="4508500" y="2374900"/>
          <p14:tracePt t="87036" x="4521200" y="2406650"/>
          <p14:tracePt t="87048" x="4552950" y="2438400"/>
          <p14:tracePt t="87065" x="4616450" y="2501900"/>
          <p14:tracePt t="87082" x="4787900" y="2559050"/>
          <p14:tracePt t="87098" x="4946650" y="2578100"/>
          <p14:tracePt t="87115" x="5124450" y="2590800"/>
          <p14:tracePt t="87132" x="5365750" y="2590800"/>
          <p14:tracePt t="87148" x="5518150" y="2590800"/>
          <p14:tracePt t="87165" x="5588000" y="2590800"/>
          <p14:tracePt t="87182" x="5689600" y="2590800"/>
          <p14:tracePt t="87199" x="5803900" y="2590800"/>
          <p14:tracePt t="87215" x="5911850" y="2603500"/>
          <p14:tracePt t="87232" x="6045200" y="2628900"/>
          <p14:tracePt t="87249" x="6216650" y="2660650"/>
          <p14:tracePt t="87266" x="6375400" y="2673350"/>
          <p14:tracePt t="87283" x="6591300" y="2730500"/>
          <p14:tracePt t="87299" x="6680200" y="2743200"/>
          <p14:tracePt t="87315" x="6724650" y="2749550"/>
          <p14:tracePt t="87332" x="6762750" y="2762250"/>
          <p14:tracePt t="87349" x="6800850" y="2774950"/>
          <p14:tracePt t="87365" x="6819900" y="2781300"/>
          <p14:tracePt t="87382" x="6826250" y="2781300"/>
          <p14:tracePt t="87399" x="6838950" y="2794000"/>
          <p14:tracePt t="87416" x="6851650" y="2806700"/>
          <p14:tracePt t="87432" x="6921500" y="2876550"/>
          <p14:tracePt t="87449" x="7035800" y="2971800"/>
          <p14:tracePt t="87466" x="7188200" y="3067050"/>
          <p14:tracePt t="87483" x="7391400" y="3213100"/>
          <p14:tracePt t="87499" x="7448550" y="3282950"/>
          <p14:tracePt t="87516" x="7461250" y="3308350"/>
          <p14:tracePt t="87572" x="7454900" y="3308350"/>
          <p14:tracePt t="87580" x="7435850" y="3308350"/>
          <p14:tracePt t="87588" x="7397750" y="3308350"/>
          <p14:tracePt t="87599" x="7353300" y="3308350"/>
          <p14:tracePt t="87616" x="7270750" y="3302000"/>
          <p14:tracePt t="87632" x="7150100" y="3289300"/>
          <p14:tracePt t="87649" x="7029450" y="3276600"/>
          <p14:tracePt t="87666" x="6845300" y="3276600"/>
          <p14:tracePt t="87683" x="6559550" y="3276600"/>
          <p14:tracePt t="87699" x="6108700" y="3308350"/>
          <p14:tracePt t="87716" x="5797550" y="3403600"/>
          <p14:tracePt t="87732" x="5575300" y="3460750"/>
          <p14:tracePt t="87749" x="5441950" y="3524250"/>
          <p14:tracePt t="87766" x="5302250" y="3556000"/>
          <p14:tracePt t="87782" x="5118100" y="3632200"/>
          <p14:tracePt t="87799" x="4959350" y="3670300"/>
          <p14:tracePt t="87816" x="4806950" y="3746500"/>
          <p14:tracePt t="87832" x="4648200" y="3803650"/>
          <p14:tracePt t="87849" x="4527550" y="3879850"/>
          <p14:tracePt t="87854" x="4489450" y="3917950"/>
          <p14:tracePt t="87866" x="4457700" y="3949700"/>
          <p14:tracePt t="87883" x="4432300" y="4032250"/>
          <p14:tracePt t="87899" x="4432300" y="4095750"/>
          <p14:tracePt t="87916" x="4502150" y="4165600"/>
          <p14:tracePt t="87932" x="4610100" y="4254500"/>
          <p14:tracePt t="87949" x="4813300" y="4330700"/>
          <p14:tracePt t="87966" x="5010150" y="4381500"/>
          <p14:tracePt t="87982" x="5270500" y="4413250"/>
          <p14:tracePt t="87999" x="5480050" y="4413250"/>
          <p14:tracePt t="88016" x="5664200" y="4413250"/>
          <p14:tracePt t="88032" x="5797550" y="4375150"/>
          <p14:tracePt t="88049" x="5899150" y="4324350"/>
          <p14:tracePt t="88066" x="5981700" y="4292600"/>
          <p14:tracePt t="88082" x="6064250" y="4260850"/>
          <p14:tracePt t="88099" x="6178550" y="4235450"/>
          <p14:tracePt t="88116" x="6261100" y="4210050"/>
          <p14:tracePt t="88133" x="6343650" y="4210050"/>
          <p14:tracePt t="88149" x="6413500" y="4210050"/>
          <p14:tracePt t="88166" x="6464300" y="4210050"/>
          <p14:tracePt t="88182" x="6534150" y="4210050"/>
          <p14:tracePt t="88199" x="6604000" y="4210050"/>
          <p14:tracePt t="88216" x="6661150" y="4229100"/>
          <p14:tracePt t="88233" x="6686550" y="4241800"/>
          <p14:tracePt t="88340" x="6692900" y="4241800"/>
          <p14:tracePt t="88348" x="6711950" y="4241800"/>
          <p14:tracePt t="88356" x="6724650" y="4241800"/>
          <p14:tracePt t="88366" x="6756400" y="4241800"/>
          <p14:tracePt t="88383" x="6889750" y="4241800"/>
          <p14:tracePt t="88399" x="7099300" y="4241800"/>
          <p14:tracePt t="88416" x="7283450" y="4241800"/>
          <p14:tracePt t="88433" x="7416800" y="4241800"/>
          <p14:tracePt t="88449" x="7467600" y="4241800"/>
          <p14:tracePt t="88532" x="7429500" y="4260850"/>
          <p14:tracePt t="88540" x="7321550" y="4279900"/>
          <p14:tracePt t="88549" x="7175500" y="4298950"/>
          <p14:tracePt t="88566" x="6756400" y="4318000"/>
          <p14:tracePt t="88583" x="6337300" y="4318000"/>
          <p14:tracePt t="88599" x="6096000" y="4318000"/>
          <p14:tracePt t="88616" x="6064250" y="4318000"/>
          <p14:tracePt t="88652" x="6064250" y="4311650"/>
          <p14:tracePt t="88667" x="6076950" y="4298950"/>
          <p14:tracePt t="88683" x="6159500" y="4286250"/>
          <p14:tracePt t="88699" x="6330950" y="4286250"/>
          <p14:tracePt t="88716" x="6629400" y="4286250"/>
          <p14:tracePt t="88733" x="6851650" y="4286250"/>
          <p14:tracePt t="88749" x="6870700" y="4286250"/>
          <p14:tracePt t="88783" x="6750050" y="4286250"/>
          <p14:tracePt t="88799" x="6369050" y="4286250"/>
          <p14:tracePt t="88816" x="5937250" y="4286250"/>
          <p14:tracePt t="88833" x="5645150" y="4286250"/>
          <p14:tracePt t="88849" x="5626100" y="4286250"/>
          <p14:tracePt t="88876" x="5651500" y="4286250"/>
          <p14:tracePt t="88884" x="5721350" y="4286250"/>
          <p14:tracePt t="88900" x="5848350" y="4286250"/>
          <p14:tracePt t="88916" x="5943600" y="4311650"/>
          <p14:tracePt t="88933" x="5969000" y="4311650"/>
          <p14:tracePt t="88972" x="5949950" y="4311650"/>
          <p14:tracePt t="88983" x="5943600" y="4311650"/>
          <p14:tracePt t="89059" x="5937250" y="4311650"/>
          <p14:tracePt t="89172" x="5905500" y="4330700"/>
          <p14:tracePt t="89180" x="5854700" y="4330700"/>
          <p14:tracePt t="89188" x="5797550" y="4343400"/>
          <p14:tracePt t="89199" x="5734050" y="4356100"/>
          <p14:tracePt t="89216" x="5556250" y="4400550"/>
          <p14:tracePt t="89233" x="5384800" y="4425950"/>
          <p14:tracePt t="89249" x="5283200" y="4438650"/>
          <p14:tracePt t="89266" x="5238750" y="4438650"/>
          <p14:tracePt t="89308" x="5238750" y="4425950"/>
          <p14:tracePt t="89316" x="5238750" y="4413250"/>
          <p14:tracePt t="89333" x="5245100" y="4394200"/>
          <p14:tracePt t="89349" x="5257800" y="4362450"/>
          <p14:tracePt t="89366" x="5264150" y="4356100"/>
          <p14:tracePt t="89383" x="5264150" y="4337050"/>
          <p14:tracePt t="89428" x="5264150" y="4330700"/>
          <p14:tracePt t="89436" x="5257800" y="4324350"/>
          <p14:tracePt t="89444" x="5213350" y="4298950"/>
          <p14:tracePt t="89452" x="5143500" y="4298950"/>
          <p14:tracePt t="89466" x="4718050" y="4279900"/>
          <p14:tracePt t="89483" x="3930650" y="4279900"/>
          <p14:tracePt t="89499" x="3149600" y="4248150"/>
          <p14:tracePt t="89516" x="2844800" y="4248150"/>
          <p14:tracePt t="89533" x="2832100" y="4248150"/>
          <p14:tracePt t="89550" x="2838450" y="4248150"/>
          <p14:tracePt t="89566" x="2965450" y="4267200"/>
          <p14:tracePt t="89583" x="3187700" y="4298950"/>
          <p14:tracePt t="89600" x="3473450" y="4318000"/>
          <p14:tracePt t="89616" x="3695700" y="4318000"/>
          <p14:tracePt t="89633" x="3733800" y="4318000"/>
          <p14:tracePt t="89668" x="3721100" y="4318000"/>
          <p14:tracePt t="89676" x="3702050" y="4318000"/>
          <p14:tracePt t="89740" x="3714750" y="4318000"/>
          <p14:tracePt t="89748" x="3752850" y="4324350"/>
          <p14:tracePt t="89756" x="3810000" y="4330700"/>
          <p14:tracePt t="89766" x="3905250" y="4330700"/>
          <p14:tracePt t="89783" x="4064000" y="4330700"/>
          <p14:tracePt t="89800" x="4146550" y="4330700"/>
          <p14:tracePt t="89868" x="4159250" y="4343400"/>
          <p14:tracePt t="89876" x="4165600" y="4343400"/>
          <p14:tracePt t="89884" x="4210050" y="4343400"/>
          <p14:tracePt t="89900" x="4330700" y="4356100"/>
          <p14:tracePt t="89916" x="4483100" y="4368800"/>
          <p14:tracePt t="89932" x="4572000" y="4368800"/>
          <p14:tracePt t="89949" x="4578350" y="4368800"/>
          <p14:tracePt t="90019" x="4572000" y="4368800"/>
          <p14:tracePt t="90444" x="4559300" y="4368800"/>
          <p14:tracePt t="90452" x="4540250" y="4362450"/>
          <p14:tracePt t="90460" x="4508500" y="4362450"/>
          <p14:tracePt t="90468" x="4470400" y="4362450"/>
          <p14:tracePt t="90483" x="4375150" y="4356100"/>
          <p14:tracePt t="90500" x="4279900" y="4343400"/>
          <p14:tracePt t="90517" x="4241800" y="4330700"/>
          <p14:tracePt t="98765" x="4254500" y="4318000"/>
          <p14:tracePt t="98772" x="4267200" y="4318000"/>
          <p14:tracePt t="98780" x="4279900" y="4311650"/>
          <p14:tracePt t="98788" x="4286250" y="4311650"/>
          <p14:tracePt t="98803" x="4292600" y="4311650"/>
          <p14:tracePt t="98819" x="4305300" y="4305300"/>
          <p14:tracePt t="98836" x="4311650" y="4305300"/>
          <p14:tracePt t="98884" x="4318000" y="4305300"/>
          <p14:tracePt t="98900" x="4324350" y="4305300"/>
          <p14:tracePt t="98940" x="4337050" y="4305300"/>
          <p14:tracePt t="101067" x="0" y="0"/>
        </p14:tracePtLst>
      </p14:laserTraceLst>
    </p:ext>
  </p:extLs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312955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32013437"/>
              </p:ext>
            </p:extLst>
          </p:nvPr>
        </p:nvGraphicFramePr>
        <p:xfrm>
          <a:off x="5229367" y="2827980"/>
          <a:ext cx="2235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9726" name="Equation" r:id="rId4" imgW="1117440" imgH="469800" progId="Equation.DSMT4">
                  <p:embed/>
                </p:oleObj>
              </mc:Choice>
              <mc:Fallback>
                <p:oleObj name="Equation" r:id="rId4" imgW="1117440" imgH="46980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29367" y="2827980"/>
                        <a:ext cx="2235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885064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4062"/>
    </mc:Choice>
    <mc:Fallback xmlns="">
      <p:transition advTm="9406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0950" x="5311775" y="4259263"/>
          <p14:tracePt t="20958" x="5494338" y="4038600"/>
          <p14:tracePt t="20967" x="5699125" y="3749675"/>
          <p14:tracePt t="20983" x="6080125" y="3208338"/>
          <p14:tracePt t="21000" x="6308725" y="2827338"/>
          <p14:tracePt t="21017" x="6408738" y="2628900"/>
          <p14:tracePt t="21033" x="6416675" y="2606675"/>
          <p14:tracePt t="21050" x="6416675" y="2598738"/>
          <p14:tracePt t="21067" x="6302375" y="2560638"/>
          <p14:tracePt t="21083" x="6149975" y="2476500"/>
          <p14:tracePt t="21100" x="5761038" y="2217738"/>
          <p14:tracePt t="21117" x="5661025" y="2187575"/>
          <p14:tracePt t="21277" x="5661025" y="2247900"/>
          <p14:tracePt t="21286" x="5799138" y="2468563"/>
          <p14:tracePt t="21293" x="5973763" y="2697163"/>
          <p14:tracePt t="21302" x="6111875" y="2887663"/>
          <p14:tracePt t="21317" x="6324600" y="3216275"/>
          <p14:tracePt t="21333" x="6530975" y="3429000"/>
          <p14:tracePt t="21350" x="6651625" y="3521075"/>
          <p14:tracePt t="21367" x="6697663" y="3527425"/>
          <p14:tracePt t="21383" x="6705600" y="3527425"/>
          <p14:tracePt t="21400" x="6713538" y="3527425"/>
          <p14:tracePt t="21417" x="6797675" y="3436938"/>
          <p14:tracePt t="21434" x="6850063" y="3298825"/>
          <p14:tracePt t="21450" x="6865938" y="3254375"/>
          <p14:tracePt t="21467" x="6880225" y="3216275"/>
          <p14:tracePt t="21484" x="6911975" y="3192463"/>
          <p14:tracePt t="21501" x="6956425" y="3178175"/>
          <p14:tracePt t="21517" x="7018338" y="3184525"/>
          <p14:tracePt t="21534" x="7086600" y="3230563"/>
          <p14:tracePt t="21551" x="7162800" y="3322638"/>
          <p14:tracePt t="21567" x="7185025" y="3444875"/>
          <p14:tracePt t="21584" x="7208838" y="3489325"/>
          <p14:tracePt t="21662" x="7208838" y="3467100"/>
          <p14:tracePt t="21669" x="7208838" y="3421063"/>
          <p14:tracePt t="21678" x="7208838" y="3390900"/>
          <p14:tracePt t="21685" x="7216775" y="3344863"/>
          <p14:tracePt t="21701" x="7261225" y="3276600"/>
          <p14:tracePt t="21717" x="7361238" y="3200400"/>
          <p14:tracePt t="21734" x="7489825" y="3170238"/>
          <p14:tracePt t="21751" x="7650163" y="3162300"/>
          <p14:tracePt t="21767" x="7764463" y="3162300"/>
          <p14:tracePt t="21784" x="7794625" y="3170238"/>
          <p14:tracePt t="21800" x="7810500" y="3170238"/>
          <p14:tracePt t="21817" x="7818438" y="3268663"/>
          <p14:tracePt t="21834" x="7818438" y="3344863"/>
          <p14:tracePt t="21850" x="7712075" y="3451225"/>
          <p14:tracePt t="21867" x="7551738" y="3482975"/>
          <p14:tracePt t="21885" x="7421563" y="3459163"/>
          <p14:tracePt t="21901" x="7391400" y="3390900"/>
          <p14:tracePt t="21917" x="7375525" y="3222625"/>
          <p14:tracePt t="21934" x="7375525" y="3063875"/>
          <p14:tracePt t="21951" x="7429500" y="2887663"/>
          <p14:tracePt t="21967" x="7475538" y="2811463"/>
          <p14:tracePt t="21984" x="7475538" y="2803525"/>
          <p14:tracePt t="22053" x="7475538" y="2811463"/>
          <p14:tracePt t="22533" x="7467600" y="2811463"/>
          <p14:tracePt t="22542" x="7437438" y="2841625"/>
          <p14:tracePt t="22550" x="7391400" y="2979738"/>
          <p14:tracePt t="22567" x="7307263" y="3192463"/>
          <p14:tracePt t="22584" x="7223125" y="3336925"/>
          <p14:tracePt t="22601" x="7154863" y="3444875"/>
          <p14:tracePt t="22617" x="7064375" y="3527425"/>
          <p14:tracePt t="22634" x="6934200" y="3581400"/>
          <p14:tracePt t="22652" x="6819900" y="3589338"/>
          <p14:tracePt t="22667" x="6713538" y="3589338"/>
          <p14:tracePt t="22685" x="6651625" y="3565525"/>
          <p14:tracePt t="22701" x="6645275" y="3559175"/>
          <p14:tracePt t="22734" x="6645275" y="3535363"/>
          <p14:tracePt t="22750" x="6629400" y="3497263"/>
          <p14:tracePt t="22767" x="6629400" y="3467100"/>
          <p14:tracePt t="22783" x="6629400" y="3459163"/>
          <p14:tracePt t="22800" x="6629400" y="3451225"/>
          <p14:tracePt t="22828" x="6629400" y="3444875"/>
          <p14:tracePt t="22836" x="6621463" y="3444875"/>
          <p14:tracePt t="22850" x="6599238" y="3436938"/>
          <p14:tracePt t="22867" x="6507163" y="3436938"/>
          <p14:tracePt t="22884" x="6400800" y="3459163"/>
          <p14:tracePt t="22900" x="6172200" y="3589338"/>
          <p14:tracePt t="22917" x="6019800" y="3665538"/>
          <p14:tracePt t="22934" x="5883275" y="3687763"/>
          <p14:tracePt t="22951" x="5807075" y="3703638"/>
          <p14:tracePt t="22967" x="5761038" y="3695700"/>
          <p14:tracePt t="22984" x="5745163" y="3679825"/>
          <p14:tracePt t="23001" x="5745163" y="3649663"/>
          <p14:tracePt t="23017" x="5745163" y="3597275"/>
          <p14:tracePt t="23034" x="5745163" y="3535363"/>
          <p14:tracePt t="23050" x="5745163" y="3467100"/>
          <p14:tracePt t="23067" x="5745163" y="3390900"/>
          <p14:tracePt t="23085" x="5768975" y="3336925"/>
          <p14:tracePt t="23149" x="5768975" y="3368675"/>
          <p14:tracePt t="23157" x="5768975" y="3413125"/>
          <p14:tracePt t="23167" x="5761038" y="3475038"/>
          <p14:tracePt t="23184" x="5707063" y="3559175"/>
          <p14:tracePt t="23201" x="5646738" y="3611563"/>
          <p14:tracePt t="23217" x="5578475" y="3619500"/>
          <p14:tracePt t="23234" x="5524500" y="3619500"/>
          <p14:tracePt t="23251" x="5440363" y="3565525"/>
          <p14:tracePt t="23267" x="5356225" y="3467100"/>
          <p14:tracePt t="23271" x="5334000" y="3413125"/>
          <p14:tracePt t="23285" x="5318125" y="3344863"/>
          <p14:tracePt t="23301" x="5318125" y="3292475"/>
          <p14:tracePt t="23317" x="5364163" y="3254375"/>
          <p14:tracePt t="23334" x="5540375" y="3246438"/>
          <p14:tracePt t="23351" x="5692775" y="3260725"/>
          <p14:tracePt t="23367" x="5753100" y="3306763"/>
          <p14:tracePt t="23384" x="5799138" y="3382963"/>
          <p14:tracePt t="23401" x="5807075" y="3489325"/>
          <p14:tracePt t="23417" x="5799138" y="3603625"/>
          <p14:tracePt t="23434" x="5730875" y="3673475"/>
          <p14:tracePt t="23451" x="5668963" y="3679825"/>
          <p14:tracePt t="23469" x="5630863" y="3679825"/>
          <p14:tracePt t="23485" x="5622925" y="3673475"/>
          <p14:tracePt t="23501" x="5622925" y="3611563"/>
          <p14:tracePt t="23517" x="5730875" y="3527425"/>
          <p14:tracePt t="23534" x="5921375" y="3497263"/>
          <p14:tracePt t="23550" x="6049963" y="3489325"/>
          <p14:tracePt t="23567" x="6073775" y="3489325"/>
          <p14:tracePt t="23601" x="6073775" y="3551238"/>
          <p14:tracePt t="23617" x="6027738" y="3611563"/>
          <p14:tracePt t="23634" x="5921375" y="3635375"/>
          <p14:tracePt t="23651" x="5813425" y="3635375"/>
          <p14:tracePt t="23668" x="5753100" y="3635375"/>
          <p14:tracePt t="23685" x="5707063" y="3597275"/>
          <p14:tracePt t="23701" x="5715000" y="3551238"/>
          <p14:tracePt t="23718" x="5761038" y="3482975"/>
          <p14:tracePt t="23734" x="5859463" y="3459163"/>
          <p14:tracePt t="23751" x="5883275" y="3459163"/>
          <p14:tracePt t="23768" x="5883275" y="3467100"/>
          <p14:tracePt t="23784" x="5867400" y="3589338"/>
          <p14:tracePt t="23801" x="5730875" y="3763963"/>
          <p14:tracePt t="23817" x="5592763" y="3870325"/>
          <p14:tracePt t="23834" x="5456238" y="3916363"/>
          <p14:tracePt t="23850" x="5356225" y="3916363"/>
          <p14:tracePt t="23867" x="5273675" y="3878263"/>
          <p14:tracePt t="23884" x="5241925" y="3787775"/>
          <p14:tracePt t="23901" x="5295900" y="3527425"/>
          <p14:tracePt t="23918" x="5464175" y="3352800"/>
          <p14:tracePt t="23934" x="5745163" y="3246438"/>
          <p14:tracePt t="23951" x="5913438" y="3238500"/>
          <p14:tracePt t="23969" x="5981700" y="3260725"/>
          <p14:tracePt t="23984" x="6011863" y="3360738"/>
          <p14:tracePt t="24001" x="6019800" y="3565525"/>
          <p14:tracePt t="24018" x="5905500" y="3810000"/>
          <p14:tracePt t="24035" x="5753100" y="3940175"/>
          <p14:tracePt t="24051" x="5584825" y="3954463"/>
          <p14:tracePt t="24069" x="5372100" y="3908425"/>
          <p14:tracePt t="24084" x="5303838" y="3848100"/>
          <p14:tracePt t="24102" x="5265738" y="3649663"/>
          <p14:tracePt t="24118" x="5280025" y="3505200"/>
          <p14:tracePt t="24134" x="5394325" y="3398838"/>
          <p14:tracePt t="24151" x="5532438" y="3360738"/>
          <p14:tracePt t="24168" x="5616575" y="3360738"/>
          <p14:tracePt t="24185" x="5646738" y="3382963"/>
          <p14:tracePt t="24201" x="5684838" y="3505200"/>
          <p14:tracePt t="24218" x="5684838" y="3657600"/>
          <p14:tracePt t="24234" x="5654675" y="3779838"/>
          <p14:tracePt t="24251" x="5600700" y="3856038"/>
          <p14:tracePt t="24268" x="5592763" y="3856038"/>
          <p14:tracePt t="24285" x="5578475" y="3856038"/>
          <p14:tracePt t="24304" x="5578475" y="3832225"/>
          <p14:tracePt t="24318" x="5661025" y="3756025"/>
          <p14:tracePt t="24335" x="5807075" y="3695700"/>
          <p14:tracePt t="24351" x="5927725" y="3679825"/>
          <p14:tracePt t="24368" x="5989638" y="3679825"/>
          <p14:tracePt t="24385" x="6003925" y="3679825"/>
          <p14:tracePt t="24418" x="6011863" y="3687763"/>
          <p14:tracePt t="24435" x="6011863" y="3703638"/>
          <p14:tracePt t="24725" x="6011863" y="3711575"/>
          <p14:tracePt t="24735" x="5997575" y="3711575"/>
          <p14:tracePt t="24741" x="5981700" y="3711575"/>
          <p14:tracePt t="24751" x="5973763" y="3711575"/>
          <p14:tracePt t="24918" x="5981700" y="3711575"/>
          <p14:tracePt t="24926" x="6065838" y="3711575"/>
          <p14:tracePt t="24935" x="6134100" y="3725863"/>
          <p14:tracePt t="24951" x="6210300" y="3749675"/>
          <p14:tracePt t="24968" x="6232525" y="3756025"/>
          <p14:tracePt t="24985" x="6302375" y="3756025"/>
          <p14:tracePt t="25002" x="6340475" y="3749675"/>
          <p14:tracePt t="25018" x="6370638" y="3717925"/>
          <p14:tracePt t="25035" x="6408738" y="3673475"/>
          <p14:tracePt t="25051" x="6446838" y="3619500"/>
          <p14:tracePt t="25068" x="6515100" y="3451225"/>
          <p14:tracePt t="25084" x="6575425" y="3344863"/>
          <p14:tracePt t="25101" x="6637338" y="3276600"/>
          <p14:tracePt t="25118" x="6727825" y="3178175"/>
          <p14:tracePt t="25135" x="6811963" y="3116263"/>
          <p14:tracePt t="25152" x="6904038" y="3063875"/>
          <p14:tracePt t="25168" x="6950075" y="3025775"/>
          <p14:tracePt t="25185" x="6980238" y="2994025"/>
          <p14:tracePt t="25202" x="6994525" y="2987675"/>
          <p14:tracePt t="25218" x="7010400" y="2971800"/>
          <p14:tracePt t="25235" x="7048500" y="2971800"/>
          <p14:tracePt t="25251" x="7086600" y="2971800"/>
          <p14:tracePt t="25269" x="7140575" y="2971800"/>
          <p14:tracePt t="25325" x="7146925" y="2971800"/>
          <p14:tracePt t="25357" x="7154863" y="2971800"/>
          <p14:tracePt t="25374" x="7162800" y="2971800"/>
          <p14:tracePt t="25390" x="7178675" y="2971800"/>
          <p14:tracePt t="25398" x="7192963" y="2971800"/>
          <p14:tracePt t="25407" x="7208838" y="2971800"/>
          <p14:tracePt t="25461" x="7216775" y="2971800"/>
          <p14:tracePt t="25470" x="7231063" y="2979738"/>
          <p14:tracePt t="25477" x="7239000" y="2979738"/>
          <p14:tracePt t="25486" x="7254875" y="2979738"/>
          <p14:tracePt t="25502" x="7277100" y="2994025"/>
          <p14:tracePt t="25518" x="7292975" y="2994025"/>
          <p14:tracePt t="25535" x="7299325" y="2994025"/>
          <p14:tracePt t="25551" x="7315200" y="3001963"/>
          <p14:tracePt t="25669" x="7337425" y="3001963"/>
          <p14:tracePt t="25677" x="7353300" y="3001963"/>
          <p14:tracePt t="25685" x="7383463" y="2994025"/>
          <p14:tracePt t="25702" x="7407275" y="2987675"/>
          <p14:tracePt t="25718" x="7437438" y="2963863"/>
          <p14:tracePt t="25735" x="7459663" y="2933700"/>
          <p14:tracePt t="25752" x="7459663" y="2903538"/>
          <p14:tracePt t="25769" x="7459663" y="2879725"/>
          <p14:tracePt t="25772" x="7459663" y="2857500"/>
          <p14:tracePt t="25785" x="7459663" y="2827338"/>
          <p14:tracePt t="25802" x="7413625" y="2797175"/>
          <p14:tracePt t="25818" x="7323138" y="2781300"/>
          <p14:tracePt t="25835" x="7223125" y="2751138"/>
          <p14:tracePt t="25853" x="7140575" y="2743200"/>
          <p14:tracePt t="25868" x="7124700" y="2743200"/>
          <p14:tracePt t="25885" x="7064375" y="2835275"/>
          <p14:tracePt t="25902" x="7056438" y="2933700"/>
          <p14:tracePt t="25918" x="7070725" y="3017838"/>
          <p14:tracePt t="25935" x="7140575" y="3063875"/>
          <p14:tracePt t="25952" x="7246938" y="3094038"/>
          <p14:tracePt t="25968" x="7345363" y="3108325"/>
          <p14:tracePt t="25985" x="7475538" y="3108325"/>
          <p14:tracePt t="26002" x="7535863" y="3048000"/>
          <p14:tracePt t="26018" x="7551738" y="2971800"/>
          <p14:tracePt t="26035" x="7551738" y="2925763"/>
          <p14:tracePt t="26053" x="7459663" y="2879725"/>
          <p14:tracePt t="26069" x="7391400" y="2873375"/>
          <p14:tracePt t="26085" x="7361238" y="2873375"/>
          <p14:tracePt t="26102" x="7331075" y="2963863"/>
          <p14:tracePt t="26118" x="7331075" y="3032125"/>
          <p14:tracePt t="26135" x="7391400" y="3124200"/>
          <p14:tracePt t="26152" x="7467600" y="3154363"/>
          <p14:tracePt t="26168" x="7535863" y="3154363"/>
          <p14:tracePt t="26185" x="7589838" y="3154363"/>
          <p14:tracePt t="26202" x="7597775" y="3116263"/>
          <p14:tracePt t="26219" x="7597775" y="3032125"/>
          <p14:tracePt t="26235" x="7521575" y="2955925"/>
          <p14:tracePt t="26252" x="7421563" y="2917825"/>
          <p14:tracePt t="26269" x="7407275" y="2917825"/>
          <p14:tracePt t="26285" x="7399338" y="2917825"/>
          <p14:tracePt t="26302" x="7399338" y="2955925"/>
          <p14:tracePt t="26319" x="7437438" y="2971800"/>
          <p14:tracePt t="26335" x="7475538" y="2987675"/>
          <p14:tracePt t="26352" x="7483475" y="2987675"/>
          <p14:tracePt t="26385" x="7489825" y="2987675"/>
          <p14:tracePt t="26402" x="7475538" y="2949575"/>
          <p14:tracePt t="26419" x="7437438" y="2917825"/>
          <p14:tracePt t="26435" x="7399338" y="2903538"/>
          <p14:tracePt t="26453" x="7337425" y="2895600"/>
          <p14:tracePt t="26469" x="7231063" y="2895600"/>
          <p14:tracePt t="26485" x="7064375" y="2949575"/>
          <p14:tracePt t="26502" x="6811963" y="3017838"/>
          <p14:tracePt t="26519" x="6537325" y="3094038"/>
          <p14:tracePt t="26535" x="6308725" y="3162300"/>
          <p14:tracePt t="26552" x="6103938" y="3222625"/>
          <p14:tracePt t="26569" x="5989638" y="3230563"/>
          <p14:tracePt t="26585" x="5959475" y="3238500"/>
          <p14:tracePt t="26710" x="5959475" y="3246438"/>
          <p14:tracePt t="26717" x="5959475" y="3254375"/>
          <p14:tracePt t="26727" x="5951538" y="3276600"/>
          <p14:tracePt t="26744" x="5951538" y="3284538"/>
          <p14:tracePt t="26797" x="5951538" y="3292475"/>
          <p14:tracePt t="26821" x="5965825" y="3292475"/>
          <p14:tracePt t="27301" x="5981700" y="3284538"/>
          <p14:tracePt t="27309" x="6019800" y="3246438"/>
          <p14:tracePt t="27319" x="6049963" y="3216275"/>
          <p14:tracePt t="27335" x="6096000" y="3146425"/>
          <p14:tracePt t="27352" x="6164263" y="3055938"/>
          <p14:tracePt t="27369" x="6240463" y="2949575"/>
          <p14:tracePt t="27386" x="6270625" y="2895600"/>
          <p14:tracePt t="27402" x="6278563" y="2857500"/>
          <p14:tracePt t="27419" x="6278563" y="2841625"/>
          <p14:tracePt t="27461" x="6278563" y="2835275"/>
          <p14:tracePt t="27485" x="6270625" y="2835275"/>
          <p14:tracePt t="27493" x="6270625" y="2903538"/>
          <p14:tracePt t="27502" x="6270625" y="3001963"/>
          <p14:tracePt t="27519" x="6264275" y="3230563"/>
          <p14:tracePt t="27536" x="6264275" y="3521075"/>
          <p14:tracePt t="27552" x="6278563" y="3771900"/>
          <p14:tracePt t="27569" x="6400800" y="3970338"/>
          <p14:tracePt t="27586" x="6599238" y="4038600"/>
          <p14:tracePt t="27602" x="6980238" y="4060825"/>
          <p14:tracePt t="27619" x="7375525" y="3978275"/>
          <p14:tracePt t="27636" x="7840663" y="3619500"/>
          <p14:tracePt t="27653" x="7978775" y="3322638"/>
          <p14:tracePt t="27669" x="8039100" y="3146425"/>
          <p14:tracePt t="27686" x="8039100" y="3001963"/>
          <p14:tracePt t="27702" x="8001000" y="2917825"/>
          <p14:tracePt t="27719" x="8001000" y="2911475"/>
          <p14:tracePt t="27757" x="8001000" y="2941638"/>
          <p14:tracePt t="27769" x="8001000" y="3032125"/>
          <p14:tracePt t="27786" x="8001000" y="3254375"/>
          <p14:tracePt t="27789" x="8001000" y="3406775"/>
          <p14:tracePt t="27802" x="8001000" y="3505200"/>
          <p14:tracePt t="27819" x="7954963" y="3635375"/>
          <p14:tracePt t="27836" x="7878763" y="3649663"/>
          <p14:tracePt t="27852" x="7870825" y="3649663"/>
          <p14:tracePt t="27869" x="7750175" y="3482975"/>
          <p14:tracePt t="27885" x="7680325" y="3284538"/>
          <p14:tracePt t="27902" x="7666038" y="3086100"/>
          <p14:tracePt t="27919" x="7666038" y="2911475"/>
          <p14:tracePt t="27935" x="7696200" y="2781300"/>
          <p14:tracePt t="27952" x="7726363" y="2720975"/>
          <p14:tracePt t="28005" x="7726363" y="2713038"/>
          <p14:tracePt t="28014" x="7688263" y="2713038"/>
          <p14:tracePt t="28021" x="7650163" y="2713038"/>
          <p14:tracePt t="28036" x="7573963" y="2743200"/>
          <p14:tracePt t="28052" x="7551738" y="2743200"/>
          <p14:tracePt t="28093" x="7543800" y="2743200"/>
          <p14:tracePt t="28109" x="7543800" y="2735263"/>
          <p14:tracePt t="28119" x="7543800" y="2720975"/>
          <p14:tracePt t="28136" x="7543800" y="2713038"/>
          <p14:tracePt t="28153" x="7543800" y="2697163"/>
          <p14:tracePt t="28214" x="7527925" y="2727325"/>
          <p14:tracePt t="28222" x="7513638" y="2765425"/>
          <p14:tracePt t="28230" x="7497763" y="2781300"/>
          <p14:tracePt t="28238" x="7489825" y="2797175"/>
          <p14:tracePt t="28253" x="7467600" y="2811463"/>
          <p14:tracePt t="28269" x="7451725" y="2811463"/>
          <p14:tracePt t="28286" x="7445375" y="2811463"/>
          <p14:tracePt t="28303" x="7437438" y="2765425"/>
          <p14:tracePt t="28319" x="7437438" y="2720975"/>
          <p14:tracePt t="28336" x="7437438" y="2697163"/>
          <p14:tracePt t="28353" x="7437438" y="2689225"/>
          <p14:tracePt t="28405" x="7437438" y="2705100"/>
          <p14:tracePt t="28413" x="7437438" y="2735263"/>
          <p14:tracePt t="28421" x="7445375" y="2751138"/>
          <p14:tracePt t="28436" x="7483475" y="2789238"/>
          <p14:tracePt t="28453" x="7505700" y="2811463"/>
          <p14:tracePt t="28509" x="7505700" y="2835275"/>
          <p14:tracePt t="28517" x="7505700" y="2865438"/>
          <p14:tracePt t="28525" x="7505700" y="2887663"/>
          <p14:tracePt t="28536" x="7505700" y="2903538"/>
          <p14:tracePt t="28553" x="7505700" y="2979738"/>
          <p14:tracePt t="28569" x="7505700" y="3094038"/>
          <p14:tracePt t="28586" x="7505700" y="3154363"/>
          <p14:tracePt t="28603" x="7535863" y="3192463"/>
          <p14:tracePt t="28619" x="7559675" y="3200400"/>
          <p14:tracePt t="28636" x="7566025" y="3200400"/>
          <p14:tracePt t="28671" x="7566025" y="3184525"/>
          <p14:tracePt t="28677" x="7566025" y="3178175"/>
          <p14:tracePt t="28687" x="7551738" y="3154363"/>
          <p14:tracePt t="28703" x="7483475" y="3146425"/>
          <p14:tracePt t="28719" x="7383463" y="3140075"/>
          <p14:tracePt t="28736" x="7299325" y="3140075"/>
          <p14:tracePt t="28753" x="7208838" y="3140075"/>
          <p14:tracePt t="28769" x="7146925" y="3170238"/>
          <p14:tracePt t="28786" x="7094538" y="3222625"/>
          <p14:tracePt t="28789" x="7078663" y="3246438"/>
          <p14:tracePt t="28803" x="7064375" y="3260725"/>
          <p14:tracePt t="28820" x="7040563" y="3292475"/>
          <p14:tracePt t="28836" x="7040563" y="3306763"/>
          <p14:tracePt t="28853" x="7040563" y="3322638"/>
          <p14:tracePt t="29966" x="7040563" y="3330575"/>
          <p14:tracePt t="29973" x="7032625" y="3330575"/>
          <p14:tracePt t="29981" x="7010400" y="3330575"/>
          <p14:tracePt t="29990" x="6988175" y="3322638"/>
          <p14:tracePt t="30003" x="6972300" y="3322638"/>
          <p14:tracePt t="30021" x="6942138" y="3322638"/>
          <p14:tracePt t="30037" x="6918325" y="3330575"/>
          <p14:tracePt t="30053" x="6865938" y="3390900"/>
          <p14:tracePt t="30070" x="6850063" y="3406775"/>
          <p14:tracePt t="30087" x="6842125" y="3421063"/>
          <p14:tracePt t="31005" x="6835775" y="3429000"/>
          <p14:tracePt t="31013" x="6819900" y="3429000"/>
          <p14:tracePt t="31022" x="6765925" y="3451225"/>
          <p14:tracePt t="31037" x="6721475" y="3497263"/>
          <p14:tracePt t="31054" x="6705600" y="3497263"/>
          <p14:tracePt t="31070" x="6675438" y="3513138"/>
          <p14:tracePt t="31087" x="6651625" y="3513138"/>
          <p14:tracePt t="31104" x="6629400" y="3513138"/>
          <p14:tracePt t="31120" x="6599238" y="3513138"/>
          <p14:tracePt t="31137" x="6569075" y="3497263"/>
          <p14:tracePt t="31153" x="6537325" y="3489325"/>
          <p14:tracePt t="31170" x="6515100" y="3482975"/>
          <p14:tracePt t="31187" x="6492875" y="3475038"/>
          <p14:tracePt t="31205" x="6461125" y="3459163"/>
          <p14:tracePt t="31221" x="6430963" y="3459163"/>
          <p14:tracePt t="31237" x="6408738" y="3459163"/>
          <p14:tracePt t="31270" x="6400800" y="3459163"/>
          <p14:tracePt t="31311" x="6400800" y="3451225"/>
          <p14:tracePt t="31317" x="6400800" y="3436938"/>
          <p14:tracePt t="31326" x="6400800" y="3413125"/>
          <p14:tracePt t="31337" x="6400800" y="3390900"/>
          <p14:tracePt t="31354" x="6400800" y="3352800"/>
          <p14:tracePt t="31370" x="6400800" y="3322638"/>
          <p14:tracePt t="31387" x="6400800" y="3298825"/>
          <p14:tracePt t="31404" x="6400800" y="3268663"/>
          <p14:tracePt t="31420" x="6400800" y="3254375"/>
          <p14:tracePt t="31437" x="6400800" y="3246438"/>
          <p14:tracePt t="31454" x="6400800" y="3230563"/>
          <p14:tracePt t="31470" x="6408738" y="3216275"/>
          <p14:tracePt t="31487" x="6408738" y="3200400"/>
          <p14:tracePt t="31504" x="6416675" y="3178175"/>
          <p14:tracePt t="31520" x="6423025" y="3162300"/>
          <p14:tracePt t="31537" x="6430963" y="3146425"/>
          <p14:tracePt t="31589" x="6438900" y="3132138"/>
          <p14:tracePt t="31597" x="6438900" y="3124200"/>
          <p14:tracePt t="31613" x="6446838" y="3108325"/>
          <p14:tracePt t="31622" x="6454775" y="3094038"/>
          <p14:tracePt t="31638" x="6454775" y="3086100"/>
          <p14:tracePt t="31654" x="6461125" y="3078163"/>
          <p14:tracePt t="31670" x="6469063" y="3063875"/>
          <p14:tracePt t="31688" x="6484938" y="3048000"/>
          <p14:tracePt t="31704" x="6499225" y="3040063"/>
          <p14:tracePt t="31721" x="6545263" y="3032125"/>
          <p14:tracePt t="31737" x="6607175" y="3025775"/>
          <p14:tracePt t="31754" x="6667500" y="3017838"/>
          <p14:tracePt t="31770" x="6713538" y="3009900"/>
          <p14:tracePt t="31787" x="6765925" y="3001963"/>
          <p14:tracePt t="31804" x="6789738" y="2994025"/>
          <p14:tracePt t="31892" x="6804025" y="2994025"/>
          <p14:tracePt t="31900" x="6827838" y="2994025"/>
          <p14:tracePt t="31908" x="6835775" y="2994025"/>
          <p14:tracePt t="31921" x="6858000" y="2994025"/>
          <p14:tracePt t="31937" x="6873875" y="3001963"/>
          <p14:tracePt t="31954" x="6888163" y="3001963"/>
          <p14:tracePt t="31971" x="6896100" y="3009900"/>
          <p14:tracePt t="31988" x="6911975" y="3017838"/>
          <p14:tracePt t="32004" x="6911975" y="3025775"/>
          <p14:tracePt t="32021" x="6926263" y="3025775"/>
          <p14:tracePt t="32037" x="6926263" y="3032125"/>
          <p14:tracePt t="32054" x="6934200" y="3032125"/>
          <p14:tracePt t="32070" x="6942138" y="3040063"/>
          <p14:tracePt t="32087" x="6950075" y="3048000"/>
          <p14:tracePt t="32133" x="6956425" y="3055938"/>
          <p14:tracePt t="32205" x="6956425" y="3063875"/>
          <p14:tracePt t="32214" x="6980238" y="3070225"/>
          <p14:tracePt t="32232" x="6988175" y="3086100"/>
          <p14:tracePt t="32237" x="6988175" y="3094038"/>
          <p14:tracePt t="32278" x="6988175" y="3101975"/>
          <p14:tracePt t="32285" x="6988175" y="3108325"/>
          <p14:tracePt t="32293" x="6994525" y="3124200"/>
          <p14:tracePt t="32304" x="7002463" y="3140075"/>
          <p14:tracePt t="32321" x="7010400" y="3170238"/>
          <p14:tracePt t="32337" x="7010400" y="3200400"/>
          <p14:tracePt t="32354" x="7032625" y="3238500"/>
          <p14:tracePt t="32371" x="7032625" y="3276600"/>
          <p14:tracePt t="32389" x="7040563" y="3330575"/>
          <p14:tracePt t="32404" x="7040563" y="3344863"/>
          <p14:tracePt t="32421" x="7064375" y="3429000"/>
          <p14:tracePt t="32437" x="7064375" y="3459163"/>
          <p14:tracePt t="32454" x="7070725" y="3505200"/>
          <p14:tracePt t="32471" x="7070725" y="3535363"/>
          <p14:tracePt t="32487" x="7070725" y="3559175"/>
          <p14:tracePt t="32504" x="7070725" y="3573463"/>
          <p14:tracePt t="32521" x="7070725" y="3597275"/>
          <p14:tracePt t="32538" x="7070725" y="3619500"/>
          <p14:tracePt t="32554" x="7070725" y="3657600"/>
          <p14:tracePt t="32571" x="7070725" y="3673475"/>
          <p14:tracePt t="32588" x="7070725" y="3687763"/>
          <p14:tracePt t="32604" x="7056438" y="3717925"/>
          <p14:tracePt t="32621" x="7048500" y="3741738"/>
          <p14:tracePt t="32638" x="7010400" y="3771900"/>
          <p14:tracePt t="32654" x="6964363" y="3802063"/>
          <p14:tracePt t="32671" x="6888163" y="3848100"/>
          <p14:tracePt t="32688" x="6789738" y="3886200"/>
          <p14:tracePt t="32704" x="6689725" y="3924300"/>
          <p14:tracePt t="32721" x="6607175" y="3946525"/>
          <p14:tracePt t="32738" x="6530975" y="3954463"/>
          <p14:tracePt t="32754" x="6477000" y="3954463"/>
          <p14:tracePt t="32771" x="6446838" y="3954463"/>
          <p14:tracePt t="32788" x="6416675" y="3954463"/>
          <p14:tracePt t="32821" x="6400800" y="3954463"/>
          <p14:tracePt t="32838" x="6392863" y="3924300"/>
          <p14:tracePt t="32854" x="6362700" y="3886200"/>
          <p14:tracePt t="32871" x="6332538" y="3840163"/>
          <p14:tracePt t="32888" x="6302375" y="3802063"/>
          <p14:tracePt t="32904" x="6286500" y="3763963"/>
          <p14:tracePt t="32921" x="6270625" y="3741738"/>
          <p14:tracePt t="32938" x="6256338" y="3695700"/>
          <p14:tracePt t="32954" x="6256338" y="3657600"/>
          <p14:tracePt t="32971" x="6248400" y="3611563"/>
          <p14:tracePt t="32988" x="6248400" y="3573463"/>
          <p14:tracePt t="33005" x="6248400" y="3513138"/>
          <p14:tracePt t="33021" x="6248400" y="3467100"/>
          <p14:tracePt t="33038" x="6248400" y="3429000"/>
          <p14:tracePt t="33054" x="6264275" y="3375025"/>
          <p14:tracePt t="33071" x="6286500" y="3330575"/>
          <p14:tracePt t="33088" x="6316663" y="3284538"/>
          <p14:tracePt t="33104" x="6324600" y="3254375"/>
          <p14:tracePt t="33121" x="6340475" y="3230563"/>
          <p14:tracePt t="33138" x="6362700" y="3216275"/>
          <p14:tracePt t="33154" x="6384925" y="3192463"/>
          <p14:tracePt t="33171" x="6416675" y="3162300"/>
          <p14:tracePt t="33188" x="6492875" y="3124200"/>
          <p14:tracePt t="33204" x="6537325" y="3108325"/>
          <p14:tracePt t="33221" x="6621463" y="3094038"/>
          <p14:tracePt t="33238" x="6689725" y="3070225"/>
          <p14:tracePt t="33254" x="6743700" y="3040063"/>
          <p14:tracePt t="33271" x="6835775" y="3032125"/>
          <p14:tracePt t="33288" x="6911975" y="3009900"/>
          <p14:tracePt t="33304" x="6964363" y="3001963"/>
          <p14:tracePt t="33321" x="7018338" y="3001963"/>
          <p14:tracePt t="33338" x="7048500" y="2994025"/>
          <p14:tracePt t="33354" x="7078663" y="2994025"/>
          <p14:tracePt t="33371" x="7102475" y="2994025"/>
          <p14:tracePt t="33389" x="7146925" y="2994025"/>
          <p14:tracePt t="33405" x="7170738" y="3009900"/>
          <p14:tracePt t="33421" x="7216775" y="3025775"/>
          <p14:tracePt t="33438" x="7239000" y="3040063"/>
          <p14:tracePt t="33454" x="7269163" y="3048000"/>
          <p14:tracePt t="33471" x="7299325" y="3086100"/>
          <p14:tracePt t="33488" x="7307263" y="3086100"/>
          <p14:tracePt t="33504" x="7307263" y="3094038"/>
          <p14:tracePt t="33521" x="7331075" y="3140075"/>
          <p14:tracePt t="33538" x="7337425" y="3170238"/>
          <p14:tracePt t="33554" x="7353300" y="3230563"/>
          <p14:tracePt t="33571" x="7361238" y="3306763"/>
          <p14:tracePt t="33589" x="7383463" y="3451225"/>
          <p14:tracePt t="33605" x="7383463" y="3513138"/>
          <p14:tracePt t="33621" x="7383463" y="3551238"/>
          <p14:tracePt t="33638" x="7383463" y="3597275"/>
          <p14:tracePt t="33655" x="7383463" y="3627438"/>
          <p14:tracePt t="33671" x="7369175" y="3673475"/>
          <p14:tracePt t="33688" x="7337425" y="3717925"/>
          <p14:tracePt t="33705" x="7307263" y="3763963"/>
          <p14:tracePt t="33721" x="7277100" y="3794125"/>
          <p14:tracePt t="33738" x="7254875" y="3810000"/>
          <p14:tracePt t="33755" x="7192963" y="3832225"/>
          <p14:tracePt t="33771" x="7140575" y="3848100"/>
          <p14:tracePt t="33788" x="7018338" y="3863975"/>
          <p14:tracePt t="33805" x="6956425" y="3863975"/>
          <p14:tracePt t="33821" x="6904038" y="3863975"/>
          <p14:tracePt t="33838" x="6865938" y="3863975"/>
          <p14:tracePt t="33855" x="6842125" y="3863975"/>
          <p14:tracePt t="33871" x="6811963" y="3848100"/>
          <p14:tracePt t="33889" x="6781800" y="3832225"/>
          <p14:tracePt t="33904" x="6721475" y="3779838"/>
          <p14:tracePt t="33921" x="6667500" y="3733800"/>
          <p14:tracePt t="33938" x="6621463" y="3695700"/>
          <p14:tracePt t="33955" x="6561138" y="3627438"/>
          <p14:tracePt t="33971" x="6530975" y="3565525"/>
          <p14:tracePt t="33988" x="6515100" y="3527425"/>
          <p14:tracePt t="34005" x="6499225" y="3482975"/>
          <p14:tracePt t="34021" x="6492875" y="3444875"/>
          <p14:tracePt t="34038" x="6484938" y="3406775"/>
          <p14:tracePt t="34054" x="6484938" y="3368675"/>
          <p14:tracePt t="34071" x="6484938" y="3322638"/>
          <p14:tracePt t="34088" x="6484938" y="3276600"/>
          <p14:tracePt t="34104" x="6484938" y="3238500"/>
          <p14:tracePt t="34121" x="6499225" y="3192463"/>
          <p14:tracePt t="34138" x="6499225" y="3178175"/>
          <p14:tracePt t="34154" x="6523038" y="3132138"/>
          <p14:tracePt t="34171" x="6553200" y="3094038"/>
          <p14:tracePt t="34188" x="6599238" y="3048000"/>
          <p14:tracePt t="34205" x="6621463" y="3025775"/>
          <p14:tracePt t="34221" x="6667500" y="2994025"/>
          <p14:tracePt t="34238" x="6705600" y="2979738"/>
          <p14:tracePt t="34255" x="6735763" y="2971800"/>
          <p14:tracePt t="34271" x="6759575" y="2963863"/>
          <p14:tracePt t="34288" x="6789738" y="2963863"/>
          <p14:tracePt t="34305" x="6819900" y="2963863"/>
          <p14:tracePt t="34321" x="6858000" y="2963863"/>
          <p14:tracePt t="34338" x="6888163" y="2963863"/>
          <p14:tracePt t="34355" x="6934200" y="2963863"/>
          <p14:tracePt t="34371" x="6972300" y="2971800"/>
          <p14:tracePt t="34388" x="6994525" y="2971800"/>
          <p14:tracePt t="34405" x="7010400" y="2971800"/>
          <p14:tracePt t="34421" x="7018338" y="2979738"/>
          <p14:tracePt t="34438" x="7032625" y="2987675"/>
          <p14:tracePt t="34471" x="7040563" y="2987675"/>
          <p14:tracePt t="34488" x="7048500" y="2994025"/>
          <p14:tracePt t="34509" x="7048500" y="3001963"/>
          <p14:tracePt t="34522" x="7056438" y="3009900"/>
          <p14:tracePt t="34538" x="7064375" y="3025775"/>
          <p14:tracePt t="34555" x="7086600" y="3094038"/>
          <p14:tracePt t="34573" x="7132638" y="3200400"/>
          <p14:tracePt t="34588" x="7146925" y="3222625"/>
          <p14:tracePt t="34605" x="7170738" y="3298825"/>
          <p14:tracePt t="34622" x="7178675" y="3336925"/>
          <p14:tracePt t="34638" x="7185025" y="3368675"/>
          <p14:tracePt t="34655" x="7185025" y="3406775"/>
          <p14:tracePt t="34672" x="7185025" y="3451225"/>
          <p14:tracePt t="34688" x="7185025" y="3505200"/>
          <p14:tracePt t="34705" x="7185025" y="3543300"/>
          <p14:tracePt t="34722" x="7178675" y="3597275"/>
          <p14:tracePt t="34738" x="7140575" y="3673475"/>
          <p14:tracePt t="34755" x="7116763" y="3725863"/>
          <p14:tracePt t="34773" x="7064375" y="3794125"/>
          <p14:tracePt t="34789" x="7026275" y="3810000"/>
          <p14:tracePt t="34806" x="6988175" y="3817938"/>
          <p14:tracePt t="34822" x="6942138" y="3825875"/>
          <p14:tracePt t="34838" x="6865938" y="3832225"/>
          <p14:tracePt t="34855" x="6781800" y="3832225"/>
          <p14:tracePt t="34872" x="6683375" y="3832225"/>
          <p14:tracePt t="34888" x="6575425" y="3832225"/>
          <p14:tracePt t="34905" x="6492875" y="3810000"/>
          <p14:tracePt t="34922" x="6416675" y="3779838"/>
          <p14:tracePt t="34938" x="6384925" y="3771900"/>
          <p14:tracePt t="34955" x="6362700" y="3756025"/>
          <p14:tracePt t="34972" x="6362700" y="3749675"/>
          <p14:tracePt t="34988" x="6346825" y="3741738"/>
          <p14:tracePt t="35005" x="6346825" y="3725863"/>
          <p14:tracePt t="35022" x="6332538" y="3703638"/>
          <p14:tracePt t="35038" x="6324600" y="3679825"/>
          <p14:tracePt t="35055" x="6316663" y="3649663"/>
          <p14:tracePt t="35072" x="6308725" y="3603625"/>
          <p14:tracePt t="35088" x="6286500" y="3559175"/>
          <p14:tracePt t="35105" x="6286500" y="3521075"/>
          <p14:tracePt t="35122" x="6286500" y="3467100"/>
          <p14:tracePt t="35139" x="6286500" y="3413125"/>
          <p14:tracePt t="35155" x="6286500" y="3360738"/>
          <p14:tracePt t="35173" x="6302375" y="3276600"/>
          <p14:tracePt t="35188" x="6316663" y="3260725"/>
          <p14:tracePt t="35205" x="6354763" y="3208338"/>
          <p14:tracePt t="35222" x="6392863" y="3162300"/>
          <p14:tracePt t="35238" x="6423025" y="3124200"/>
          <p14:tracePt t="35255" x="6446838" y="3094038"/>
          <p14:tracePt t="35272" x="6477000" y="3055938"/>
          <p14:tracePt t="35288" x="6507163" y="3040063"/>
          <p14:tracePt t="35306" x="6530975" y="3025775"/>
          <p14:tracePt t="35310" x="6553200" y="3017838"/>
          <p14:tracePt t="35322" x="6569075" y="3009900"/>
          <p14:tracePt t="35338" x="6599238" y="3001963"/>
          <p14:tracePt t="35356" x="6637338" y="2987675"/>
          <p14:tracePt t="35373" x="6705600" y="2987675"/>
          <p14:tracePt t="35388" x="6721475" y="2979738"/>
          <p14:tracePt t="35405" x="6743700" y="2971800"/>
          <p14:tracePt t="35422" x="6751638" y="2971800"/>
          <p14:tracePt t="35439" x="6765925" y="2971800"/>
          <p14:tracePt t="35456" x="6797675" y="2971800"/>
          <p14:tracePt t="35472" x="6811963" y="2979738"/>
          <p14:tracePt t="35489" x="6835775" y="2979738"/>
          <p14:tracePt t="35506" x="6842125" y="2979738"/>
          <p14:tracePt t="35557" x="6850063" y="2987675"/>
          <p14:tracePt t="35581" x="6858000" y="3001963"/>
          <p14:tracePt t="35621" x="6865938" y="3009900"/>
          <p14:tracePt t="35629" x="6873875" y="3025775"/>
          <p14:tracePt t="35639" x="6888163" y="3055938"/>
          <p14:tracePt t="35655" x="6904038" y="3086100"/>
          <p14:tracePt t="35672" x="6926263" y="3132138"/>
          <p14:tracePt t="35689" x="6934200" y="3170238"/>
          <p14:tracePt t="35706" x="6950075" y="3200400"/>
          <p14:tracePt t="35722" x="6956425" y="3230563"/>
          <p14:tracePt t="35739" x="6956425" y="3268663"/>
          <p14:tracePt t="35755" x="6964363" y="3298825"/>
          <p14:tracePt t="35773" x="6964363" y="3368675"/>
          <p14:tracePt t="35791" x="6964363" y="3421063"/>
          <p14:tracePt t="35805" x="6964363" y="3475038"/>
          <p14:tracePt t="35822" x="6964363" y="3527425"/>
          <p14:tracePt t="35839" x="6964363" y="3573463"/>
          <p14:tracePt t="35855" x="6950075" y="3603625"/>
          <p14:tracePt t="35872" x="6918325" y="3649663"/>
          <p14:tracePt t="35890" x="6896100" y="3679825"/>
          <p14:tracePt t="35905" x="6873875" y="3703638"/>
          <p14:tracePt t="35922" x="6827838" y="3717925"/>
          <p14:tracePt t="35938" x="6781800" y="3725863"/>
          <p14:tracePt t="35955" x="6705600" y="3741738"/>
          <p14:tracePt t="35972" x="6569075" y="3749675"/>
          <p14:tracePt t="35989" x="6469063" y="3749675"/>
          <p14:tracePt t="36005" x="6354763" y="3749675"/>
          <p14:tracePt t="36022" x="6264275" y="3733800"/>
          <p14:tracePt t="36039" x="6194425" y="3711575"/>
          <p14:tracePt t="36055" x="6142038" y="3703638"/>
          <p14:tracePt t="36072" x="6118225" y="3687763"/>
          <p14:tracePt t="36091" x="6111875" y="3673475"/>
          <p14:tracePt t="36106" x="6103938" y="3673475"/>
          <p14:tracePt t="36122" x="6103938" y="3657600"/>
          <p14:tracePt t="36139" x="6103938" y="3635375"/>
          <p14:tracePt t="36156" x="6103938" y="3581400"/>
          <p14:tracePt t="36172" x="6103938" y="3527425"/>
          <p14:tracePt t="36189" x="6103938" y="3489325"/>
          <p14:tracePt t="36206" x="6103938" y="3436938"/>
          <p14:tracePt t="36222" x="6126163" y="3390900"/>
          <p14:tracePt t="36239" x="6149975" y="3344863"/>
          <p14:tracePt t="36256" x="6164263" y="3314700"/>
          <p14:tracePt t="36272" x="6194425" y="3276600"/>
          <p14:tracePt t="36289" x="6218238" y="3254375"/>
          <p14:tracePt t="36294" x="6232525" y="3238500"/>
          <p14:tracePt t="36305" x="6248400" y="3230563"/>
          <p14:tracePt t="36322" x="6278563" y="3200400"/>
          <p14:tracePt t="36339" x="6316663" y="3162300"/>
          <p14:tracePt t="36356" x="6362700" y="3140075"/>
          <p14:tracePt t="36372" x="6416675" y="3101975"/>
          <p14:tracePt t="36389" x="6461125" y="3063875"/>
          <p14:tracePt t="36406" x="6484938" y="3048000"/>
          <p14:tracePt t="36422" x="6499225" y="3040063"/>
          <p14:tracePt t="36439" x="6537325" y="3025775"/>
          <p14:tracePt t="36456" x="6553200" y="3017838"/>
          <p14:tracePt t="36472" x="6583363" y="3017838"/>
          <p14:tracePt t="36489" x="6607175" y="3017838"/>
          <p14:tracePt t="36507" x="6621463" y="3017838"/>
          <p14:tracePt t="36522" x="6629400" y="3017838"/>
          <p14:tracePt t="36539" x="6645275" y="3017838"/>
          <p14:tracePt t="36556" x="6659563" y="3017838"/>
          <p14:tracePt t="36572" x="6675438" y="3017838"/>
          <p14:tracePt t="36589" x="6705600" y="3017838"/>
          <p14:tracePt t="36606" x="6727825" y="3025775"/>
          <p14:tracePt t="36622" x="6743700" y="3025775"/>
          <p14:tracePt t="36639" x="6751638" y="3025775"/>
          <p14:tracePt t="36656" x="6759575" y="3040063"/>
          <p14:tracePt t="36672" x="6765925" y="3040063"/>
          <p14:tracePt t="36689" x="6781800" y="3048000"/>
          <p14:tracePt t="36707" x="6789738" y="3055938"/>
          <p14:tracePt t="36722" x="6804025" y="3063875"/>
          <p14:tracePt t="36739" x="6804025" y="3070225"/>
          <p14:tracePt t="36756" x="6819900" y="3078163"/>
          <p14:tracePt t="36772" x="6858000" y="3124200"/>
          <p14:tracePt t="36789" x="6880225" y="3178175"/>
          <p14:tracePt t="36806" x="6896100" y="3208338"/>
          <p14:tracePt t="36822" x="6904038" y="3222625"/>
          <p14:tracePt t="36839" x="6911975" y="3238500"/>
          <p14:tracePt t="36856" x="6911975" y="3254375"/>
          <p14:tracePt t="36872" x="6918325" y="3276600"/>
          <p14:tracePt t="36889" x="6918325" y="3306763"/>
          <p14:tracePt t="36907" x="6926263" y="3336925"/>
          <p14:tracePt t="36922" x="6934200" y="3375025"/>
          <p14:tracePt t="36939" x="6942138" y="3429000"/>
          <p14:tracePt t="36957" x="6942138" y="3521075"/>
          <p14:tracePt t="36972" x="6942138" y="3551238"/>
          <p14:tracePt t="36989" x="6942138" y="3619500"/>
          <p14:tracePt t="37006" x="6942138" y="3665538"/>
          <p14:tracePt t="37022" x="6934200" y="3687763"/>
          <p14:tracePt t="37039" x="6926263" y="3711575"/>
          <p14:tracePt t="37056" x="6904038" y="3725863"/>
          <p14:tracePt t="37072" x="6880225" y="3733800"/>
          <p14:tracePt t="37089" x="6835775" y="3741738"/>
          <p14:tracePt t="37106" x="6759575" y="3741738"/>
          <p14:tracePt t="37123" x="6675438" y="3741738"/>
          <p14:tracePt t="37139" x="6583363" y="3741738"/>
          <p14:tracePt t="37156" x="6430963" y="3703638"/>
          <p14:tracePt t="37172" x="6332538" y="3665538"/>
          <p14:tracePt t="37189" x="6286500" y="3635375"/>
          <p14:tracePt t="37206" x="6256338" y="3619500"/>
          <p14:tracePt t="37222" x="6248400" y="3611563"/>
          <p14:tracePt t="37239" x="6240463" y="3597275"/>
          <p14:tracePt t="37256" x="6240463" y="3559175"/>
          <p14:tracePt t="37272" x="6240463" y="3513138"/>
          <p14:tracePt t="37289" x="6240463" y="3444875"/>
          <p14:tracePt t="37306" x="6240463" y="3375025"/>
          <p14:tracePt t="37322" x="6240463" y="3314700"/>
          <p14:tracePt t="37339" x="6248400" y="3276600"/>
          <p14:tracePt t="37356" x="6278563" y="3208338"/>
          <p14:tracePt t="37372" x="6294438" y="3178175"/>
          <p14:tracePt t="37389" x="6316663" y="3132138"/>
          <p14:tracePt t="37406" x="6346825" y="3101975"/>
          <p14:tracePt t="37422" x="6378575" y="3078163"/>
          <p14:tracePt t="37439" x="6438900" y="3040063"/>
          <p14:tracePt t="37456" x="6484938" y="3032125"/>
          <p14:tracePt t="37473" x="6537325" y="3001963"/>
          <p14:tracePt t="37489" x="6591300" y="2987675"/>
          <p14:tracePt t="37506" x="6637338" y="2971800"/>
          <p14:tracePt t="37523" x="6667500" y="2971800"/>
          <p14:tracePt t="37539" x="6689725" y="2971800"/>
          <p14:tracePt t="37557" x="6759575" y="2971800"/>
          <p14:tracePt t="37573" x="6804025" y="2971800"/>
          <p14:tracePt t="37589" x="6858000" y="2971800"/>
          <p14:tracePt t="37606" x="6934200" y="2971800"/>
          <p14:tracePt t="37623" x="7018338" y="2971800"/>
          <p14:tracePt t="37639" x="7102475" y="2987675"/>
          <p14:tracePt t="37656" x="7162800" y="3001963"/>
          <p14:tracePt t="37673" x="7216775" y="3025775"/>
          <p14:tracePt t="37689" x="7231063" y="3032125"/>
          <p14:tracePt t="37742" x="7239000" y="3040063"/>
          <p14:tracePt t="37773" x="7246938" y="3055938"/>
          <p14:tracePt t="37782" x="7254875" y="3094038"/>
          <p14:tracePt t="37790" x="7269163" y="3132138"/>
          <p14:tracePt t="37806" x="7269163" y="3200400"/>
          <p14:tracePt t="37823" x="7292975" y="3292475"/>
          <p14:tracePt t="37839" x="7299325" y="3390900"/>
          <p14:tracePt t="37856" x="7307263" y="3467100"/>
          <p14:tracePt t="37873" x="7323138" y="3551238"/>
          <p14:tracePt t="37889" x="7323138" y="3603625"/>
          <p14:tracePt t="37906" x="7323138" y="3641725"/>
          <p14:tracePt t="37923" x="7315200" y="3665538"/>
          <p14:tracePt t="37939" x="7292975" y="3703638"/>
          <p14:tracePt t="37956" x="7261225" y="3733800"/>
          <p14:tracePt t="37973" x="7200900" y="3763963"/>
          <p14:tracePt t="37990" x="7154863" y="3779838"/>
          <p14:tracePt t="38006" x="7078663" y="3794125"/>
          <p14:tracePt t="38023" x="7010400" y="3802063"/>
          <p14:tracePt t="38039" x="6904038" y="3802063"/>
          <p14:tracePt t="38056" x="6819900" y="3794125"/>
          <p14:tracePt t="38073" x="6713538" y="3763963"/>
          <p14:tracePt t="38090" x="6629400" y="3717925"/>
          <p14:tracePt t="38107" x="6553200" y="3679825"/>
          <p14:tracePt t="38123" x="6507163" y="3649663"/>
          <p14:tracePt t="38140" x="6477000" y="3635375"/>
          <p14:tracePt t="38156" x="6469063" y="3611563"/>
          <p14:tracePt t="38173" x="6469063" y="3589338"/>
          <p14:tracePt t="38190" x="6469063" y="3543300"/>
          <p14:tracePt t="38206" x="6454775" y="3489325"/>
          <p14:tracePt t="38223" x="6454775" y="3429000"/>
          <p14:tracePt t="38240" x="6454775" y="3352800"/>
          <p14:tracePt t="38256" x="6454775" y="3292475"/>
          <p14:tracePt t="38273" x="6461125" y="3238500"/>
          <p14:tracePt t="38290" x="6499225" y="3154363"/>
          <p14:tracePt t="38307" x="6515100" y="3108325"/>
          <p14:tracePt t="38311" x="6530975" y="3094038"/>
          <p14:tracePt t="38323" x="6537325" y="3070225"/>
          <p14:tracePt t="38340" x="6561138" y="3055938"/>
          <p14:tracePt t="38356" x="6591300" y="3017838"/>
          <p14:tracePt t="38373" x="6667500" y="2979738"/>
          <p14:tracePt t="38390" x="6735763" y="2949575"/>
          <p14:tracePt t="38406" x="6773863" y="2941638"/>
          <p14:tracePt t="38423" x="6797675" y="2933700"/>
          <p14:tracePt t="38440" x="6811963" y="2933700"/>
          <p14:tracePt t="38456" x="6835775" y="2933700"/>
          <p14:tracePt t="38473" x="6842125" y="2933700"/>
          <p14:tracePt t="38490" x="6858000" y="2933700"/>
          <p14:tracePt t="38506" x="6888163" y="2933700"/>
          <p14:tracePt t="38523" x="6918325" y="2933700"/>
          <p14:tracePt t="38540" x="6972300" y="2955925"/>
          <p14:tracePt t="38573" x="7002463" y="2979738"/>
          <p14:tracePt t="38590" x="7018338" y="2979738"/>
          <p14:tracePt t="38607" x="7032625" y="2987675"/>
          <p14:tracePt t="38623" x="7048500" y="2994025"/>
          <p14:tracePt t="38640" x="7086600" y="3048000"/>
          <p14:tracePt t="38656" x="7116763" y="3078163"/>
          <p14:tracePt t="38673" x="7140575" y="3116263"/>
          <p14:tracePt t="38690" x="7154863" y="3146425"/>
          <p14:tracePt t="38706" x="7162800" y="3162300"/>
          <p14:tracePt t="38723" x="7170738" y="3184525"/>
          <p14:tracePt t="38740" x="7170738" y="3222625"/>
          <p14:tracePt t="38756" x="7170738" y="3246438"/>
          <p14:tracePt t="38773" x="7170738" y="3292475"/>
          <p14:tracePt t="38790" x="7170738" y="3322638"/>
          <p14:tracePt t="38807" x="7170738" y="3344863"/>
          <p14:tracePt t="38823" x="7170738" y="3352800"/>
          <p14:tracePt t="38840" x="7170738" y="3375025"/>
          <p14:tracePt t="38857" x="7162800" y="3398838"/>
          <p14:tracePt t="38873" x="7140575" y="3429000"/>
          <p14:tracePt t="38890" x="7108825" y="3459163"/>
          <p14:tracePt t="38907" x="7078663" y="3482975"/>
          <p14:tracePt t="38923" x="7026275" y="3489325"/>
          <p14:tracePt t="38940" x="6964363" y="3497263"/>
          <p14:tracePt t="38956" x="6942138" y="3497263"/>
          <p14:tracePt t="38973" x="6865938" y="3497263"/>
          <p14:tracePt t="38990" x="6811963" y="3497263"/>
          <p14:tracePt t="39007" x="6773863" y="3497263"/>
          <p14:tracePt t="39023" x="6743700" y="3497263"/>
          <p14:tracePt t="39040" x="6705600" y="3497263"/>
          <p14:tracePt t="39056" x="6683375" y="3497263"/>
          <p14:tracePt t="39073" x="6659563" y="3497263"/>
          <p14:tracePt t="39090" x="6645275" y="3497263"/>
          <p14:tracePt t="39107" x="6637338" y="3497263"/>
          <p14:tracePt t="39123" x="6621463" y="3489325"/>
          <p14:tracePt t="39140" x="6575425" y="3444875"/>
          <p14:tracePt t="39157" x="6545263" y="3406775"/>
          <p14:tracePt t="39173" x="6523038" y="3360738"/>
          <p14:tracePt t="39190" x="6515100" y="3336925"/>
          <p14:tracePt t="39207" x="6499225" y="3284538"/>
          <p14:tracePt t="39223" x="6499225" y="3230563"/>
          <p14:tracePt t="39240" x="6499225" y="3170238"/>
          <p14:tracePt t="39257" x="6499225" y="3124200"/>
          <p14:tracePt t="39273" x="6499225" y="3078163"/>
          <p14:tracePt t="39290" x="6523038" y="3017838"/>
          <p14:tracePt t="39307" x="6553200" y="2979738"/>
          <p14:tracePt t="39311" x="6569075" y="2949575"/>
          <p14:tracePt t="39324" x="6599238" y="2917825"/>
          <p14:tracePt t="39340" x="6645275" y="2903538"/>
          <p14:tracePt t="39357" x="6697663" y="2887663"/>
          <p14:tracePt t="39373" x="6759575" y="2879725"/>
          <p14:tracePt t="39390" x="6789738" y="2879725"/>
          <p14:tracePt t="39407" x="6835775" y="2879725"/>
          <p14:tracePt t="39423" x="6865938" y="2879725"/>
          <p14:tracePt t="39440" x="6888163" y="2879725"/>
          <p14:tracePt t="39457" x="6918325" y="2895600"/>
          <p14:tracePt t="39473" x="6942138" y="2911475"/>
          <p14:tracePt t="39490" x="6964363" y="2925763"/>
          <p14:tracePt t="39507" x="6988175" y="2949575"/>
          <p14:tracePt t="39524" x="7002463" y="2994025"/>
          <p14:tracePt t="39540" x="7010400" y="3009900"/>
          <p14:tracePt t="39557" x="7018338" y="3048000"/>
          <p14:tracePt t="39573" x="7032625" y="3094038"/>
          <p14:tracePt t="39590" x="7040563" y="3140075"/>
          <p14:tracePt t="39607" x="7040563" y="3192463"/>
          <p14:tracePt t="39624" x="7040563" y="3246438"/>
          <p14:tracePt t="39640" x="7040563" y="3306763"/>
          <p14:tracePt t="39657" x="7040563" y="3360738"/>
          <p14:tracePt t="39673" x="7040563" y="3421063"/>
          <p14:tracePt t="39690" x="7032625" y="3475038"/>
          <p14:tracePt t="39707" x="7010400" y="3527425"/>
          <p14:tracePt t="39724" x="6994525" y="3559175"/>
          <p14:tracePt t="39741" x="6956425" y="3611563"/>
          <p14:tracePt t="39757" x="6918325" y="3635375"/>
          <p14:tracePt t="39773" x="6880225" y="3649663"/>
          <p14:tracePt t="39790" x="6842125" y="3657600"/>
          <p14:tracePt t="39807" x="6811963" y="3657600"/>
          <p14:tracePt t="39823" x="6789738" y="3657600"/>
          <p14:tracePt t="39840" x="6765925" y="3657600"/>
          <p14:tracePt t="39857" x="6743700" y="3649663"/>
          <p14:tracePt t="39873" x="6721475" y="3627438"/>
          <p14:tracePt t="39890" x="6697663" y="3597275"/>
          <p14:tracePt t="39907" x="6683375" y="3559175"/>
          <p14:tracePt t="39925" x="6667500" y="3521075"/>
          <p14:tracePt t="39940" x="6659563" y="3513138"/>
          <p14:tracePt t="39957" x="6651625" y="3451225"/>
          <p14:tracePt t="39973" x="6637338" y="3406775"/>
          <p14:tracePt t="39990" x="6637338" y="3352800"/>
          <p14:tracePt t="40006" x="6621463" y="3284538"/>
          <p14:tracePt t="40024" x="6621463" y="3238500"/>
          <p14:tracePt t="40040" x="6621463" y="3184525"/>
          <p14:tracePt t="40056" x="6621463" y="3140075"/>
          <p14:tracePt t="40073" x="6621463" y="3108325"/>
          <p14:tracePt t="40090" x="6621463" y="3086100"/>
          <p14:tracePt t="40107" x="6629400" y="3063875"/>
          <p14:tracePt t="40125" x="6645275" y="3040063"/>
          <p14:tracePt t="40140" x="6651625" y="3040063"/>
          <p14:tracePt t="40158" x="6683375" y="3025775"/>
          <p14:tracePt t="40174" x="6721475" y="3025775"/>
          <p14:tracePt t="40190" x="6735763" y="3017838"/>
          <p14:tracePt t="40207" x="6765925" y="3017838"/>
          <p14:tracePt t="40224" x="6773863" y="3017838"/>
          <p14:tracePt t="40240" x="6797675" y="3017838"/>
          <p14:tracePt t="40274" x="6811963" y="3017838"/>
          <p14:tracePt t="40307" x="6827838" y="3017838"/>
          <p14:tracePt t="40324" x="6842125" y="3017838"/>
          <p14:tracePt t="40340" x="6850063" y="3017838"/>
          <p14:tracePt t="42326" x="6850063" y="3025775"/>
          <p14:tracePt t="44175" x="6850063" y="3032125"/>
          <p14:tracePt t="44189" x="6850063" y="3040063"/>
          <p14:tracePt t="44197" x="6850063" y="3048000"/>
          <p14:tracePt t="44213" x="6850063" y="3055938"/>
          <p14:tracePt t="45317" x="6850063" y="3063875"/>
          <p14:tracePt t="45325" x="6842125" y="3116263"/>
          <p14:tracePt t="45333" x="6835775" y="3162300"/>
          <p14:tracePt t="45342" x="6835775" y="3200400"/>
          <p14:tracePt t="45359" x="6819900" y="3276600"/>
          <p14:tracePt t="45376" x="6804025" y="3344863"/>
          <p14:tracePt t="45392" x="6797675" y="3413125"/>
          <p14:tracePt t="45409" x="6797675" y="3467100"/>
          <p14:tracePt t="45426" x="6773863" y="3489325"/>
          <p14:tracePt t="45443" x="6773863" y="3521075"/>
          <p14:tracePt t="45459" x="6759575" y="3535363"/>
          <p14:tracePt t="45476" x="6751638" y="3551238"/>
          <p14:tracePt t="45494" x="6705600" y="3551238"/>
          <p14:tracePt t="45509" x="6667500" y="3565525"/>
          <p14:tracePt t="45526" x="6637338" y="3573463"/>
          <p14:tracePt t="45542" x="6621463" y="3573463"/>
          <p14:tracePt t="45559" x="6613525" y="3573463"/>
          <p14:tracePt t="45685" x="6613525" y="3565525"/>
          <p14:tracePt t="47670" x="6599238" y="3551238"/>
          <p14:tracePt t="47688" x="6591300" y="3543300"/>
          <p14:tracePt t="47693" x="6569075" y="3543300"/>
          <p14:tracePt t="47702" x="6545263" y="3543300"/>
          <p14:tracePt t="47710" x="6530975" y="3535363"/>
          <p14:tracePt t="47726" x="6492875" y="3521075"/>
          <p14:tracePt t="47743" x="6461125" y="3513138"/>
          <p14:tracePt t="47760" x="6423025" y="3505200"/>
          <p14:tracePt t="47776" x="6400800" y="3497263"/>
          <p14:tracePt t="47793" x="6378575" y="3489325"/>
          <p14:tracePt t="47810" x="6370638" y="3482975"/>
          <p14:tracePt t="47812" x="6370638" y="3459163"/>
          <p14:tracePt t="47826" x="6362700" y="3436938"/>
          <p14:tracePt t="47845" x="6346825" y="3375025"/>
          <p14:tracePt t="47860" x="6346825" y="3352800"/>
          <p14:tracePt t="47876" x="6332538" y="3284538"/>
          <p14:tracePt t="47893" x="6324600" y="3246438"/>
          <p14:tracePt t="47910" x="6324600" y="3216275"/>
          <p14:tracePt t="47926" x="6324600" y="3184525"/>
          <p14:tracePt t="47943" x="6324600" y="3162300"/>
          <p14:tracePt t="47960" x="6324600" y="3140075"/>
          <p14:tracePt t="47976" x="6324600" y="3108325"/>
          <p14:tracePt t="47993" x="6340475" y="3070225"/>
          <p14:tracePt t="48010" x="6346825" y="3055938"/>
          <p14:tracePt t="48026" x="6378575" y="3009900"/>
          <p14:tracePt t="48043" x="6400800" y="2987675"/>
          <p14:tracePt t="48060" x="6461125" y="2933700"/>
          <p14:tracePt t="48076" x="6492875" y="2917825"/>
          <p14:tracePt t="48093" x="6537325" y="2895600"/>
          <p14:tracePt t="48110" x="6583363" y="2887663"/>
          <p14:tracePt t="48126" x="6613525" y="2865438"/>
          <p14:tracePt t="48143" x="6651625" y="2865438"/>
          <p14:tracePt t="48160" x="6683375" y="2865438"/>
          <p14:tracePt t="48176" x="6721475" y="2865438"/>
          <p14:tracePt t="48193" x="6743700" y="2865438"/>
          <p14:tracePt t="48210" x="6773863" y="2865438"/>
          <p14:tracePt t="48226" x="6804025" y="2865438"/>
          <p14:tracePt t="48243" x="6827838" y="2865438"/>
          <p14:tracePt t="48260" x="6865938" y="2873375"/>
          <p14:tracePt t="48277" x="6896100" y="2873375"/>
          <p14:tracePt t="48293" x="6904038" y="2887663"/>
          <p14:tracePt t="48310" x="6934200" y="2895600"/>
          <p14:tracePt t="48327" x="6950075" y="2903538"/>
          <p14:tracePt t="48344" x="6972300" y="2903538"/>
          <p14:tracePt t="48377" x="6980238" y="2911475"/>
          <p14:tracePt t="48405" x="6988175" y="2911475"/>
          <p14:tracePt t="48413" x="6988175" y="2917825"/>
          <p14:tracePt t="48429" x="6994525" y="2925763"/>
          <p14:tracePt t="48469" x="7002463" y="2933700"/>
          <p14:tracePt t="48477" x="7018338" y="2955925"/>
          <p14:tracePt t="48485" x="7018338" y="2971800"/>
          <p14:tracePt t="48494" x="7026275" y="2994025"/>
          <p14:tracePt t="48510" x="7040563" y="3032125"/>
          <p14:tracePt t="48527" x="7056438" y="3063875"/>
          <p14:tracePt t="48544" x="7056438" y="3094038"/>
          <p14:tracePt t="48560" x="7056438" y="3140075"/>
          <p14:tracePt t="48577" x="7056438" y="3178175"/>
          <p14:tracePt t="48593" x="7056438" y="3230563"/>
          <p14:tracePt t="48610" x="7056438" y="3292475"/>
          <p14:tracePt t="48627" x="7040563" y="3360738"/>
          <p14:tracePt t="48643" x="7010400" y="3429000"/>
          <p14:tracePt t="48660" x="6980238" y="3482975"/>
          <p14:tracePt t="48677" x="6904038" y="3559175"/>
          <p14:tracePt t="48693" x="6865938" y="3589338"/>
          <p14:tracePt t="48710" x="6827838" y="3603625"/>
          <p14:tracePt t="48727" x="6789738" y="3619500"/>
          <p14:tracePt t="48744" x="6743700" y="3627438"/>
          <p14:tracePt t="48760" x="6713538" y="3627438"/>
          <p14:tracePt t="48777" x="6675438" y="3627438"/>
          <p14:tracePt t="48793" x="6637338" y="3611563"/>
          <p14:tracePt t="48810" x="6591300" y="3573463"/>
          <p14:tracePt t="48827" x="6545263" y="3521075"/>
          <p14:tracePt t="48843" x="6499225" y="3429000"/>
          <p14:tracePt t="48860" x="6484938" y="3352800"/>
          <p14:tracePt t="48877" x="6484938" y="3208338"/>
          <p14:tracePt t="48893" x="6484938" y="3116263"/>
          <p14:tracePt t="48910" x="6507163" y="3017838"/>
          <p14:tracePt t="48927" x="6569075" y="2925763"/>
          <p14:tracePt t="48943" x="6645275" y="2841625"/>
          <p14:tracePt t="48960" x="6751638" y="2773363"/>
          <p14:tracePt t="48977" x="6827838" y="2727325"/>
          <p14:tracePt t="48994" x="6918325" y="2689225"/>
          <p14:tracePt t="49010" x="6980238" y="2682875"/>
          <p14:tracePt t="49027" x="7018338" y="2682875"/>
          <p14:tracePt t="49045" x="7056438" y="2682875"/>
          <p14:tracePt t="49060" x="7078663" y="2682875"/>
          <p14:tracePt t="49076" x="7146925" y="2705100"/>
          <p14:tracePt t="49093" x="7185025" y="2735263"/>
          <p14:tracePt t="49110" x="7216775" y="2819400"/>
          <p14:tracePt t="49127" x="7246938" y="2933700"/>
          <p14:tracePt t="49143" x="7254875" y="3086100"/>
          <p14:tracePt t="49160" x="7261225" y="3230563"/>
          <p14:tracePt t="49176" x="7261225" y="3368675"/>
          <p14:tracePt t="49193" x="7254875" y="3527425"/>
          <p14:tracePt t="49210" x="7200900" y="3635375"/>
          <p14:tracePt t="49227" x="7124700" y="3725863"/>
          <p14:tracePt t="49245" x="7010400" y="3763963"/>
          <p14:tracePt t="49261" x="6918325" y="3763963"/>
          <p14:tracePt t="49277" x="6842125" y="3749675"/>
          <p14:tracePt t="49294" x="6751638" y="3687763"/>
          <p14:tracePt t="49310" x="6637338" y="3597275"/>
          <p14:tracePt t="49327" x="6561138" y="3513138"/>
          <p14:tracePt t="49344" x="6499225" y="3413125"/>
          <p14:tracePt t="49360" x="6477000" y="3336925"/>
          <p14:tracePt t="49377" x="6469063" y="3260725"/>
          <p14:tracePt t="49394" x="6469063" y="3184525"/>
          <p14:tracePt t="49410" x="6469063" y="3108325"/>
          <p14:tracePt t="49427" x="6469063" y="3055938"/>
          <p14:tracePt t="49445" x="6507163" y="2963863"/>
          <p14:tracePt t="49461" x="6545263" y="2925763"/>
          <p14:tracePt t="49477" x="6591300" y="2911475"/>
          <p14:tracePt t="49494" x="6651625" y="2911475"/>
          <p14:tracePt t="49510" x="6713538" y="2911475"/>
          <p14:tracePt t="49527" x="6735763" y="2911475"/>
          <p14:tracePt t="49544" x="6789738" y="2933700"/>
          <p14:tracePt t="49561" x="6819900" y="2949575"/>
          <p14:tracePt t="49577" x="6835775" y="2963863"/>
          <p14:tracePt t="49594" x="6842125" y="3009900"/>
          <p14:tracePt t="49610" x="6842125" y="3094038"/>
          <p14:tracePt t="49627" x="6835775" y="3222625"/>
          <p14:tracePt t="49644" x="6727825" y="3505200"/>
          <p14:tracePt t="49661" x="6613525" y="3657600"/>
          <p14:tracePt t="49677" x="6454775" y="3756025"/>
          <p14:tracePt t="49694" x="6308725" y="3794125"/>
          <p14:tracePt t="49710" x="6188075" y="3794125"/>
          <p14:tracePt t="49727" x="6057900" y="3763963"/>
          <p14:tracePt t="49744" x="5997575" y="3717925"/>
          <p14:tracePt t="49761" x="5959475" y="3627438"/>
          <p14:tracePt t="49777" x="5951538" y="3475038"/>
          <p14:tracePt t="49794" x="5965825" y="3292475"/>
          <p14:tracePt t="49797" x="6011863" y="3192463"/>
          <p14:tracePt t="49810" x="6057900" y="3124200"/>
          <p14:tracePt t="49827" x="6194425" y="2963863"/>
          <p14:tracePt t="49845" x="6461125" y="2841625"/>
          <p14:tracePt t="49861" x="6591300" y="2811463"/>
          <p14:tracePt t="49877" x="6689725" y="2811463"/>
          <p14:tracePt t="49894" x="6735763" y="2819400"/>
          <p14:tracePt t="49910" x="6759575" y="2827338"/>
          <p14:tracePt t="49927" x="6789738" y="2873375"/>
          <p14:tracePt t="49944" x="6842125" y="3017838"/>
          <p14:tracePt t="49961" x="6865938" y="3192463"/>
          <p14:tracePt t="49977" x="6865938" y="3406775"/>
          <p14:tracePt t="49994" x="6858000" y="3581400"/>
          <p14:tracePt t="50010" x="6773863" y="3703638"/>
          <p14:tracePt t="50027" x="6675438" y="3756025"/>
          <p14:tracePt t="50044" x="6561138" y="3749675"/>
          <p14:tracePt t="50060" x="6499225" y="3695700"/>
          <p14:tracePt t="50077" x="6469063" y="3627438"/>
          <p14:tracePt t="50094" x="6454775" y="3513138"/>
          <p14:tracePt t="50111" x="6454775" y="3382963"/>
          <p14:tracePt t="50127" x="6469063" y="3260725"/>
          <p14:tracePt t="50144" x="6545263" y="3162300"/>
          <p14:tracePt t="50161" x="6629400" y="3132138"/>
          <p14:tracePt t="50178" x="6713538" y="3124200"/>
          <p14:tracePt t="50194" x="6759575" y="3124200"/>
          <p14:tracePt t="50211" x="6819900" y="3146425"/>
          <p14:tracePt t="50227" x="6850063" y="3178175"/>
          <p14:tracePt t="50245" x="6888163" y="3382963"/>
          <p14:tracePt t="50261" x="6888163" y="3573463"/>
          <p14:tracePt t="50277" x="6873875" y="3725863"/>
          <p14:tracePt t="50294" x="6827838" y="3817938"/>
          <p14:tracePt t="50311" x="6789738" y="3856038"/>
          <p14:tracePt t="50327" x="6759575" y="3856038"/>
          <p14:tracePt t="50344" x="6721475" y="3840163"/>
          <p14:tracePt t="50361" x="6683375" y="3763963"/>
          <p14:tracePt t="50377" x="6637338" y="3619500"/>
          <p14:tracePt t="50395" x="6613525" y="3467100"/>
          <p14:tracePt t="50411" x="6613525" y="3322638"/>
          <p14:tracePt t="50428" x="6675438" y="3170238"/>
          <p14:tracePt t="50444" x="6765925" y="3108325"/>
          <p14:tracePt t="50461" x="6888163" y="3101975"/>
          <p14:tracePt t="50477" x="6972300" y="3101975"/>
          <p14:tracePt t="50495" x="7018338" y="3108325"/>
          <p14:tracePt t="50511" x="7026275" y="3124200"/>
          <p14:tracePt t="50527" x="7056438" y="3238500"/>
          <p14:tracePt t="50544" x="7078663" y="3406775"/>
          <p14:tracePt t="50561" x="7048500" y="3565525"/>
          <p14:tracePt t="50577" x="6956425" y="3673475"/>
          <p14:tracePt t="50594" x="6858000" y="3695700"/>
          <p14:tracePt t="50611" x="6773863" y="3695700"/>
          <p14:tracePt t="50628" x="6621463" y="3627438"/>
          <p14:tracePt t="50644" x="6553200" y="3573463"/>
          <p14:tracePt t="50661" x="6454775" y="3421063"/>
          <p14:tracePt t="50678" x="6423025" y="3330575"/>
          <p14:tracePt t="50694" x="6423025" y="3222625"/>
          <p14:tracePt t="50711" x="6477000" y="3154363"/>
          <p14:tracePt t="50727" x="6545263" y="3116263"/>
          <p14:tracePt t="50744" x="6637338" y="3116263"/>
          <p14:tracePt t="50761" x="6675438" y="3116263"/>
          <p14:tracePt t="50778" x="6697663" y="3124200"/>
          <p14:tracePt t="50794" x="6705600" y="3140075"/>
          <p14:tracePt t="50811" x="6721475" y="3222625"/>
          <p14:tracePt t="50815" x="6727825" y="3276600"/>
          <p14:tracePt t="50827" x="6727825" y="3306763"/>
          <p14:tracePt t="50844" x="6721475" y="3390900"/>
          <p14:tracePt t="50861" x="6683375" y="3444875"/>
          <p14:tracePt t="50878" x="6645275" y="3475038"/>
          <p14:tracePt t="50894" x="6629400" y="3475038"/>
          <p14:tracePt t="50911" x="6607175" y="3475038"/>
          <p14:tracePt t="50928" x="6591300" y="3475038"/>
          <p14:tracePt t="50944" x="6553200" y="3459163"/>
          <p14:tracePt t="50961" x="6499225" y="3436938"/>
          <p14:tracePt t="50978" x="6400800" y="3398838"/>
          <p14:tracePt t="50994" x="6400800" y="3390900"/>
          <p14:tracePt t="51446" x="6400800" y="3398838"/>
          <p14:tracePt t="52461" x="6384925" y="3398838"/>
          <p14:tracePt t="52477" x="6378575" y="3398838"/>
          <p14:tracePt t="52534" x="6378575" y="3390900"/>
          <p14:tracePt t="52541" x="6378575" y="3360738"/>
          <p14:tracePt t="52550" x="6378575" y="3314700"/>
          <p14:tracePt t="52561" x="6378575" y="3284538"/>
          <p14:tracePt t="52578" x="6392863" y="3230563"/>
          <p14:tracePt t="52595" x="6416675" y="3184525"/>
          <p14:tracePt t="52611" x="6438900" y="3140075"/>
          <p14:tracePt t="52628" x="6454775" y="3124200"/>
          <p14:tracePt t="52645" x="6477000" y="3078163"/>
          <p14:tracePt t="52661" x="6499225" y="3055938"/>
          <p14:tracePt t="52678" x="6515100" y="3048000"/>
          <p14:tracePt t="52695" x="6545263" y="3032125"/>
          <p14:tracePt t="52712" x="6583363" y="3017838"/>
          <p14:tracePt t="52728" x="6629400" y="3009900"/>
          <p14:tracePt t="52745" x="6683375" y="2987675"/>
          <p14:tracePt t="52762" x="6735763" y="2979738"/>
          <p14:tracePt t="52778" x="6804025" y="2963863"/>
          <p14:tracePt t="52795" x="6858000" y="2955925"/>
          <p14:tracePt t="52812" x="6896100" y="2955925"/>
          <p14:tracePt t="52814" x="6904038" y="2955925"/>
          <p14:tracePt t="52828" x="6911975" y="2955925"/>
          <p14:tracePt t="52845" x="6942138" y="2955925"/>
          <p14:tracePt t="52862" x="6956425" y="2955925"/>
          <p14:tracePt t="52878" x="6972300" y="2963863"/>
          <p14:tracePt t="52895" x="6994525" y="2971800"/>
          <p14:tracePt t="52928" x="7002463" y="2979738"/>
          <p14:tracePt t="52965" x="7002463" y="2987675"/>
          <p14:tracePt t="52992" x="7010400" y="2994025"/>
          <p14:tracePt t="53013" x="7018338" y="3009900"/>
          <p14:tracePt t="53021" x="7026275" y="3040063"/>
          <p14:tracePt t="53030" x="7026275" y="3063875"/>
          <p14:tracePt t="53045" x="7048500" y="3124200"/>
          <p14:tracePt t="53062" x="7064375" y="3170238"/>
          <p14:tracePt t="53078" x="7078663" y="3222625"/>
          <p14:tracePt t="53095" x="7094538" y="3292475"/>
          <p14:tracePt t="53112" x="7108825" y="3344863"/>
          <p14:tracePt t="53128" x="7108825" y="3390900"/>
          <p14:tracePt t="53145" x="7108825" y="3406775"/>
          <p14:tracePt t="53162" x="7108825" y="3421063"/>
          <p14:tracePt t="53178" x="7108825" y="3436938"/>
          <p14:tracePt t="53195" x="7108825" y="3459163"/>
          <p14:tracePt t="53212" x="7108825" y="3482975"/>
          <p14:tracePt t="53228" x="7108825" y="3505200"/>
          <p14:tracePt t="53245" x="7102475" y="3551238"/>
          <p14:tracePt t="53263" x="7078663" y="3581400"/>
          <p14:tracePt t="53278" x="7064375" y="3611563"/>
          <p14:tracePt t="53295" x="7032625" y="3649663"/>
          <p14:tracePt t="53312" x="7002463" y="3679825"/>
          <p14:tracePt t="53328" x="6964363" y="3703638"/>
          <p14:tracePt t="53345" x="6934200" y="3711575"/>
          <p14:tracePt t="53362" x="6896100" y="3717925"/>
          <p14:tracePt t="53378" x="6842125" y="3717925"/>
          <p14:tracePt t="53395" x="6789738" y="3717925"/>
          <p14:tracePt t="53412" x="6735763" y="3717925"/>
          <p14:tracePt t="53428" x="6721475" y="3717925"/>
          <p14:tracePt t="53445" x="6659563" y="3703638"/>
          <p14:tracePt t="53462" x="6645275" y="3687763"/>
          <p14:tracePt t="53478" x="6621463" y="3673475"/>
          <p14:tracePt t="53512" x="6607175" y="3641725"/>
          <p14:tracePt t="53528" x="6599238" y="3619500"/>
          <p14:tracePt t="53545" x="6583363" y="3573463"/>
          <p14:tracePt t="53562" x="6569075" y="3513138"/>
          <p14:tracePt t="53578" x="6561138" y="3467100"/>
          <p14:tracePt t="53595" x="6561138" y="3406775"/>
          <p14:tracePt t="53613" x="6561138" y="3322638"/>
          <p14:tracePt t="53629" x="6561138" y="3268663"/>
          <p14:tracePt t="53645" x="6575425" y="3184525"/>
          <p14:tracePt t="53662" x="6607175" y="3116263"/>
          <p14:tracePt t="53679" x="6651625" y="3040063"/>
          <p14:tracePt t="53695" x="6713538" y="2971800"/>
          <p14:tracePt t="53712" x="6804025" y="2911475"/>
          <p14:tracePt t="53728" x="6888163" y="2873375"/>
          <p14:tracePt t="53745" x="6956425" y="2857500"/>
          <p14:tracePt t="53763" x="6994525" y="2849563"/>
          <p14:tracePt t="53779" x="7040563" y="2849563"/>
          <p14:tracePt t="53795" x="7056438" y="2849563"/>
          <p14:tracePt t="53813" x="7078663" y="2849563"/>
          <p14:tracePt t="53828" x="7108825" y="2865438"/>
          <p14:tracePt t="53845" x="7132638" y="2865438"/>
          <p14:tracePt t="53862" x="7178675" y="2887663"/>
          <p14:tracePt t="53879" x="7208838" y="2903538"/>
          <p14:tracePt t="53895" x="7239000" y="2933700"/>
          <p14:tracePt t="53912" x="7269163" y="2971800"/>
          <p14:tracePt t="53929" x="7277100" y="3009900"/>
          <p14:tracePt t="53945" x="7292975" y="3048000"/>
          <p14:tracePt t="53963" x="7292975" y="3070225"/>
          <p14:tracePt t="53979" x="7292975" y="3116263"/>
          <p14:tracePt t="53995" x="7292975" y="3170238"/>
          <p14:tracePt t="54012" x="7285038" y="3292475"/>
          <p14:tracePt t="54029" x="7254875" y="3352800"/>
          <p14:tracePt t="54045" x="7208838" y="3513138"/>
          <p14:tracePt t="54062" x="7170738" y="3603625"/>
          <p14:tracePt t="54079" x="7108825" y="3703638"/>
          <p14:tracePt t="54095" x="7078663" y="3749675"/>
          <p14:tracePt t="54112" x="7048500" y="3779838"/>
          <p14:tracePt t="54129" x="7010400" y="3794125"/>
          <p14:tracePt t="54145" x="6956425" y="3802063"/>
          <p14:tracePt t="54162" x="6904038" y="3802063"/>
          <p14:tracePt t="54179" x="6850063" y="3802063"/>
          <p14:tracePt t="54196" x="6751638" y="3779838"/>
          <p14:tracePt t="54212" x="6683375" y="3763963"/>
          <p14:tracePt t="54229" x="6599238" y="3733800"/>
          <p14:tracePt t="54245" x="6553200" y="3703638"/>
          <p14:tracePt t="54263" x="6537325" y="3687763"/>
          <p14:tracePt t="54279" x="6530975" y="3657600"/>
          <p14:tracePt t="54295" x="6530975" y="3589338"/>
          <p14:tracePt t="54312" x="6530975" y="3521075"/>
          <p14:tracePt t="54329" x="6530975" y="3436938"/>
          <p14:tracePt t="54345" x="6530975" y="3330575"/>
          <p14:tracePt t="54362" x="6530975" y="3230563"/>
          <p14:tracePt t="54379" x="6553200" y="3154363"/>
          <p14:tracePt t="54395" x="6599238" y="3070225"/>
          <p14:tracePt t="54412" x="6651625" y="2994025"/>
          <p14:tracePt t="54429" x="6689725" y="2963863"/>
          <p14:tracePt t="54445" x="6735763" y="2941638"/>
          <p14:tracePt t="54463" x="6773863" y="2941638"/>
          <p14:tracePt t="54479" x="6819900" y="2941638"/>
          <p14:tracePt t="54496" x="6850063" y="2941638"/>
          <p14:tracePt t="54512" x="6880225" y="2941638"/>
          <p14:tracePt t="54529" x="6918325" y="2941638"/>
          <p14:tracePt t="54546" x="6964363" y="2949575"/>
          <p14:tracePt t="54562" x="6994525" y="2955925"/>
          <p14:tracePt t="54579" x="7032625" y="2963863"/>
          <p14:tracePt t="54596" x="7064375" y="2979738"/>
          <p14:tracePt t="54612" x="7094538" y="2987675"/>
          <p14:tracePt t="54629" x="7124700" y="3001963"/>
          <p14:tracePt t="54646" x="7146925" y="3009900"/>
          <p14:tracePt t="54662" x="7170738" y="3032125"/>
          <p14:tracePt t="54679" x="7178675" y="3032125"/>
          <p14:tracePt t="54696" x="7192963" y="3048000"/>
          <p14:tracePt t="54712" x="7208838" y="3078163"/>
          <p14:tracePt t="54729" x="7216775" y="3101975"/>
          <p14:tracePt t="54746" x="7216775" y="3124200"/>
          <p14:tracePt t="54762" x="7231063" y="3140075"/>
          <p14:tracePt t="54780" x="7231063" y="3162300"/>
          <p14:tracePt t="54796" x="7231063" y="3216275"/>
          <p14:tracePt t="54813" x="7223125" y="3268663"/>
          <p14:tracePt t="54829" x="7223125" y="3314700"/>
          <p14:tracePt t="54846" x="7192963" y="3375025"/>
          <p14:tracePt t="54862" x="7154863" y="3459163"/>
          <p14:tracePt t="54879" x="7116763" y="3521075"/>
          <p14:tracePt t="54896" x="7064375" y="3559175"/>
          <p14:tracePt t="54912" x="6994525" y="3597275"/>
          <p14:tracePt t="54929" x="6911975" y="3619500"/>
          <p14:tracePt t="54946" x="6819900" y="3627438"/>
          <p14:tracePt t="54962" x="6743700" y="3641725"/>
          <p14:tracePt t="54979" x="6689725" y="3641725"/>
          <p14:tracePt t="54997" x="6599238" y="3619500"/>
          <p14:tracePt t="55013" x="6537325" y="3589338"/>
          <p14:tracePt t="55029" x="6492875" y="3551238"/>
          <p14:tracePt t="55046" x="6461125" y="3513138"/>
          <p14:tracePt t="55062" x="6454775" y="3489325"/>
          <p14:tracePt t="55079" x="6446838" y="3444875"/>
          <p14:tracePt t="55095" x="6446838" y="3406775"/>
          <p14:tracePt t="55112" x="6446838" y="3368675"/>
          <p14:tracePt t="55129" x="6446838" y="3344863"/>
          <p14:tracePt t="55146" x="6446838" y="3322638"/>
          <p14:tracePt t="55162" x="6461125" y="3306763"/>
          <p14:tracePt t="55179" x="6484938" y="3298825"/>
          <p14:tracePt t="55197" x="6507163" y="3276600"/>
          <p14:tracePt t="55213" x="6553200" y="3254375"/>
          <p14:tracePt t="55229" x="6583363" y="3238500"/>
          <p14:tracePt t="55246" x="6613525" y="3222625"/>
          <p14:tracePt t="55262" x="6637338" y="3216275"/>
          <p14:tracePt t="55279" x="6645275" y="3216275"/>
          <p14:tracePt t="55312" x="6651625" y="3216275"/>
          <p14:tracePt t="55329" x="6659563" y="3216275"/>
          <p14:tracePt t="55346" x="6667500" y="3216275"/>
          <p14:tracePt t="59053" x="6667500" y="3230563"/>
          <p14:tracePt t="59061" x="6659563" y="3284538"/>
          <p14:tracePt t="59069" x="6637338" y="3344863"/>
          <p14:tracePt t="59081" x="6637338" y="3368675"/>
          <p14:tracePt t="59097" x="6621463" y="3451225"/>
          <p14:tracePt t="59114" x="6613525" y="3543300"/>
          <p14:tracePt t="59131" x="6613525" y="3711575"/>
          <p14:tracePt t="59147" x="6613525" y="3908425"/>
          <p14:tracePt t="59165" x="6613525" y="4152900"/>
          <p14:tracePt t="59181" x="6637338" y="4267200"/>
          <p14:tracePt t="59197" x="6721475" y="4403725"/>
          <p14:tracePt t="59214" x="6835775" y="4556125"/>
          <p14:tracePt t="59231" x="6942138" y="4664075"/>
          <p14:tracePt t="59247" x="7078663" y="4740275"/>
          <p14:tracePt t="59264" x="7231063" y="4800600"/>
          <p14:tracePt t="59281" x="7383463" y="4838700"/>
          <p14:tracePt t="59297" x="7559675" y="4860925"/>
          <p14:tracePt t="59301" x="7666038" y="4884738"/>
          <p14:tracePt t="59314" x="7764463" y="4899025"/>
          <p14:tracePt t="59331" x="7947025" y="4906963"/>
          <p14:tracePt t="59348" x="8008938" y="4906963"/>
          <p14:tracePt t="59364" x="8016875" y="4906963"/>
          <p14:tracePt t="59805" x="8023225" y="4906963"/>
          <p14:tracePt t="59814" x="8023225" y="4899025"/>
          <p14:tracePt t="59821" x="8023225" y="4860925"/>
          <p14:tracePt t="59831" x="8023225" y="4808538"/>
          <p14:tracePt t="59847" x="7993063" y="4664075"/>
          <p14:tracePt t="59864" x="7970838" y="4479925"/>
          <p14:tracePt t="59881" x="7970838" y="4283075"/>
          <p14:tracePt t="59898" x="7970838" y="4068763"/>
          <p14:tracePt t="59914" x="7970838" y="3863975"/>
          <p14:tracePt t="59931" x="7970838" y="3673475"/>
          <p14:tracePt t="59947" x="7962900" y="3513138"/>
          <p14:tracePt t="59964" x="7940675" y="3398838"/>
          <p14:tracePt t="59981" x="7902575" y="3276600"/>
          <p14:tracePt t="59997" x="7864475" y="3216275"/>
          <p14:tracePt t="60015" x="7794625" y="3162300"/>
          <p14:tracePt t="60031" x="7718425" y="3140075"/>
          <p14:tracePt t="60047" x="7604125" y="3108325"/>
          <p14:tracePt t="60064" x="7527925" y="3094038"/>
          <p14:tracePt t="60080" x="7437438" y="3063875"/>
          <p14:tracePt t="60097" x="7353300" y="3032125"/>
          <p14:tracePt t="60115" x="7285038" y="3017838"/>
          <p14:tracePt t="60131" x="7231063" y="3001963"/>
          <p14:tracePt t="60147" x="7192963" y="2994025"/>
          <p14:tracePt t="60164" x="7178675" y="2994025"/>
          <p14:tracePt t="60573" x="7140575" y="2987675"/>
          <p14:tracePt t="60581" x="7124700" y="2987675"/>
          <p14:tracePt t="60591" x="7078663" y="2971800"/>
          <p14:tracePt t="60598" x="6994525" y="2971800"/>
          <p14:tracePt t="60614" x="6689725" y="2971800"/>
          <p14:tracePt t="60631" x="6461125" y="2971800"/>
          <p14:tracePt t="60648" x="6294438" y="2979738"/>
          <p14:tracePt t="60664" x="6194425" y="2987675"/>
          <p14:tracePt t="60681" x="6118225" y="3009900"/>
          <p14:tracePt t="60698" x="6103938" y="3017838"/>
          <p14:tracePt t="61661" x="6118225" y="3017838"/>
          <p14:tracePt t="61669" x="6149975" y="2994025"/>
          <p14:tracePt t="61681" x="6156325" y="2994025"/>
          <p14:tracePt t="61749" x="6164263" y="2987675"/>
          <p14:tracePt t="63006" x="6218238" y="2987675"/>
          <p14:tracePt t="63013" x="6294438" y="2994025"/>
          <p14:tracePt t="63021" x="6362700" y="2994025"/>
          <p14:tracePt t="63032" x="6446838" y="2955925"/>
          <p14:tracePt t="63049" x="6523038" y="2949575"/>
          <p14:tracePt t="63065" x="6591300" y="2933700"/>
          <p14:tracePt t="63082" x="6705600" y="2903538"/>
          <p14:tracePt t="63098" x="6811963" y="2895600"/>
          <p14:tracePt t="63115" x="6888163" y="2865438"/>
          <p14:tracePt t="63132" x="6896100" y="2857500"/>
          <p14:tracePt t="64207" x="6904038" y="2857500"/>
          <p14:tracePt t="64213" x="6934200" y="2857500"/>
          <p14:tracePt t="64221" x="6972300" y="2865438"/>
          <p14:tracePt t="64232" x="6994525" y="2873375"/>
          <p14:tracePt t="64249" x="7056438" y="2887663"/>
          <p14:tracePt t="64266" x="7094538" y="2903538"/>
          <p14:tracePt t="64282" x="7162800" y="2925763"/>
          <p14:tracePt t="64299" x="7223125" y="2955925"/>
          <p14:tracePt t="64316" x="7239000" y="2971800"/>
          <p14:tracePt t="64332" x="7239000" y="2979738"/>
          <p14:tracePt t="64349" x="7246938" y="2987675"/>
          <p14:tracePt t="64373" x="7246938" y="2994025"/>
          <p14:tracePt t="64382" x="7246938" y="3001963"/>
          <p14:tracePt t="64399" x="7246938" y="3009900"/>
          <p14:tracePt t="64416" x="7216775" y="3032125"/>
          <p14:tracePt t="64432" x="7200900" y="3048000"/>
          <p14:tracePt t="64449" x="7185025" y="3055938"/>
          <p14:tracePt t="64482" x="7178675" y="3055938"/>
          <p14:tracePt t="64573" x="7192963" y="3055938"/>
          <p14:tracePt t="64581" x="7216775" y="3048000"/>
          <p14:tracePt t="64589" x="7239000" y="3032125"/>
          <p14:tracePt t="64599" x="7269163" y="3017838"/>
          <p14:tracePt t="64616" x="7315200" y="3001963"/>
          <p14:tracePt t="64633" x="7337425" y="2994025"/>
          <p14:tracePt t="64741" x="7323138" y="2987675"/>
          <p14:tracePt t="64750" x="7307263" y="2987675"/>
          <p14:tracePt t="64757" x="7285038" y="2987675"/>
          <p14:tracePt t="64766" x="7269163" y="2971800"/>
          <p14:tracePt t="64783" x="7239000" y="2971800"/>
          <p14:tracePt t="64799" x="7216775" y="2971800"/>
          <p14:tracePt t="64817" x="7216775" y="2979738"/>
          <p14:tracePt t="64833" x="7216775" y="2987675"/>
          <p14:tracePt t="65269" x="7208838" y="2987675"/>
          <p14:tracePt t="65334" x="7216775" y="2987675"/>
          <p14:tracePt t="65341" x="7231063" y="2994025"/>
          <p14:tracePt t="65350" x="7246938" y="2994025"/>
          <p14:tracePt t="65366" x="7269163" y="2994025"/>
          <p14:tracePt t="65383" x="7292975" y="2994025"/>
          <p14:tracePt t="65400" x="7299325" y="2994025"/>
          <p14:tracePt t="65417" x="7315200" y="2994025"/>
          <p14:tracePt t="65600" x="7315200" y="3017838"/>
          <p14:tracePt t="65605" x="7307263" y="3040063"/>
          <p14:tracePt t="65616" x="7307263" y="3048000"/>
          <p14:tracePt t="65633" x="7307263" y="3078163"/>
          <p14:tracePt t="65650" x="7307263" y="3108325"/>
          <p14:tracePt t="65666" x="7307263" y="3132138"/>
          <p14:tracePt t="65683" x="7307263" y="3154363"/>
          <p14:tracePt t="65717" x="7307263" y="3178175"/>
          <p14:tracePt t="65733" x="7307263" y="3200400"/>
          <p14:tracePt t="65750" x="7254875" y="3238500"/>
          <p14:tracePt t="65767" x="7146925" y="3298825"/>
          <p14:tracePt t="65783" x="7002463" y="3360738"/>
          <p14:tracePt t="65800" x="6819900" y="3398838"/>
          <p14:tracePt t="65818" x="6629400" y="3451225"/>
          <p14:tracePt t="65822" x="6530975" y="3467100"/>
          <p14:tracePt t="65833" x="6438900" y="3475038"/>
          <p14:tracePt t="65850" x="6294438" y="3482975"/>
          <p14:tracePt t="65867" x="6210300" y="3482975"/>
          <p14:tracePt t="65883" x="6188075" y="3482975"/>
          <p14:tracePt t="65900" x="6180138" y="3482975"/>
          <p14:tracePt t="65916" x="6180138" y="3475038"/>
          <p14:tracePt t="65933" x="6180138" y="3421063"/>
          <p14:tracePt t="65950" x="6172200" y="3360738"/>
          <p14:tracePt t="65966" x="6156325" y="3260725"/>
          <p14:tracePt t="65983" x="6149975" y="3178175"/>
          <p14:tracePt t="66000" x="6149975" y="3132138"/>
          <p14:tracePt t="66016" x="6149975" y="3078163"/>
          <p14:tracePt t="66033" x="6156325" y="3048000"/>
          <p14:tracePt t="66050" x="6194425" y="3009900"/>
          <p14:tracePt t="66066" x="6264275" y="2979738"/>
          <p14:tracePt t="66083" x="6378575" y="2979738"/>
          <p14:tracePt t="66100" x="6575425" y="2979738"/>
          <p14:tracePt t="66117" x="6705600" y="3001963"/>
          <p14:tracePt t="66133" x="6759575" y="3025775"/>
          <p14:tracePt t="66150" x="6797675" y="3040063"/>
          <p14:tracePt t="66166" x="6811963" y="3055938"/>
          <p14:tracePt t="66184" x="6835775" y="3154363"/>
          <p14:tracePt t="66200" x="6842125" y="3360738"/>
          <p14:tracePt t="66216" x="6811963" y="3679825"/>
          <p14:tracePt t="66233" x="6645275" y="4054475"/>
          <p14:tracePt t="66250" x="6416675" y="4283075"/>
          <p14:tracePt t="66266" x="6248400" y="4351338"/>
          <p14:tracePt t="66284" x="6073775" y="4359275"/>
          <p14:tracePt t="66301" x="5829300" y="4213225"/>
          <p14:tracePt t="66317" x="5654675" y="3940175"/>
          <p14:tracePt t="66333" x="5562600" y="3611563"/>
          <p14:tracePt t="66350" x="5540375" y="3306763"/>
          <p14:tracePt t="66366" x="5540375" y="3078163"/>
          <p14:tracePt t="66383" x="5661025" y="2903538"/>
          <p14:tracePt t="66401" x="5897563" y="2797175"/>
          <p14:tracePt t="66416" x="6232525" y="2751138"/>
          <p14:tracePt t="66433" x="6569075" y="2751138"/>
          <p14:tracePt t="66450" x="6781800" y="2789238"/>
          <p14:tracePt t="66466" x="6934200" y="2903538"/>
          <p14:tracePt t="66483" x="7040563" y="3162300"/>
          <p14:tracePt t="66501" x="7086600" y="3703638"/>
          <p14:tracePt t="66517" x="7002463" y="4000500"/>
          <p14:tracePt t="66533" x="6880225" y="4106863"/>
          <p14:tracePt t="66550" x="6765925" y="4130675"/>
          <p14:tracePt t="66567" x="6683375" y="4114800"/>
          <p14:tracePt t="66583" x="6583363" y="3984625"/>
          <p14:tracePt t="66601" x="6569075" y="3817938"/>
          <p14:tracePt t="66617" x="6583363" y="3627438"/>
          <p14:tracePt t="66633" x="6735763" y="3406775"/>
          <p14:tracePt t="66650" x="6972300" y="3246438"/>
          <p14:tracePt t="66667" x="7223125" y="3154363"/>
          <p14:tracePt t="66683" x="7413625" y="3101975"/>
          <p14:tracePt t="66700" x="7489825" y="3078163"/>
          <p14:tracePt t="66781" x="7483475" y="3078163"/>
          <p14:tracePt t="66790" x="7475538" y="3070225"/>
          <p14:tracePt t="66805" x="7467600" y="3070225"/>
          <p14:tracePt t="66818" x="7459663" y="3070225"/>
          <p14:tracePt t="66833" x="7459663" y="3063875"/>
          <p14:tracePt t="66861" x="7459663" y="3048000"/>
          <p14:tracePt t="66869" x="7459663" y="3032125"/>
          <p14:tracePt t="66884" x="7459663" y="3017838"/>
          <p14:tracePt t="66900" x="7459663" y="3001963"/>
          <p14:tracePt t="67461" x="7451725" y="2994025"/>
          <p14:tracePt t="67477" x="7437438" y="2994025"/>
          <p14:tracePt t="67485" x="7421563" y="2979738"/>
          <p14:tracePt t="67493" x="7413625" y="2979738"/>
          <p14:tracePt t="67502" x="7391400" y="2971800"/>
          <p14:tracePt t="67518" x="7361238" y="2963863"/>
          <p14:tracePt t="67534" x="7331075" y="2949575"/>
          <p14:tracePt t="67550" x="7285038" y="2949575"/>
          <p14:tracePt t="67567" x="7239000" y="2941638"/>
          <p14:tracePt t="67584" x="7170738" y="2917825"/>
          <p14:tracePt t="67600" x="7132638" y="2917825"/>
          <p14:tracePt t="67617" x="7026275" y="2903538"/>
          <p14:tracePt t="67634" x="6811963" y="2903538"/>
          <p14:tracePt t="67650" x="6675438" y="2887663"/>
          <p14:tracePt t="67667" x="6553200" y="2887663"/>
          <p14:tracePt t="67684" x="6408738" y="2887663"/>
          <p14:tracePt t="67700" x="6370638" y="2887663"/>
          <p14:tracePt t="67717" x="6256338" y="2925763"/>
          <p14:tracePt t="67734" x="6172200" y="2994025"/>
          <p14:tracePt t="67750" x="6111875" y="3078163"/>
          <p14:tracePt t="67767" x="6065838" y="3170238"/>
          <p14:tracePt t="67784" x="6049963" y="3222625"/>
          <p14:tracePt t="67800" x="6042025" y="3276600"/>
          <p14:tracePt t="67817" x="6042025" y="3330575"/>
          <p14:tracePt t="67834" x="6042025" y="3368675"/>
          <p14:tracePt t="67836" x="6042025" y="3390900"/>
          <p14:tracePt t="67850" x="6042025" y="3406775"/>
          <p14:tracePt t="67867" x="6042025" y="3421063"/>
          <p14:tracePt t="67884" x="6042025" y="3436938"/>
          <p14:tracePt t="67900" x="6042025" y="3444875"/>
          <p14:tracePt t="67917" x="6042025" y="3459163"/>
          <p14:tracePt t="68133" x="6042025" y="3444875"/>
          <p14:tracePt t="68157" x="6042025" y="3436938"/>
          <p14:tracePt t="68173" x="6042025" y="3421063"/>
          <p14:tracePt t="68181" x="6049963" y="3413125"/>
          <p14:tracePt t="68197" x="6057900" y="3406775"/>
          <p14:tracePt t="68205" x="6057900" y="3398838"/>
          <p14:tracePt t="68217" x="6065838" y="3390900"/>
          <p14:tracePt t="68234" x="6073775" y="3368675"/>
          <p14:tracePt t="68251" x="6080125" y="3360738"/>
          <p14:tracePt t="68267" x="6088063" y="3344863"/>
          <p14:tracePt t="68284" x="6096000" y="3322638"/>
          <p14:tracePt t="68325" x="6103938" y="3314700"/>
          <p14:tracePt t="68661" x="6103938" y="3344863"/>
          <p14:tracePt t="68668" x="6096000" y="3382963"/>
          <p14:tracePt t="68676" x="6096000" y="3406775"/>
          <p14:tracePt t="68684" x="6096000" y="3421063"/>
          <p14:tracePt t="68700" x="6096000" y="3444875"/>
          <p14:tracePt t="68717" x="6096000" y="3459163"/>
          <p14:tracePt t="69028" x="6096000" y="3444875"/>
          <p14:tracePt t="69036" x="6111875" y="3429000"/>
          <p14:tracePt t="69044" x="6142038" y="3413125"/>
          <p14:tracePt t="69052" x="6194425" y="3390900"/>
          <p14:tracePt t="69067" x="6302375" y="3360738"/>
          <p14:tracePt t="69084" x="6689725" y="3306763"/>
          <p14:tracePt t="69101" x="6980238" y="3268663"/>
          <p14:tracePt t="69117" x="7162800" y="3230563"/>
          <p14:tracePt t="69134" x="7269163" y="3208338"/>
          <p14:tracePt t="69151" x="7292975" y="3200400"/>
          <p14:tracePt t="69184" x="7299325" y="3200400"/>
          <p14:tracePt t="69201" x="7299325" y="3192463"/>
          <p14:tracePt t="69218" x="7315200" y="3184525"/>
          <p14:tracePt t="69234" x="7331075" y="3170238"/>
          <p14:tracePt t="69251" x="7331075" y="3162300"/>
          <p14:tracePt t="69268" x="7345363" y="3146425"/>
          <p14:tracePt t="69284" x="7345363" y="3132138"/>
          <p14:tracePt t="69301" x="7369175" y="3116263"/>
          <p14:tracePt t="69318" x="7391400" y="3101975"/>
          <p14:tracePt t="69334" x="7429500" y="3078163"/>
          <p14:tracePt t="69351" x="7451725" y="3048000"/>
          <p14:tracePt t="69368" x="7459663" y="3025775"/>
          <p14:tracePt t="69401" x="7459663" y="3017838"/>
          <p14:tracePt t="69421" x="7459663" y="3009900"/>
          <p14:tracePt t="69434" x="7459663" y="3001963"/>
          <p14:tracePt t="69477" x="7459663" y="2994025"/>
          <p14:tracePt t="69870" x="7451725" y="2994025"/>
          <p14:tracePt t="69893" x="7451725" y="3001963"/>
          <p14:tracePt t="69901" x="7429500" y="3048000"/>
          <p14:tracePt t="69909" x="7383463" y="3108325"/>
          <p14:tracePt t="69920" x="7331075" y="3178175"/>
          <p14:tracePt t="69934" x="7178675" y="3322638"/>
          <p14:tracePt t="69951" x="6956425" y="3505200"/>
          <p14:tracePt t="69968" x="6705600" y="3687763"/>
          <p14:tracePt t="69985" x="6477000" y="3832225"/>
          <p14:tracePt t="70001" x="6278563" y="3916363"/>
          <p14:tracePt t="70018" x="6134100" y="3954463"/>
          <p14:tracePt t="70035" x="6049963" y="3954463"/>
          <p14:tracePt t="70051" x="6019800" y="3954463"/>
          <p14:tracePt t="70069" x="5989638" y="3940175"/>
          <p14:tracePt t="70084" x="5989638" y="3894138"/>
          <p14:tracePt t="70101" x="5989638" y="3832225"/>
          <p14:tracePt t="70118" x="5989638" y="3733800"/>
          <p14:tracePt t="70135" x="5989638" y="3635375"/>
          <p14:tracePt t="70151" x="5989638" y="3527425"/>
          <p14:tracePt t="70168" x="5989638" y="3444875"/>
          <p14:tracePt t="70185" x="5989638" y="3368675"/>
          <p14:tracePt t="70201" x="6011863" y="3306763"/>
          <p14:tracePt t="70218" x="6042025" y="3238500"/>
          <p14:tracePt t="70235" x="6080125" y="3192463"/>
          <p14:tracePt t="70251" x="6142038" y="3146425"/>
          <p14:tracePt t="70269" x="6332538" y="3094038"/>
          <p14:tracePt t="70285" x="6484938" y="3048000"/>
          <p14:tracePt t="70301" x="6629400" y="3025775"/>
          <p14:tracePt t="70318" x="6797675" y="2994025"/>
          <p14:tracePt t="70335" x="6942138" y="2979738"/>
          <p14:tracePt t="70351" x="7026275" y="2963863"/>
          <p14:tracePt t="70368" x="7108825" y="2955925"/>
          <p14:tracePt t="70385" x="7170738" y="2955925"/>
          <p14:tracePt t="70401" x="7216775" y="2949575"/>
          <p14:tracePt t="70418" x="7307263" y="2963863"/>
          <p14:tracePt t="70435" x="7407275" y="3001963"/>
          <p14:tracePt t="70451" x="7543800" y="3070225"/>
          <p14:tracePt t="70468" x="7810500" y="3246438"/>
          <p14:tracePt t="70485" x="7962900" y="3368675"/>
          <p14:tracePt t="70502" x="8131175" y="3459163"/>
          <p14:tracePt t="70518" x="8245475" y="3527425"/>
          <p14:tracePt t="70535" x="8328025" y="3589338"/>
          <p14:tracePt t="70551" x="8351838" y="3597275"/>
          <p14:tracePt t="70589" x="8366125" y="3597275"/>
          <p14:tracePt t="70601" x="8382000" y="3597275"/>
          <p14:tracePt t="70618" x="8428038" y="3597275"/>
          <p14:tracePt t="70635" x="8504238" y="3559175"/>
          <p14:tracePt t="70651" x="8618538" y="3513138"/>
          <p14:tracePt t="70668" x="8778875" y="3451225"/>
          <p14:tracePt t="70685" x="8991600" y="3352800"/>
          <p14:tracePt t="70702" x="9105900" y="3330575"/>
          <p14:tracePt t="70718" x="9144000" y="3314700"/>
          <p14:tracePt t="70757" x="9151938" y="3314700"/>
          <p14:tracePt t="70768" x="9166225" y="3314700"/>
          <p14:tracePt t="70785" x="9182100" y="3314700"/>
          <p14:tracePt t="70802" x="9212263" y="3314700"/>
          <p14:tracePt t="70819" x="9220200" y="3314700"/>
          <p14:tracePt t="70835" x="9236075" y="3322638"/>
          <p14:tracePt t="71229" x="9220200" y="3322638"/>
          <p14:tracePt t="71237" x="9204325" y="3322638"/>
          <p14:tracePt t="71245" x="9182100" y="3314700"/>
          <p14:tracePt t="71253" x="9166225" y="3306763"/>
          <p14:tracePt t="71268" x="9151938" y="3306763"/>
          <p14:tracePt t="71613" x="9121775" y="3298825"/>
          <p14:tracePt t="71622" x="9105900" y="3298825"/>
          <p14:tracePt t="71629" x="9083675" y="3284538"/>
          <p14:tracePt t="71638" x="9075738" y="3284538"/>
          <p14:tracePt t="71652" x="9037638" y="3276600"/>
          <p14:tracePt t="71668" x="9021763" y="3268663"/>
          <p14:tracePt t="71685" x="8923338" y="3222625"/>
          <p14:tracePt t="71702" x="8885238" y="3216275"/>
          <p14:tracePt t="72341" x="8885238" y="3222625"/>
          <p14:tracePt t="72349" x="8899525" y="3222625"/>
          <p14:tracePt t="72357" x="8923338" y="3238500"/>
          <p14:tracePt t="72369" x="8931275" y="3238500"/>
          <p14:tracePt t="84029" x="8915400" y="3238500"/>
          <p14:tracePt t="84038" x="8907463" y="3238500"/>
          <p14:tracePt t="84045" x="8893175" y="3230563"/>
          <p14:tracePt t="84056" x="8885238" y="3230563"/>
          <p14:tracePt t="84100" x="8877300" y="3222625"/>
        </p14:tracePtLst>
      </p14:laserTraceLst>
    </p:ext>
  </p:extLs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714" t="32291" r="15545" b="19569"/>
          <a:stretch/>
        </p:blipFill>
        <p:spPr>
          <a:xfrm>
            <a:off x="1745504" y="1467554"/>
            <a:ext cx="8356875" cy="45494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18897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70489"/>
    </mc:Choice>
    <mc:Fallback xmlns="">
      <p:transition advTm="170489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367" x="8869363" y="3222625"/>
          <p14:tracePt t="1375" x="8823325" y="3208338"/>
          <p14:tracePt t="1383" x="8770938" y="3184525"/>
          <p14:tracePt t="1398" x="8732838" y="3178175"/>
          <p14:tracePt t="1415" x="8594725" y="3140075"/>
          <p14:tracePt t="1432" x="8191500" y="3070225"/>
          <p14:tracePt t="1449" x="7489825" y="2963863"/>
          <p14:tracePt t="1465" x="6743700" y="2865438"/>
          <p14:tracePt t="1482" x="5845175" y="2789238"/>
          <p14:tracePt t="1498" x="5265738" y="2789238"/>
          <p14:tracePt t="1515" x="5151438" y="2781300"/>
          <p14:tracePt t="1532" x="5127625" y="2773363"/>
          <p14:tracePt t="1623" x="5121275" y="2773363"/>
          <p14:tracePt t="1631" x="5105400" y="2773363"/>
          <p14:tracePt t="1639" x="5075238" y="2765425"/>
          <p14:tracePt t="1649" x="5045075" y="2759075"/>
          <p14:tracePt t="1666" x="4854575" y="2759075"/>
          <p14:tracePt t="1682" x="4473575" y="2759075"/>
          <p14:tracePt t="1699" x="4098925" y="2759075"/>
          <p14:tracePt t="1715" x="3870325" y="2759075"/>
          <p14:tracePt t="1732" x="3787775" y="2759075"/>
          <p14:tracePt t="1783" x="3779838" y="2751138"/>
          <p14:tracePt t="1809" x="3779838" y="2735263"/>
          <p14:tracePt t="1815" x="3802063" y="2689225"/>
          <p14:tracePt t="1823" x="3832225" y="2644775"/>
          <p14:tracePt t="1832" x="3870325" y="2606675"/>
          <p14:tracePt t="1848" x="3916363" y="2544763"/>
          <p14:tracePt t="1866" x="3954463" y="2468563"/>
          <p14:tracePt t="1882" x="4000500" y="2378075"/>
          <p14:tracePt t="1899" x="4008438" y="2346325"/>
          <p14:tracePt t="1915" x="4022725" y="2316163"/>
          <p14:tracePt t="2190" x="4022725" y="2324100"/>
          <p14:tracePt t="2198" x="4016375" y="2430463"/>
          <p14:tracePt t="2206" x="3970338" y="2620963"/>
          <p14:tracePt t="2215" x="3908425" y="2803525"/>
          <p14:tracePt t="2231" x="3832225" y="3025775"/>
          <p14:tracePt t="2248" x="3771900" y="3178175"/>
          <p14:tracePt t="2265" x="3725863" y="3268663"/>
          <p14:tracePt t="2282" x="3665538" y="3360738"/>
          <p14:tracePt t="2300" x="3635375" y="3382963"/>
          <p14:tracePt t="2315" x="3619500" y="3382963"/>
          <p14:tracePt t="2332" x="3611563" y="3382963"/>
          <p14:tracePt t="2349" x="3581400" y="3368675"/>
          <p14:tracePt t="2366" x="3551238" y="3314700"/>
          <p14:tracePt t="2382" x="3543300" y="3292475"/>
          <p14:tracePt t="2399" x="3543300" y="3284538"/>
          <p14:tracePt t="2672" x="3603625" y="3246438"/>
          <p14:tracePt t="2679" x="3832225" y="3140075"/>
          <p14:tracePt t="2687" x="4068763" y="3048000"/>
          <p14:tracePt t="2699" x="4229100" y="3001963"/>
          <p14:tracePt t="2716" x="4411663" y="2963863"/>
          <p14:tracePt t="2732" x="4579938" y="2895600"/>
          <p14:tracePt t="2749" x="4754563" y="2849563"/>
          <p14:tracePt t="2766" x="4884738" y="2827338"/>
          <p14:tracePt t="2801" x="4906963" y="2827338"/>
          <p14:tracePt t="2824" x="4906963" y="2841625"/>
          <p14:tracePt t="2832" x="4906963" y="2879725"/>
          <p14:tracePt t="2849" x="4906963" y="3032125"/>
          <p14:tracePt t="2866" x="4906963" y="3216275"/>
          <p14:tracePt t="2882" x="4846638" y="3421063"/>
          <p14:tracePt t="2899" x="4770438" y="3603625"/>
          <p14:tracePt t="2916" x="4702175" y="3711575"/>
          <p14:tracePt t="2932" x="4678363" y="3733800"/>
          <p14:tracePt t="2949" x="4670425" y="3733800"/>
          <p14:tracePt t="2966" x="4664075" y="3703638"/>
          <p14:tracePt t="2982" x="4664075" y="3611563"/>
          <p14:tracePt t="2999" x="4656138" y="3497263"/>
          <p14:tracePt t="3016" x="4632325" y="3390900"/>
          <p14:tracePt t="3032" x="4618038" y="3344863"/>
          <p14:tracePt t="3049" x="4618038" y="3336925"/>
          <p14:tracePt t="3066" x="4610100" y="3336925"/>
          <p14:tracePt t="3103" x="4594225" y="3336925"/>
          <p14:tracePt t="3116" x="4587875" y="3360738"/>
          <p14:tracePt t="3132" x="4579938" y="3375025"/>
          <p14:tracePt t="3149" x="4572000" y="3382963"/>
          <p14:tracePt t="3167" x="4541838" y="3398838"/>
          <p14:tracePt t="3182" x="4495800" y="3398838"/>
          <p14:tracePt t="3199" x="4411663" y="3398838"/>
          <p14:tracePt t="3216" x="4351338" y="3398838"/>
          <p14:tracePt t="3232" x="4321175" y="3398838"/>
          <p14:tracePt t="3266" x="4313238" y="3398838"/>
          <p14:tracePt t="3282" x="4313238" y="3382963"/>
          <p14:tracePt t="3299" x="4313238" y="3375025"/>
          <p14:tracePt t="3316" x="4313238" y="3360738"/>
          <p14:tracePt t="3544" x="4321175" y="3360738"/>
          <p14:tracePt t="3551" x="4343400" y="3360738"/>
          <p14:tracePt t="3559" x="4359275" y="3360738"/>
          <p14:tracePt t="3568" x="4373563" y="3360738"/>
          <p14:tracePt t="3583" x="4457700" y="3360738"/>
          <p14:tracePt t="3599" x="4533900" y="3336925"/>
          <p14:tracePt t="3616" x="4594225" y="3306763"/>
          <p14:tracePt t="3632" x="4632325" y="3284538"/>
          <p14:tracePt t="3959" x="4640263" y="3276600"/>
          <p14:tracePt t="3968" x="4686300" y="3192463"/>
          <p14:tracePt t="3975" x="4838700" y="2949575"/>
          <p14:tracePt t="3983" x="4930775" y="2765425"/>
          <p14:tracePt t="4000" x="5105400" y="2468563"/>
          <p14:tracePt t="4016" x="5235575" y="2239963"/>
          <p14:tracePt t="4033" x="5349875" y="2057400"/>
          <p14:tracePt t="4049" x="5464175" y="1912938"/>
          <p14:tracePt t="4066" x="5562600" y="1782763"/>
          <p14:tracePt t="4082" x="5646738" y="1698625"/>
          <p14:tracePt t="4099" x="5707063" y="1654175"/>
          <p14:tracePt t="4116" x="5761038" y="1622425"/>
          <p14:tracePt t="4133" x="5783263" y="1608138"/>
          <p14:tracePt t="4150" x="5859463" y="1570038"/>
          <p14:tracePt t="4166" x="5889625" y="1562100"/>
          <p14:tracePt t="4183" x="6011863" y="1531938"/>
          <p14:tracePt t="4200" x="6134100" y="1493838"/>
          <p14:tracePt t="4216" x="6286500" y="1463675"/>
          <p14:tracePt t="4233" x="6454775" y="1417638"/>
          <p14:tracePt t="4249" x="6583363" y="1371600"/>
          <p14:tracePt t="4266" x="6645275" y="1341438"/>
          <p14:tracePt t="4283" x="6667500" y="1325563"/>
          <p14:tracePt t="4335" x="6675438" y="1371600"/>
          <p14:tracePt t="4344" x="6683375" y="1477963"/>
          <p14:tracePt t="4351" x="6705600" y="1584325"/>
          <p14:tracePt t="4366" x="6721475" y="1676400"/>
          <p14:tracePt t="4383" x="6751638" y="1905000"/>
          <p14:tracePt t="4399" x="6765925" y="1973263"/>
          <p14:tracePt t="4439" x="6765925" y="1958975"/>
          <p14:tracePt t="4450" x="6773863" y="1912938"/>
          <p14:tracePt t="4466" x="6789738" y="1828800"/>
          <p14:tracePt t="4483" x="6789738" y="1722438"/>
          <p14:tracePt t="4500" x="6789738" y="1660525"/>
          <p14:tracePt t="4516" x="6789738" y="1630363"/>
          <p14:tracePt t="4533" x="6789738" y="1622425"/>
          <p14:tracePt t="4951" x="6781800" y="1622425"/>
          <p14:tracePt t="4959" x="6743700" y="1668463"/>
          <p14:tracePt t="4967" x="6697663" y="1752600"/>
          <p14:tracePt t="4983" x="6499225" y="2103438"/>
          <p14:tracePt t="5000" x="6248400" y="2514600"/>
          <p14:tracePt t="5016" x="5981700" y="2887663"/>
          <p14:tracePt t="5033" x="5807075" y="3124200"/>
          <p14:tracePt t="5050" x="5707063" y="3260725"/>
          <p14:tracePt t="5066" x="5676900" y="3314700"/>
          <p14:tracePt t="5083" x="5661025" y="3344863"/>
          <p14:tracePt t="5100" x="5646738" y="3368675"/>
          <p14:tracePt t="5116" x="5622925" y="3382963"/>
          <p14:tracePt t="5133" x="5562600" y="3406775"/>
          <p14:tracePt t="5150" x="5410200" y="3406775"/>
          <p14:tracePt t="5166" x="5295900" y="3406775"/>
          <p14:tracePt t="5183" x="5235575" y="3406775"/>
          <p14:tracePt t="5200" x="5227638" y="3390900"/>
          <p14:tracePt t="5249" x="5211763" y="3390900"/>
          <p14:tracePt t="5264" x="5197475" y="3406775"/>
          <p14:tracePt t="5271" x="5197475" y="3421063"/>
          <p14:tracePt t="5283" x="5173663" y="3459163"/>
          <p14:tracePt t="5300" x="5165725" y="3467100"/>
          <p14:tracePt t="5359" x="5159375" y="3467100"/>
          <p14:tracePt t="5367" x="5151438" y="3459163"/>
          <p14:tracePt t="5375" x="5143500" y="3451225"/>
          <p14:tracePt t="5383" x="5143500" y="3444875"/>
          <p14:tracePt t="5400" x="5135563" y="3421063"/>
          <p14:tracePt t="5433" x="5127625" y="3421063"/>
          <p14:tracePt t="5455" x="5127625" y="3406775"/>
          <p14:tracePt t="5807" x="5135563" y="3398838"/>
          <p14:tracePt t="5831" x="5151438" y="3398838"/>
          <p14:tracePt t="5839" x="5189538" y="3398838"/>
          <p14:tracePt t="5850" x="5241925" y="3382963"/>
          <p14:tracePt t="5867" x="5426075" y="3276600"/>
          <p14:tracePt t="5883" x="5654675" y="3132138"/>
          <p14:tracePt t="5900" x="5897563" y="2911475"/>
          <p14:tracePt t="5917" x="6049963" y="2743200"/>
          <p14:tracePt t="5935" x="6202363" y="2506663"/>
          <p14:tracePt t="5951" x="6226175" y="2378075"/>
          <p14:tracePt t="5967" x="6248400" y="2255838"/>
          <p14:tracePt t="5983" x="6256338" y="2141538"/>
          <p14:tracePt t="6000" x="6264275" y="2049463"/>
          <p14:tracePt t="6017" x="6286500" y="1943100"/>
          <p14:tracePt t="6033" x="6302375" y="1844675"/>
          <p14:tracePt t="6050" x="6324600" y="1774825"/>
          <p14:tracePt t="6067" x="6332538" y="1736725"/>
          <p14:tracePt t="6083" x="6354763" y="1698625"/>
          <p14:tracePt t="6100" x="6362700" y="1676400"/>
          <p14:tracePt t="6117" x="6384925" y="1646238"/>
          <p14:tracePt t="6134" x="6423025" y="1608138"/>
          <p14:tracePt t="6152" x="6438900" y="1570038"/>
          <p14:tracePt t="6167" x="6438900" y="1554163"/>
          <p14:tracePt t="6183" x="6461125" y="1531938"/>
          <p14:tracePt t="6200" x="6477000" y="1516063"/>
          <p14:tracePt t="6217" x="6492875" y="1516063"/>
          <p14:tracePt t="6233" x="6499225" y="1516063"/>
          <p14:tracePt t="6251" x="6515100" y="1516063"/>
          <p14:tracePt t="6283" x="6537325" y="1516063"/>
          <p14:tracePt t="6300" x="6569075" y="1531938"/>
          <p14:tracePt t="6317" x="6621463" y="1554163"/>
          <p14:tracePt t="6334" x="6667500" y="1570038"/>
          <p14:tracePt t="6350" x="6675438" y="1577975"/>
          <p14:tracePt t="6366" x="6683375" y="1577975"/>
          <p14:tracePt t="6430" x="6683375" y="1584325"/>
          <p14:tracePt t="6446" x="6689725" y="1584325"/>
          <p14:tracePt t="6478" x="6697663" y="1592263"/>
          <p14:tracePt t="6486" x="6705600" y="1600200"/>
          <p14:tracePt t="6494" x="6713538" y="1608138"/>
          <p14:tracePt t="6502" x="6721475" y="1616075"/>
          <p14:tracePt t="6518" x="6727825" y="1616075"/>
          <p14:tracePt t="6533" x="6727825" y="1622425"/>
          <p14:tracePt t="6617" x="6727825" y="1630363"/>
          <p14:tracePt t="6623" x="6721475" y="1630363"/>
          <p14:tracePt t="6935" x="6713538" y="1654175"/>
          <p14:tracePt t="6943" x="6705600" y="1736725"/>
          <p14:tracePt t="6952" x="6705600" y="1828800"/>
          <p14:tracePt t="6967" x="6675438" y="2111375"/>
          <p14:tracePt t="6984" x="6629400" y="2392363"/>
          <p14:tracePt t="7000" x="6629400" y="2574925"/>
          <p14:tracePt t="7017" x="6629400" y="2713038"/>
          <p14:tracePt t="7034" x="6621463" y="2811463"/>
          <p14:tracePt t="7050" x="6613525" y="2857500"/>
          <p14:tracePt t="7067" x="6607175" y="2887663"/>
          <p14:tracePt t="7084" x="6591300" y="2911475"/>
          <p14:tracePt t="7100" x="6583363" y="2917825"/>
          <p14:tracePt t="7118" x="6553200" y="2925763"/>
          <p14:tracePt t="7134" x="6492875" y="2933700"/>
          <p14:tracePt t="7150" x="6416675" y="2933700"/>
          <p14:tracePt t="7167" x="6354763" y="2949575"/>
          <p14:tracePt t="7184" x="6294438" y="2979738"/>
          <p14:tracePt t="7201" x="6264275" y="3001963"/>
          <p14:tracePt t="7217" x="6240463" y="3025775"/>
          <p14:tracePt t="7234" x="6240463" y="3063875"/>
          <p14:tracePt t="7251" x="6240463" y="3094038"/>
          <p14:tracePt t="7267" x="6240463" y="3108325"/>
          <p14:tracePt t="7367" x="6256338" y="3108325"/>
          <p14:tracePt t="7383" x="6264275" y="3108325"/>
          <p14:tracePt t="7399" x="6270625" y="3108325"/>
          <p14:tracePt t="7415" x="6278563" y="3094038"/>
          <p14:tracePt t="7431" x="6294438" y="3078163"/>
          <p14:tracePt t="7447" x="6294438" y="3070225"/>
          <p14:tracePt t="7457" x="6302375" y="3055938"/>
          <p14:tracePt t="7472" x="6316663" y="3048000"/>
          <p14:tracePt t="7484" x="6324600" y="3032125"/>
          <p14:tracePt t="7501" x="6340475" y="3009900"/>
          <p14:tracePt t="7519" x="6354763" y="2987675"/>
          <p14:tracePt t="7888" x="6354763" y="2994025"/>
          <p14:tracePt t="7895" x="6354763" y="3001963"/>
          <p14:tracePt t="7911" x="6354763" y="3009900"/>
          <p14:tracePt t="8191" x="6340475" y="3032125"/>
          <p14:tracePt t="8199" x="6332538" y="3048000"/>
          <p14:tracePt t="8207" x="6302375" y="3078163"/>
          <p14:tracePt t="8217" x="6294438" y="3094038"/>
          <p14:tracePt t="8234" x="6264275" y="3132138"/>
          <p14:tracePt t="8251" x="6226175" y="3154363"/>
          <p14:tracePt t="8268" x="6202363" y="3170238"/>
          <p14:tracePt t="8284" x="6180138" y="3200400"/>
          <p14:tracePt t="8301" x="6156325" y="3216275"/>
          <p14:tracePt t="8318" x="6118225" y="3254375"/>
          <p14:tracePt t="8334" x="6111875" y="3260725"/>
          <p14:tracePt t="8337" x="6103938" y="3268663"/>
          <p14:tracePt t="8351" x="6073775" y="3284538"/>
          <p14:tracePt t="8368" x="6049963" y="3292475"/>
          <p14:tracePt t="8384" x="6042025" y="3292475"/>
          <p14:tracePt t="8401" x="6035675" y="3298825"/>
          <p14:tracePt t="8418" x="6027738" y="3298825"/>
          <p14:tracePt t="8434" x="6019800" y="3298825"/>
          <p14:tracePt t="8451" x="6019800" y="3306763"/>
          <p14:tracePt t="8468" x="6011863" y="3306763"/>
          <p14:tracePt t="8484" x="6003925" y="3306763"/>
          <p14:tracePt t="8535" x="5989638" y="3306763"/>
          <p14:tracePt t="8594" x="5981700" y="3306763"/>
          <p14:tracePt t="8615" x="5973763" y="3306763"/>
          <p14:tracePt t="8623" x="5965825" y="3306763"/>
          <p14:tracePt t="8634" x="5959475" y="3306763"/>
          <p14:tracePt t="8651" x="5943600" y="3306763"/>
          <p14:tracePt t="8668" x="5935663" y="3306763"/>
          <p14:tracePt t="8684" x="5913438" y="3306763"/>
          <p14:tracePt t="8701" x="5889625" y="3314700"/>
          <p14:tracePt t="8719" x="5845175" y="3322638"/>
          <p14:tracePt t="8734" x="5837238" y="3322638"/>
          <p14:tracePt t="8751" x="5829300" y="3330575"/>
          <p14:tracePt t="8768" x="5821363" y="3336925"/>
          <p14:tracePt t="8784" x="5813425" y="3336925"/>
          <p14:tracePt t="8818" x="5799138" y="3336925"/>
          <p14:tracePt t="8835" x="5783263" y="3336925"/>
          <p14:tracePt t="8851" x="5753100" y="3336925"/>
          <p14:tracePt t="8868" x="5737225" y="3330575"/>
          <p14:tracePt t="8884" x="5707063" y="3322638"/>
          <p14:tracePt t="8901" x="5699125" y="3314700"/>
          <p14:tracePt t="8918" x="5692775" y="3298825"/>
          <p14:tracePt t="8934" x="5684838" y="3284538"/>
          <p14:tracePt t="8968" x="5676900" y="3268663"/>
          <p14:tracePt t="8985" x="5676900" y="3238500"/>
          <p14:tracePt t="9001" x="5661025" y="3222625"/>
          <p14:tracePt t="9017" x="5654675" y="3178175"/>
          <p14:tracePt t="9034" x="5646738" y="3132138"/>
          <p14:tracePt t="9051" x="5622925" y="3086100"/>
          <p14:tracePt t="9067" x="5592763" y="3017838"/>
          <p14:tracePt t="9084" x="5584825" y="2987675"/>
          <p14:tracePt t="9101" x="5570538" y="2955925"/>
          <p14:tracePt t="9118" x="5570538" y="2925763"/>
          <p14:tracePt t="9134" x="5570538" y="2911475"/>
          <p14:tracePt t="9151" x="5570538" y="2895600"/>
          <p14:tracePt t="9167" x="5592763" y="2887663"/>
          <p14:tracePt t="9184" x="5616575" y="2887663"/>
          <p14:tracePt t="9201" x="5661025" y="2887663"/>
          <p14:tracePt t="9218" x="5722938" y="2887663"/>
          <p14:tracePt t="9234" x="5807075" y="2887663"/>
          <p14:tracePt t="9251" x="5845175" y="2887663"/>
          <p14:tracePt t="9268" x="5875338" y="2887663"/>
          <p14:tracePt t="9284" x="5883275" y="2895600"/>
          <p14:tracePt t="9301" x="5889625" y="2911475"/>
          <p14:tracePt t="9318" x="5897563" y="2971800"/>
          <p14:tracePt t="9334" x="5897563" y="3001963"/>
          <p14:tracePt t="9351" x="5897563" y="3055938"/>
          <p14:tracePt t="9368" x="5897563" y="3116263"/>
          <p14:tracePt t="9384" x="5897563" y="3162300"/>
          <p14:tracePt t="9401" x="5897563" y="3200400"/>
          <p14:tracePt t="9418" x="5889625" y="3230563"/>
          <p14:tracePt t="9434" x="5875338" y="3276600"/>
          <p14:tracePt t="9451" x="5859463" y="3292475"/>
          <p14:tracePt t="9468" x="5837238" y="3322638"/>
          <p14:tracePt t="9484" x="5821363" y="3344863"/>
          <p14:tracePt t="9501" x="5807075" y="3352800"/>
          <p14:tracePt t="9518" x="5730875" y="3375025"/>
          <p14:tracePt t="9534" x="5668963" y="3390900"/>
          <p14:tracePt t="9551" x="5592763" y="3390900"/>
          <p14:tracePt t="9568" x="5508625" y="3390900"/>
          <p14:tracePt t="9584" x="5410200" y="3390900"/>
          <p14:tracePt t="9601" x="5295900" y="3368675"/>
          <p14:tracePt t="9618" x="5219700" y="3330575"/>
          <p14:tracePt t="9634" x="5173663" y="3292475"/>
          <p14:tracePt t="9651" x="5165725" y="3246438"/>
          <p14:tracePt t="9668" x="5165725" y="3184525"/>
          <p14:tracePt t="9684" x="5173663" y="3124200"/>
          <p14:tracePt t="9701" x="5197475" y="3055938"/>
          <p14:tracePt t="9718" x="5295900" y="2955925"/>
          <p14:tracePt t="9734" x="5380038" y="2925763"/>
          <p14:tracePt t="9751" x="5502275" y="2911475"/>
          <p14:tracePt t="9768" x="5638800" y="2911475"/>
          <p14:tracePt t="9784" x="5753100" y="2911475"/>
          <p14:tracePt t="9801" x="5813425" y="2911475"/>
          <p14:tracePt t="9818" x="5867400" y="2941638"/>
          <p14:tracePt t="9834" x="5897563" y="2955925"/>
          <p14:tracePt t="9851" x="5913438" y="2987675"/>
          <p14:tracePt t="9868" x="5927725" y="3063875"/>
          <p14:tracePt t="9884" x="5943600" y="3132138"/>
          <p14:tracePt t="9901" x="5943600" y="3192463"/>
          <p14:tracePt t="9918" x="5943600" y="3268663"/>
          <p14:tracePt t="9934" x="5943600" y="3306763"/>
          <p14:tracePt t="9951" x="5921375" y="3336925"/>
          <p14:tracePt t="9968" x="5897563" y="3368675"/>
          <p14:tracePt t="9984" x="5851525" y="3382963"/>
          <p14:tracePt t="10001" x="5829300" y="3390900"/>
          <p14:tracePt t="10055" x="5837238" y="3375025"/>
          <p14:tracePt t="10063" x="5867400" y="3352800"/>
          <p14:tracePt t="10071" x="5943600" y="3314700"/>
          <p14:tracePt t="10085" x="5997575" y="3284538"/>
          <p14:tracePt t="10102" x="6278563" y="3216275"/>
          <p14:tracePt t="10119" x="6461125" y="3184525"/>
          <p14:tracePt t="10135" x="6629400" y="3184525"/>
          <p14:tracePt t="10152" x="6781800" y="3184525"/>
          <p14:tracePt t="10168" x="6896100" y="3192463"/>
          <p14:tracePt t="10185" x="6994525" y="3230563"/>
          <p14:tracePt t="10202" x="7070725" y="3276600"/>
          <p14:tracePt t="10218" x="7108825" y="3306763"/>
          <p14:tracePt t="10235" x="7146925" y="3344863"/>
          <p14:tracePt t="10252" x="7154863" y="3382963"/>
          <p14:tracePt t="10268" x="7162800" y="3398838"/>
          <p14:tracePt t="10285" x="7162800" y="3413125"/>
          <p14:tracePt t="10302" x="7162800" y="3421063"/>
          <p14:tracePt t="10318" x="7140575" y="3436938"/>
          <p14:tracePt t="10335" x="7094538" y="3436938"/>
          <p14:tracePt t="10352" x="7048500" y="3436938"/>
          <p14:tracePt t="10368" x="6988175" y="3429000"/>
          <p14:tracePt t="10385" x="6964363" y="3413125"/>
          <p14:tracePt t="10401" x="6956425" y="3398838"/>
          <p14:tracePt t="10418" x="6956425" y="3360738"/>
          <p14:tracePt t="10435" x="6956425" y="3298825"/>
          <p14:tracePt t="10451" x="6956425" y="3238500"/>
          <p14:tracePt t="10468" x="6972300" y="3170238"/>
          <p14:tracePt t="10485" x="7002463" y="3094038"/>
          <p14:tracePt t="10502" x="7032625" y="3025775"/>
          <p14:tracePt t="10518" x="7040563" y="3001963"/>
          <p14:tracePt t="10535" x="7102475" y="2925763"/>
          <p14:tracePt t="10552" x="7146925" y="2895600"/>
          <p14:tracePt t="10568" x="7192963" y="2873375"/>
          <p14:tracePt t="10585" x="7254875" y="2849563"/>
          <p14:tracePt t="10602" x="7299325" y="2841625"/>
          <p14:tracePt t="10619" x="7345363" y="2841625"/>
          <p14:tracePt t="10635" x="7369175" y="2841625"/>
          <p14:tracePt t="10652" x="7399338" y="2841625"/>
          <p14:tracePt t="10668" x="7429500" y="2857500"/>
          <p14:tracePt t="10685" x="7459663" y="2865438"/>
          <p14:tracePt t="10702" x="7505700" y="2903538"/>
          <p14:tracePt t="10718" x="7535863" y="2917825"/>
          <p14:tracePt t="10735" x="7543800" y="2933700"/>
          <p14:tracePt t="10752" x="7573963" y="2979738"/>
          <p14:tracePt t="10768" x="7604125" y="3032125"/>
          <p14:tracePt t="10785" x="7620000" y="3094038"/>
          <p14:tracePt t="10802" x="7635875" y="3154363"/>
          <p14:tracePt t="10819" x="7658100" y="3222625"/>
          <p14:tracePt t="10836" x="7666038" y="3260725"/>
          <p14:tracePt t="10839" x="7666038" y="3276600"/>
          <p14:tracePt t="10852" x="7666038" y="3306763"/>
          <p14:tracePt t="10869" x="7666038" y="3352800"/>
          <p14:tracePt t="10885" x="7673975" y="3390900"/>
          <p14:tracePt t="10902" x="7673975" y="3444875"/>
          <p14:tracePt t="10918" x="7673975" y="3521075"/>
          <p14:tracePt t="10935" x="7642225" y="3573463"/>
          <p14:tracePt t="10952" x="7597775" y="3635375"/>
          <p14:tracePt t="10969" x="7566025" y="3665538"/>
          <p14:tracePt t="10985" x="7513638" y="3695700"/>
          <p14:tracePt t="11002" x="7451725" y="3725863"/>
          <p14:tracePt t="11019" x="7413625" y="3733800"/>
          <p14:tracePt t="11035" x="7353300" y="3733800"/>
          <p14:tracePt t="11052" x="7292975" y="3733800"/>
          <p14:tracePt t="11068" x="7216775" y="3733800"/>
          <p14:tracePt t="11085" x="7154863" y="3733800"/>
          <p14:tracePt t="11102" x="7040563" y="3695700"/>
          <p14:tracePt t="11118" x="6980238" y="3649663"/>
          <p14:tracePt t="11135" x="6934200" y="3619500"/>
          <p14:tracePt t="11152" x="6904038" y="3589338"/>
          <p14:tracePt t="11168" x="6880225" y="3535363"/>
          <p14:tracePt t="11185" x="6865938" y="3475038"/>
          <p14:tracePt t="11202" x="6850063" y="3390900"/>
          <p14:tracePt t="11218" x="6842125" y="3314700"/>
          <p14:tracePt t="11235" x="6842125" y="3254375"/>
          <p14:tracePt t="11252" x="6842125" y="3192463"/>
          <p14:tracePt t="11268" x="6850063" y="3146425"/>
          <p14:tracePt t="11285" x="6873875" y="3101975"/>
          <p14:tracePt t="11302" x="6911975" y="3040063"/>
          <p14:tracePt t="11318" x="6942138" y="3001963"/>
          <p14:tracePt t="11335" x="6980238" y="2963863"/>
          <p14:tracePt t="11352" x="7032625" y="2933700"/>
          <p14:tracePt t="11369" x="7094538" y="2917825"/>
          <p14:tracePt t="11385" x="7185025" y="2903538"/>
          <p14:tracePt t="11402" x="7285038" y="2887663"/>
          <p14:tracePt t="11419" x="7353300" y="2887663"/>
          <p14:tracePt t="11435" x="7407275" y="2887663"/>
          <p14:tracePt t="11452" x="7445375" y="2895600"/>
          <p14:tracePt t="11469" x="7467600" y="2903538"/>
          <p14:tracePt t="11486" x="7489825" y="2925763"/>
          <p14:tracePt t="11502" x="7489825" y="2949575"/>
          <p14:tracePt t="11519" x="7497763" y="3017838"/>
          <p14:tracePt t="11535" x="7497763" y="3170238"/>
          <p14:tracePt t="11552" x="7497763" y="3322638"/>
          <p14:tracePt t="11569" x="7497763" y="3475038"/>
          <p14:tracePt t="11585" x="7467600" y="3573463"/>
          <p14:tracePt t="11602" x="7437438" y="3641725"/>
          <p14:tracePt t="11619" x="7391400" y="3711575"/>
          <p14:tracePt t="11636" x="7345363" y="3756025"/>
          <p14:tracePt t="11652" x="7285038" y="3771900"/>
          <p14:tracePt t="11669" x="7216775" y="3779838"/>
          <p14:tracePt t="11686" x="7078663" y="3779838"/>
          <p14:tracePt t="11702" x="7026275" y="3779838"/>
          <p14:tracePt t="11719" x="6873875" y="3711575"/>
          <p14:tracePt t="11736" x="6773863" y="3603625"/>
          <p14:tracePt t="11752" x="6721475" y="3535363"/>
          <p14:tracePt t="11769" x="6683375" y="3436938"/>
          <p14:tracePt t="11787" x="6675438" y="3352800"/>
          <p14:tracePt t="11802" x="6675438" y="3260725"/>
          <p14:tracePt t="11819" x="6675438" y="3162300"/>
          <p14:tracePt t="11837" x="6713538" y="3055938"/>
          <p14:tracePt t="11843" x="6735763" y="3032125"/>
          <p14:tracePt t="11852" x="6765925" y="2987675"/>
          <p14:tracePt t="11869" x="6811963" y="2925763"/>
          <p14:tracePt t="11887" x="6934200" y="2865438"/>
          <p14:tracePt t="11903" x="7040563" y="2841625"/>
          <p14:tracePt t="11919" x="7124700" y="2841625"/>
          <p14:tracePt t="11936" x="7192963" y="2841625"/>
          <p14:tracePt t="11952" x="7254875" y="2841625"/>
          <p14:tracePt t="11969" x="7307263" y="2865438"/>
          <p14:tracePt t="11986" x="7353300" y="2895600"/>
          <p14:tracePt t="12002" x="7429500" y="2971800"/>
          <p14:tracePt t="12019" x="7475538" y="3086100"/>
          <p14:tracePt t="12036" x="7513638" y="3200400"/>
          <p14:tracePt t="12052" x="7527925" y="3330575"/>
          <p14:tracePt t="12069" x="7527925" y="3467100"/>
          <p14:tracePt t="12085" x="7527925" y="3573463"/>
          <p14:tracePt t="12102" x="7467600" y="3673475"/>
          <p14:tracePt t="12119" x="7421563" y="3703638"/>
          <p14:tracePt t="12135" x="7361238" y="3717925"/>
          <p14:tracePt t="12152" x="7269163" y="3717925"/>
          <p14:tracePt t="12169" x="7154863" y="3717925"/>
          <p14:tracePt t="12185" x="7026275" y="3679825"/>
          <p14:tracePt t="12202" x="6918325" y="3611563"/>
          <p14:tracePt t="12219" x="6842125" y="3535363"/>
          <p14:tracePt t="12235" x="6797675" y="3459163"/>
          <p14:tracePt t="12252" x="6789738" y="3390900"/>
          <p14:tracePt t="12269" x="6789738" y="3306763"/>
          <p14:tracePt t="12286" x="6858000" y="3184525"/>
          <p14:tracePt t="12302" x="6896100" y="3140075"/>
          <p14:tracePt t="12319" x="7078663" y="3063875"/>
          <p14:tracePt t="12336" x="7185025" y="3032125"/>
          <p14:tracePt t="12352" x="7285038" y="3025775"/>
          <p14:tracePt t="12369" x="7331075" y="3025775"/>
          <p14:tracePt t="12386" x="7361238" y="3032125"/>
          <p14:tracePt t="12402" x="7383463" y="3040063"/>
          <p14:tracePt t="12419" x="7407275" y="3070225"/>
          <p14:tracePt t="12436" x="7437438" y="3154363"/>
          <p14:tracePt t="12452" x="7445375" y="3306763"/>
          <p14:tracePt t="12469" x="7445375" y="3489325"/>
          <p14:tracePt t="12486" x="7437438" y="3627438"/>
          <p14:tracePt t="12502" x="7375525" y="3749675"/>
          <p14:tracePt t="12519" x="7323138" y="3771900"/>
          <p14:tracePt t="12537" x="7246938" y="3771900"/>
          <p14:tracePt t="12552" x="7162800" y="3741738"/>
          <p14:tracePt t="12569" x="7018338" y="3649663"/>
          <p14:tracePt t="12586" x="6865938" y="3527425"/>
          <p14:tracePt t="12603" x="6781800" y="3421063"/>
          <p14:tracePt t="12620" x="6759575" y="3314700"/>
          <p14:tracePt t="12636" x="6751638" y="3222625"/>
          <p14:tracePt t="12653" x="6765925" y="3124200"/>
          <p14:tracePt t="12669" x="6827838" y="3070225"/>
          <p14:tracePt t="12686" x="7040563" y="2994025"/>
          <p14:tracePt t="12702" x="7192963" y="2994025"/>
          <p14:tracePt t="12719" x="7345363" y="2994025"/>
          <p14:tracePt t="12736" x="7459663" y="2994025"/>
          <p14:tracePt t="12752" x="7513638" y="3017838"/>
          <p14:tracePt t="12769" x="7581900" y="3063875"/>
          <p14:tracePt t="12786" x="7627938" y="3146425"/>
          <p14:tracePt t="12803" x="7650163" y="3254375"/>
          <p14:tracePt t="12819" x="7650163" y="3382963"/>
          <p14:tracePt t="12836" x="7650163" y="3497263"/>
          <p14:tracePt t="12839" x="7650163" y="3543300"/>
          <p14:tracePt t="12853" x="7642225" y="3573463"/>
          <p14:tracePt t="12869" x="7604125" y="3635375"/>
          <p14:tracePt t="12886" x="7527925" y="3673475"/>
          <p14:tracePt t="12902" x="7467600" y="3673475"/>
          <p14:tracePt t="12919" x="7369175" y="3673475"/>
          <p14:tracePt t="12936" x="7239000" y="3657600"/>
          <p14:tracePt t="12953" x="7132638" y="3603625"/>
          <p14:tracePt t="12969" x="7048500" y="3543300"/>
          <p14:tracePt t="12986" x="7026275" y="3513138"/>
          <p14:tracePt t="13003" x="7018338" y="3451225"/>
          <p14:tracePt t="13019" x="7018338" y="3390900"/>
          <p14:tracePt t="13037" x="7048500" y="3330575"/>
          <p14:tracePt t="13053" x="7086600" y="3292475"/>
          <p14:tracePt t="13070" x="7146925" y="3260725"/>
          <p14:tracePt t="13086" x="7216775" y="3260725"/>
          <p14:tracePt t="13103" x="7254875" y="3260725"/>
          <p14:tracePt t="13119" x="7277100" y="3268663"/>
          <p14:tracePt t="13136" x="7285038" y="3284538"/>
          <p14:tracePt t="13153" x="7292975" y="3298825"/>
          <p14:tracePt t="13169" x="7299325" y="3336925"/>
          <p14:tracePt t="13186" x="7299325" y="3368675"/>
          <p14:tracePt t="13203" x="7292975" y="3406775"/>
          <p14:tracePt t="13219" x="7239000" y="3406775"/>
          <p14:tracePt t="13236" x="7178675" y="3421063"/>
          <p14:tracePt t="13253" x="7102475" y="3406775"/>
          <p14:tracePt t="13270" x="6942138" y="3322638"/>
          <p14:tracePt t="13286" x="6911975" y="3292475"/>
          <p14:tracePt t="13303" x="6880225" y="3208338"/>
          <p14:tracePt t="13319" x="6880225" y="3116263"/>
          <p14:tracePt t="13336" x="6918325" y="3017838"/>
          <p14:tracePt t="13353" x="7018338" y="2903538"/>
          <p14:tracePt t="13369" x="7124700" y="2849563"/>
          <p14:tracePt t="13386" x="7261225" y="2827338"/>
          <p14:tracePt t="13403" x="7375525" y="2819400"/>
          <p14:tracePt t="13419" x="7459663" y="2827338"/>
          <p14:tracePt t="13436" x="7497763" y="2841625"/>
          <p14:tracePt t="13453" x="7566025" y="2911475"/>
          <p14:tracePt t="13470" x="7658100" y="3170238"/>
          <p14:tracePt t="13486" x="7658100" y="3276600"/>
          <p14:tracePt t="13503" x="7658100" y="3565525"/>
          <p14:tracePt t="13520" x="7620000" y="3665538"/>
          <p14:tracePt t="13537" x="7559675" y="3733800"/>
          <p14:tracePt t="13553" x="7459663" y="3763963"/>
          <p14:tracePt t="13570" x="7337425" y="3763963"/>
          <p14:tracePt t="13586" x="7185025" y="3703638"/>
          <p14:tracePt t="13603" x="6972300" y="3527425"/>
          <p14:tracePt t="13620" x="6811963" y="3322638"/>
          <p14:tracePt t="13636" x="6735763" y="3162300"/>
          <p14:tracePt t="13653" x="6705600" y="3001963"/>
          <p14:tracePt t="13670" x="6751638" y="2819400"/>
          <p14:tracePt t="13686" x="6804025" y="2781300"/>
          <p14:tracePt t="13703" x="7048500" y="2743200"/>
          <p14:tracePt t="13720" x="7239000" y="2743200"/>
          <p14:tracePt t="13737" x="7369175" y="2759075"/>
          <p14:tracePt t="13753" x="7421563" y="2797175"/>
          <p14:tracePt t="13770" x="7467600" y="2911475"/>
          <p14:tracePt t="13786" x="7475538" y="3116263"/>
          <p14:tracePt t="13803" x="7475538" y="3336925"/>
          <p14:tracePt t="13820" x="7421563" y="3559175"/>
          <p14:tracePt t="13836" x="7369175" y="3649663"/>
          <p14:tracePt t="13839" x="7337425" y="3687763"/>
          <p14:tracePt t="13853" x="7323138" y="3687763"/>
          <p14:tracePt t="13870" x="7246938" y="3703638"/>
          <p14:tracePt t="13886" x="7170738" y="3657600"/>
          <p14:tracePt t="13903" x="7124700" y="3521075"/>
          <p14:tracePt t="13920" x="7086600" y="3375025"/>
          <p14:tracePt t="13937" x="7086600" y="3222625"/>
          <p14:tracePt t="13953" x="7102475" y="3094038"/>
          <p14:tracePt t="13970" x="7154863" y="3017838"/>
          <p14:tracePt t="13986" x="7261225" y="2994025"/>
          <p14:tracePt t="14003" x="7369175" y="2994025"/>
          <p14:tracePt t="14020" x="7437438" y="3009900"/>
          <p14:tracePt t="14036" x="7513638" y="3078163"/>
          <p14:tracePt t="14053" x="7559675" y="3238500"/>
          <p14:tracePt t="14070" x="7559675" y="3489325"/>
          <p14:tracePt t="14086" x="7527925" y="3597275"/>
          <p14:tracePt t="14103" x="7483475" y="3627438"/>
          <p14:tracePt t="14120" x="7429500" y="3627438"/>
          <p14:tracePt t="14137" x="7383463" y="3619500"/>
          <p14:tracePt t="14153" x="7315200" y="3513138"/>
          <p14:tracePt t="14170" x="7299325" y="3406775"/>
          <p14:tracePt t="14186" x="7285038" y="3292475"/>
          <p14:tracePt t="14203" x="7285038" y="3216275"/>
          <p14:tracePt t="14220" x="7307263" y="3162300"/>
          <p14:tracePt t="14237" x="7361238" y="3116263"/>
          <p14:tracePt t="14253" x="7391400" y="3116263"/>
          <p14:tracePt t="14270" x="7429500" y="3116263"/>
          <p14:tracePt t="14863" x="7429500" y="3140075"/>
          <p14:tracePt t="14871" x="7429500" y="3178175"/>
          <p14:tracePt t="14879" x="7413625" y="3200400"/>
          <p14:tracePt t="14887" x="7407275" y="3216275"/>
          <p14:tracePt t="14903" x="7391400" y="3246438"/>
          <p14:tracePt t="14920" x="7369175" y="3284538"/>
          <p14:tracePt t="14937" x="7361238" y="3292475"/>
          <p14:tracePt t="14953" x="7353300" y="3292475"/>
          <p14:tracePt t="14970" x="7353300" y="3298825"/>
          <p14:tracePt t="14987" x="7345363" y="3306763"/>
          <p14:tracePt t="15071" x="7337425" y="3314700"/>
          <p14:tracePt t="15087" x="7323138" y="3330575"/>
          <p14:tracePt t="15095" x="7323138" y="3336925"/>
          <p14:tracePt t="15103" x="7307263" y="3344863"/>
          <p14:tracePt t="15120" x="7285038" y="3382963"/>
          <p14:tracePt t="15137" x="7246938" y="3429000"/>
          <p14:tracePt t="15153" x="7216775" y="3459163"/>
          <p14:tracePt t="15170" x="7192963" y="3489325"/>
          <p14:tracePt t="15187" x="7178675" y="3521075"/>
          <p14:tracePt t="15203" x="7170738" y="3527425"/>
          <p14:tracePt t="15220" x="7162800" y="3527425"/>
          <p14:tracePt t="15263" x="7162800" y="3535363"/>
          <p14:tracePt t="15272" x="7154863" y="3535363"/>
          <p14:tracePt t="15287" x="7146925" y="3535363"/>
          <p14:tracePt t="15303" x="7140575" y="3521075"/>
          <p14:tracePt t="15320" x="7124700" y="3489325"/>
          <p14:tracePt t="15338" x="7124700" y="3482975"/>
          <p14:tracePt t="15353" x="7124700" y="3459163"/>
          <p14:tracePt t="15370" x="7124700" y="3444875"/>
          <p14:tracePt t="15463" x="7124700" y="3436938"/>
          <p14:tracePt t="15503" x="7132638" y="3436938"/>
          <p14:tracePt t="15511" x="7162800" y="3444875"/>
          <p14:tracePt t="15520" x="7216775" y="3444875"/>
          <p14:tracePt t="15537" x="7353300" y="3475038"/>
          <p14:tracePt t="15553" x="7459663" y="3489325"/>
          <p14:tracePt t="15570" x="7505700" y="3513138"/>
          <p14:tracePt t="15587" x="7527925" y="3527425"/>
          <p14:tracePt t="15604" x="7535863" y="3535363"/>
          <p14:tracePt t="15620" x="7535863" y="3559175"/>
          <p14:tracePt t="15637" x="7535863" y="3565525"/>
          <p14:tracePt t="15654" x="7535863" y="3581400"/>
          <p14:tracePt t="15670" x="7513638" y="3603625"/>
          <p14:tracePt t="15687" x="7437438" y="3619500"/>
          <p14:tracePt t="15704" x="7315200" y="3649663"/>
          <p14:tracePt t="15720" x="7178675" y="3657600"/>
          <p14:tracePt t="15737" x="7070725" y="3657600"/>
          <p14:tracePt t="15754" x="7056438" y="3657600"/>
          <p14:tracePt t="15787" x="7094538" y="3657600"/>
          <p14:tracePt t="15804" x="7208838" y="3657600"/>
          <p14:tracePt t="15820" x="7375525" y="3641725"/>
          <p14:tracePt t="15837" x="7543800" y="3619500"/>
          <p14:tracePt t="15840" x="7597775" y="3611563"/>
          <p14:tracePt t="15854" x="7612063" y="3603625"/>
          <p14:tracePt t="15887" x="7612063" y="3597275"/>
          <p14:tracePt t="15895" x="7581900" y="3589338"/>
          <p14:tracePt t="15904" x="7535863" y="3581400"/>
          <p14:tracePt t="15920" x="7467600" y="3581400"/>
          <p14:tracePt t="15937" x="7391400" y="3581400"/>
          <p14:tracePt t="15954" x="7383463" y="3581400"/>
          <p14:tracePt t="16071" x="7383463" y="3611563"/>
          <p14:tracePt t="16079" x="7369175" y="3687763"/>
          <p14:tracePt t="16088" x="7323138" y="3794125"/>
          <p14:tracePt t="16104" x="7146925" y="4206875"/>
          <p14:tracePt t="16120" x="6896100" y="4740275"/>
          <p14:tracePt t="16137" x="6743700" y="5089525"/>
          <p14:tracePt t="16154" x="6689725" y="5227638"/>
          <p14:tracePt t="16170" x="6689725" y="5249863"/>
          <p14:tracePt t="16204" x="6689725" y="5257800"/>
          <p14:tracePt t="16223" x="6689725" y="5249863"/>
          <p14:tracePt t="16237" x="6689725" y="5219700"/>
          <p14:tracePt t="16255" x="6689725" y="5127625"/>
          <p14:tracePt t="16270" x="6689725" y="5083175"/>
          <p14:tracePt t="16287" x="6667500" y="5037138"/>
          <p14:tracePt t="16321" x="6667500" y="5029200"/>
          <p14:tracePt t="16391" x="6683375" y="5029200"/>
          <p14:tracePt t="16399" x="6721475" y="5029200"/>
          <p14:tracePt t="16407" x="6781800" y="5029200"/>
          <p14:tracePt t="16421" x="6819900" y="5029200"/>
          <p14:tracePt t="16437" x="6926263" y="5006975"/>
          <p14:tracePt t="16454" x="6994525" y="4968875"/>
          <p14:tracePt t="16487" x="6994525" y="4945063"/>
          <p14:tracePt t="16504" x="6980238" y="4906963"/>
          <p14:tracePt t="16521" x="6934200" y="4868863"/>
          <p14:tracePt t="16537" x="6918325" y="4860925"/>
          <p14:tracePt t="16555" x="6918325" y="4854575"/>
          <p14:tracePt t="16571" x="6918325" y="4846638"/>
          <p14:tracePt t="16587" x="6926263" y="4830763"/>
          <p14:tracePt t="16604" x="6988175" y="4816475"/>
          <p14:tracePt t="16621" x="7032625" y="4800600"/>
          <p14:tracePt t="16663" x="6994525" y="4784725"/>
          <p14:tracePt t="16672" x="6942138" y="4770438"/>
          <p14:tracePt t="16687" x="6819900" y="4762500"/>
          <p14:tracePt t="16704" x="6735763" y="4762500"/>
          <p14:tracePt t="16721" x="6727825" y="4762500"/>
          <p14:tracePt t="16754" x="6751638" y="4762500"/>
          <p14:tracePt t="16771" x="6842125" y="4762500"/>
          <p14:tracePt t="16788" x="6911975" y="4746625"/>
          <p14:tracePt t="16823" x="6918325" y="4746625"/>
          <p14:tracePt t="16839" x="6911975" y="4740275"/>
          <p14:tracePt t="16854" x="6888163" y="4740275"/>
          <p14:tracePt t="18415" x="6880225" y="4732338"/>
          <p14:tracePt t="18423" x="6880225" y="4716463"/>
          <p14:tracePt t="18431" x="6880225" y="4694238"/>
          <p14:tracePt t="18439" x="6880225" y="4686300"/>
          <p14:tracePt t="18455" x="6904038" y="4594225"/>
          <p14:tracePt t="18471" x="6964363" y="4441825"/>
          <p14:tracePt t="18488" x="7018338" y="4289425"/>
          <p14:tracePt t="18504" x="7094538" y="4098925"/>
          <p14:tracePt t="18521" x="7146925" y="3954463"/>
          <p14:tracePt t="18538" x="7192963" y="3787775"/>
          <p14:tracePt t="18554" x="7239000" y="3619500"/>
          <p14:tracePt t="18571" x="7277100" y="3475038"/>
          <p14:tracePt t="18588" x="7299325" y="3360738"/>
          <p14:tracePt t="18604" x="7307263" y="3276600"/>
          <p14:tracePt t="18621" x="7307263" y="3230563"/>
          <p14:tracePt t="18638" x="7307263" y="3200400"/>
          <p14:tracePt t="18655" x="7307263" y="3184525"/>
          <p14:tracePt t="18671" x="7307263" y="3178175"/>
          <p14:tracePt t="18688" x="7315200" y="3170238"/>
          <p14:tracePt t="18705" x="7323138" y="3154363"/>
          <p14:tracePt t="18721" x="7337425" y="3132138"/>
          <p14:tracePt t="18738" x="7361238" y="3101975"/>
          <p14:tracePt t="18755" x="7369175" y="3063875"/>
          <p14:tracePt t="18771" x="7383463" y="3032125"/>
          <p14:tracePt t="18788" x="7383463" y="3009900"/>
          <p14:tracePt t="18805" x="7383463" y="2994025"/>
          <p14:tracePt t="18821" x="7369175" y="2987675"/>
          <p14:tracePt t="18838" x="7345363" y="2987675"/>
          <p14:tracePt t="18855" x="7337425" y="2987675"/>
          <p14:tracePt t="18871" x="7331075" y="2987675"/>
          <p14:tracePt t="18888" x="7323138" y="2987675"/>
          <p14:tracePt t="18905" x="7299325" y="3001963"/>
          <p14:tracePt t="18921" x="7285038" y="3009900"/>
          <p14:tracePt t="18956" x="7269163" y="3017838"/>
          <p14:tracePt t="18971" x="7254875" y="3025775"/>
          <p14:tracePt t="18988" x="7231063" y="3048000"/>
          <p14:tracePt t="19005" x="7216775" y="3063875"/>
          <p14:tracePt t="19022" x="7185025" y="3086100"/>
          <p14:tracePt t="19071" x="7185025" y="3094038"/>
          <p14:tracePt t="19087" x="7185025" y="3101975"/>
          <p14:tracePt t="19095" x="7185025" y="3108325"/>
          <p14:tracePt t="19105" x="7208838" y="3108325"/>
          <p14:tracePt t="19122" x="7292975" y="3140075"/>
          <p14:tracePt t="19138" x="7421563" y="3162300"/>
          <p14:tracePt t="19156" x="7559675" y="3162300"/>
          <p14:tracePt t="19172" x="7704138" y="3162300"/>
          <p14:tracePt t="19188" x="7742238" y="3162300"/>
          <p14:tracePt t="19231" x="7718425" y="3162300"/>
          <p14:tracePt t="19239" x="7680325" y="3162300"/>
          <p14:tracePt t="19255" x="7573963" y="3162300"/>
          <p14:tracePt t="19272" x="7429500" y="3162300"/>
          <p14:tracePt t="19288" x="7315200" y="3162300"/>
          <p14:tracePt t="19305" x="7246938" y="3154363"/>
          <p14:tracePt t="19359" x="7277100" y="3154363"/>
          <p14:tracePt t="19369" x="7345363" y="3162300"/>
          <p14:tracePt t="19375" x="7413625" y="3184525"/>
          <p14:tracePt t="19388" x="7459663" y="3192463"/>
          <p14:tracePt t="19405" x="7543800" y="3208338"/>
          <p14:tracePt t="19422" x="7559675" y="3216275"/>
          <p14:tracePt t="19456" x="7543800" y="3216275"/>
          <p14:tracePt t="19463" x="7527925" y="3216275"/>
          <p14:tracePt t="19472" x="7505700" y="3216275"/>
          <p14:tracePt t="19488" x="7459663" y="3192463"/>
          <p14:tracePt t="19505" x="7451725" y="3192463"/>
          <p14:tracePt t="19839" x="7429500" y="3192463"/>
          <p14:tracePt t="19847" x="7391400" y="3184525"/>
          <p14:tracePt t="19857" x="7361238" y="3184525"/>
          <p14:tracePt t="19872" x="7216775" y="3162300"/>
          <p14:tracePt t="19888" x="6950075" y="3200400"/>
          <p14:tracePt t="19905" x="6515100" y="3322638"/>
          <p14:tracePt t="19922" x="6073775" y="3543300"/>
          <p14:tracePt t="19938" x="5791200" y="3703638"/>
          <p14:tracePt t="19955" x="5661025" y="3825875"/>
          <p14:tracePt t="19972" x="5608638" y="3894138"/>
          <p14:tracePt t="19989" x="5592763" y="3924300"/>
          <p14:tracePt t="20005" x="5592763" y="3970338"/>
          <p14:tracePt t="20022" x="5592763" y="4016375"/>
          <p14:tracePt t="20038" x="5592763" y="4098925"/>
          <p14:tracePt t="20055" x="5622925" y="4152900"/>
          <p14:tracePt t="20072" x="5676900" y="4175125"/>
          <p14:tracePt t="20089" x="5745163" y="4191000"/>
          <p14:tracePt t="20105" x="5883275" y="4191000"/>
          <p14:tracePt t="20122" x="6011863" y="4175125"/>
          <p14:tracePt t="20139" x="6142038" y="4114800"/>
          <p14:tracePt t="20156" x="6232525" y="4076700"/>
          <p14:tracePt t="20172" x="6278563" y="4046538"/>
          <p14:tracePt t="20189" x="6294438" y="4038600"/>
          <p14:tracePt t="20222" x="6302375" y="4038600"/>
          <p14:tracePt t="20238" x="6324600" y="4038600"/>
          <p14:tracePt t="20255" x="6354763" y="4046538"/>
          <p14:tracePt t="20272" x="6392863" y="4092575"/>
          <p14:tracePt t="20289" x="6408738" y="4137025"/>
          <p14:tracePt t="20305" x="6423025" y="4183063"/>
          <p14:tracePt t="20322" x="6423025" y="4198938"/>
          <p14:tracePt t="20356" x="6423025" y="4206875"/>
          <p14:tracePt t="20791" x="6454775" y="4191000"/>
          <p14:tracePt t="20799" x="6484938" y="4152900"/>
          <p14:tracePt t="20807" x="6530975" y="4106863"/>
          <p14:tracePt t="20822" x="6599238" y="4038600"/>
          <p14:tracePt t="20839" x="6964363" y="3749675"/>
          <p14:tracePt t="20856" x="7185025" y="3565525"/>
          <p14:tracePt t="20872" x="7331075" y="3444875"/>
          <p14:tracePt t="20889" x="7383463" y="3375025"/>
          <p14:tracePt t="20906" x="7399338" y="3352800"/>
          <p14:tracePt t="20922" x="7413625" y="3336925"/>
          <p14:tracePt t="20999" x="7421563" y="3336925"/>
          <p14:tracePt t="21007" x="7429500" y="3336925"/>
          <p14:tracePt t="21023" x="7445375" y="3336925"/>
          <p14:tracePt t="21031" x="7459663" y="3344863"/>
          <p14:tracePt t="21039" x="7467600" y="3352800"/>
          <p14:tracePt t="21055" x="7489825" y="3390900"/>
          <p14:tracePt t="21073" x="7505700" y="3406775"/>
          <p14:tracePt t="21089" x="7505700" y="3421063"/>
          <p14:tracePt t="21127" x="7505700" y="3429000"/>
          <p14:tracePt t="21139" x="7505700" y="3436938"/>
          <p14:tracePt t="21156" x="7505700" y="3451225"/>
          <p14:tracePt t="21173" x="7475538" y="3467100"/>
          <p14:tracePt t="21189" x="7421563" y="3489325"/>
          <p14:tracePt t="21206" x="7345363" y="3513138"/>
          <p14:tracePt t="21222" x="7299325" y="3513138"/>
          <p14:tracePt t="21239" x="7277100" y="3513138"/>
          <p14:tracePt t="21256" x="7269163" y="3513138"/>
          <p14:tracePt t="21311" x="7269163" y="3505200"/>
          <p14:tracePt t="21343" x="7292975" y="3505200"/>
          <p14:tracePt t="21352" x="7331075" y="3505200"/>
          <p14:tracePt t="21359" x="7369175" y="3505200"/>
          <p14:tracePt t="21372" x="7413625" y="3505200"/>
          <p14:tracePt t="21391" x="7612063" y="3543300"/>
          <p14:tracePt t="21406" x="7704138" y="3559175"/>
          <p14:tracePt t="21422" x="7712075" y="3559175"/>
          <p14:tracePt t="21439" x="7718425" y="3559175"/>
          <p14:tracePt t="21472" x="7642225" y="3559175"/>
          <p14:tracePt t="21490" x="7527925" y="3559175"/>
          <p14:tracePt t="21506" x="7369175" y="3559175"/>
          <p14:tracePt t="21522" x="7208838" y="3565525"/>
          <p14:tracePt t="21539" x="7094538" y="3627438"/>
          <p14:tracePt t="21556" x="7032625" y="3665538"/>
          <p14:tracePt t="21573" x="7002463" y="3695700"/>
          <p14:tracePt t="21590" x="6988175" y="3711575"/>
          <p14:tracePt t="21607" x="6950075" y="3771900"/>
          <p14:tracePt t="21622" x="6880225" y="3840163"/>
          <p14:tracePt t="21639" x="6781800" y="3924300"/>
          <p14:tracePt t="21656" x="6659563" y="3978275"/>
          <p14:tracePt t="21673" x="6553200" y="4022725"/>
          <p14:tracePt t="21689" x="6446838" y="4060825"/>
          <p14:tracePt t="21706" x="6362700" y="4098925"/>
          <p14:tracePt t="21723" x="6324600" y="4106863"/>
          <p14:tracePt t="21739" x="6286500" y="4106863"/>
          <p14:tracePt t="21756" x="6256338" y="4106863"/>
          <p14:tracePt t="21773" x="6226175" y="4106863"/>
          <p14:tracePt t="21789" x="6194425" y="4098925"/>
          <p14:tracePt t="21807" x="6134100" y="4098925"/>
          <p14:tracePt t="21825" x="6042025" y="4098925"/>
          <p14:tracePt t="21839" x="5965825" y="4098925"/>
          <p14:tracePt t="21855" x="5897563" y="4122738"/>
          <p14:tracePt t="21872" x="5837238" y="4152900"/>
          <p14:tracePt t="21889" x="5768975" y="4198938"/>
          <p14:tracePt t="21905" x="5730875" y="4237038"/>
          <p14:tracePt t="21922" x="5722938" y="4251325"/>
          <p14:tracePt t="22010" x="5707063" y="4259263"/>
          <p14:tracePt t="22024" x="5692775" y="4267200"/>
          <p14:tracePt t="22031" x="5684838" y="4267200"/>
          <p14:tracePt t="22040" x="5661025" y="4267200"/>
          <p14:tracePt t="22056" x="5622925" y="4267200"/>
          <p14:tracePt t="22073" x="5608638" y="4267200"/>
          <p14:tracePt t="22089" x="5592763" y="4275138"/>
          <p14:tracePt t="22224" x="5600700" y="4275138"/>
          <p14:tracePt t="22231" x="5616575" y="4275138"/>
          <p14:tracePt t="22241" x="5630863" y="4275138"/>
          <p14:tracePt t="22256" x="5684838" y="4275138"/>
          <p14:tracePt t="22273" x="5737225" y="4275138"/>
          <p14:tracePt t="22289" x="5807075" y="4275138"/>
          <p14:tracePt t="22306" x="5875338" y="4275138"/>
          <p14:tracePt t="22323" x="5935663" y="4275138"/>
          <p14:tracePt t="22327" x="5965825" y="4275138"/>
          <p14:tracePt t="22339" x="5997575" y="4275138"/>
          <p14:tracePt t="22356" x="6042025" y="4275138"/>
          <p14:tracePt t="22373" x="6057900" y="4275138"/>
          <p14:tracePt t="22389" x="6073775" y="4267200"/>
          <p14:tracePt t="22406" x="6080125" y="4267200"/>
          <p14:tracePt t="23135" x="6103938" y="4267200"/>
          <p14:tracePt t="23145" x="6156325" y="4267200"/>
          <p14:tracePt t="23151" x="6248400" y="4267200"/>
          <p14:tracePt t="23158" x="6340475" y="4267200"/>
          <p14:tracePt t="23173" x="6438900" y="4267200"/>
          <p14:tracePt t="23190" x="6765925" y="4267200"/>
          <p14:tracePt t="23206" x="6904038" y="4267200"/>
          <p14:tracePt t="23223" x="6956425" y="4259263"/>
          <p14:tracePt t="23239" x="6964363" y="4259263"/>
          <p14:tracePt t="23273" x="6964363" y="4244975"/>
          <p14:tracePt t="23289" x="6942138" y="4229100"/>
          <p14:tracePt t="23351" x="6934200" y="4229100"/>
          <p14:tracePt t="23367" x="6926263" y="4229100"/>
          <p14:tracePt t="23375" x="6918325" y="4229100"/>
          <p14:tracePt t="23383" x="6904038" y="4229100"/>
          <p14:tracePt t="23391" x="6896100" y="4237038"/>
          <p14:tracePt t="23406" x="6873875" y="4259263"/>
          <p14:tracePt t="23423" x="6858000" y="4283075"/>
          <p14:tracePt t="23440" x="6842125" y="4297363"/>
          <p14:tracePt t="23456" x="6827838" y="4305300"/>
          <p14:tracePt t="23791" x="6819900" y="4305300"/>
          <p14:tracePt t="23801" x="6804025" y="4305300"/>
          <p14:tracePt t="23807" x="6797675" y="4297363"/>
          <p14:tracePt t="23823" x="6773863" y="4297363"/>
          <p14:tracePt t="23840" x="6759575" y="4289425"/>
          <p14:tracePt t="23857" x="6751638" y="4289425"/>
          <p14:tracePt t="23879" x="6743700" y="4289425"/>
          <p14:tracePt t="23943" x="6751638" y="4289425"/>
          <p14:tracePt t="23951" x="6765925" y="4289425"/>
          <p14:tracePt t="23959" x="6781800" y="4289425"/>
          <p14:tracePt t="23975" x="6789738" y="4289425"/>
          <p14:tracePt t="24071" x="6781800" y="4289425"/>
          <p14:tracePt t="24559" x="6773863" y="4289425"/>
          <p14:tracePt t="24607" x="6773863" y="4297363"/>
          <p14:tracePt t="24639" x="6765925" y="4305300"/>
          <p14:tracePt t="24959" x="6759575" y="4313238"/>
          <p14:tracePt t="25031" x="6759575" y="4321175"/>
          <p14:tracePt t="25552" x="6773863" y="4313238"/>
          <p14:tracePt t="25559" x="6781800" y="4305300"/>
          <p14:tracePt t="25569" x="6789738" y="4275138"/>
          <p14:tracePt t="25576" x="6811963" y="4237038"/>
          <p14:tracePt t="25590" x="6835775" y="4152900"/>
          <p14:tracePt t="25607" x="6880225" y="3984625"/>
          <p14:tracePt t="25624" x="6926263" y="3856038"/>
          <p14:tracePt t="25641" x="6980238" y="3687763"/>
          <p14:tracePt t="25657" x="7032625" y="3505200"/>
          <p14:tracePt t="25674" x="7070725" y="3368675"/>
          <p14:tracePt t="25690" x="7116763" y="3246438"/>
          <p14:tracePt t="25707" x="7154863" y="3146425"/>
          <p14:tracePt t="25724" x="7208838" y="3078163"/>
          <p14:tracePt t="25740" x="7239000" y="3025775"/>
          <p14:tracePt t="25757" x="7254875" y="2994025"/>
          <p14:tracePt t="25774" x="7261225" y="2979738"/>
          <p14:tracePt t="25902" x="7254875" y="2979738"/>
          <p14:tracePt t="25910" x="7246938" y="2987675"/>
          <p14:tracePt t="25918" x="7216775" y="3017838"/>
          <p14:tracePt t="25926" x="7200900" y="3025775"/>
          <p14:tracePt t="25940" x="7185025" y="3048000"/>
          <p14:tracePt t="25957" x="7140575" y="3078163"/>
          <p14:tracePt t="25974" x="7040563" y="3140075"/>
          <p14:tracePt t="25991" x="7026275" y="3154363"/>
          <p14:tracePt t="26007" x="7018338" y="3154363"/>
          <p14:tracePt t="26367" x="7040563" y="3146425"/>
          <p14:tracePt t="26375" x="7078663" y="3140075"/>
          <p14:tracePt t="26383" x="7116763" y="3140075"/>
          <p14:tracePt t="26392" x="7192963" y="3140075"/>
          <p14:tracePt t="26407" x="7361238" y="3140075"/>
          <p14:tracePt t="26424" x="7535863" y="3140075"/>
          <p14:tracePt t="26441" x="7658100" y="3140075"/>
          <p14:tracePt t="26457" x="7726363" y="3140075"/>
          <p14:tracePt t="26474" x="7734300" y="3140075"/>
          <p14:tracePt t="26534" x="7742238" y="3140075"/>
          <p14:tracePt t="26574" x="7734300" y="3140075"/>
          <p14:tracePt t="26582" x="7718425" y="3140075"/>
          <p14:tracePt t="26590" x="7696200" y="3140075"/>
          <p14:tracePt t="26607" x="7688263" y="3140075"/>
          <p14:tracePt t="26624" x="7666038" y="3140075"/>
          <p14:tracePt t="26640" x="7650163" y="3140075"/>
          <p14:tracePt t="26657" x="7642225" y="3132138"/>
          <p14:tracePt t="26674" x="7589838" y="3116263"/>
          <p14:tracePt t="26690" x="7483475" y="3101975"/>
          <p14:tracePt t="26707" x="7337425" y="3101975"/>
          <p14:tracePt t="26724" x="7146925" y="3101975"/>
          <p14:tracePt t="26740" x="7018338" y="3101975"/>
          <p14:tracePt t="26757" x="6934200" y="3101975"/>
          <p14:tracePt t="26774" x="6918325" y="3101975"/>
          <p14:tracePt t="26822" x="6926263" y="3101975"/>
          <p14:tracePt t="26830" x="6956425" y="3101975"/>
          <p14:tracePt t="26838" x="6988175" y="3108325"/>
          <p14:tracePt t="26846" x="7040563" y="3132138"/>
          <p14:tracePt t="26857" x="7064375" y="3140075"/>
          <p14:tracePt t="26874" x="7162800" y="3146425"/>
          <p14:tracePt t="26891" x="7231063" y="3154363"/>
          <p14:tracePt t="26907" x="7269163" y="3162300"/>
          <p14:tracePt t="26924" x="7285038" y="3162300"/>
          <p14:tracePt t="26982" x="7292975" y="3170238"/>
          <p14:tracePt t="26998" x="7285038" y="3170238"/>
          <p14:tracePt t="27006" x="7261225" y="3170238"/>
          <p14:tracePt t="27014" x="7231063" y="3170238"/>
          <p14:tracePt t="27024" x="7208838" y="3170238"/>
          <p14:tracePt t="27041" x="7140575" y="3162300"/>
          <p14:tracePt t="27057" x="7108825" y="3154363"/>
          <p14:tracePt t="27119" x="7140575" y="3154363"/>
          <p14:tracePt t="27127" x="7185025" y="3154363"/>
          <p14:tracePt t="27135" x="7223125" y="3170238"/>
          <p14:tracePt t="27143" x="7299325" y="3170238"/>
          <p14:tracePt t="27158" x="7459663" y="3170238"/>
          <p14:tracePt t="27174" x="7612063" y="3170238"/>
          <p14:tracePt t="27191" x="7673975" y="3170238"/>
          <p14:tracePt t="27208" x="7680325" y="3170238"/>
          <p14:tracePt t="27255" x="7673975" y="3170238"/>
          <p14:tracePt t="27263" x="7650163" y="3170238"/>
          <p14:tracePt t="27275" x="7635875" y="3162300"/>
          <p14:tracePt t="27291" x="7573963" y="3146425"/>
          <p14:tracePt t="27308" x="7527925" y="3132138"/>
          <p14:tracePt t="27325" x="7505700" y="3124200"/>
          <p14:tracePt t="27447" x="7505700" y="3154363"/>
          <p14:tracePt t="27455" x="7475538" y="3222625"/>
          <p14:tracePt t="27463" x="7429500" y="3330575"/>
          <p14:tracePt t="27474" x="7375525" y="3459163"/>
          <p14:tracePt t="27493" x="7231063" y="3794125"/>
          <p14:tracePt t="27508" x="7140575" y="4000500"/>
          <p14:tracePt t="27525" x="7102475" y="4098925"/>
          <p14:tracePt t="27542" x="7102475" y="4122738"/>
          <p14:tracePt t="27671" x="7094538" y="4130675"/>
          <p14:tracePt t="27689" x="7086600" y="4137025"/>
          <p14:tracePt t="27696" x="7078663" y="4144963"/>
          <p14:tracePt t="27711" x="7078663" y="4152900"/>
          <p14:tracePt t="27725" x="7070725" y="4168775"/>
          <p14:tracePt t="27741" x="7056438" y="4183063"/>
          <p14:tracePt t="27760" x="7056438" y="4191000"/>
          <p14:tracePt t="27791" x="7064375" y="4213225"/>
          <p14:tracePt t="27808" x="7116763" y="4229100"/>
          <p14:tracePt t="27825" x="7185025" y="4237038"/>
          <p14:tracePt t="27841" x="7307263" y="4244975"/>
          <p14:tracePt t="27859" x="7413625" y="4244975"/>
          <p14:tracePt t="27875" x="7475538" y="4244975"/>
          <p14:tracePt t="27891" x="7483475" y="4244975"/>
          <p14:tracePt t="28023" x="7483475" y="4251325"/>
          <p14:tracePt t="28038" x="7497763" y="4267200"/>
          <p14:tracePt t="28070" x="7505700" y="4267200"/>
          <p14:tracePt t="28167" x="7497763" y="4267200"/>
          <p14:tracePt t="28176" x="7483475" y="4267200"/>
          <p14:tracePt t="28185" x="7459663" y="4244975"/>
          <p14:tracePt t="28191" x="7445375" y="4213225"/>
          <p14:tracePt t="28208" x="7413625" y="4152900"/>
          <p14:tracePt t="28225" x="7399338" y="4068763"/>
          <p14:tracePt t="28241" x="7399338" y="3954463"/>
          <p14:tracePt t="28258" x="7399338" y="3832225"/>
          <p14:tracePt t="28275" x="7399338" y="3717925"/>
          <p14:tracePt t="28291" x="7413625" y="3641725"/>
          <p14:tracePt t="28308" x="7413625" y="3603625"/>
          <p14:tracePt t="28325" x="7421563" y="3589338"/>
          <p14:tracePt t="28342" x="7437438" y="3565525"/>
          <p14:tracePt t="28358" x="7451725" y="3559175"/>
          <p14:tracePt t="28375" x="7467600" y="3551238"/>
          <p14:tracePt t="28391" x="7489825" y="3543300"/>
          <p14:tracePt t="28408" x="7513638" y="3543300"/>
          <p14:tracePt t="28470" x="7483475" y="3543300"/>
          <p14:tracePt t="28479" x="7407275" y="3543300"/>
          <p14:tracePt t="28487" x="7361238" y="3543300"/>
          <p14:tracePt t="28495" x="7277100" y="3551238"/>
          <p14:tracePt t="28508" x="7162800" y="3573463"/>
          <p14:tracePt t="28525" x="6980238" y="3573463"/>
          <p14:tracePt t="28542" x="6804025" y="3573463"/>
          <p14:tracePt t="28558" x="6797675" y="3573463"/>
          <p14:tracePt t="28575" x="6789738" y="3559175"/>
          <p14:tracePt t="28592" x="6789738" y="3543300"/>
          <p14:tracePt t="28608" x="6811963" y="3513138"/>
          <p14:tracePt t="28625" x="6880225" y="3475038"/>
          <p14:tracePt t="28642" x="6964363" y="3436938"/>
          <p14:tracePt t="28658" x="7116763" y="3390900"/>
          <p14:tracePt t="28675" x="7254875" y="3382963"/>
          <p14:tracePt t="28693" x="7421563" y="3382963"/>
          <p14:tracePt t="28708" x="7521575" y="3382963"/>
          <p14:tracePt t="28726" x="7559675" y="3390900"/>
          <p14:tracePt t="28742" x="7573963" y="3398838"/>
          <p14:tracePt t="28758" x="7581900" y="3459163"/>
          <p14:tracePt t="28775" x="7581900" y="3565525"/>
          <p14:tracePt t="28792" x="7573963" y="3687763"/>
          <p14:tracePt t="28808" x="7505700" y="3810000"/>
          <p14:tracePt t="28825" x="7437438" y="3848100"/>
          <p14:tracePt t="28842" x="7375525" y="3863975"/>
          <p14:tracePt t="28858" x="7292975" y="3863975"/>
          <p14:tracePt t="28875" x="7200900" y="3810000"/>
          <p14:tracePt t="28892" x="7132638" y="3717925"/>
          <p14:tracePt t="28908" x="7116763" y="3649663"/>
          <p14:tracePt t="28925" x="7116763" y="3597275"/>
          <p14:tracePt t="28942" x="7124700" y="3527425"/>
          <p14:tracePt t="28958" x="7200900" y="3521075"/>
          <p14:tracePt t="28975" x="7292975" y="3521075"/>
          <p14:tracePt t="28992" x="7375525" y="3543300"/>
          <p14:tracePt t="29008" x="7413625" y="3559175"/>
          <p14:tracePt t="29025" x="7421563" y="3565525"/>
          <p14:tracePt t="29042" x="7429500" y="3611563"/>
          <p14:tracePt t="29058" x="7413625" y="3657600"/>
          <p14:tracePt t="29075" x="7337425" y="3679825"/>
          <p14:tracePt t="29092" x="7246938" y="3687763"/>
          <p14:tracePt t="29108" x="7154863" y="3687763"/>
          <p14:tracePt t="29125" x="7040563" y="3657600"/>
          <p14:tracePt t="29142" x="6980238" y="3627438"/>
          <p14:tracePt t="29158" x="6964363" y="3581400"/>
          <p14:tracePt t="29175" x="6964363" y="3551238"/>
          <p14:tracePt t="29193" x="7040563" y="3543300"/>
          <p14:tracePt t="29209" x="7162800" y="3527425"/>
          <p14:tracePt t="29225" x="7292975" y="3543300"/>
          <p14:tracePt t="29242" x="7353300" y="3581400"/>
          <p14:tracePt t="29259" x="7361238" y="3597275"/>
          <p14:tracePt t="29275" x="7361238" y="3641725"/>
          <p14:tracePt t="29292" x="7345363" y="3695700"/>
          <p14:tracePt t="29308" x="7292975" y="3717925"/>
          <p14:tracePt t="29326" x="7154863" y="3725863"/>
          <p14:tracePt t="29342" x="7102475" y="3725863"/>
          <p14:tracePt t="29359" x="7078663" y="3711575"/>
          <p14:tracePt t="29393" x="7070725" y="3703638"/>
          <p14:tracePt t="29423" x="7078663" y="3695700"/>
          <p14:tracePt t="29431" x="7086600" y="3695700"/>
          <p14:tracePt t="29442" x="7116763" y="3695700"/>
          <p14:tracePt t="29459" x="7178675" y="3703638"/>
          <p14:tracePt t="29475" x="7254875" y="3733800"/>
          <p14:tracePt t="29492" x="7323138" y="3779838"/>
          <p14:tracePt t="29509" x="7437438" y="3856038"/>
          <p14:tracePt t="29526" x="7559675" y="3970338"/>
          <p14:tracePt t="29542" x="7704138" y="4160838"/>
          <p14:tracePt t="29559" x="7780338" y="4244975"/>
          <p14:tracePt t="29575" x="7840663" y="4275138"/>
          <p14:tracePt t="29592" x="7894638" y="4289425"/>
          <p14:tracePt t="29609" x="7947025" y="4313238"/>
          <p14:tracePt t="29625" x="8001000" y="4321175"/>
          <p14:tracePt t="29642" x="8016875" y="4321175"/>
          <p14:tracePt t="29775" x="8016875" y="4327525"/>
          <p14:tracePt t="29783" x="8023225" y="4327525"/>
          <p14:tracePt t="29879" x="8016875" y="4327525"/>
          <p14:tracePt t="29888" x="8001000" y="4327525"/>
          <p14:tracePt t="29895" x="7993063" y="4327525"/>
          <p14:tracePt t="29911" x="7985125" y="4327525"/>
          <p14:tracePt t="30534" x="7970838" y="4327525"/>
          <p14:tracePt t="30542" x="7940675" y="4327525"/>
          <p14:tracePt t="30550" x="7870825" y="4327525"/>
          <p14:tracePt t="30558" x="7780338" y="4327525"/>
          <p14:tracePt t="30575" x="7383463" y="4435475"/>
          <p14:tracePt t="30592" x="6773863" y="4556125"/>
          <p14:tracePt t="30608" x="6226175" y="4610100"/>
          <p14:tracePt t="30625" x="5927725" y="4610100"/>
          <p14:tracePt t="30642" x="5761038" y="4610100"/>
          <p14:tracePt t="30659" x="5745163" y="4602163"/>
          <p14:tracePt t="30676" x="5745163" y="4587875"/>
          <p14:tracePt t="30692" x="5761038" y="4564063"/>
          <p14:tracePt t="30709" x="5775325" y="4533900"/>
          <p14:tracePt t="30726" x="5799138" y="4503738"/>
          <p14:tracePt t="30742" x="5807075" y="4473575"/>
          <p14:tracePt t="31215" x="5807075" y="4465638"/>
          <p14:tracePt t="31231" x="5783263" y="4465638"/>
          <p14:tracePt t="31241" x="5753100" y="4465638"/>
          <p14:tracePt t="31247" x="5699125" y="4465638"/>
          <p14:tracePt t="31259" x="5668963" y="4465638"/>
          <p14:tracePt t="31276" x="5532438" y="4503738"/>
          <p14:tracePt t="31293" x="5349875" y="4587875"/>
          <p14:tracePt t="31310" x="5105400" y="4664075"/>
          <p14:tracePt t="31326" x="4968875" y="4686300"/>
          <p14:tracePt t="31343" x="4906963" y="4694238"/>
          <p14:tracePt t="31359" x="4876800" y="4694238"/>
          <p14:tracePt t="31376" x="4854575" y="4702175"/>
          <p14:tracePt t="31393" x="4838700" y="4702175"/>
          <p14:tracePt t="31409" x="4822825" y="4702175"/>
          <p14:tracePt t="31456" x="4816475" y="4702175"/>
          <p14:tracePt t="31607" x="4822825" y="4702175"/>
          <p14:tracePt t="31615" x="4846638" y="4702175"/>
          <p14:tracePt t="31626" x="4884738" y="4686300"/>
          <p14:tracePt t="31643" x="4991100" y="4640263"/>
          <p14:tracePt t="31659" x="5219700" y="4594225"/>
          <p14:tracePt t="31676" x="5532438" y="4541838"/>
          <p14:tracePt t="31693" x="5867400" y="4503738"/>
          <p14:tracePt t="31710" x="6256338" y="4403725"/>
          <p14:tracePt t="31726" x="6332538" y="4389438"/>
          <p14:tracePt t="31743" x="6354763" y="4381500"/>
          <p14:tracePt t="31783" x="6346825" y="4381500"/>
          <p14:tracePt t="31793" x="6332538" y="4381500"/>
          <p14:tracePt t="31809" x="6270625" y="4359275"/>
          <p14:tracePt t="31826" x="6149975" y="4327525"/>
          <p14:tracePt t="31843" x="5989638" y="4327525"/>
          <p14:tracePt t="31859" x="5775325" y="4327525"/>
          <p14:tracePt t="31876" x="5616575" y="4321175"/>
          <p14:tracePt t="31893" x="5562600" y="4297363"/>
          <p14:tracePt t="31910" x="5554663" y="4289425"/>
          <p14:tracePt t="31926" x="5608638" y="4289425"/>
          <p14:tracePt t="31943" x="6096000" y="4297363"/>
          <p14:tracePt t="31960" x="6797675" y="4297363"/>
          <p14:tracePt t="31976" x="7337425" y="4365625"/>
          <p14:tracePt t="31993" x="7642225" y="4427538"/>
          <p14:tracePt t="32010" x="7696200" y="4441825"/>
          <p14:tracePt t="32026" x="7680325" y="4465638"/>
          <p14:tracePt t="32043" x="7527925" y="4525963"/>
          <p14:tracePt t="32059" x="7239000" y="4549775"/>
          <p14:tracePt t="32076" x="6819900" y="4579938"/>
          <p14:tracePt t="32093" x="6492875" y="4556125"/>
          <p14:tracePt t="32110" x="6416675" y="4525963"/>
          <p14:tracePt t="32126" x="6416675" y="4518025"/>
          <p14:tracePt t="32143" x="6651625" y="4487863"/>
          <p14:tracePt t="32160" x="7002463" y="4441825"/>
          <p14:tracePt t="32176" x="7399338" y="4381500"/>
          <p14:tracePt t="32193" x="7650163" y="4343400"/>
          <p14:tracePt t="32210" x="7680325" y="4343400"/>
          <p14:tracePt t="32247" x="7673975" y="4327525"/>
          <p14:tracePt t="32260" x="7627938" y="4313238"/>
          <p14:tracePt t="32276" x="7483475" y="4267200"/>
          <p14:tracePt t="32293" x="7361238" y="4237038"/>
          <p14:tracePt t="32311" x="7285038" y="4213225"/>
          <p14:tracePt t="32327" x="7269163" y="4213225"/>
          <p14:tracePt t="32361" x="7285038" y="4213225"/>
          <p14:tracePt t="32367" x="7292975" y="4213225"/>
          <p14:tracePt t="32376" x="7315200" y="4213225"/>
          <p14:tracePt t="32393" x="7323138" y="4213225"/>
          <p14:tracePt t="32719" x="7323138" y="4221163"/>
          <p14:tracePt t="32727" x="7315200" y="4221163"/>
          <p14:tracePt t="32735" x="7254875" y="4213225"/>
          <p14:tracePt t="32744" x="7170738" y="4191000"/>
          <p14:tracePt t="32760" x="7032625" y="4191000"/>
          <p14:tracePt t="32777" x="6980238" y="4206875"/>
          <p14:tracePt t="32793" x="6911975" y="4229100"/>
          <p14:tracePt t="32810" x="6850063" y="4229100"/>
          <p14:tracePt t="32827" x="6835775" y="4229100"/>
          <p14:tracePt t="32844" x="6827838" y="4229100"/>
          <p14:tracePt t="33239" x="6827838" y="4221163"/>
          <p14:tracePt t="33255" x="6819900" y="4221163"/>
          <p14:tracePt t="33263" x="6811963" y="4221163"/>
          <p14:tracePt t="33271" x="6797675" y="4206875"/>
          <p14:tracePt t="33279" x="6797675" y="4191000"/>
          <p14:tracePt t="33293" x="6797675" y="4168775"/>
          <p14:tracePt t="33310" x="6773863" y="4122738"/>
          <p14:tracePt t="33327" x="6773863" y="4084638"/>
          <p14:tracePt t="33343" x="6773863" y="4060825"/>
          <p14:tracePt t="33360" x="6773863" y="4038600"/>
          <p14:tracePt t="33378" x="6765925" y="4008438"/>
          <p14:tracePt t="33393" x="6759575" y="3984625"/>
          <p14:tracePt t="33411" x="6743700" y="3962400"/>
          <p14:tracePt t="33427" x="6743700" y="3954463"/>
          <p14:tracePt t="33464" x="6735763" y="3946525"/>
          <p14:tracePt t="33527" x="6735763" y="3940175"/>
          <p14:tracePt t="33655" x="6727825" y="3932238"/>
          <p14:tracePt t="33783" x="6721475" y="3932238"/>
          <p14:tracePt t="33799" x="6721475" y="3924300"/>
          <p14:tracePt t="33864" x="6713538" y="3924300"/>
          <p14:tracePt t="33880" x="6705600" y="3924300"/>
          <p14:tracePt t="33913" x="6697663" y="3916363"/>
          <p14:tracePt t="33927" x="6689725" y="3916363"/>
          <p14:tracePt t="33943" x="6683375" y="3908425"/>
          <p14:tracePt t="33959" x="6675438" y="3902075"/>
          <p14:tracePt t="33967" x="6659563" y="3886200"/>
          <p14:tracePt t="33983" x="6645275" y="3870325"/>
          <p14:tracePt t="33994" x="6629400" y="3863975"/>
          <p14:tracePt t="34010" x="6607175" y="3832225"/>
          <p14:tracePt t="34027" x="6575425" y="3794125"/>
          <p14:tracePt t="34043" x="6530975" y="3733800"/>
          <p14:tracePt t="34060" x="6446838" y="3635375"/>
          <p14:tracePt t="34077" x="6370638" y="3543300"/>
          <p14:tracePt t="34094" x="6194425" y="3368675"/>
          <p14:tracePt t="34111" x="6088063" y="3246438"/>
          <p14:tracePt t="34127" x="6049963" y="3192463"/>
          <p14:tracePt t="34144" x="6042025" y="3184525"/>
          <p14:tracePt t="34177" x="6027738" y="3184525"/>
          <p14:tracePt t="34194" x="6003925" y="3178175"/>
          <p14:tracePt t="34210" x="5981700" y="3178175"/>
          <p14:tracePt t="34244" x="5973763" y="3178175"/>
          <p14:tracePt t="34279" x="5981700" y="3178175"/>
          <p14:tracePt t="34287" x="6011863" y="3178175"/>
          <p14:tracePt t="34296" x="6027738" y="3146425"/>
          <p14:tracePt t="34310" x="6073775" y="3086100"/>
          <p14:tracePt t="34327" x="6118225" y="3017838"/>
          <p14:tracePt t="34344" x="6149975" y="2941638"/>
          <p14:tracePt t="34360" x="6210300" y="2797175"/>
          <p14:tracePt t="34377" x="6248400" y="2682875"/>
          <p14:tracePt t="34394" x="6286500" y="2544763"/>
          <p14:tracePt t="34410" x="6302375" y="2408238"/>
          <p14:tracePt t="34427" x="6308725" y="2324100"/>
          <p14:tracePt t="34443" x="6316663" y="2247900"/>
          <p14:tracePt t="34460" x="6340475" y="2155825"/>
          <p14:tracePt t="34477" x="6346825" y="2087563"/>
          <p14:tracePt t="34494" x="6370638" y="2035175"/>
          <p14:tracePt t="34510" x="6378575" y="2019300"/>
          <p14:tracePt t="34527" x="6378575" y="2011363"/>
          <p14:tracePt t="34544" x="6384925" y="2003425"/>
          <p14:tracePt t="34560" x="6400800" y="1989138"/>
          <p14:tracePt t="34577" x="6408738" y="1981200"/>
          <p14:tracePt t="34594" x="6430963" y="1958975"/>
          <p14:tracePt t="34611" x="6469063" y="1912938"/>
          <p14:tracePt t="34627" x="6507163" y="1858963"/>
          <p14:tracePt t="34644" x="6569075" y="1782763"/>
          <p14:tracePt t="34660" x="6637338" y="1698625"/>
          <p14:tracePt t="34677" x="6667500" y="1654175"/>
          <p14:tracePt t="34694" x="6675438" y="1630363"/>
          <p14:tracePt t="34959" x="6667500" y="1622425"/>
          <p14:tracePt t="34968" x="6637338" y="1622425"/>
          <p14:tracePt t="34977" x="6607175" y="1622425"/>
          <p14:tracePt t="34994" x="6492875" y="1622425"/>
          <p14:tracePt t="35011" x="6218238" y="1790700"/>
          <p14:tracePt t="35027" x="5921375" y="1958975"/>
          <p14:tracePt t="35044" x="5600700" y="2193925"/>
          <p14:tracePt t="35061" x="5380038" y="2316163"/>
          <p14:tracePt t="35078" x="5249863" y="2416175"/>
          <p14:tracePt t="35094" x="5165725" y="2498725"/>
          <p14:tracePt t="35111" x="5165725" y="2560638"/>
          <p14:tracePt t="35127" x="5165725" y="2636838"/>
          <p14:tracePt t="35144" x="5165725" y="2720975"/>
          <p14:tracePt t="35161" x="5165725" y="2811463"/>
          <p14:tracePt t="35177" x="5165725" y="2903538"/>
          <p14:tracePt t="35194" x="5165725" y="2987675"/>
          <p14:tracePt t="35211" x="5165725" y="3048000"/>
          <p14:tracePt t="35227" x="5165725" y="3086100"/>
          <p14:tracePt t="35244" x="5165725" y="3101975"/>
          <p14:tracePt t="35277" x="5165725" y="3124200"/>
          <p14:tracePt t="35294" x="5151438" y="3140075"/>
          <p14:tracePt t="35311" x="5151438" y="3146425"/>
          <p14:tracePt t="35327" x="5143500" y="3154363"/>
          <p14:tracePt t="35344" x="5143500" y="3170238"/>
          <p14:tracePt t="35377" x="5143500" y="3178175"/>
          <p14:tracePt t="35487" x="5143500" y="3192463"/>
          <p14:tracePt t="35495" x="5143500" y="3216275"/>
          <p14:tracePt t="35503" x="5135563" y="3230563"/>
          <p14:tracePt t="35511" x="5135563" y="3254375"/>
          <p14:tracePt t="35527" x="5127625" y="3292475"/>
          <p14:tracePt t="35544" x="5121275" y="3306763"/>
          <p14:tracePt t="35641" x="5143500" y="3298825"/>
          <p14:tracePt t="35647" x="5173663" y="3276600"/>
          <p14:tracePt t="35661" x="5235575" y="3246438"/>
          <p14:tracePt t="35678" x="5570538" y="3178175"/>
          <p14:tracePt t="35694" x="5875338" y="3154363"/>
          <p14:tracePt t="35711" x="6096000" y="3140075"/>
          <p14:tracePt t="35728" x="6256338" y="3116263"/>
          <p14:tracePt t="35744" x="6308725" y="3101975"/>
          <p14:tracePt t="35816" x="6316663" y="3101975"/>
          <p14:tracePt t="35841" x="6324600" y="3101975"/>
          <p14:tracePt t="35847" x="6332538" y="3101975"/>
          <p14:tracePt t="35857" x="6340475" y="3101975"/>
          <p14:tracePt t="35872" x="6346825" y="3101975"/>
          <p14:tracePt t="35879" x="6362700" y="3101975"/>
          <p14:tracePt t="35894" x="6370638" y="3101975"/>
          <p14:tracePt t="35911" x="6423025" y="3116263"/>
          <p14:tracePt t="35944" x="6438900" y="3116263"/>
          <p14:tracePt t="35961" x="6446838" y="3116263"/>
          <p14:tracePt t="35978" x="6446838" y="3086100"/>
          <p14:tracePt t="35994" x="6423025" y="3048000"/>
          <p14:tracePt t="36011" x="6370638" y="2994025"/>
          <p14:tracePt t="36028" x="6324600" y="2955925"/>
          <p14:tracePt t="36044" x="6316663" y="2955925"/>
          <p14:tracePt t="36079" x="6308725" y="2955925"/>
          <p14:tracePt t="36423" x="6316663" y="2955925"/>
          <p14:tracePt t="36431" x="6316663" y="2963863"/>
          <p14:tracePt t="36439" x="6332538" y="2963863"/>
          <p14:tracePt t="36447" x="6346825" y="2979738"/>
          <p14:tracePt t="36471" x="6362700" y="2987675"/>
          <p14:tracePt t="36479" x="6362700" y="2994025"/>
          <p14:tracePt t="36695" x="6370638" y="3017838"/>
          <p14:tracePt t="36703" x="6392863" y="3032125"/>
          <p14:tracePt t="36712" x="6461125" y="3078163"/>
          <p14:tracePt t="36728" x="6689725" y="3140075"/>
          <p14:tracePt t="36745" x="7064375" y="3192463"/>
          <p14:tracePt t="36761" x="7383463" y="3246438"/>
          <p14:tracePt t="36778" x="7551738" y="3276600"/>
          <p14:tracePt t="36795" x="7581900" y="3284538"/>
          <p14:tracePt t="36811" x="7589838" y="3284538"/>
          <p14:tracePt t="36828" x="7597775" y="3284538"/>
          <p14:tracePt t="36845" x="7581900" y="3284538"/>
          <p14:tracePt t="36862" x="7543800" y="3284538"/>
          <p14:tracePt t="36878" x="7497763" y="3284538"/>
          <p14:tracePt t="36895" x="7429500" y="3322638"/>
          <p14:tracePt t="36911" x="7361238" y="3375025"/>
          <p14:tracePt t="36928" x="7299325" y="3413125"/>
          <p14:tracePt t="36945" x="7246938" y="3444875"/>
          <p14:tracePt t="36961" x="7192963" y="3451225"/>
          <p14:tracePt t="36978" x="7170738" y="3451225"/>
          <p14:tracePt t="36995" x="7162800" y="3451225"/>
          <p14:tracePt t="37012" x="7154863" y="3444875"/>
          <p14:tracePt t="37028" x="7154863" y="3398838"/>
          <p14:tracePt t="37044" x="7154863" y="3336925"/>
          <p14:tracePt t="37061" x="7170738" y="3260725"/>
          <p14:tracePt t="37078" x="7216775" y="3132138"/>
          <p14:tracePt t="37094" x="7246938" y="3070225"/>
          <p14:tracePt t="37111" x="7299325" y="3017838"/>
          <p14:tracePt t="37128" x="7383463" y="2979738"/>
          <p14:tracePt t="37144" x="7489825" y="2955925"/>
          <p14:tracePt t="37161" x="7581900" y="2941638"/>
          <p14:tracePt t="37178" x="7680325" y="2941638"/>
          <p14:tracePt t="37194" x="7788275" y="2955925"/>
          <p14:tracePt t="37211" x="7894638" y="3017838"/>
          <p14:tracePt t="37228" x="7985125" y="3101975"/>
          <p14:tracePt t="37244" x="8047038" y="3208338"/>
          <p14:tracePt t="37261" x="8093075" y="3368675"/>
          <p14:tracePt t="37278" x="8054975" y="3581400"/>
          <p14:tracePt t="37295" x="7954963" y="3717925"/>
          <p14:tracePt t="37311" x="7818438" y="3787775"/>
          <p14:tracePt t="37328" x="7612063" y="3810000"/>
          <p14:tracePt t="37345" x="7353300" y="3794125"/>
          <p14:tracePt t="37361" x="6964363" y="3627438"/>
          <p14:tracePt t="37378" x="6705600" y="3429000"/>
          <p14:tracePt t="37395" x="6591300" y="3268663"/>
          <p14:tracePt t="37412" x="6561138" y="3094038"/>
          <p14:tracePt t="37428" x="6561138" y="2933700"/>
          <p14:tracePt t="37447" x="6705600" y="2727325"/>
          <p14:tracePt t="37462" x="6858000" y="2674938"/>
          <p14:tracePt t="37478" x="7078663" y="2651125"/>
          <p14:tracePt t="37495" x="7277100" y="2651125"/>
          <p14:tracePt t="37512" x="7445375" y="2667000"/>
          <p14:tracePt t="37528" x="7566025" y="2735263"/>
          <p14:tracePt t="37545" x="7642225" y="2849563"/>
          <p14:tracePt t="37562" x="7688263" y="3025775"/>
          <p14:tracePt t="37578" x="7696200" y="3260725"/>
          <p14:tracePt t="37595" x="7666038" y="3451225"/>
          <p14:tracePt t="37612" x="7589838" y="3559175"/>
          <p14:tracePt t="37628" x="7483475" y="3619500"/>
          <p14:tracePt t="37646" x="7315200" y="3619500"/>
          <p14:tracePt t="37663" x="7162800" y="3497263"/>
          <p14:tracePt t="37678" x="7048500" y="3344863"/>
          <p14:tracePt t="37695" x="7002463" y="3162300"/>
          <p14:tracePt t="37712" x="7002463" y="3009900"/>
          <p14:tracePt t="37729" x="7032625" y="2879725"/>
          <p14:tracePt t="37745" x="7124700" y="2827338"/>
          <p14:tracePt t="37762" x="7231063" y="2827338"/>
          <p14:tracePt t="37778" x="7299325" y="2841625"/>
          <p14:tracePt t="37795" x="7345363" y="2887663"/>
          <p14:tracePt t="37812" x="7383463" y="3025775"/>
          <p14:tracePt t="37828" x="7391400" y="3216275"/>
          <p14:tracePt t="37845" x="7391400" y="3390900"/>
          <p14:tracePt t="37850" x="7369175" y="3467100"/>
          <p14:tracePt t="37864" x="7323138" y="3535363"/>
          <p14:tracePt t="37878" x="7216775" y="3551238"/>
          <p14:tracePt t="37895" x="7108825" y="3521075"/>
          <p14:tracePt t="37912" x="6934200" y="3390900"/>
          <p14:tracePt t="37929" x="6811963" y="3238500"/>
          <p14:tracePt t="37945" x="6789738" y="3101975"/>
          <p14:tracePt t="37962" x="6789738" y="2963863"/>
          <p14:tracePt t="37978" x="6873875" y="2849563"/>
          <p14:tracePt t="37995" x="7064375" y="2781300"/>
          <p14:tracePt t="38012" x="7315200" y="2781300"/>
          <p14:tracePt t="38028" x="7627938" y="2781300"/>
          <p14:tracePt t="38045" x="7826375" y="2879725"/>
          <p14:tracePt t="38063" x="7962900" y="3116263"/>
          <p14:tracePt t="38079" x="7978775" y="3352800"/>
          <p14:tracePt t="38095" x="7962900" y="3527425"/>
          <p14:tracePt t="38112" x="7886700" y="3641725"/>
          <p14:tracePt t="38128" x="7794625" y="3673475"/>
          <p14:tracePt t="38145" x="7712075" y="3673475"/>
          <p14:tracePt t="38162" x="7559675" y="3619500"/>
          <p14:tracePt t="38179" x="7285038" y="3413125"/>
          <p14:tracePt t="38195" x="7086600" y="3216275"/>
          <p14:tracePt t="38212" x="7002463" y="3055938"/>
          <p14:tracePt t="38229" x="6994525" y="2933700"/>
          <p14:tracePt t="38245" x="7040563" y="2849563"/>
          <p14:tracePt t="38262" x="7285038" y="2841625"/>
          <p14:tracePt t="38279" x="7489825" y="2887663"/>
          <p14:tracePt t="38295" x="7688263" y="3040063"/>
          <p14:tracePt t="38312" x="7756525" y="3216275"/>
          <p14:tracePt t="38328" x="7772400" y="3459163"/>
          <p14:tracePt t="38345" x="7742238" y="3673475"/>
          <p14:tracePt t="38362" x="7650163" y="3794125"/>
          <p14:tracePt t="38379" x="7543800" y="3825875"/>
          <p14:tracePt t="38395" x="7437438" y="3817938"/>
          <p14:tracePt t="38412" x="7277100" y="3703638"/>
          <p14:tracePt t="38429" x="7102475" y="3521075"/>
          <p14:tracePt t="38446" x="6994525" y="3322638"/>
          <p14:tracePt t="38462" x="6980238" y="3162300"/>
          <p14:tracePt t="38479" x="7048500" y="2994025"/>
          <p14:tracePt t="38495" x="7178675" y="2963863"/>
          <p14:tracePt t="38512" x="7331075" y="2963863"/>
          <p14:tracePt t="38529" x="7407275" y="2963863"/>
          <p14:tracePt t="38545" x="7445375" y="3001963"/>
          <p14:tracePt t="38562" x="7505700" y="3094038"/>
          <p14:tracePt t="38579" x="7521575" y="3170238"/>
          <p14:tracePt t="38595" x="7521575" y="3222625"/>
          <p14:tracePt t="38612" x="7521575" y="3260725"/>
          <p14:tracePt t="38629" x="7513638" y="3276600"/>
          <p14:tracePt t="38662" x="7505700" y="3276600"/>
          <p14:tracePt t="38759" x="7497763" y="3276600"/>
          <p14:tracePt t="39487" x="7489825" y="3276600"/>
          <p14:tracePt t="39527" x="7475538" y="3298825"/>
          <p14:tracePt t="39535" x="7475538" y="3322638"/>
          <p14:tracePt t="39546" x="7467600" y="3330575"/>
          <p14:tracePt t="39562" x="7429500" y="3390900"/>
          <p14:tracePt t="39579" x="7399338" y="3475038"/>
          <p14:tracePt t="39596" x="7375525" y="3565525"/>
          <p14:tracePt t="39612" x="7331075" y="3687763"/>
          <p14:tracePt t="39630" x="7277100" y="3810000"/>
          <p14:tracePt t="39646" x="7246938" y="3870325"/>
          <p14:tracePt t="39662" x="7239000" y="3894138"/>
          <p14:tracePt t="39679" x="7216775" y="3932238"/>
          <p14:tracePt t="39696" x="7200900" y="3946525"/>
          <p14:tracePt t="39712" x="7185025" y="3954463"/>
          <p14:tracePt t="39729" x="7162800" y="3962400"/>
          <p14:tracePt t="39746" x="7140575" y="3970338"/>
          <p14:tracePt t="39762" x="7132638" y="3970338"/>
          <p14:tracePt t="39779" x="7116763" y="3978275"/>
          <p14:tracePt t="39796" x="7108825" y="3978275"/>
          <p14:tracePt t="39812" x="7094538" y="3978275"/>
          <p14:tracePt t="39830" x="7086600" y="3984625"/>
          <p14:tracePt t="39975" x="7086600" y="3978275"/>
          <p14:tracePt t="39983" x="7086600" y="3962400"/>
          <p14:tracePt t="39991" x="7094538" y="3940175"/>
          <p14:tracePt t="39999" x="7108825" y="3902075"/>
          <p14:tracePt t="40012" x="7132638" y="3856038"/>
          <p14:tracePt t="40031" x="7208838" y="3717925"/>
          <p14:tracePt t="40046" x="7269163" y="3627438"/>
          <p14:tracePt t="40062" x="7299325" y="3565525"/>
          <p14:tracePt t="40079" x="7315200" y="3543300"/>
          <p14:tracePt t="40096" x="7323138" y="3535363"/>
          <p14:tracePt t="40113" x="7331075" y="3535363"/>
          <p14:tracePt t="40167" x="7337425" y="3535363"/>
          <p14:tracePt t="40191" x="7345363" y="3535363"/>
          <p14:tracePt t="40207" x="7353300" y="3535363"/>
          <p14:tracePt t="40223" x="7361238" y="3535363"/>
          <p14:tracePt t="40240" x="7369175" y="3543300"/>
          <p14:tracePt t="40257" x="7375525" y="3543300"/>
          <p14:tracePt t="40263" x="7375525" y="3551238"/>
          <p14:tracePt t="40367" x="7383463" y="3551238"/>
          <p14:tracePt t="40375" x="7383463" y="3559175"/>
          <p14:tracePt t="40447" x="7383463" y="3565525"/>
          <p14:tracePt t="40456" x="7375525" y="3565525"/>
          <p14:tracePt t="40463" x="7353300" y="3565525"/>
          <p14:tracePt t="40479" x="7285038" y="3559175"/>
          <p14:tracePt t="40496" x="7216775" y="3551238"/>
          <p14:tracePt t="40513" x="7116763" y="3551238"/>
          <p14:tracePt t="40530" x="7094538" y="3551238"/>
          <p14:tracePt t="40575" x="7094538" y="3559175"/>
          <p14:tracePt t="40583" x="7154863" y="3573463"/>
          <p14:tracePt t="40596" x="7200900" y="3581400"/>
          <p14:tracePt t="40613" x="7345363" y="3603625"/>
          <p14:tracePt t="40630" x="7459663" y="3603625"/>
          <p14:tracePt t="40646" x="7467600" y="3603625"/>
          <p14:tracePt t="40663" x="7475538" y="3603625"/>
          <p14:tracePt t="40679" x="7467600" y="3635375"/>
          <p14:tracePt t="40696" x="7407275" y="3749675"/>
          <p14:tracePt t="40713" x="7269163" y="4022725"/>
          <p14:tracePt t="40729" x="7018338" y="4511675"/>
          <p14:tracePt t="40746" x="6827838" y="4854575"/>
          <p14:tracePt t="40763" x="6727825" y="5013325"/>
          <p14:tracePt t="40779" x="6705600" y="5051425"/>
          <p14:tracePt t="40847" x="6697663" y="5059363"/>
          <p14:tracePt t="40871" x="6689725" y="5059363"/>
          <p14:tracePt t="40887" x="6683375" y="5045075"/>
          <p14:tracePt t="40895" x="6675438" y="5029200"/>
          <p14:tracePt t="40911" x="6667500" y="5021263"/>
          <p14:tracePt t="41015" x="6667500" y="5013325"/>
          <p14:tracePt t="41023" x="6667500" y="5006975"/>
          <p14:tracePt t="41032" x="6683375" y="4983163"/>
          <p14:tracePt t="41046" x="6759575" y="4937125"/>
          <p14:tracePt t="41062" x="6873875" y="4876800"/>
          <p14:tracePt t="41079" x="6942138" y="4830763"/>
          <p14:tracePt t="41096" x="6950075" y="4816475"/>
          <p14:tracePt t="41495" x="6934200" y="4792663"/>
          <p14:tracePt t="41503" x="6896100" y="4792663"/>
          <p14:tracePt t="41513" x="6873875" y="4784725"/>
          <p14:tracePt t="41531" x="6751638" y="4754563"/>
          <p14:tracePt t="41546" x="6438900" y="4656138"/>
          <p14:tracePt t="41563" x="6088063" y="4556125"/>
          <p14:tracePt t="41580" x="5799138" y="4435475"/>
          <p14:tracePt t="41596" x="5699125" y="4381500"/>
          <p14:tracePt t="41613" x="5676900" y="4359275"/>
          <p14:tracePt t="41630" x="5676900" y="4327525"/>
          <p14:tracePt t="41646" x="5676900" y="4313238"/>
          <p14:tracePt t="41663" x="5676900" y="4297363"/>
          <p14:tracePt t="41680" x="5676900" y="4289425"/>
          <p14:tracePt t="41783" x="5676900" y="4275138"/>
          <p14:tracePt t="41791" x="5676900" y="4267200"/>
          <p14:tracePt t="41799" x="5676900" y="4251325"/>
          <p14:tracePt t="41927" x="5692775" y="4251325"/>
          <p14:tracePt t="41935" x="5730875" y="4251325"/>
          <p14:tracePt t="41946" x="5783263" y="4251325"/>
          <p14:tracePt t="41963" x="6096000" y="4251325"/>
          <p14:tracePt t="41980" x="6621463" y="4152900"/>
          <p14:tracePt t="41997" x="7102475" y="4008438"/>
          <p14:tracePt t="42014" x="7497763" y="3717925"/>
          <p14:tracePt t="42030" x="7551738" y="3641725"/>
          <p14:tracePt t="42046" x="7573963" y="3444875"/>
          <p14:tracePt t="42063" x="7559675" y="3375025"/>
          <p14:tracePt t="42080" x="7513638" y="3284538"/>
          <p14:tracePt t="42097" x="7489825" y="3254375"/>
          <p14:tracePt t="42113" x="7475538" y="3238500"/>
          <p14:tracePt t="42351" x="7459663" y="3238500"/>
          <p14:tracePt t="42359" x="7445375" y="3246438"/>
          <p14:tracePt t="42367" x="7421563" y="3284538"/>
          <p14:tracePt t="42380" x="7413625" y="3292475"/>
          <p14:tracePt t="42397" x="7391400" y="3306763"/>
          <p14:tracePt t="42414" x="7375525" y="3306763"/>
          <p14:tracePt t="42430" x="7369175" y="3306763"/>
          <p14:tracePt t="42487" x="7353300" y="3306763"/>
          <p14:tracePt t="42496" x="7345363" y="3322638"/>
          <p14:tracePt t="42503" x="7345363" y="3330575"/>
          <p14:tracePt t="42514" x="7337425" y="3344863"/>
          <p14:tracePt t="42530" x="7331075" y="3368675"/>
          <p14:tracePt t="42547" x="7307263" y="3421063"/>
          <p14:tracePt t="42563" x="7299325" y="3513138"/>
          <p14:tracePt t="42580" x="7299325" y="3581400"/>
          <p14:tracePt t="42597" x="7299325" y="3611563"/>
          <p14:tracePt t="42680" x="7292975" y="3619500"/>
          <p14:tracePt t="42687" x="7285038" y="3619500"/>
          <p14:tracePt t="42697" x="7269163" y="3619500"/>
          <p14:tracePt t="42713" x="7261225" y="3611563"/>
          <p14:tracePt t="42831" x="7254875" y="3611563"/>
          <p14:tracePt t="42839" x="7246938" y="3611563"/>
          <p14:tracePt t="42847" x="7239000" y="3611563"/>
          <p14:tracePt t="42863" x="7162800" y="3641725"/>
          <p14:tracePt t="42880" x="6972300" y="3749675"/>
          <p14:tracePt t="42897" x="6689725" y="3908425"/>
          <p14:tracePt t="42913" x="6423025" y="4016375"/>
          <p14:tracePt t="42930" x="6248400" y="4046538"/>
          <p14:tracePt t="42949" x="6134100" y="4054475"/>
          <p14:tracePt t="42964" x="6065838" y="4054475"/>
          <p14:tracePt t="42980" x="6011863" y="4054475"/>
          <p14:tracePt t="42997" x="5973763" y="4054475"/>
          <p14:tracePt t="43014" x="5935663" y="4054475"/>
          <p14:tracePt t="43030" x="5921375" y="4054475"/>
          <p14:tracePt t="43047" x="5913438" y="4054475"/>
          <p14:tracePt t="43064" x="5905500" y="4054475"/>
          <p14:tracePt t="43081" x="5897563" y="4054475"/>
          <p14:tracePt t="43097" x="5889625" y="4054475"/>
          <p14:tracePt t="43114" x="5875338" y="4076700"/>
          <p14:tracePt t="43130" x="5859463" y="4092575"/>
          <p14:tracePt t="43148" x="5859463" y="4106863"/>
          <p14:tracePt t="43163" x="5845175" y="4130675"/>
          <p14:tracePt t="43180" x="5837238" y="4168775"/>
          <p14:tracePt t="43196" x="5837238" y="4191000"/>
          <p14:tracePt t="43213" x="5837238" y="4198938"/>
          <p14:tracePt t="43271" x="5837238" y="4213225"/>
          <p14:tracePt t="43295" x="5837238" y="4221163"/>
          <p14:tracePt t="43311" x="5837238" y="4229100"/>
          <p14:tracePt t="43319" x="5837238" y="4237038"/>
          <p14:tracePt t="43375" x="5837238" y="4244975"/>
          <p14:tracePt t="43422" x="5837238" y="4251325"/>
          <p14:tracePt t="43438" x="5837238" y="4259263"/>
          <p14:tracePt t="43445" x="5837238" y="4267200"/>
          <p14:tracePt t="43453" x="5837238" y="4275138"/>
          <p14:tracePt t="43463" x="5837238" y="4283075"/>
          <p14:tracePt t="43480" x="5837238" y="4289425"/>
          <p14:tracePt t="43498" x="5837238" y="4297363"/>
          <p14:tracePt t="44087" x="5829300" y="4305300"/>
          <p14:tracePt t="44430" x="5851525" y="4313238"/>
          <p14:tracePt t="44437" x="5905500" y="4327525"/>
          <p14:tracePt t="44447" x="5959475" y="4327525"/>
          <p14:tracePt t="44464" x="6096000" y="4327525"/>
          <p14:tracePt t="44481" x="6264275" y="4327525"/>
          <p14:tracePt t="44497" x="6384925" y="4327525"/>
          <p14:tracePt t="44514" x="6438900" y="4313238"/>
          <p14:tracePt t="44531" x="6454775" y="4305300"/>
          <p14:tracePt t="44548" x="6469063" y="4289425"/>
          <p14:tracePt t="44564" x="6469063" y="4244975"/>
          <p14:tracePt t="44581" x="6477000" y="4198938"/>
          <p14:tracePt t="44598" x="6523038" y="4068763"/>
          <p14:tracePt t="44614" x="6607175" y="3932238"/>
          <p14:tracePt t="44631" x="6713538" y="3733800"/>
          <p14:tracePt t="44647" x="6850063" y="3543300"/>
          <p14:tracePt t="44664" x="7018338" y="3330575"/>
          <p14:tracePt t="44681" x="7124700" y="3200400"/>
          <p14:tracePt t="44697" x="7216775" y="3124200"/>
          <p14:tracePt t="44714" x="7292975" y="3086100"/>
          <p14:tracePt t="44731" x="7331075" y="3063875"/>
          <p14:tracePt t="44747" x="7353300" y="3063875"/>
          <p14:tracePt t="44764" x="7361238" y="3063875"/>
          <p14:tracePt t="44783" x="7369175" y="3063875"/>
          <p14:tracePt t="44807" x="7383463" y="3063875"/>
          <p14:tracePt t="44815" x="7391400" y="3063875"/>
          <p14:tracePt t="44831" x="7407275" y="3063875"/>
          <p14:tracePt t="44848" x="7413625" y="3063875"/>
          <p14:tracePt t="44864" x="7421563" y="3063875"/>
          <p14:tracePt t="44881" x="7429500" y="3063875"/>
          <p14:tracePt t="44903" x="7437438" y="3063875"/>
          <p14:tracePt t="45007" x="7437438" y="3094038"/>
          <p14:tracePt t="45016" x="7437438" y="3116263"/>
          <p14:tracePt t="45023" x="7437438" y="3140075"/>
          <p14:tracePt t="45031" x="7421563" y="3154363"/>
          <p14:tracePt t="45048" x="7399338" y="3192463"/>
          <p14:tracePt t="45064" x="7383463" y="3208338"/>
          <p14:tracePt t="45081" x="7361238" y="3208338"/>
          <p14:tracePt t="45097" x="7345363" y="3208338"/>
          <p14:tracePt t="45114" x="7307263" y="3208338"/>
          <p14:tracePt t="45131" x="7299325" y="3208338"/>
          <p14:tracePt t="45148" x="7277100" y="3208338"/>
          <p14:tracePt t="45181" x="7277100" y="3200400"/>
          <p14:tracePt t="45199" x="7269163" y="3200400"/>
          <p14:tracePt t="45215" x="7254875" y="3200400"/>
          <p14:tracePt t="45231" x="7192963" y="3254375"/>
          <p14:tracePt t="45248" x="7094538" y="3398838"/>
          <p14:tracePt t="45264" x="6942138" y="3641725"/>
          <p14:tracePt t="45281" x="6827838" y="3856038"/>
          <p14:tracePt t="45298" x="6751638" y="4008438"/>
          <p14:tracePt t="45314" x="6721475" y="4084638"/>
          <p14:tracePt t="45331" x="6713538" y="4122738"/>
          <p14:tracePt t="45348" x="6697663" y="4137025"/>
          <p14:tracePt t="45381" x="6697663" y="4144963"/>
          <p14:tracePt t="45399" x="6689725" y="4160838"/>
          <p14:tracePt t="45415" x="6683375" y="4160838"/>
          <p14:tracePt t="45431" x="6651625" y="4160838"/>
          <p14:tracePt t="45448" x="6629400" y="4168775"/>
          <p14:tracePt t="45465" x="6583363" y="4183063"/>
          <p14:tracePt t="45481" x="6569075" y="4198938"/>
          <p14:tracePt t="45498" x="6545263" y="4213225"/>
          <p14:tracePt t="45514" x="6530975" y="4237038"/>
          <p14:tracePt t="45531" x="6523038" y="4259263"/>
          <p14:tracePt t="45623" x="6523038" y="4267200"/>
          <p14:tracePt t="45639" x="6523038" y="4275138"/>
          <p14:tracePt t="45647" x="6515100" y="4283075"/>
          <p14:tracePt t="45655" x="6507163" y="4289425"/>
          <p14:tracePt t="45665" x="6484938" y="4297363"/>
          <p14:tracePt t="45681" x="6477000" y="4305300"/>
          <p14:tracePt t="46193" x="6484938" y="4297363"/>
          <p14:tracePt t="46199" x="6492875" y="4275138"/>
          <p14:tracePt t="46208" x="6545263" y="4221163"/>
          <p14:tracePt t="46215" x="6599238" y="4175125"/>
          <p14:tracePt t="46231" x="6765925" y="4046538"/>
          <p14:tracePt t="46249" x="6904038" y="3940175"/>
          <p14:tracePt t="46265" x="7040563" y="3817938"/>
          <p14:tracePt t="46281" x="7116763" y="3695700"/>
          <p14:tracePt t="46298" x="7146925" y="3611563"/>
          <p14:tracePt t="46315" x="7178675" y="3521075"/>
          <p14:tracePt t="46331" x="7185025" y="3459163"/>
          <p14:tracePt t="46348" x="7192963" y="3382963"/>
          <p14:tracePt t="46365" x="7200900" y="3336925"/>
          <p14:tracePt t="46368" x="7200900" y="3314700"/>
          <p14:tracePt t="46382" x="7200900" y="3292475"/>
          <p14:tracePt t="46415" x="7200900" y="3284538"/>
          <p14:tracePt t="46543" x="7208838" y="3268663"/>
          <p14:tracePt t="46567" x="7208838" y="3260725"/>
          <p14:tracePt t="46663" x="7208838" y="3314700"/>
          <p14:tracePt t="46671" x="7200900" y="3360738"/>
          <p14:tracePt t="46682" x="7185025" y="3413125"/>
          <p14:tracePt t="46698" x="7146925" y="3603625"/>
          <p14:tracePt t="46715" x="7116763" y="3787775"/>
          <p14:tracePt t="46732" x="7108825" y="3908425"/>
          <p14:tracePt t="46749" x="7108825" y="4008438"/>
          <p14:tracePt t="46765" x="7108825" y="4060825"/>
          <p14:tracePt t="46782" x="7108825" y="4084638"/>
          <p14:tracePt t="46815" x="7094538" y="4106863"/>
          <p14:tracePt t="46832" x="7078663" y="4114800"/>
          <p14:tracePt t="46848" x="7070725" y="4114800"/>
          <p14:tracePt t="46864" x="7048500" y="4114800"/>
          <p14:tracePt t="46881" x="7040563" y="4114800"/>
          <p14:tracePt t="46898" x="7026275" y="4114800"/>
          <p14:tracePt t="46914" x="7018338" y="4122738"/>
          <p14:tracePt t="46931" x="6994525" y="4137025"/>
          <p14:tracePt t="46948" x="6980238" y="4144963"/>
          <p14:tracePt t="46964" x="6964363" y="4160838"/>
          <p14:tracePt t="46981" x="6942138" y="4175125"/>
          <p14:tracePt t="46998" x="6873875" y="4221163"/>
          <p14:tracePt t="47014" x="6827838" y="4259263"/>
          <p14:tracePt t="47031" x="6797675" y="4275138"/>
          <p14:tracePt t="47048" x="6781800" y="4297363"/>
          <p14:tracePt t="47064" x="6773863" y="4313238"/>
          <p14:tracePt t="47174" x="6773863" y="4297363"/>
          <p14:tracePt t="47182" x="6773863" y="4289425"/>
          <p14:tracePt t="47190" x="6773863" y="4275138"/>
          <p14:tracePt t="47198" x="6773863" y="4251325"/>
          <p14:tracePt t="47214" x="6804025" y="4175125"/>
          <p14:tracePt t="47231" x="6842125" y="4060825"/>
          <p14:tracePt t="47248" x="6904038" y="3908425"/>
          <p14:tracePt t="47265" x="6980238" y="3717925"/>
          <p14:tracePt t="47282" x="7064375" y="3513138"/>
          <p14:tracePt t="47298" x="7132638" y="3344863"/>
          <p14:tracePt t="47315" x="7178675" y="3254375"/>
          <p14:tracePt t="47332" x="7200900" y="3184525"/>
          <p14:tracePt t="47348" x="7200900" y="3170238"/>
          <p14:tracePt t="47365" x="7200900" y="3162300"/>
          <p14:tracePt t="47471" x="7200900" y="3154363"/>
          <p14:tracePt t="47503" x="7208838" y="3146425"/>
          <p14:tracePt t="47512" x="7208838" y="3140075"/>
          <p14:tracePt t="47519" x="7216775" y="3140075"/>
          <p14:tracePt t="47532" x="7216775" y="3132138"/>
          <p14:tracePt t="47549" x="7216775" y="3124200"/>
          <p14:tracePt t="47687" x="7231063" y="3124200"/>
          <p14:tracePt t="47695" x="7239000" y="3132138"/>
          <p14:tracePt t="47703" x="7269163" y="3140075"/>
          <p14:tracePt t="47715" x="7292975" y="3146425"/>
          <p14:tracePt t="47732" x="7369175" y="3162300"/>
          <p14:tracePt t="47749" x="7429500" y="3170238"/>
          <p14:tracePt t="47895" x="7451725" y="3178175"/>
          <p14:tracePt t="47911" x="7467600" y="3184525"/>
          <p14:tracePt t="47960" x="7467600" y="3192463"/>
          <p14:tracePt t="47968" x="7467600" y="3208338"/>
          <p14:tracePt t="47975" x="7467600" y="3254375"/>
          <p14:tracePt t="47983" x="7467600" y="3298825"/>
          <p14:tracePt t="47999" x="7429500" y="3467100"/>
          <p14:tracePt t="48015" x="7369175" y="3695700"/>
          <p14:tracePt t="48032" x="7292975" y="3946525"/>
          <p14:tracePt t="48048" x="7254875" y="4137025"/>
          <p14:tracePt t="48065" x="7254875" y="4213225"/>
          <p14:tracePt t="48082" x="7254875" y="4237038"/>
          <p14:tracePt t="48099" x="7254875" y="4244975"/>
          <p14:tracePt t="48239" x="7254875" y="4251325"/>
          <p14:tracePt t="48255" x="7254875" y="4259263"/>
          <p14:tracePt t="48335" x="7269163" y="4244975"/>
          <p14:tracePt t="48343" x="7277100" y="4213225"/>
          <p14:tracePt t="48351" x="7285038" y="4175125"/>
          <p14:tracePt t="48366" x="7323138" y="4046538"/>
          <p14:tracePt t="48382" x="7331075" y="3863975"/>
          <p14:tracePt t="48399" x="7331075" y="3611563"/>
          <p14:tracePt t="48415" x="7331075" y="3421063"/>
          <p14:tracePt t="48432" x="7323138" y="3330575"/>
          <p14:tracePt t="48449" x="7323138" y="3314700"/>
          <p14:tracePt t="48466" x="7315200" y="3314700"/>
          <p14:tracePt t="48535" x="7315200" y="3336925"/>
          <p14:tracePt t="48543" x="7315200" y="3360738"/>
          <p14:tracePt t="48551" x="7315200" y="3390900"/>
          <p14:tracePt t="48566" x="7315200" y="3475038"/>
          <p14:tracePt t="48582" x="7331075" y="3527425"/>
          <p14:tracePt t="48599" x="7369175" y="3603625"/>
          <p14:tracePt t="48671" x="7369175" y="3611563"/>
          <p14:tracePt t="48679" x="7353300" y="3611563"/>
          <p14:tracePt t="48687" x="7331075" y="3611563"/>
          <p14:tracePt t="48700" x="7299325" y="3603625"/>
          <p14:tracePt t="48716" x="7216775" y="3581400"/>
          <p14:tracePt t="48732" x="7146925" y="3581400"/>
          <p14:tracePt t="48749" x="7140575" y="3581400"/>
          <p14:tracePt t="48783" x="7162800" y="3581400"/>
          <p14:tracePt t="48791" x="7208838" y="3581400"/>
          <p14:tracePt t="48799" x="7261225" y="3581400"/>
          <p14:tracePt t="48816" x="7323138" y="3581400"/>
          <p14:tracePt t="48833" x="7337425" y="3581400"/>
          <p14:tracePt t="48849" x="7337425" y="3589338"/>
          <p14:tracePt t="48895" x="7331075" y="3589338"/>
          <p14:tracePt t="48951" x="7331075" y="3603625"/>
          <p14:tracePt t="48959" x="7345363" y="3619500"/>
          <p14:tracePt t="48967" x="7361238" y="3635375"/>
          <p14:tracePt t="48982" x="7391400" y="3657600"/>
          <p14:tracePt t="48999" x="7399338" y="3687763"/>
          <p14:tracePt t="49016" x="7413625" y="3749675"/>
          <p14:tracePt t="49033" x="7413625" y="3863975"/>
          <p14:tracePt t="49049" x="7413625" y="4022725"/>
          <p14:tracePt t="49066" x="7451725" y="4183063"/>
          <p14:tracePt t="49082" x="7513638" y="4244975"/>
          <p14:tracePt t="49099" x="7620000" y="4283075"/>
          <p14:tracePt t="49115" x="7772400" y="4297363"/>
          <p14:tracePt t="49132" x="7916863" y="4297363"/>
          <p14:tracePt t="49149" x="7962900" y="4297363"/>
          <p14:tracePt t="49165" x="7978775" y="4289425"/>
          <p14:tracePt t="49182" x="7985125" y="4283075"/>
          <p14:tracePt t="49199" x="7970838" y="4244975"/>
          <p14:tracePt t="49216" x="7940675" y="4229100"/>
          <p14:tracePt t="49234" x="7924800" y="4229100"/>
          <p14:tracePt t="49335" x="7916863" y="4229100"/>
          <p14:tracePt t="49362" x="7916863" y="4237038"/>
          <p14:tracePt t="49391" x="7916863" y="4244975"/>
          <p14:tracePt t="49447" x="7932738" y="4251325"/>
          <p14:tracePt t="49463" x="7940675" y="4251325"/>
          <p14:tracePt t="49920" x="7940675" y="4259263"/>
          <p14:tracePt t="49927" x="7940675" y="4267200"/>
          <p14:tracePt t="49936" x="7908925" y="4267200"/>
          <p14:tracePt t="49951" x="7832725" y="4283075"/>
          <p14:tracePt t="49966" x="7772400" y="4289425"/>
          <p14:tracePt t="49983" x="7497763" y="4305300"/>
          <p14:tracePt t="49999" x="7261225" y="4305300"/>
          <p14:tracePt t="50016" x="7048500" y="4305300"/>
          <p14:tracePt t="50033" x="6827838" y="4305300"/>
          <p14:tracePt t="50049" x="6645275" y="4305300"/>
          <p14:tracePt t="50066" x="6523038" y="4305300"/>
          <p14:tracePt t="50083" x="6438900" y="4305300"/>
          <p14:tracePt t="50099" x="6384925" y="4305300"/>
          <p14:tracePt t="50116" x="6354763" y="4305300"/>
          <p14:tracePt t="50133" x="6340475" y="4305300"/>
          <p14:tracePt t="50191" x="6332538" y="4305300"/>
          <p14:tracePt t="50199" x="6316663" y="4305300"/>
          <p14:tracePt t="50207" x="6308725" y="4305300"/>
          <p14:tracePt t="50216" x="6294438" y="4305300"/>
          <p14:tracePt t="50233" x="6264275" y="4305300"/>
          <p14:tracePt t="50250" x="6226175" y="4305300"/>
          <p14:tracePt t="50267" x="6194425" y="4305300"/>
          <p14:tracePt t="50283" x="6180138" y="4305300"/>
          <p14:tracePt t="50300" x="6172200" y="4305300"/>
          <p14:tracePt t="50383" x="6164263" y="4305300"/>
          <p14:tracePt t="50439" x="6188075" y="4305300"/>
          <p14:tracePt t="50447" x="6240463" y="4305300"/>
          <p14:tracePt t="50455" x="6286500" y="4305300"/>
          <p14:tracePt t="50466" x="6362700" y="4305300"/>
          <p14:tracePt t="50483" x="6469063" y="4305300"/>
          <p14:tracePt t="50500" x="6553200" y="4275138"/>
          <p14:tracePt t="50516" x="6575425" y="4275138"/>
          <p14:tracePt t="50799" x="6569075" y="4289425"/>
          <p14:tracePt t="50824" x="6553200" y="4289425"/>
          <p14:tracePt t="50831" x="6545263" y="4305300"/>
          <p14:tracePt t="50840" x="6537325" y="4305300"/>
          <p14:tracePt t="50858" x="6530975" y="4305300"/>
          <p14:tracePt t="50867" x="6523038" y="4313238"/>
          <p14:tracePt t="50883" x="6515100" y="4313238"/>
          <p14:tracePt t="50900" x="6507163" y="4313238"/>
          <p14:tracePt t="51103" x="6477000" y="4313238"/>
          <p14:tracePt t="51111" x="6438900" y="4313238"/>
          <p14:tracePt t="51119" x="6400800" y="4313238"/>
          <p14:tracePt t="51133" x="6354763" y="4305300"/>
          <p14:tracePt t="51150" x="6164263" y="4305300"/>
          <p14:tracePt t="51166" x="6073775" y="4305300"/>
          <p14:tracePt t="51183" x="5981700" y="4305300"/>
          <p14:tracePt t="51200" x="5935663" y="4305300"/>
          <p14:tracePt t="51217" x="5921375" y="4305300"/>
          <p14:tracePt t="51281" x="5905500" y="4305300"/>
          <p14:tracePt t="51287" x="5897563" y="4305300"/>
          <p14:tracePt t="51300" x="5889625" y="4305300"/>
          <p14:tracePt t="51317" x="5867400" y="4305300"/>
          <p14:tracePt t="51334" x="5807075" y="4305300"/>
          <p14:tracePt t="51350" x="5783263" y="4305300"/>
          <p14:tracePt t="51367" x="5684838" y="4283075"/>
          <p14:tracePt t="51383" x="5638800" y="4283075"/>
          <p14:tracePt t="51400" x="5616575" y="4283075"/>
          <p14:tracePt t="51417" x="5608638" y="4283075"/>
          <p14:tracePt t="51496" x="5608638" y="4275138"/>
          <p14:tracePt t="51503" x="5600700" y="4275138"/>
          <p14:tracePt t="51512" x="5584825" y="4275138"/>
          <p14:tracePt t="51527" x="5578475" y="4275138"/>
          <p14:tracePt t="51535" x="5570538" y="4275138"/>
          <p14:tracePt t="51791" x="5562600" y="4275138"/>
          <p14:tracePt t="51807" x="5562600" y="4289425"/>
          <p14:tracePt t="52160" x="5562600" y="4297363"/>
          <p14:tracePt t="52168" x="5562600" y="4305300"/>
          <p14:tracePt t="52391" x="5570538" y="4305300"/>
          <p14:tracePt t="52399" x="5584825" y="4305300"/>
          <p14:tracePt t="52407" x="5592763" y="4305300"/>
          <p14:tracePt t="52417" x="5608638" y="4297363"/>
          <p14:tracePt t="52434" x="5646738" y="4289425"/>
          <p14:tracePt t="52450" x="5676900" y="4267200"/>
          <p14:tracePt t="52467" x="5699125" y="4267200"/>
          <p14:tracePt t="52484" x="5715000" y="4267200"/>
          <p14:tracePt t="52559" x="5730875" y="4267200"/>
          <p14:tracePt t="52567" x="5745163" y="4267200"/>
          <p14:tracePt t="52575" x="5768975" y="4267200"/>
          <p14:tracePt t="52584" x="5799138" y="4267200"/>
          <p14:tracePt t="52600" x="5875338" y="4275138"/>
          <p14:tracePt t="52617" x="5951538" y="4275138"/>
          <p14:tracePt t="52634" x="6011863" y="4283075"/>
          <p14:tracePt t="52650" x="6049963" y="4283075"/>
          <p14:tracePt t="52667" x="6065838" y="4283075"/>
          <p14:tracePt t="52703" x="6080125" y="4283075"/>
          <p14:tracePt t="52727" x="6088063" y="4283075"/>
          <p14:tracePt t="52735" x="6088063" y="4275138"/>
          <p14:tracePt t="52839" x="6103938" y="4267200"/>
          <p14:tracePt t="52847" x="6111875" y="4267200"/>
          <p14:tracePt t="52855" x="6126163" y="4267200"/>
          <p14:tracePt t="52867" x="6134100" y="4267200"/>
          <p14:tracePt t="52884" x="6164263" y="4267200"/>
          <p14:tracePt t="52900" x="6180138" y="4267200"/>
          <p14:tracePt t="52919" x="6188075" y="4267200"/>
          <p14:tracePt t="53015" x="6202363" y="4267200"/>
          <p14:tracePt t="53023" x="6210300" y="4267200"/>
          <p14:tracePt t="53034" x="6226175" y="4275138"/>
          <p14:tracePt t="53050" x="6294438" y="4283075"/>
          <p14:tracePt t="53067" x="6354763" y="4289425"/>
          <p14:tracePt t="53084" x="6400800" y="4289425"/>
          <p14:tracePt t="53100" x="6430963" y="4305300"/>
          <p14:tracePt t="53118" x="6438900" y="4305300"/>
          <p14:tracePt t="53248" x="6430963" y="4305300"/>
          <p14:tracePt t="53255" x="6416675" y="4305300"/>
          <p14:tracePt t="53267" x="6392863" y="4305300"/>
          <p14:tracePt t="53284" x="6332538" y="4305300"/>
          <p14:tracePt t="53301" x="6232525" y="4297363"/>
          <p14:tracePt t="53318" x="6111875" y="4289425"/>
          <p14:tracePt t="53334" x="6065838" y="4289425"/>
          <p14:tracePt t="53351" x="5989638" y="4289425"/>
          <p14:tracePt t="53367" x="5965825" y="4289425"/>
          <p14:tracePt t="53385" x="5959475" y="4289425"/>
          <p14:tracePt t="53431" x="5951538" y="4289425"/>
          <p14:tracePt t="53448" x="5943600" y="4289425"/>
          <p14:tracePt t="53463" x="5935663" y="4289425"/>
          <p14:tracePt t="53471" x="5927725" y="4297363"/>
          <p14:tracePt t="53484" x="5913438" y="4297363"/>
          <p14:tracePt t="53502" x="5889625" y="4305300"/>
          <p14:tracePt t="53518" x="5859463" y="4313238"/>
          <p14:tracePt t="53631" x="5859463" y="4327525"/>
          <p14:tracePt t="53639" x="5859463" y="4351338"/>
          <p14:tracePt t="53651" x="5859463" y="4373563"/>
          <p14:tracePt t="53667" x="5867400" y="4449763"/>
          <p14:tracePt t="53684" x="5875338" y="4572000"/>
          <p14:tracePt t="53701" x="5913438" y="4754563"/>
          <p14:tracePt t="53719" x="5913438" y="5029200"/>
          <p14:tracePt t="53734" x="5913438" y="5089525"/>
          <p14:tracePt t="53751" x="5913438" y="5203825"/>
          <p14:tracePt t="53767" x="5913438" y="5235575"/>
          <p14:tracePt t="53815" x="5913438" y="5241925"/>
          <p14:tracePt t="53823" x="5913438" y="5257800"/>
          <p14:tracePt t="53834" x="5913438" y="5273675"/>
          <p14:tracePt t="53851" x="5913438" y="5295900"/>
          <p14:tracePt t="53867" x="5913438" y="5326063"/>
          <p14:tracePt t="53886" x="5927725" y="5364163"/>
          <p14:tracePt t="53901" x="5935663" y="5380038"/>
          <p14:tracePt t="53919" x="5951538" y="5418138"/>
          <p14:tracePt t="53935" x="5959475" y="5440363"/>
          <p14:tracePt t="53951" x="5965825" y="5448300"/>
          <p14:tracePt t="53968" x="5965825" y="5456238"/>
          <p14:tracePt t="53984" x="5965825" y="5470525"/>
          <p14:tracePt t="54279" x="5973763" y="5470525"/>
          <p14:tracePt t="54311" x="5989638" y="5470525"/>
          <p14:tracePt t="54320" x="6027738" y="5448300"/>
          <p14:tracePt t="54327" x="6057900" y="5426075"/>
          <p14:tracePt t="54337" x="6111875" y="5380038"/>
          <p14:tracePt t="54351" x="6270625" y="5257800"/>
          <p14:tracePt t="54368" x="6484938" y="5105400"/>
          <p14:tracePt t="54386" x="6713538" y="4960938"/>
          <p14:tracePt t="54390" x="6789738" y="4914900"/>
          <p14:tracePt t="54401" x="6850063" y="4876800"/>
          <p14:tracePt t="54418" x="6964363" y="4808538"/>
          <p14:tracePt t="54434" x="7048500" y="4754563"/>
          <p14:tracePt t="54451" x="7070725" y="4716463"/>
          <p14:tracePt t="54468" x="7094538" y="4678363"/>
          <p14:tracePt t="54484" x="7094538" y="4640263"/>
          <p14:tracePt t="54501" x="7094538" y="4610100"/>
          <p14:tracePt t="54518" x="7094538" y="4572000"/>
          <p14:tracePt t="54534" x="7086600" y="4556125"/>
          <p14:tracePt t="54551" x="7064375" y="4533900"/>
          <p14:tracePt t="54568" x="7032625" y="4518025"/>
          <p14:tracePt t="54585" x="7026275" y="4511675"/>
          <p14:tracePt t="54601" x="7018338" y="4511675"/>
          <p14:tracePt t="54618" x="7018338" y="4503738"/>
          <p14:tracePt t="54634" x="7010400" y="4503738"/>
          <p14:tracePt t="54651" x="7002463" y="4495800"/>
          <p14:tracePt t="54668" x="6980238" y="4479925"/>
          <p14:tracePt t="54684" x="6956425" y="4473575"/>
          <p14:tracePt t="54701" x="6926263" y="4457700"/>
          <p14:tracePt t="54718" x="6896100" y="4435475"/>
          <p14:tracePt t="54734" x="6873875" y="4411663"/>
          <p14:tracePt t="54751" x="6865938" y="4403725"/>
          <p14:tracePt t="54863" x="6865938" y="4397375"/>
          <p14:tracePt t="54874" x="6858000" y="4397375"/>
          <p14:tracePt t="54887" x="6850063" y="4389438"/>
          <p14:tracePt t="54895" x="6842125" y="4389438"/>
          <p14:tracePt t="55102" x="6850063" y="4389438"/>
          <p14:tracePt t="55119" x="6880225" y="4389438"/>
          <p14:tracePt t="55127" x="6911975" y="4389438"/>
          <p14:tracePt t="55135" x="6950075" y="4389438"/>
          <p14:tracePt t="55151" x="7102475" y="4381500"/>
          <p14:tracePt t="55168" x="7269163" y="4351338"/>
          <p14:tracePt t="55185" x="7421563" y="4335463"/>
          <p14:tracePt t="55201" x="7497763" y="4313238"/>
          <p14:tracePt t="55218" x="7527925" y="4297363"/>
          <p14:tracePt t="55235" x="7535863" y="4297363"/>
          <p14:tracePt t="55251" x="7551738" y="4283075"/>
          <p14:tracePt t="55285" x="7559675" y="4283075"/>
          <p14:tracePt t="55302" x="7620000" y="4283075"/>
          <p14:tracePt t="55318" x="7650163" y="4283075"/>
          <p14:tracePt t="55335" x="7718425" y="4283075"/>
          <p14:tracePt t="55351" x="7726363" y="4275138"/>
          <p14:tracePt t="55543" x="7750175" y="4275138"/>
          <p14:tracePt t="55551" x="7794625" y="4275138"/>
          <p14:tracePt t="55559" x="7870825" y="4275138"/>
          <p14:tracePt t="55568" x="7932738" y="4275138"/>
          <p14:tracePt t="55585" x="7993063" y="4275138"/>
          <p14:tracePt t="55601" x="8008938" y="4275138"/>
          <p14:tracePt t="55618" x="8016875" y="4267200"/>
          <p14:tracePt t="55903" x="8001000" y="4259263"/>
          <p14:tracePt t="55911" x="7954963" y="4244975"/>
          <p14:tracePt t="55920" x="7908925" y="4229100"/>
          <p14:tracePt t="55935" x="7818438" y="4213225"/>
          <p14:tracePt t="55952" x="7673975" y="4213225"/>
          <p14:tracePt t="55968" x="7581900" y="4213225"/>
          <p14:tracePt t="55985" x="7543800" y="4213225"/>
          <p14:tracePt t="56002" x="7521575" y="4213225"/>
          <p14:tracePt t="56018" x="7513638" y="4213225"/>
          <p14:tracePt t="56035" x="7497763" y="4213225"/>
          <p14:tracePt t="56051" x="7459663" y="4213225"/>
          <p14:tracePt t="56068" x="7399338" y="4213225"/>
          <p14:tracePt t="56085" x="7345363" y="4213225"/>
          <p14:tracePt t="56102" x="7299325" y="4213225"/>
          <p14:tracePt t="56118" x="7285038" y="4213225"/>
          <p14:tracePt t="56175" x="7277100" y="4213225"/>
          <p14:tracePt t="56185" x="7261225" y="4213225"/>
          <p14:tracePt t="56199" x="7254875" y="4221163"/>
          <p14:tracePt t="56207" x="7246938" y="4221163"/>
          <p14:tracePt t="56218" x="7239000" y="4221163"/>
          <p14:tracePt t="56235" x="7231063" y="4229100"/>
          <p14:tracePt t="56252" x="7223125" y="4229100"/>
          <p14:tracePt t="56591" x="7208838" y="4237038"/>
          <p14:tracePt t="56599" x="7200900" y="4244975"/>
          <p14:tracePt t="56623" x="7192963" y="4251325"/>
          <p14:tracePt t="57423" x="7216775" y="4259263"/>
          <p14:tracePt t="57432" x="7239000" y="4259263"/>
          <p14:tracePt t="57439" x="7269163" y="4259263"/>
          <p14:tracePt t="57452" x="7299325" y="4259263"/>
          <p14:tracePt t="57469" x="7369175" y="4259263"/>
          <p14:tracePt t="57486" x="7475538" y="4259263"/>
          <p14:tracePt t="57502" x="7551738" y="4244975"/>
          <p14:tracePt t="57519" x="7612063" y="4229100"/>
          <p14:tracePt t="57536" x="7650163" y="4221163"/>
          <p14:tracePt t="57552" x="7688263" y="4221163"/>
          <p14:tracePt t="57569" x="7726363" y="4221163"/>
          <p14:tracePt t="57586" x="7780338" y="4221163"/>
          <p14:tracePt t="57602" x="7832725" y="4221163"/>
          <p14:tracePt t="57619" x="7902575" y="4221163"/>
          <p14:tracePt t="57636" x="7940675" y="4221163"/>
          <p14:tracePt t="57652" x="7978775" y="4221163"/>
          <p14:tracePt t="57669" x="8001000" y="4221163"/>
          <p14:tracePt t="57919" x="7985125" y="4221163"/>
          <p14:tracePt t="57927" x="7954963" y="4221163"/>
          <p14:tracePt t="57936" x="7932738" y="4213225"/>
          <p14:tracePt t="57952" x="7870825" y="4198938"/>
          <p14:tracePt t="57969" x="7826375" y="4183063"/>
          <p14:tracePt t="57986" x="7780338" y="4175125"/>
          <p14:tracePt t="58002" x="7750175" y="4175125"/>
          <p14:tracePt t="58062" x="7742238" y="4175125"/>
          <p14:tracePt t="58070" x="7734300" y="4175125"/>
          <p14:tracePt t="58078" x="7726363" y="4175125"/>
          <p14:tracePt t="58095" x="7718425" y="4191000"/>
          <p14:tracePt t="58110" x="7704138" y="4206875"/>
          <p14:tracePt t="58119" x="7696200" y="4221163"/>
          <p14:tracePt t="58136" x="7688263" y="4229100"/>
          <p14:tracePt t="58152" x="7673975" y="4244975"/>
          <p14:tracePt t="58169" x="7673975" y="4251325"/>
          <p14:tracePt t="58186" x="7666038" y="4267200"/>
          <p14:tracePt t="58219" x="7658100" y="4267200"/>
          <p14:tracePt t="58511" x="7650163" y="4275138"/>
          <p14:tracePt t="58520" x="7627938" y="4275138"/>
          <p14:tracePt t="58527" x="7581900" y="4275138"/>
          <p14:tracePt t="58536" x="7497763" y="4275138"/>
          <p14:tracePt t="58552" x="7345363" y="4275138"/>
          <p14:tracePt t="58569" x="7192963" y="4275138"/>
          <p14:tracePt t="58586" x="7086600" y="4275138"/>
          <p14:tracePt t="58604" x="7040563" y="4275138"/>
          <p14:tracePt t="58620" x="7026275" y="4275138"/>
          <p14:tracePt t="58679" x="7018338" y="4275138"/>
          <p14:tracePt t="58687" x="7002463" y="4275138"/>
          <p14:tracePt t="58703" x="6994525" y="4275138"/>
          <p14:tracePt t="58711" x="6980238" y="4275138"/>
          <p14:tracePt t="58719" x="6972300" y="4275138"/>
          <p14:tracePt t="58736" x="6950075" y="4275138"/>
          <p14:tracePt t="58752" x="6918325" y="4275138"/>
          <p14:tracePt t="58769" x="6896100" y="4275138"/>
          <p14:tracePt t="58786" x="6880225" y="4275138"/>
          <p14:tracePt t="58919" x="6873875" y="4275138"/>
          <p14:tracePt t="58927" x="6858000" y="4275138"/>
          <p14:tracePt t="58936" x="6835775" y="4275138"/>
          <p14:tracePt t="58953" x="6789738" y="4275138"/>
          <p14:tracePt t="58969" x="6735763" y="4275138"/>
          <p14:tracePt t="58986" x="6721475" y="4275138"/>
          <p14:tracePt t="59296" x="6713538" y="4275138"/>
          <p14:tracePt t="59327" x="6721475" y="4275138"/>
          <p14:tracePt t="59335" x="6743700" y="4275138"/>
          <p14:tracePt t="59343" x="6789738" y="4275138"/>
          <p14:tracePt t="59353" x="6835775" y="4275138"/>
          <p14:tracePt t="59369" x="6911975" y="4267200"/>
          <p14:tracePt t="59386" x="6988175" y="4259263"/>
          <p14:tracePt t="59403" x="7026275" y="4251325"/>
          <p14:tracePt t="59420" x="7048500" y="4237038"/>
          <p14:tracePt t="59436" x="7056438" y="4237038"/>
          <p14:tracePt t="59453" x="7070725" y="4229100"/>
          <p14:tracePt t="59470" x="7108825" y="4221163"/>
          <p14:tracePt t="59486" x="7154863" y="4221163"/>
          <p14:tracePt t="59503" x="7223125" y="4221163"/>
          <p14:tracePt t="59520" x="7307263" y="4221163"/>
          <p14:tracePt t="59536" x="7421563" y="4221163"/>
          <p14:tracePt t="59553" x="7513638" y="4221163"/>
          <p14:tracePt t="59570" x="7589838" y="4221163"/>
          <p14:tracePt t="59586" x="7620000" y="4221163"/>
          <p14:tracePt t="59603" x="7642225" y="4221163"/>
          <p14:tracePt t="59751" x="7650163" y="4221163"/>
          <p14:tracePt t="59759" x="7666038" y="4221163"/>
          <p14:tracePt t="59770" x="7680325" y="4221163"/>
          <p14:tracePt t="59787" x="7712075" y="4221163"/>
          <p14:tracePt t="59804" x="7772400" y="4221163"/>
          <p14:tracePt t="59820" x="7864475" y="4244975"/>
          <p14:tracePt t="59836" x="7916863" y="4251325"/>
          <p14:tracePt t="59854" x="7970838" y="4259263"/>
          <p14:tracePt t="59975" x="7962900" y="4275138"/>
          <p14:tracePt t="59983" x="7932738" y="4283075"/>
          <p14:tracePt t="59991" x="7878763" y="4321175"/>
          <p14:tracePt t="60003" x="7818438" y="4359275"/>
          <p14:tracePt t="60020" x="7666038" y="4403725"/>
          <p14:tracePt t="60036" x="7497763" y="4479925"/>
          <p14:tracePt t="60053" x="7337425" y="4572000"/>
          <p14:tracePt t="60070" x="7170738" y="4694238"/>
          <p14:tracePt t="60086" x="7056438" y="4778375"/>
          <p14:tracePt t="60103" x="6942138" y="4892675"/>
          <p14:tracePt t="60120" x="6811963" y="5045075"/>
          <p14:tracePt t="60136" x="6727825" y="5173663"/>
          <p14:tracePt t="60153" x="6667500" y="5287963"/>
          <p14:tracePt t="60170" x="6613525" y="5364163"/>
          <p14:tracePt t="60186" x="6561138" y="5440363"/>
          <p14:tracePt t="60203" x="6530975" y="5478463"/>
          <p14:tracePt t="60220" x="6499225" y="5516563"/>
          <p14:tracePt t="60237" x="6484938" y="5546725"/>
          <p14:tracePt t="60254" x="6469063" y="5562600"/>
          <p14:tracePt t="60270" x="6461125" y="5578475"/>
          <p14:tracePt t="60378" x="6454775" y="5570538"/>
          <p14:tracePt t="60383" x="6446838" y="5562600"/>
          <p14:tracePt t="60407" x="6446838" y="5554663"/>
          <p14:tracePt t="60415" x="6446838" y="5546725"/>
          <p14:tracePt t="60423" x="6438900" y="5540375"/>
          <p14:tracePt t="60437" x="6438900" y="5532438"/>
          <p14:tracePt t="60453" x="6423025" y="5494338"/>
          <p14:tracePt t="60470" x="6408738" y="5440363"/>
          <p14:tracePt t="60487" x="6384925" y="5402263"/>
          <p14:tracePt t="60504" x="6370638" y="5387975"/>
          <p14:tracePt t="60520" x="6354763" y="5380038"/>
          <p14:tracePt t="60537" x="6340475" y="5372100"/>
          <p14:tracePt t="60615" x="6340475" y="5387975"/>
          <p14:tracePt t="60623" x="6340475" y="5394325"/>
          <p14:tracePt t="60631" x="6340475" y="5410200"/>
          <p14:tracePt t="60639" x="6346825" y="5426075"/>
          <p14:tracePt t="60655" x="6354763" y="5432425"/>
          <p14:tracePt t="60670" x="6370638" y="5440363"/>
          <p14:tracePt t="60687" x="6408738" y="5440363"/>
          <p14:tracePt t="60704" x="6430963" y="5440363"/>
          <p14:tracePt t="60720" x="6461125" y="5440363"/>
          <p14:tracePt t="60737" x="6469063" y="5426075"/>
          <p14:tracePt t="60753" x="6477000" y="5410200"/>
          <p14:tracePt t="60770" x="6484938" y="5402263"/>
          <p14:tracePt t="60839" x="6492875" y="5394325"/>
          <p14:tracePt t="60847" x="6515100" y="5394325"/>
          <p14:tracePt t="60855" x="6523038" y="5394325"/>
          <p14:tracePt t="60870" x="6545263" y="5394325"/>
          <p14:tracePt t="60887" x="6637338" y="5380038"/>
          <p14:tracePt t="60904" x="6689725" y="5364163"/>
          <p14:tracePt t="60920" x="6735763" y="5356225"/>
          <p14:tracePt t="60937" x="6765925" y="5356225"/>
          <p14:tracePt t="61062" x="6781800" y="5356225"/>
          <p14:tracePt t="61071" x="6804025" y="5356225"/>
          <p14:tracePt t="61078" x="6835775" y="5356225"/>
          <p14:tracePt t="61086" x="6880225" y="5356225"/>
          <p14:tracePt t="61104" x="6972300" y="5356225"/>
          <p14:tracePt t="61120" x="7048500" y="5364163"/>
          <p14:tracePt t="61137" x="7086600" y="5364163"/>
          <p14:tracePt t="61607" x="7086600" y="5372100"/>
          <p14:tracePt t="61616" x="7078663" y="5380038"/>
          <p14:tracePt t="61623" x="7056438" y="5387975"/>
          <p14:tracePt t="61637" x="7026275" y="5387975"/>
          <p14:tracePt t="61654" x="6858000" y="5402263"/>
          <p14:tracePt t="61670" x="6743700" y="5426075"/>
          <p14:tracePt t="61687" x="6637338" y="5432425"/>
          <p14:tracePt t="61704" x="6575425" y="5440363"/>
          <p14:tracePt t="61720" x="6553200" y="5440363"/>
          <p14:tracePt t="61737" x="6537325" y="5440363"/>
          <p14:tracePt t="61754" x="6469063" y="5426075"/>
          <p14:tracePt t="61770" x="6340475" y="5387975"/>
          <p14:tracePt t="61787" x="6218238" y="5356225"/>
          <p14:tracePt t="61804" x="6103938" y="5349875"/>
          <p14:tracePt t="61821" x="6049963" y="5341938"/>
          <p14:tracePt t="61855" x="6042025" y="5326063"/>
          <p14:tracePt t="61870" x="6049963" y="5311775"/>
          <p14:tracePt t="61887" x="6065838" y="5303838"/>
          <p14:tracePt t="61904" x="6080125" y="5295900"/>
          <p14:tracePt t="61920" x="6096000" y="5280025"/>
          <p14:tracePt t="61937" x="6096000" y="5273675"/>
          <p14:tracePt t="61954" x="6096000" y="5257800"/>
          <p14:tracePt t="61991" x="6088063" y="5249863"/>
          <p14:tracePt t="62004" x="6057900" y="5249863"/>
          <p14:tracePt t="62020" x="5943600" y="5249863"/>
          <p14:tracePt t="62037" x="5799138" y="5249863"/>
          <p14:tracePt t="62054" x="5616575" y="5257800"/>
          <p14:tracePt t="62070" x="5562600" y="5273675"/>
          <p14:tracePt t="62087" x="5554663" y="5273675"/>
          <p14:tracePt t="62120" x="5570538" y="5273675"/>
          <p14:tracePt t="62137" x="5608638" y="5241925"/>
          <p14:tracePt t="62154" x="5654675" y="5211763"/>
          <p14:tracePt t="62171" x="5668963" y="5181600"/>
          <p14:tracePt t="62187" x="5692775" y="5151438"/>
          <p14:tracePt t="62204" x="5692775" y="5143500"/>
          <p14:tracePt t="62220" x="5699125" y="5135563"/>
          <p14:tracePt t="62311" x="5699125" y="5127625"/>
          <p14:tracePt t="62335" x="5699125" y="5135563"/>
          <p14:tracePt t="62352" x="5699125" y="5143500"/>
          <p14:tracePt t="62359" x="5699125" y="5159375"/>
          <p14:tracePt t="62371" x="5684838" y="5203825"/>
          <p14:tracePt t="62387" x="5616575" y="5280025"/>
          <p14:tracePt t="62390" x="5584825" y="5311775"/>
          <p14:tracePt t="62404" x="5562600" y="5349875"/>
          <p14:tracePt t="62421" x="5494338" y="5410200"/>
          <p14:tracePt t="62438" x="5456238" y="5448300"/>
          <p14:tracePt t="62559" x="5470525" y="5448300"/>
          <p14:tracePt t="62568" x="5540375" y="5426075"/>
          <p14:tracePt t="62575" x="5622925" y="5402263"/>
          <p14:tracePt t="62587" x="5730875" y="5372100"/>
          <p14:tracePt t="62605" x="5951538" y="5311775"/>
          <p14:tracePt t="62621" x="6126163" y="5257800"/>
          <p14:tracePt t="62638" x="6270625" y="5181600"/>
          <p14:tracePt t="62654" x="6316663" y="5165725"/>
          <p14:tracePt t="62671" x="6340475" y="5127625"/>
          <p14:tracePt t="62687" x="6346825" y="5121275"/>
          <p14:tracePt t="62704" x="6362700" y="5105400"/>
          <p14:tracePt t="62737" x="6378575" y="5097463"/>
          <p14:tracePt t="62754" x="6384925" y="5097463"/>
          <p14:tracePt t="62814" x="6400800" y="5097463"/>
          <p14:tracePt t="62822" x="6408738" y="5097463"/>
          <p14:tracePt t="62830" x="6430963" y="5097463"/>
          <p14:tracePt t="62838" x="6454775" y="5097463"/>
          <p14:tracePt t="62854" x="6499225" y="5097463"/>
          <p14:tracePt t="62870" x="6530975" y="5097463"/>
          <p14:tracePt t="62887" x="6537325" y="5097463"/>
          <p14:tracePt t="62910" x="6545263" y="5097463"/>
          <p14:tracePt t="63039" x="6545263" y="5105400"/>
          <p14:tracePt t="63047" x="6545263" y="5113338"/>
          <p14:tracePt t="63062" x="6545263" y="5127625"/>
          <p14:tracePt t="63070" x="6545263" y="5135563"/>
          <p14:tracePt t="63087" x="6507163" y="5197475"/>
          <p14:tracePt t="63104" x="6484938" y="5249863"/>
          <p14:tracePt t="63120" x="6461125" y="5303838"/>
          <p14:tracePt t="63137" x="6438900" y="5341938"/>
          <p14:tracePt t="63154" x="6423025" y="5356225"/>
          <p14:tracePt t="63255" x="6423025" y="5364163"/>
          <p14:tracePt t="63462" x="6416675" y="5380038"/>
          <p14:tracePt t="63470" x="6408738" y="5380038"/>
          <p14:tracePt t="63478" x="6400800" y="5387975"/>
          <p14:tracePt t="63487" x="6392863" y="5402263"/>
          <p14:tracePt t="63504" x="6392863" y="5426075"/>
          <p14:tracePt t="63521" x="6378575" y="5456238"/>
          <p14:tracePt t="63537" x="6370638" y="5456238"/>
          <p14:tracePt t="63799" x="6354763" y="5456238"/>
          <p14:tracePt t="63808" x="6308725" y="5456238"/>
          <p14:tracePt t="63815" x="6270625" y="5464175"/>
          <p14:tracePt t="63823" x="6218238" y="5464175"/>
          <p14:tracePt t="63839" x="6142038" y="5486400"/>
          <p14:tracePt t="63854" x="6088063" y="5494338"/>
          <p14:tracePt t="63871" x="6073775" y="5494338"/>
          <p14:tracePt t="63888" x="6057900" y="5494338"/>
          <p14:tracePt t="64031" x="6057900" y="5486400"/>
          <p14:tracePt t="64046" x="6057900" y="5478463"/>
          <p14:tracePt t="64062" x="6057900" y="5464175"/>
          <p14:tracePt t="64078" x="6049963" y="5464175"/>
          <p14:tracePt t="64094" x="6042025" y="5456238"/>
          <p14:tracePt t="64479" x="6073775" y="5456238"/>
          <p14:tracePt t="64487" x="6126163" y="5456238"/>
          <p14:tracePt t="64495" x="6202363" y="5456238"/>
          <p14:tracePt t="64505" x="6286500" y="5456238"/>
          <p14:tracePt t="64521" x="6499225" y="5432425"/>
          <p14:tracePt t="64538" x="6651625" y="5418138"/>
          <p14:tracePt t="64555" x="6727825" y="5410200"/>
          <p14:tracePt t="64571" x="6751638" y="5394325"/>
          <p14:tracePt t="64588" x="6759575" y="5394325"/>
          <p14:tracePt t="64663" x="6773863" y="5394325"/>
          <p14:tracePt t="64671" x="6789738" y="5394325"/>
          <p14:tracePt t="64679" x="6804025" y="5394325"/>
          <p14:tracePt t="64703" x="6811963" y="5394325"/>
          <p14:tracePt t="64767" x="6835775" y="5394325"/>
          <p14:tracePt t="64775" x="6842125" y="5394325"/>
          <p14:tracePt t="64791" x="6850063" y="5394325"/>
          <p14:tracePt t="64799" x="6858000" y="5394325"/>
          <p14:tracePt t="65030" x="6842125" y="5418138"/>
          <p14:tracePt t="65038" x="6811963" y="5426075"/>
          <p14:tracePt t="65046" x="6765925" y="5456238"/>
          <p14:tracePt t="65055" x="6713538" y="5478463"/>
          <p14:tracePt t="65071" x="6599238" y="5540375"/>
          <p14:tracePt t="65088" x="6446838" y="5592763"/>
          <p14:tracePt t="65105" x="6340475" y="5646738"/>
          <p14:tracePt t="65121" x="6248400" y="5692775"/>
          <p14:tracePt t="65138" x="6194425" y="5722938"/>
          <p14:tracePt t="65155" x="6172200" y="5745163"/>
          <p14:tracePt t="65279" x="6172200" y="5730875"/>
          <p14:tracePt t="65287" x="6172200" y="5715000"/>
          <p14:tracePt t="65295" x="6172200" y="5699125"/>
          <p14:tracePt t="65305" x="6172200" y="5692775"/>
          <p14:tracePt t="65322" x="6172200" y="5668963"/>
          <p14:tracePt t="65338" x="6164263" y="5654675"/>
          <p14:tracePt t="65355" x="6164263" y="5646738"/>
          <p14:tracePt t="65372" x="6164263" y="5622925"/>
          <p14:tracePt t="65389" x="6180138" y="5592763"/>
          <p14:tracePt t="65393" x="6188075" y="5578475"/>
          <p14:tracePt t="65405" x="6210300" y="5554663"/>
          <p14:tracePt t="65422" x="6370638" y="5516563"/>
          <p14:tracePt t="65438" x="6523038" y="5494338"/>
          <p14:tracePt t="65455" x="6727825" y="5478463"/>
          <p14:tracePt t="65472" x="6918325" y="5456238"/>
          <p14:tracePt t="65488" x="7094538" y="5418138"/>
          <p14:tracePt t="65505" x="7231063" y="5402263"/>
          <p14:tracePt t="65524" x="7307263" y="5372100"/>
          <p14:tracePt t="65538" x="7331075" y="5372100"/>
          <p14:tracePt t="65555" x="7331075" y="5364163"/>
          <p14:tracePt t="65588" x="7337425" y="5364163"/>
          <p14:tracePt t="65943" x="7337425" y="5356225"/>
          <p14:tracePt t="65951" x="7323138" y="5356225"/>
          <p14:tracePt t="65959" x="7299325" y="5356225"/>
          <p14:tracePt t="65972" x="7277100" y="5364163"/>
          <p14:tracePt t="65989" x="7216775" y="5364163"/>
          <p14:tracePt t="66006" x="7056438" y="5387975"/>
          <p14:tracePt t="66022" x="7002463" y="5394325"/>
          <p14:tracePt t="66039" x="6743700" y="5440363"/>
          <p14:tracePt t="66055" x="6523038" y="5464175"/>
          <p14:tracePt t="66072" x="6324600" y="5494338"/>
          <p14:tracePt t="66089" x="6172200" y="5508625"/>
          <p14:tracePt t="66105" x="6073775" y="5508625"/>
          <p14:tracePt t="66122" x="6042025" y="5508625"/>
          <p14:tracePt t="66207" x="6027738" y="5486400"/>
          <p14:tracePt t="66224" x="6011863" y="5478463"/>
          <p14:tracePt t="66231" x="6003925" y="5470525"/>
          <p14:tracePt t="66239" x="5981700" y="5464175"/>
          <p14:tracePt t="66255" x="5867400" y="5456238"/>
          <p14:tracePt t="66272" x="5715000" y="5440363"/>
          <p14:tracePt t="66289" x="5540375" y="5440363"/>
          <p14:tracePt t="66305" x="5326063" y="5440363"/>
          <p14:tracePt t="66322" x="5121275" y="5440363"/>
          <p14:tracePt t="66339" x="4937125" y="5440363"/>
          <p14:tracePt t="66355" x="4830763" y="5440363"/>
          <p14:tracePt t="66372" x="4732338" y="5440363"/>
          <p14:tracePt t="66389" x="4664075" y="5440363"/>
          <p14:tracePt t="66392" x="4648200" y="5440363"/>
          <p14:tracePt t="66406" x="4625975" y="5440363"/>
          <p14:tracePt t="66422" x="4579938" y="5426075"/>
          <p14:tracePt t="66439" x="4511675" y="5418138"/>
          <p14:tracePt t="66456" x="4457700" y="5418138"/>
          <p14:tracePt t="66472" x="4389438" y="5418138"/>
          <p14:tracePt t="66489" x="4327525" y="5418138"/>
          <p14:tracePt t="66505" x="4289425" y="5418138"/>
          <p14:tracePt t="66522" x="4275138" y="5418138"/>
          <p14:tracePt t="66539" x="4267200" y="5418138"/>
          <p14:tracePt t="66556" x="4251325" y="5418138"/>
          <p14:tracePt t="66572" x="4229100" y="5426075"/>
          <p14:tracePt t="66589" x="4175125" y="5456238"/>
          <p14:tracePt t="66606" x="4130675" y="5486400"/>
          <p14:tracePt t="66623" x="4092575" y="5508625"/>
          <p14:tracePt t="66639" x="4084638" y="5516563"/>
          <p14:tracePt t="66656" x="4076700" y="5532438"/>
          <p14:tracePt t="66672" x="4060825" y="5540375"/>
          <p14:tracePt t="66689" x="4038600" y="5554663"/>
          <p14:tracePt t="66706" x="4030663" y="5562600"/>
          <p14:tracePt t="66722" x="4016375" y="5578475"/>
          <p14:tracePt t="66822" x="4008438" y="5578475"/>
          <p14:tracePt t="66863" x="4000500" y="5578475"/>
          <p14:tracePt t="66887" x="3992563" y="5584825"/>
          <p14:tracePt t="66911" x="3978275" y="5592763"/>
          <p14:tracePt t="66927" x="3970338" y="5592763"/>
          <p14:tracePt t="66943" x="3962400" y="5600700"/>
          <p14:tracePt t="67255" x="3946525" y="5600700"/>
          <p14:tracePt t="67967" x="3946525" y="5570538"/>
          <p14:tracePt t="67975" x="3970338" y="5546725"/>
          <p14:tracePt t="67983" x="3984625" y="5524500"/>
          <p14:tracePt t="67991" x="4022725" y="5502275"/>
          <p14:tracePt t="68006" x="4068763" y="5470525"/>
          <p14:tracePt t="68023" x="4198938" y="5410200"/>
          <p14:tracePt t="68039" x="4259263" y="5380038"/>
          <p14:tracePt t="68056" x="4297363" y="5364163"/>
          <p14:tracePt t="68073" x="4321175" y="5356225"/>
          <p14:tracePt t="68089" x="4343400" y="5356225"/>
          <p14:tracePt t="68106" x="4381500" y="5341938"/>
          <p14:tracePt t="68123" x="4411663" y="5334000"/>
          <p14:tracePt t="68139" x="4465638" y="5334000"/>
          <p14:tracePt t="68156" x="4503738" y="5326063"/>
          <p14:tracePt t="68173" x="4533900" y="5311775"/>
          <p14:tracePt t="68189" x="4541838" y="5311775"/>
          <p14:tracePt t="68263" x="4549775" y="5311775"/>
          <p14:tracePt t="68271" x="4556125" y="5311775"/>
          <p14:tracePt t="68279" x="4572000" y="5318125"/>
          <p14:tracePt t="68289" x="4587875" y="5334000"/>
          <p14:tracePt t="68306" x="4632325" y="5349875"/>
          <p14:tracePt t="68323" x="4702175" y="5372100"/>
          <p14:tracePt t="68340" x="4762500" y="5380038"/>
          <p14:tracePt t="68356" x="4816475" y="5387975"/>
          <p14:tracePt t="68373" x="4854575" y="5394325"/>
          <p14:tracePt t="68389" x="4860925" y="5394325"/>
          <p14:tracePt t="68431" x="4860925" y="5402263"/>
          <p14:tracePt t="68439" x="4868863" y="5402263"/>
          <p14:tracePt t="68456" x="4868863" y="5418138"/>
          <p14:tracePt t="68463" x="4868863" y="5426075"/>
          <p14:tracePt t="68473" x="4868863" y="5448300"/>
          <p14:tracePt t="68489" x="4868863" y="5508625"/>
          <p14:tracePt t="68506" x="4868863" y="5570538"/>
          <p14:tracePt t="68523" x="4868863" y="5638800"/>
          <p14:tracePt t="68540" x="4868863" y="5668963"/>
          <p14:tracePt t="68556" x="4868863" y="5692775"/>
          <p14:tracePt t="68599" x="4868863" y="5699125"/>
          <p14:tracePt t="68607" x="4868863" y="5707063"/>
          <p14:tracePt t="68623" x="4937125" y="5753100"/>
          <p14:tracePt t="68640" x="5127625" y="5768975"/>
          <p14:tracePt t="68657" x="5508625" y="5775325"/>
          <p14:tracePt t="68673" x="5989638" y="5775325"/>
          <p14:tracePt t="68690" x="6484938" y="5775325"/>
          <p14:tracePt t="68706" x="6918325" y="5775325"/>
          <p14:tracePt t="68723" x="7208838" y="5699125"/>
          <p14:tracePt t="68740" x="7369175" y="5661025"/>
          <p14:tracePt t="68756" x="7437438" y="5616575"/>
          <p14:tracePt t="68773" x="7513638" y="5584825"/>
          <p14:tracePt t="68790" x="7612063" y="5546725"/>
          <p14:tracePt t="68806" x="7726363" y="5540375"/>
          <p14:tracePt t="68823" x="7856538" y="5540375"/>
          <p14:tracePt t="68840" x="8016875" y="5540375"/>
          <p14:tracePt t="68857" x="8199438" y="5540375"/>
          <p14:tracePt t="68873" x="8359775" y="5540375"/>
          <p14:tracePt t="68890" x="8480425" y="5540375"/>
          <p14:tracePt t="68906" x="8556625" y="5540375"/>
          <p14:tracePt t="68923" x="8588375" y="5540375"/>
          <p14:tracePt t="68940" x="8602663" y="5540375"/>
          <p14:tracePt t="68957" x="8610600" y="5540375"/>
          <p14:tracePt t="68991" x="8610600" y="5532438"/>
          <p14:tracePt t="68999" x="8610600" y="5524500"/>
          <p14:tracePt t="69033" x="8610600" y="5516563"/>
          <p14:tracePt t="69055" x="8602663" y="5516563"/>
          <p14:tracePt t="69070" x="8594725" y="5532438"/>
          <p14:tracePt t="69078" x="8572500" y="5570538"/>
          <p14:tracePt t="69089" x="8564563" y="5600700"/>
          <p14:tracePt t="69106" x="8534400" y="5722938"/>
          <p14:tracePt t="69123" x="8480425" y="5829300"/>
          <p14:tracePt t="69139" x="8412163" y="5943600"/>
          <p14:tracePt t="69156" x="8343900" y="6003925"/>
          <p14:tracePt t="69173" x="8275638" y="6049963"/>
          <p14:tracePt t="69190" x="8199438" y="6049963"/>
          <p14:tracePt t="69206" x="7962900" y="6049963"/>
          <p14:tracePt t="69223" x="7658100" y="5951538"/>
          <p14:tracePt t="69240" x="7216775" y="5813425"/>
          <p14:tracePt t="69256" x="6683375" y="5668963"/>
          <p14:tracePt t="69273" x="6149975" y="5516563"/>
          <p14:tracePt t="69290" x="5813425" y="5432425"/>
          <p14:tracePt t="69307" x="5592763" y="5394325"/>
          <p14:tracePt t="69323" x="5456238" y="5356225"/>
          <p14:tracePt t="69340" x="5394325" y="5341938"/>
          <p14:tracePt t="69357" x="5364163" y="5341938"/>
          <p14:tracePt t="69373" x="5318125" y="5318125"/>
          <p14:tracePt t="69378" x="5295900" y="5318125"/>
          <p14:tracePt t="69391" x="5257800" y="5303838"/>
          <p14:tracePt t="69407" x="5211763" y="5273675"/>
          <p14:tracePt t="69423" x="5165725" y="5235575"/>
          <p14:tracePt t="69440" x="5121275" y="5173663"/>
          <p14:tracePt t="69457" x="5083175" y="5097463"/>
          <p14:tracePt t="69473" x="5051425" y="5029200"/>
          <p14:tracePt t="69490" x="5051425" y="4991100"/>
          <p14:tracePt t="69507" x="5051425" y="4922838"/>
          <p14:tracePt t="69523" x="5097463" y="4816475"/>
          <p14:tracePt t="69541" x="5189538" y="4702175"/>
          <p14:tracePt t="69557" x="5372100" y="4602163"/>
          <p14:tracePt t="69573" x="5661025" y="4533900"/>
          <p14:tracePt t="69592" x="6256338" y="4495800"/>
          <p14:tracePt t="69606" x="6735763" y="4495800"/>
          <p14:tracePt t="69623" x="7231063" y="4556125"/>
          <p14:tracePt t="69640" x="7658100" y="4702175"/>
          <p14:tracePt t="69657" x="7886700" y="4808538"/>
          <p14:tracePt t="69673" x="7985125" y="4906963"/>
          <p14:tracePt t="69690" x="8023225" y="4999038"/>
          <p14:tracePt t="69707" x="8031163" y="5181600"/>
          <p14:tracePt t="69723" x="7993063" y="5364163"/>
          <p14:tracePt t="69740" x="7870825" y="5540375"/>
          <p14:tracePt t="69757" x="7688263" y="5707063"/>
          <p14:tracePt t="69774" x="7285038" y="5867400"/>
          <p14:tracePt t="69790" x="7146925" y="5889625"/>
          <p14:tracePt t="69807" x="6561138" y="5837238"/>
          <p14:tracePt t="69823" x="6149975" y="5661025"/>
          <p14:tracePt t="69840" x="5935663" y="5524500"/>
          <p14:tracePt t="69857" x="5851525" y="5440363"/>
          <p14:tracePt t="69873" x="5845175" y="5372100"/>
          <p14:tracePt t="69890" x="5851525" y="5265738"/>
          <p14:tracePt t="69907" x="5951538" y="5181600"/>
          <p14:tracePt t="69923" x="6126163" y="5135563"/>
          <p14:tracePt t="69940" x="6316663" y="5097463"/>
          <p14:tracePt t="69957" x="6492875" y="5089525"/>
          <p14:tracePt t="69974" x="6743700" y="5089525"/>
          <p14:tracePt t="69990" x="6819900" y="5089525"/>
          <p14:tracePt t="70007" x="6904038" y="5089525"/>
          <p14:tracePt t="70087" x="6911975" y="5089525"/>
          <p14:tracePt t="70119" x="6926263" y="5089525"/>
          <p14:tracePt t="70135" x="6934200" y="5097463"/>
          <p14:tracePt t="70151" x="6942138" y="5097463"/>
          <p14:tracePt t="70159" x="6956425" y="5105400"/>
          <p14:tracePt t="70167" x="6994525" y="5113338"/>
          <p14:tracePt t="70175" x="7026275" y="5127625"/>
          <p14:tracePt t="70190" x="7170738" y="5135563"/>
          <p14:tracePt t="70207" x="7353300" y="5143500"/>
          <p14:tracePt t="70224" x="7543800" y="5151438"/>
          <p14:tracePt t="70240" x="7780338" y="5151438"/>
          <p14:tracePt t="70257" x="7993063" y="5165725"/>
          <p14:tracePt t="70274" x="8161338" y="5173663"/>
          <p14:tracePt t="70290" x="8343900" y="5173663"/>
          <p14:tracePt t="70307" x="8474075" y="5189538"/>
          <p14:tracePt t="70324" x="8512175" y="5203825"/>
          <p14:tracePt t="70340" x="8526463" y="5203825"/>
          <p14:tracePt t="71111" x="8534400" y="5211763"/>
          <p14:tracePt t="71136" x="8534400" y="5227638"/>
          <p14:tracePt t="71143" x="8534400" y="5235575"/>
          <p14:tracePt t="71151" x="8526463" y="5241925"/>
          <p14:tracePt t="71159" x="8518525" y="5249863"/>
          <p14:tracePt t="71174" x="8512175" y="5257800"/>
          <p14:tracePt t="71190" x="8466138" y="5295900"/>
          <p14:tracePt t="71207" x="8435975" y="5318125"/>
          <p14:tracePt t="71224" x="8404225" y="5334000"/>
          <p14:tracePt t="71241" x="8366125" y="5364163"/>
          <p14:tracePt t="71257" x="8328025" y="5387975"/>
          <p14:tracePt t="71274" x="8305800" y="5394325"/>
          <p14:tracePt t="71291" x="8275638" y="5402263"/>
          <p14:tracePt t="71307" x="8245475" y="5410200"/>
          <p14:tracePt t="71324" x="8207375" y="5410200"/>
          <p14:tracePt t="71341" x="8169275" y="5426075"/>
          <p14:tracePt t="71357" x="8131175" y="5432425"/>
          <p14:tracePt t="71374" x="8061325" y="5432425"/>
          <p14:tracePt t="71390" x="8031163" y="5432425"/>
          <p14:tracePt t="71407" x="8008938" y="5432425"/>
          <p14:tracePt t="71424" x="8001000" y="5432425"/>
          <p14:tracePt t="71487" x="8001000" y="5440363"/>
          <p14:tracePt t="71503" x="7985125" y="5440363"/>
          <p14:tracePt t="71511" x="7978775" y="5440363"/>
          <p14:tracePt t="71519" x="7962900" y="5440363"/>
          <p14:tracePt t="71535" x="7947025" y="5440363"/>
          <p14:tracePt t="71543" x="7924800" y="5440363"/>
          <p14:tracePt t="71559" x="7908925" y="5440363"/>
          <p14:tracePt t="71574" x="7902575" y="5440363"/>
          <p14:tracePt t="71591" x="7856538" y="5440363"/>
          <p14:tracePt t="71607" x="7840663" y="5440363"/>
          <p14:tracePt t="71624" x="7832725" y="5440363"/>
          <p14:tracePt t="71856" x="7826375" y="5440363"/>
          <p14:tracePt t="73215" x="7826375" y="5448300"/>
          <p14:tracePt t="73223" x="7802563" y="5448300"/>
          <p14:tracePt t="73231" x="7788275" y="5448300"/>
          <p14:tracePt t="73247" x="7772400" y="5448300"/>
          <p14:tracePt t="73258" x="7756525" y="5448300"/>
          <p14:tracePt t="73275" x="7734300" y="5440363"/>
          <p14:tracePt t="73291" x="7726363" y="5432425"/>
          <p14:tracePt t="73325" x="7712075" y="5432425"/>
          <p14:tracePt t="73342" x="7696200" y="5426075"/>
          <p14:tracePt t="73479" x="7696200" y="5418138"/>
          <p14:tracePt t="73495" x="7688263" y="5418138"/>
          <p14:tracePt t="73511" x="7680325" y="5418138"/>
          <p14:tracePt t="73519" x="7673975" y="5418138"/>
          <p14:tracePt t="73527" x="7666038" y="5410200"/>
          <p14:tracePt t="73542" x="7642225" y="5402263"/>
          <p14:tracePt t="73559" x="7589838" y="5394325"/>
          <p14:tracePt t="73575" x="7513638" y="5394325"/>
          <p14:tracePt t="73591" x="7475538" y="5394325"/>
          <p14:tracePt t="73608" x="7437438" y="5394325"/>
          <p14:tracePt t="73625" x="7421563" y="5394325"/>
          <p14:tracePt t="73641" x="7413625" y="5394325"/>
          <p14:tracePt t="73703" x="7413625" y="5402263"/>
          <p14:tracePt t="73719" x="7413625" y="5410200"/>
          <p14:tracePt t="73727" x="7413625" y="5418138"/>
          <p14:tracePt t="73783" x="7413625" y="5426075"/>
          <p14:tracePt t="73824" x="7421563" y="5426075"/>
          <p14:tracePt t="73831" x="7421563" y="5418138"/>
          <p14:tracePt t="73841" x="7429500" y="5418138"/>
          <p14:tracePt t="73858" x="7437438" y="5410200"/>
          <p14:tracePt t="73878" x="7451725" y="5387975"/>
          <p14:tracePt t="73881" x="7459663" y="5387975"/>
          <p14:tracePt t="73892" x="7467600" y="5380038"/>
          <p14:tracePt t="73908" x="7483475" y="5372100"/>
          <p14:tracePt t="73925" x="7521575" y="5364163"/>
          <p14:tracePt t="73942" x="7612063" y="5364163"/>
          <p14:tracePt t="73958" x="7650163" y="5349875"/>
          <p14:tracePt t="73975" x="7704138" y="5334000"/>
          <p14:tracePt t="73991" x="7734300" y="5318125"/>
          <p14:tracePt t="74008" x="7742238" y="5311775"/>
          <p14:tracePt t="74025" x="7756525" y="5287963"/>
          <p14:tracePt t="74041" x="7772400" y="5241925"/>
          <p14:tracePt t="74059" x="7788275" y="5203825"/>
          <p14:tracePt t="74076" x="7802563" y="5143500"/>
          <p14:tracePt t="74092" x="7810500" y="5121275"/>
          <p14:tracePt t="74199" x="7818438" y="5159375"/>
          <p14:tracePt t="74209" x="7832725" y="5211763"/>
          <p14:tracePt t="74215" x="7848600" y="5257800"/>
          <p14:tracePt t="74225" x="7864475" y="5280025"/>
          <p14:tracePt t="74242" x="7864475" y="5295900"/>
          <p14:tracePt t="74258" x="7870825" y="5303838"/>
          <p14:tracePt t="74295" x="7878763" y="5303838"/>
          <p14:tracePt t="74303" x="7886700" y="5303838"/>
          <p14:tracePt t="74311" x="7902575" y="5303838"/>
          <p14:tracePt t="74325" x="7932738" y="5303838"/>
          <p14:tracePt t="74342" x="8016875" y="5303838"/>
          <p14:tracePt t="74358" x="8047038" y="5303838"/>
          <p14:tracePt t="74439" x="8054975" y="5303838"/>
          <p14:tracePt t="74448" x="8061325" y="5303838"/>
          <p14:tracePt t="74458" x="8069263" y="5303838"/>
          <p14:tracePt t="74475" x="8099425" y="5303838"/>
          <p14:tracePt t="74492" x="8169275" y="5303838"/>
          <p14:tracePt t="74509" x="8251825" y="5303838"/>
          <p14:tracePt t="74525" x="8313738" y="5303838"/>
          <p14:tracePt t="74542" x="8343900" y="5303838"/>
          <p14:tracePt t="74655" x="8343900" y="5311775"/>
          <p14:tracePt t="74665" x="8343900" y="5318125"/>
          <p14:tracePt t="74679" x="8351838" y="5334000"/>
          <p14:tracePt t="74692" x="8359775" y="5341938"/>
          <p14:tracePt t="74710" x="8382000" y="5364163"/>
          <p14:tracePt t="74725" x="8397875" y="5364163"/>
          <p14:tracePt t="74742" x="8458200" y="5372100"/>
          <p14:tracePt t="74759" x="8480425" y="5372100"/>
          <p14:tracePt t="74792" x="8488363" y="5372100"/>
          <p14:tracePt t="74808" x="8488363" y="5364163"/>
          <p14:tracePt t="74826" x="8504238" y="5349875"/>
          <p14:tracePt t="74842" x="8504238" y="5341938"/>
          <p14:tracePt t="74858" x="8504238" y="5334000"/>
          <p14:tracePt t="74875" x="8512175" y="5326063"/>
          <p14:tracePt t="74892" x="8526463" y="5318125"/>
          <p14:tracePt t="74897" x="8534400" y="5311775"/>
          <p14:tracePt t="74909" x="8534400" y="5303838"/>
          <p14:tracePt t="74926" x="8542338" y="5295900"/>
          <p14:tracePt t="74942" x="8550275" y="5295900"/>
          <p14:tracePt t="74958" x="8572500" y="5295900"/>
          <p14:tracePt t="74975" x="8594725" y="5280025"/>
          <p14:tracePt t="74992" x="8610600" y="5265738"/>
          <p14:tracePt t="75009" x="8626475" y="5265738"/>
          <p14:tracePt t="75026" x="8632825" y="5257800"/>
          <p14:tracePt t="75042" x="8648700" y="5241925"/>
          <p14:tracePt t="75059" x="8678863" y="5219700"/>
          <p14:tracePt t="75075" x="8724900" y="5211763"/>
          <p14:tracePt t="75092" x="8763000" y="5197475"/>
          <p14:tracePt t="75109" x="8778875" y="5197475"/>
          <p14:tracePt t="75126" x="8785225" y="5197475"/>
          <p14:tracePt t="75142" x="8793163" y="5189538"/>
          <p14:tracePt t="75623" x="8785225" y="5189538"/>
          <p14:tracePt t="75631" x="8747125" y="5189538"/>
          <p14:tracePt t="75642" x="8686800" y="5189538"/>
          <p14:tracePt t="75659" x="8466138" y="5265738"/>
          <p14:tracePt t="75675" x="8031163" y="5387975"/>
          <p14:tracePt t="75692" x="7451725" y="5464175"/>
          <p14:tracePt t="75709" x="6858000" y="5524500"/>
          <p14:tracePt t="75726" x="6073775" y="5524500"/>
          <p14:tracePt t="75742" x="5745163" y="5502275"/>
          <p14:tracePt t="75759" x="5570538" y="5464175"/>
          <p14:tracePt t="75776" x="5470525" y="5432425"/>
          <p14:tracePt t="75792" x="5440363" y="5426075"/>
          <p14:tracePt t="75809" x="5432425" y="5426075"/>
          <p14:tracePt t="75826" x="5426075" y="5426075"/>
          <p14:tracePt t="75842" x="5410200" y="5418138"/>
          <p14:tracePt t="75859" x="5380038" y="5418138"/>
          <p14:tracePt t="75876" x="5334000" y="5418138"/>
          <p14:tracePt t="75892" x="5257800" y="5440363"/>
          <p14:tracePt t="75895" x="5211763" y="5448300"/>
          <p14:tracePt t="75909" x="5181600" y="5464175"/>
          <p14:tracePt t="75926" x="4999038" y="5516563"/>
          <p14:tracePt t="75942" x="4868863" y="5578475"/>
          <p14:tracePt t="75959" x="4778375" y="5630863"/>
          <p14:tracePt t="75976" x="4732338" y="5661025"/>
          <p14:tracePt t="76071" x="4724400" y="5661025"/>
          <p14:tracePt t="76079" x="4708525" y="5668963"/>
          <p14:tracePt t="76087" x="4702175" y="5676900"/>
          <p14:tracePt t="76095" x="4694238" y="5684838"/>
          <p14:tracePt t="76109" x="4686300" y="5692775"/>
          <p14:tracePt t="76126" x="4656138" y="5707063"/>
          <p14:tracePt t="76142" x="4648200" y="5707063"/>
          <p14:tracePt t="76232" x="4625975" y="5707063"/>
          <p14:tracePt t="76239" x="4602163" y="5715000"/>
          <p14:tracePt t="76247" x="4572000" y="5715000"/>
          <p14:tracePt t="76259" x="4556125" y="5722938"/>
          <p14:tracePt t="76276" x="4503738" y="5737225"/>
          <p14:tracePt t="76292" x="4479925" y="5737225"/>
          <p14:tracePt t="76309" x="4473575" y="5745163"/>
          <p14:tracePt t="76343" x="4465638" y="5745163"/>
          <p14:tracePt t="76407" x="4465638" y="5753100"/>
          <p14:tracePt t="76423" x="4465638" y="5761038"/>
          <p14:tracePt t="76432" x="4465638" y="5768975"/>
          <p14:tracePt t="76442" x="4465638" y="5775325"/>
          <p14:tracePt t="76459" x="4465638" y="5783263"/>
          <p14:tracePt t="76476" x="4457700" y="5813425"/>
          <p14:tracePt t="76492" x="4419600" y="5837238"/>
          <p14:tracePt t="76509" x="4343400" y="5851525"/>
          <p14:tracePt t="76527" x="4251325" y="5867400"/>
          <p14:tracePt t="76542" x="4244975" y="5867400"/>
          <p14:tracePt t="76583" x="4267200" y="5867400"/>
          <p14:tracePt t="76592" x="4305300" y="5867400"/>
          <p14:tracePt t="76609" x="4465638" y="5867400"/>
          <p14:tracePt t="76626" x="4656138" y="5867400"/>
          <p14:tracePt t="76642" x="4808538" y="5867400"/>
          <p14:tracePt t="76659" x="4838700" y="5867400"/>
          <p14:tracePt t="76695" x="4784725" y="5883275"/>
          <p14:tracePt t="76710" x="4594225" y="5913438"/>
          <p14:tracePt t="76726" x="4397375" y="5913438"/>
          <p14:tracePt t="76742" x="4267200" y="5913438"/>
          <p14:tracePt t="76759" x="4237038" y="5913438"/>
          <p14:tracePt t="76792" x="4244975" y="5913438"/>
          <p14:tracePt t="76809" x="4389438" y="5897563"/>
          <p14:tracePt t="76826" x="4511675" y="5889625"/>
          <p14:tracePt t="76843" x="4556125" y="5889625"/>
          <p14:tracePt t="76879" x="4533900" y="5883275"/>
          <p14:tracePt t="76892" x="4487863" y="5883275"/>
          <p14:tracePt t="76909" x="4403725" y="5867400"/>
          <p14:tracePt t="76926" x="4359275" y="5859463"/>
          <p14:tracePt t="76959" x="4359275" y="5851525"/>
          <p14:tracePt t="76976" x="4435475" y="5829300"/>
          <p14:tracePt t="76993" x="4511675" y="5791200"/>
          <p14:tracePt t="77009" x="4556125" y="5783263"/>
          <p14:tracePt t="77026" x="4579938" y="5768975"/>
          <p14:tracePt t="77043" x="4587875" y="5768975"/>
          <p14:tracePt t="77095" x="4594225" y="5768975"/>
          <p14:tracePt t="77103" x="4618038" y="5768975"/>
          <p14:tracePt t="77111" x="4648200" y="5768975"/>
          <p14:tracePt t="77126" x="4686300" y="5768975"/>
          <p14:tracePt t="77143" x="4822825" y="5775325"/>
          <p14:tracePt t="77159" x="4860925" y="5783263"/>
          <p14:tracePt t="77176" x="4868863" y="5783263"/>
          <p14:tracePt t="77193" x="4868863" y="5791200"/>
          <p14:tracePt t="77239" x="4854575" y="5791200"/>
          <p14:tracePt t="77247" x="4846638" y="5791200"/>
          <p14:tracePt t="77259" x="4830763" y="5791200"/>
          <p14:tracePt t="77276" x="4822825" y="5791200"/>
          <p14:tracePt t="77383" x="4816475" y="5799138"/>
          <p14:tracePt t="77591" x="4822825" y="5791200"/>
          <p14:tracePt t="77599" x="4830763" y="5791200"/>
          <p14:tracePt t="77623" x="4830763" y="5783263"/>
          <p14:tracePt t="77655" x="4830763" y="5775325"/>
          <p14:tracePt t="77847" x="4838700" y="5768975"/>
          <p14:tracePt t="77887" x="4838700" y="5761038"/>
          <p14:tracePt t="77919" x="4854575" y="5761038"/>
          <p14:tracePt t="77927" x="4884738" y="5761038"/>
          <p14:tracePt t="77935" x="4914900" y="5761038"/>
          <p14:tracePt t="77943" x="4991100" y="5761038"/>
          <p14:tracePt t="77960" x="5249863" y="5829300"/>
          <p14:tracePt t="77976" x="5584825" y="5883275"/>
          <p14:tracePt t="77993" x="5859463" y="5913438"/>
          <p14:tracePt t="78010" x="6065838" y="5943600"/>
          <p14:tracePt t="78026" x="6126163" y="5951538"/>
          <p14:tracePt t="78215" x="6126163" y="5943600"/>
          <p14:tracePt t="78223" x="6142038" y="5943600"/>
          <p14:tracePt t="78231" x="6172200" y="5943600"/>
          <p14:tracePt t="78243" x="6218238" y="5943600"/>
          <p14:tracePt t="78260" x="6256338" y="5943600"/>
          <p14:tracePt t="78276" x="6278563" y="5943600"/>
          <p14:tracePt t="78367" x="6278563" y="5935663"/>
          <p14:tracePt t="78383" x="6270625" y="5935663"/>
          <p14:tracePt t="78599" x="6270625" y="5927725"/>
          <p14:tracePt t="78608" x="6278563" y="5921375"/>
          <p14:tracePt t="78624" x="6302375" y="5913438"/>
          <p14:tracePt t="78631" x="6316663" y="5913438"/>
          <p14:tracePt t="78643" x="6332538" y="5905500"/>
          <p14:tracePt t="78660" x="6378575" y="5889625"/>
          <p14:tracePt t="78677" x="6392863" y="5883275"/>
          <p14:tracePt t="78693" x="6408738" y="5867400"/>
          <p14:tracePt t="78894" x="6430963" y="5867400"/>
          <p14:tracePt t="78902" x="6461125" y="5867400"/>
          <p14:tracePt t="78911" x="6499225" y="5867400"/>
          <p14:tracePt t="78927" x="6599238" y="5867400"/>
          <p14:tracePt t="78943" x="6667500" y="5867400"/>
          <p14:tracePt t="78960" x="6705600" y="5867400"/>
          <p14:tracePt t="78977" x="6713538" y="5867400"/>
          <p14:tracePt t="79055" x="6727825" y="5867400"/>
          <p14:tracePt t="79071" x="6743700" y="5867400"/>
          <p14:tracePt t="79079" x="6759575" y="5875338"/>
          <p14:tracePt t="79087" x="6797675" y="5889625"/>
          <p14:tracePt t="79096" x="6858000" y="5889625"/>
          <p14:tracePt t="79110" x="6911975" y="5905500"/>
          <p14:tracePt t="79127" x="7154863" y="5913438"/>
          <p14:tracePt t="79143" x="7292975" y="5913438"/>
          <p14:tracePt t="79160" x="7399338" y="5913438"/>
          <p14:tracePt t="79177" x="7413625" y="5913438"/>
          <p14:tracePt t="79239" x="7421563" y="5913438"/>
          <p14:tracePt t="79255" x="7437438" y="5913438"/>
          <p14:tracePt t="79264" x="7451725" y="5913438"/>
          <p14:tracePt t="79271" x="7475538" y="5913438"/>
          <p14:tracePt t="79280" x="7505700" y="5913438"/>
          <p14:tracePt t="79294" x="7566025" y="5913438"/>
          <p14:tracePt t="79310" x="7658100" y="5913438"/>
          <p14:tracePt t="79327" x="7750175" y="5913438"/>
          <p14:tracePt t="79343" x="7810500" y="5913438"/>
          <p14:tracePt t="79360" x="7832725" y="5913438"/>
          <p14:tracePt t="79394" x="7840663" y="5913438"/>
          <p14:tracePt t="79410" x="7864475" y="5905500"/>
          <p14:tracePt t="79427" x="7870825" y="5897563"/>
          <p14:tracePt t="79444" x="7886700" y="5889625"/>
          <p14:tracePt t="79460" x="7916863" y="5875338"/>
          <p14:tracePt t="79477" x="7940675" y="5875338"/>
          <p14:tracePt t="79495" x="8001000" y="5875338"/>
          <p14:tracePt t="79510" x="8054975" y="5875338"/>
          <p14:tracePt t="79527" x="8115300" y="5875338"/>
          <p14:tracePt t="79544" x="8183563" y="5875338"/>
          <p14:tracePt t="79560" x="8275638" y="5875338"/>
          <p14:tracePt t="79577" x="8321675" y="5875338"/>
          <p14:tracePt t="79594" x="8343900" y="5875338"/>
          <p14:tracePt t="79610" x="8366125" y="5867400"/>
          <p14:tracePt t="79643" x="8374063" y="5867400"/>
          <p14:tracePt t="79671" x="8382000" y="5867400"/>
          <p14:tracePt t="79679" x="8389938" y="5859463"/>
          <p14:tracePt t="79694" x="8397875" y="5859463"/>
          <p14:tracePt t="79710" x="8420100" y="5845175"/>
          <p14:tracePt t="79727" x="8450263" y="5845175"/>
          <p14:tracePt t="79744" x="8466138" y="5845175"/>
          <p14:tracePt t="79760" x="8488363" y="5845175"/>
          <p14:tracePt t="79778" x="8504238" y="5845175"/>
          <p14:tracePt t="79794" x="8512175" y="5845175"/>
          <p14:tracePt t="79815" x="8518525" y="5845175"/>
          <p14:tracePt t="79863" x="8534400" y="5845175"/>
          <p14:tracePt t="79871" x="8550275" y="5837238"/>
          <p14:tracePt t="79879" x="8556625" y="5829300"/>
          <p14:tracePt t="79894" x="8564563" y="5829300"/>
          <p14:tracePt t="79911" x="8594725" y="5821363"/>
          <p14:tracePt t="79927" x="8602663" y="5821363"/>
          <p14:tracePt t="80054" x="8602663" y="5813425"/>
          <p14:tracePt t="80071" x="8580438" y="5807075"/>
          <p14:tracePt t="80079" x="8556625" y="5799138"/>
          <p14:tracePt t="80087" x="8550275" y="5799138"/>
          <p14:tracePt t="80095" x="8534400" y="5799138"/>
          <p14:tracePt t="80110" x="8512175" y="5791200"/>
          <p14:tracePt t="80127" x="8504238" y="5791200"/>
          <p14:tracePt t="80144" x="8480425" y="5791200"/>
          <p14:tracePt t="80160" x="8474075" y="5791200"/>
          <p14:tracePt t="80178" x="8466138" y="5791200"/>
          <p14:tracePt t="80271" x="8458200" y="5783263"/>
          <p14:tracePt t="80551" x="8442325" y="5775325"/>
          <p14:tracePt t="80559" x="8435975" y="5775325"/>
          <p14:tracePt t="80567" x="8420100" y="5775325"/>
          <p14:tracePt t="80577" x="8404225" y="5775325"/>
          <p14:tracePt t="80594" x="8374063" y="5768975"/>
          <p14:tracePt t="80611" x="8335963" y="5768975"/>
          <p14:tracePt t="80627" x="8305800" y="5768975"/>
          <p14:tracePt t="80644" x="8297863" y="5768975"/>
          <p14:tracePt t="80951" x="8289925" y="5768975"/>
          <p14:tracePt t="80959" x="8267700" y="5768975"/>
          <p14:tracePt t="80967" x="8199438" y="5753100"/>
          <p14:tracePt t="80977" x="8115300" y="5730875"/>
          <p14:tracePt t="80994" x="7864475" y="5654675"/>
          <p14:tracePt t="81011" x="7650163" y="5592763"/>
          <p14:tracePt t="81027" x="7437438" y="5540375"/>
          <p14:tracePt t="81044" x="7315200" y="5502275"/>
          <p14:tracePt t="81060" x="7277100" y="5486400"/>
          <p14:tracePt t="81599" x="7269163" y="5478463"/>
          <p14:tracePt t="81655" x="7285038" y="5478463"/>
          <p14:tracePt t="81663" x="7315200" y="5464175"/>
          <p14:tracePt t="81671" x="7353300" y="5440363"/>
          <p14:tracePt t="81679" x="7383463" y="5432425"/>
          <p14:tracePt t="81694" x="7451725" y="5410200"/>
          <p14:tracePt t="81711" x="7489825" y="5394325"/>
          <p14:tracePt t="81728" x="7497763" y="5387975"/>
          <p14:tracePt t="82640" x="7497763" y="5380038"/>
          <p14:tracePt t="82647" x="7467600" y="5356225"/>
          <p14:tracePt t="82655" x="7407275" y="5295900"/>
          <p14:tracePt t="82663" x="7375525" y="5241925"/>
          <p14:tracePt t="82678" x="7345363" y="5189538"/>
          <p14:tracePt t="82695" x="7261225" y="4983163"/>
          <p14:tracePt t="82711" x="7231063" y="4868863"/>
          <p14:tracePt t="82728" x="7185025" y="4762500"/>
          <p14:tracePt t="82745" x="7154863" y="4670425"/>
          <p14:tracePt t="82761" x="7124700" y="4602163"/>
          <p14:tracePt t="82778" x="7108825" y="4579938"/>
          <p14:tracePt t="83391" x="7086600" y="4579938"/>
          <p14:tracePt t="83399" x="7032625" y="4579938"/>
          <p14:tracePt t="83407" x="6972300" y="4541838"/>
          <p14:tracePt t="83415" x="6865938" y="4473575"/>
          <p14:tracePt t="83428" x="6735763" y="4373563"/>
          <p14:tracePt t="83445" x="6569075" y="4206875"/>
          <p14:tracePt t="83462" x="6149975" y="3840163"/>
          <p14:tracePt t="83479" x="5905500" y="3627438"/>
          <p14:tracePt t="83495" x="5730875" y="3489325"/>
          <p14:tracePt t="83512" x="5630863" y="3444875"/>
          <p14:tracePt t="83528" x="5616575" y="3444875"/>
          <p14:tracePt t="83855" x="5616575" y="3436938"/>
          <p14:tracePt t="83863" x="5654675" y="3375025"/>
          <p14:tracePt t="83871" x="5692775" y="3314700"/>
          <p14:tracePt t="83879" x="5745163" y="3254375"/>
          <p14:tracePt t="83895" x="5829300" y="3124200"/>
          <p14:tracePt t="83912" x="5943600" y="2963863"/>
          <p14:tracePt t="83928" x="6096000" y="2743200"/>
          <p14:tracePt t="83945" x="6256338" y="2530475"/>
          <p14:tracePt t="83962" x="6362700" y="2362200"/>
          <p14:tracePt t="83979" x="6461125" y="2232025"/>
          <p14:tracePt t="83995" x="6515100" y="2163763"/>
          <p14:tracePt t="84012" x="6523038" y="2125663"/>
          <p14:tracePt t="84071" x="6530975" y="2125663"/>
          <p14:tracePt t="84079" x="6530975" y="2111375"/>
          <p14:tracePt t="84087" x="6507163" y="2111375"/>
          <p14:tracePt t="84096" x="6469063" y="2103438"/>
          <p14:tracePt t="84112" x="6370638" y="2073275"/>
          <p14:tracePt t="84128" x="6256338" y="2041525"/>
          <p14:tracePt t="84145" x="6142038" y="2011363"/>
          <p14:tracePt t="84162" x="6049963" y="1989138"/>
          <p14:tracePt t="84178" x="6019800" y="1965325"/>
          <p14:tracePt t="84195" x="6003925" y="1965325"/>
          <p14:tracePt t="84647" x="5997575" y="1958975"/>
          <p14:tracePt t="84655" x="5997575" y="1951038"/>
          <p14:tracePt t="84671" x="5997575" y="1935163"/>
          <p14:tracePt t="84689" x="5997575" y="1927225"/>
          <p14:tracePt t="84751" x="6003925" y="1927225"/>
          <p14:tracePt t="84767" x="6019800" y="1927225"/>
          <p14:tracePt t="84776" x="6027738" y="1927225"/>
          <p14:tracePt t="84783" x="6057900" y="1943100"/>
          <p14:tracePt t="84795" x="6065838" y="1943100"/>
          <p14:tracePt t="85335" x="6049963" y="1973263"/>
          <p14:tracePt t="85343" x="5997575" y="1981200"/>
          <p14:tracePt t="85351" x="5973763" y="1997075"/>
          <p14:tracePt t="85362" x="5943600" y="2011363"/>
          <p14:tracePt t="85379" x="5935663" y="2011363"/>
          <p14:tracePt t="85766" x="5921375" y="2011363"/>
          <p14:tracePt t="85775" x="5905500" y="2011363"/>
          <p14:tracePt t="85799" x="5897563" y="2011363"/>
          <p14:tracePt t="85839" x="5889625" y="2011363"/>
          <p14:tracePt t="85967" x="5889625" y="2003425"/>
          <p14:tracePt t="85975" x="5905500" y="1973263"/>
          <p14:tracePt t="85983" x="5927725" y="1920875"/>
          <p14:tracePt t="85996" x="5935663" y="1874838"/>
          <p14:tracePt t="86013" x="5935663" y="1820863"/>
          <p14:tracePt t="86030" x="5943600" y="1744663"/>
          <p14:tracePt t="86046" x="5943600" y="1722438"/>
          <p14:tracePt t="86063" x="5943600" y="1692275"/>
          <p14:tracePt t="86079" x="5897563" y="1668463"/>
          <p14:tracePt t="86097" x="5851525" y="1668463"/>
          <p14:tracePt t="86113" x="5813425" y="1668463"/>
          <p14:tracePt t="86129" x="5768975" y="1668463"/>
          <p14:tracePt t="86146" x="5684838" y="1714500"/>
          <p14:tracePt t="86163" x="5630863" y="1782763"/>
          <p14:tracePt t="86179" x="5616575" y="1828800"/>
          <p14:tracePt t="86196" x="5616575" y="1844675"/>
          <p14:tracePt t="86230" x="5730875" y="1858963"/>
          <p14:tracePt t="86246" x="5807075" y="1806575"/>
          <p14:tracePt t="86263" x="5973763" y="1654175"/>
          <p14:tracePt t="86279" x="6042025" y="1531938"/>
          <p14:tracePt t="86296" x="6057900" y="1455738"/>
          <p14:tracePt t="86313" x="6073775" y="1409700"/>
          <p14:tracePt t="86329" x="6073775" y="1393825"/>
          <p14:tracePt t="86346" x="6027738" y="1393825"/>
          <p14:tracePt t="86363" x="5943600" y="1379538"/>
          <p14:tracePt t="86379" x="5821363" y="1387475"/>
          <p14:tracePt t="86396" x="5668963" y="1570038"/>
          <p14:tracePt t="86413" x="5508625" y="1935163"/>
          <p14:tracePt t="86416" x="5448300" y="2163763"/>
          <p14:tracePt t="86430" x="5426075" y="2530475"/>
          <p14:tracePt t="86446" x="5464175" y="2735263"/>
          <p14:tracePt t="86463" x="5562600" y="2789238"/>
          <p14:tracePt t="86479" x="5813425" y="2797175"/>
          <p14:tracePt t="86496" x="6400800" y="2606675"/>
          <p14:tracePt t="86513" x="6956425" y="2239963"/>
          <p14:tracePt t="86529" x="7337425" y="1790700"/>
          <p14:tracePt t="86546" x="7497763" y="1401763"/>
          <p14:tracePt t="86563" x="7513638" y="1173163"/>
          <p14:tracePt t="86579" x="7459663" y="1028700"/>
          <p14:tracePt t="86597" x="7353300" y="930275"/>
          <p14:tracePt t="86613" x="7239000" y="906463"/>
          <p14:tracePt t="86630" x="7040563" y="892175"/>
          <p14:tracePt t="86646" x="6835775" y="1020763"/>
          <p14:tracePt t="86663" x="6713538" y="1219200"/>
          <p14:tracePt t="86679" x="6683375" y="1417638"/>
          <p14:tracePt t="86696" x="6689725" y="1516063"/>
          <p14:tracePt t="86713" x="6735763" y="1539875"/>
          <p14:tracePt t="86730" x="6804025" y="1539875"/>
          <p14:tracePt t="86746" x="6918325" y="1516063"/>
          <p14:tracePt t="86763" x="7018338" y="1439863"/>
          <p14:tracePt t="86780" x="7048500" y="1333500"/>
          <p14:tracePt t="86796" x="7056438" y="1265238"/>
          <p14:tracePt t="86813" x="7026275" y="1235075"/>
          <p14:tracePt t="86830" x="6858000" y="1219200"/>
          <p14:tracePt t="86846" x="6613525" y="1265238"/>
          <p14:tracePt t="86863" x="6378575" y="1447800"/>
          <p14:tracePt t="86880" x="6302375" y="1616075"/>
          <p14:tracePt t="86896" x="6294438" y="1752600"/>
          <p14:tracePt t="86913" x="6340475" y="1812925"/>
          <p14:tracePt t="86930" x="6416675" y="1820863"/>
          <p14:tracePt t="86946" x="6569075" y="1820863"/>
          <p14:tracePt t="86963" x="6759575" y="1744663"/>
          <p14:tracePt t="86979" x="6858000" y="1654175"/>
          <p14:tracePt t="86996" x="6865938" y="1584325"/>
          <p14:tracePt t="87014" x="6835775" y="1531938"/>
          <p14:tracePt t="87030" x="6743700" y="1508125"/>
          <p14:tracePt t="87046" x="6667500" y="1508125"/>
          <p14:tracePt t="87063" x="6561138" y="1546225"/>
          <p14:tracePt t="87079" x="6530975" y="1608138"/>
          <p14:tracePt t="87096" x="6530975" y="1654175"/>
          <p14:tracePt t="87113" x="6575425" y="1684338"/>
          <p14:tracePt t="87129" x="6645275" y="1692275"/>
          <p14:tracePt t="87146" x="6675438" y="1692275"/>
          <p14:tracePt t="87163" x="6721475" y="1660525"/>
          <p14:tracePt t="87179" x="6727825" y="1616075"/>
          <p14:tracePt t="87196" x="6727825" y="1584325"/>
          <p14:tracePt t="87213" x="6689725" y="1554163"/>
          <p14:tracePt t="87229" x="6667500" y="1554163"/>
          <p14:tracePt t="87246" x="6659563" y="1554163"/>
          <p14:tracePt t="88199" x="6645275" y="1554163"/>
          <p14:tracePt t="88207" x="6629400" y="1554163"/>
          <p14:tracePt t="88215" x="6575425" y="1554163"/>
          <p14:tracePt t="88230" x="6469063" y="1630363"/>
          <p14:tracePt t="88247" x="6278563" y="1820863"/>
          <p14:tracePt t="88263" x="6065838" y="2065338"/>
          <p14:tracePt t="88280" x="5768975" y="2362200"/>
          <p14:tracePt t="88297" x="5478463" y="2674938"/>
          <p14:tracePt t="88313" x="5273675" y="2903538"/>
          <p14:tracePt t="88330" x="5159375" y="3040063"/>
          <p14:tracePt t="88347" x="5089525" y="3132138"/>
          <p14:tracePt t="88363" x="5067300" y="3170238"/>
          <p14:tracePt t="88380" x="5051425" y="3200400"/>
          <p14:tracePt t="88495" x="5051425" y="3208338"/>
          <p14:tracePt t="88503" x="5045075" y="3208338"/>
          <p14:tracePt t="88513" x="5045075" y="3230563"/>
          <p14:tracePt t="88530" x="5045075" y="3254375"/>
          <p14:tracePt t="88547" x="5045075" y="3292475"/>
          <p14:tracePt t="88563" x="5045075" y="3330575"/>
          <p14:tracePt t="88580" x="5045075" y="3360738"/>
          <p14:tracePt t="88597" x="5045075" y="3375025"/>
          <p14:tracePt t="88614" x="5051425" y="3375025"/>
          <p14:tracePt t="88630" x="5075238" y="3375025"/>
          <p14:tracePt t="88647" x="5083175" y="3375025"/>
          <p14:tracePt t="88664" x="5089525" y="3375025"/>
          <p14:tracePt t="88680" x="5097463" y="3375025"/>
          <p14:tracePt t="88713" x="5105400" y="3375025"/>
          <p14:tracePt t="88783" x="5113338" y="3398838"/>
          <p14:tracePt t="88793" x="5121275" y="3398838"/>
          <p14:tracePt t="88799" x="5121275" y="3429000"/>
          <p14:tracePt t="88814" x="5127625" y="3451225"/>
          <p14:tracePt t="88830" x="5127625" y="3497263"/>
          <p14:tracePt t="88935" x="5121275" y="3482975"/>
          <p14:tracePt t="88945" x="5113338" y="3475038"/>
          <p14:tracePt t="88951" x="5097463" y="3459163"/>
          <p14:tracePt t="90118" x="5121275" y="3459163"/>
          <p14:tracePt t="90126" x="5165725" y="3451225"/>
          <p14:tracePt t="90133" x="5227638" y="3444875"/>
          <p14:tracePt t="90147" x="5303838" y="3413125"/>
          <p14:tracePt t="90163" x="5486400" y="3368675"/>
          <p14:tracePt t="90180" x="5692775" y="3314700"/>
          <p14:tracePt t="90197" x="5921375" y="3238500"/>
          <p14:tracePt t="90214" x="6142038" y="3140075"/>
          <p14:tracePt t="90230" x="6248400" y="3094038"/>
          <p14:tracePt t="90247" x="6308725" y="3070225"/>
          <p14:tracePt t="90264" x="6324600" y="3055938"/>
          <p14:tracePt t="90280" x="6332538" y="3048000"/>
          <p14:tracePt t="90297" x="6340475" y="3040063"/>
          <p14:tracePt t="90314" x="6340475" y="3025775"/>
          <p14:tracePt t="90330" x="6346825" y="3025775"/>
          <p14:tracePt t="90347" x="6362700" y="2994025"/>
          <p14:tracePt t="90364" x="6370638" y="2971800"/>
          <p14:tracePt t="90380" x="6384925" y="2955925"/>
          <p14:tracePt t="90397" x="6384925" y="2933700"/>
          <p14:tracePt t="90414" x="6392863" y="2911475"/>
          <p14:tracePt t="90447" x="6400800" y="2903538"/>
          <p14:tracePt t="90565" x="6392863" y="2903538"/>
          <p14:tracePt t="90582" x="6384925" y="2903538"/>
          <p14:tracePt t="90589" x="6378575" y="2911475"/>
          <p14:tracePt t="90598" x="6378575" y="2933700"/>
          <p14:tracePt t="90614" x="6378575" y="2963863"/>
          <p14:tracePt t="90630" x="6378575" y="2979738"/>
          <p14:tracePt t="90647" x="6378575" y="2987675"/>
          <p14:tracePt t="92183" x="6378575" y="2994025"/>
          <p14:tracePt t="92223" x="6370638" y="2994025"/>
          <p14:tracePt t="92343" x="6362700" y="3001963"/>
          <p14:tracePt t="92359" x="6370638" y="3009900"/>
          <p14:tracePt t="92367" x="6378575" y="3009900"/>
          <p14:tracePt t="92375" x="6392863" y="3017838"/>
          <p14:tracePt t="92383" x="6416675" y="3017838"/>
          <p14:tracePt t="92398" x="6484938" y="3040063"/>
          <p14:tracePt t="92415" x="6515100" y="3048000"/>
          <p14:tracePt t="92432" x="6530975" y="3055938"/>
          <p14:tracePt t="92487" x="6537325" y="3055938"/>
          <p14:tracePt t="92495" x="6553200" y="3055938"/>
          <p14:tracePt t="92503" x="6569075" y="3055938"/>
          <p14:tracePt t="92515" x="6637338" y="3070225"/>
          <p14:tracePt t="92532" x="6765925" y="3170238"/>
          <p14:tracePt t="92548" x="6873875" y="3254375"/>
          <p14:tracePt t="92566" x="6980238" y="3322638"/>
          <p14:tracePt t="92582" x="6994525" y="3336925"/>
          <p14:tracePt t="92598" x="7010400" y="3344863"/>
          <p14:tracePt t="92647" x="7010400" y="3352800"/>
          <p14:tracePt t="92655" x="7010400" y="3360738"/>
          <p14:tracePt t="92671" x="7010400" y="3368675"/>
          <p14:tracePt t="92695" x="7002463" y="3368675"/>
          <p14:tracePt t="92728" x="6994525" y="3368675"/>
          <p14:tracePt t="92735" x="6988175" y="3368675"/>
          <p14:tracePt t="92751" x="6980238" y="3368675"/>
          <p14:tracePt t="92895" x="6980238" y="3382963"/>
          <p14:tracePt t="92902" x="7010400" y="3382963"/>
          <p14:tracePt t="92911" x="7070725" y="3406775"/>
          <p14:tracePt t="92919" x="7185025" y="3421063"/>
          <p14:tracePt t="92932" x="7285038" y="3436938"/>
          <p14:tracePt t="92948" x="7589838" y="3475038"/>
          <p14:tracePt t="92965" x="7878763" y="3521075"/>
          <p14:tracePt t="92982" x="8054975" y="3521075"/>
          <p14:tracePt t="92998" x="8061325" y="3521075"/>
          <p14:tracePt t="93016" x="8069263" y="3513138"/>
          <p14:tracePt t="93032" x="8023225" y="3489325"/>
          <p14:tracePt t="93048" x="7962900" y="3482975"/>
          <p14:tracePt t="93065" x="7894638" y="3459163"/>
          <p14:tracePt t="93082" x="7856538" y="3451225"/>
          <p14:tracePt t="93098" x="7848600" y="3451225"/>
          <p14:tracePt t="93239" x="7848600" y="3459163"/>
          <p14:tracePt t="93247" x="7848600" y="3482975"/>
          <p14:tracePt t="93255" x="7848600" y="3505200"/>
          <p14:tracePt t="93265" x="7848600" y="3521075"/>
          <p14:tracePt t="93282" x="7832725" y="3535363"/>
          <p14:tracePt t="93315" x="7810500" y="3565525"/>
          <p14:tracePt t="93332" x="7764463" y="3573463"/>
          <p14:tracePt t="93348" x="7734300" y="3581400"/>
          <p14:tracePt t="93366" x="7673975" y="3597275"/>
          <p14:tracePt t="93382" x="7650163" y="3597275"/>
          <p14:tracePt t="93399" x="7559675" y="3603625"/>
          <p14:tracePt t="93415" x="7497763" y="3603625"/>
          <p14:tracePt t="93432" x="7467600" y="3603625"/>
          <p14:tracePt t="93449" x="7445375" y="3603625"/>
          <p14:tracePt t="93465" x="7437438" y="3603625"/>
          <p14:tracePt t="93482" x="7421563" y="3603625"/>
          <p14:tracePt t="93499" x="7407275" y="3597275"/>
          <p14:tracePt t="93516" x="7407275" y="3581400"/>
          <p14:tracePt t="93532" x="7399338" y="3565525"/>
          <p14:tracePt t="93549" x="7399338" y="3551238"/>
          <p14:tracePt t="93566" x="7399338" y="3535363"/>
          <p14:tracePt t="94055" x="7399338" y="3513138"/>
          <p14:tracePt t="94063" x="7399338" y="3505200"/>
          <p14:tracePt t="94070" x="7399338" y="3497263"/>
          <p14:tracePt t="94082" x="7399338" y="3489325"/>
          <p14:tracePt t="94099" x="7407275" y="3467100"/>
          <p14:tracePt t="94115" x="7413625" y="3451225"/>
          <p14:tracePt t="94150" x="7421563" y="3406775"/>
          <p14:tracePt t="94166" x="7391400" y="3375025"/>
          <p14:tracePt t="94182" x="7307263" y="3360738"/>
          <p14:tracePt t="94199" x="7231063" y="3330575"/>
          <p14:tracePt t="94217" x="7108825" y="3330575"/>
          <p14:tracePt t="94232" x="7032625" y="3330575"/>
          <p14:tracePt t="94249" x="7026275" y="3330575"/>
          <p14:tracePt t="94343" x="7018338" y="3322638"/>
          <p14:tracePt t="94359" x="7018338" y="3314700"/>
          <p14:tracePt t="94367" x="7018338" y="3306763"/>
          <p14:tracePt t="94375" x="7018338" y="3298825"/>
          <p14:tracePt t="94383" x="7018338" y="3292475"/>
          <p14:tracePt t="94399" x="7018338" y="3268663"/>
          <p14:tracePt t="94416" x="7018338" y="3260725"/>
          <p14:tracePt t="94433" x="7018338" y="3246438"/>
          <p14:tracePt t="94449" x="7018338" y="3216275"/>
          <p14:tracePt t="94466" x="7018338" y="3184525"/>
          <p14:tracePt t="94482" x="7018338" y="3154363"/>
          <p14:tracePt t="94499" x="7018338" y="3116263"/>
          <p14:tracePt t="94516" x="7018338" y="3101975"/>
          <p14:tracePt t="94532" x="7026275" y="3063875"/>
          <p14:tracePt t="94549" x="7026275" y="3032125"/>
          <p14:tracePt t="94566" x="7048500" y="2994025"/>
          <p14:tracePt t="94582" x="7064375" y="2963863"/>
          <p14:tracePt t="94599" x="7086600" y="2949575"/>
          <p14:tracePt t="94616" x="7108825" y="2933700"/>
          <p14:tracePt t="94633" x="7162800" y="2917825"/>
          <p14:tracePt t="94649" x="7216775" y="2917825"/>
          <p14:tracePt t="94666" x="7246938" y="2911475"/>
          <p14:tracePt t="94682" x="7269163" y="2903538"/>
          <p14:tracePt t="94699" x="7292975" y="2903538"/>
          <p14:tracePt t="94716" x="7315200" y="2903538"/>
          <p14:tracePt t="94733" x="7353300" y="2903538"/>
          <p14:tracePt t="94750" x="7407275" y="2903538"/>
          <p14:tracePt t="94766" x="7451725" y="2917825"/>
          <p14:tracePt t="94782" x="7497763" y="2925763"/>
          <p14:tracePt t="94799" x="7521575" y="2949575"/>
          <p14:tracePt t="94816" x="7527925" y="2949575"/>
          <p14:tracePt t="94832" x="7543800" y="2955925"/>
          <p14:tracePt t="94866" x="7559675" y="2979738"/>
          <p14:tracePt t="94883" x="7597775" y="3032125"/>
          <p14:tracePt t="94899" x="7620000" y="3070225"/>
          <p14:tracePt t="94916" x="7650163" y="3132138"/>
          <p14:tracePt t="94933" x="7680325" y="3192463"/>
          <p14:tracePt t="94937" x="7680325" y="3216275"/>
          <p14:tracePt t="94950" x="7688263" y="3254375"/>
          <p14:tracePt t="94966" x="7712075" y="3276600"/>
          <p14:tracePt t="94982" x="7712075" y="3336925"/>
          <p14:tracePt t="94999" x="7712075" y="3382963"/>
          <p14:tracePt t="95015" x="7712075" y="3429000"/>
          <p14:tracePt t="95032" x="7696200" y="3475038"/>
          <p14:tracePt t="95049" x="7673975" y="3521075"/>
          <p14:tracePt t="95066" x="7658100" y="3559175"/>
          <p14:tracePt t="95083" x="7620000" y="3611563"/>
          <p14:tracePt t="95099" x="7573963" y="3649663"/>
          <p14:tracePt t="95116" x="7489825" y="3703638"/>
          <p14:tracePt t="95133" x="7391400" y="3741738"/>
          <p14:tracePt t="95150" x="7254875" y="3779838"/>
          <p14:tracePt t="95166" x="7208838" y="3787775"/>
          <p14:tracePt t="95182" x="7102475" y="3802063"/>
          <p14:tracePt t="95199" x="7040563" y="3802063"/>
          <p14:tracePt t="95216" x="6988175" y="3802063"/>
          <p14:tracePt t="95233" x="6934200" y="3802063"/>
          <p14:tracePt t="95249" x="6865938" y="3779838"/>
          <p14:tracePt t="95266" x="6781800" y="3733800"/>
          <p14:tracePt t="95283" x="6721475" y="3679825"/>
          <p14:tracePt t="95299" x="6667500" y="3627438"/>
          <p14:tracePt t="95316" x="6645275" y="3565525"/>
          <p14:tracePt t="95333" x="6629400" y="3497263"/>
          <p14:tracePt t="95350" x="6613525" y="3421063"/>
          <p14:tracePt t="95366" x="6613525" y="3368675"/>
          <p14:tracePt t="95383" x="6613525" y="3322638"/>
          <p14:tracePt t="95399" x="6621463" y="3268663"/>
          <p14:tracePt t="95416" x="6637338" y="3238500"/>
          <p14:tracePt t="95433" x="6651625" y="3192463"/>
          <p14:tracePt t="95449" x="6683375" y="3146425"/>
          <p14:tracePt t="95467" x="6721475" y="3101975"/>
          <p14:tracePt t="95483" x="6759575" y="3048000"/>
          <p14:tracePt t="95499" x="6804025" y="3025775"/>
          <p14:tracePt t="95516" x="6842125" y="2987675"/>
          <p14:tracePt t="95533" x="6880225" y="2949575"/>
          <p14:tracePt t="95550" x="6972300" y="2887663"/>
          <p14:tracePt t="95567" x="7032625" y="2857500"/>
          <p14:tracePt t="95583" x="7086600" y="2841625"/>
          <p14:tracePt t="95600" x="7146925" y="2827338"/>
          <p14:tracePt t="95616" x="7178675" y="2827338"/>
          <p14:tracePt t="95634" x="7208838" y="2827338"/>
          <p14:tracePt t="95649" x="7239000" y="2827338"/>
          <p14:tracePt t="95666" x="7277100" y="2827338"/>
          <p14:tracePt t="95684" x="7299325" y="2827338"/>
          <p14:tracePt t="95699" x="7331075" y="2835275"/>
          <p14:tracePt t="95716" x="7383463" y="2857500"/>
          <p14:tracePt t="95733" x="7421563" y="2873375"/>
          <p14:tracePt t="95750" x="7467600" y="2903538"/>
          <p14:tracePt t="95766" x="7483475" y="2917825"/>
          <p14:tracePt t="95783" x="7527925" y="2979738"/>
          <p14:tracePt t="95799" x="7559675" y="3032125"/>
          <p14:tracePt t="95816" x="7581900" y="3094038"/>
          <p14:tracePt t="95833" x="7612063" y="3184525"/>
          <p14:tracePt t="95849" x="7635875" y="3276600"/>
          <p14:tracePt t="95866" x="7658100" y="3352800"/>
          <p14:tracePt t="95883" x="7666038" y="3436938"/>
          <p14:tracePt t="95899" x="7666038" y="3505200"/>
          <p14:tracePt t="95916" x="7666038" y="3559175"/>
          <p14:tracePt t="95933" x="7642225" y="3635375"/>
          <p14:tracePt t="95950" x="7581900" y="3763963"/>
          <p14:tracePt t="95966" x="7521575" y="3840163"/>
          <p14:tracePt t="95983" x="7467600" y="3894138"/>
          <p14:tracePt t="96000" x="7369175" y="3940175"/>
          <p14:tracePt t="96016" x="7277100" y="3970338"/>
          <p14:tracePt t="96033" x="7162800" y="4000500"/>
          <p14:tracePt t="96049" x="7048500" y="4000500"/>
          <p14:tracePt t="96066" x="6934200" y="4000500"/>
          <p14:tracePt t="96083" x="6811963" y="3954463"/>
          <p14:tracePt t="96100" x="6727825" y="3916363"/>
          <p14:tracePt t="96116" x="6667500" y="3848100"/>
          <p14:tracePt t="96134" x="6637338" y="3741738"/>
          <p14:tracePt t="96150" x="6637338" y="3627438"/>
          <p14:tracePt t="96166" x="6637338" y="3482975"/>
          <p14:tracePt t="96183" x="6637338" y="3360738"/>
          <p14:tracePt t="96199" x="6645275" y="3238500"/>
          <p14:tracePt t="96216" x="6667500" y="3132138"/>
          <p14:tracePt t="96233" x="6705600" y="3040063"/>
          <p14:tracePt t="96249" x="6735763" y="2963863"/>
          <p14:tracePt t="96266" x="6797675" y="2887663"/>
          <p14:tracePt t="96283" x="6850063" y="2841625"/>
          <p14:tracePt t="96299" x="6904038" y="2811463"/>
          <p14:tracePt t="96317" x="6950075" y="2803525"/>
          <p14:tracePt t="96335" x="7048500" y="2803525"/>
          <p14:tracePt t="96350" x="7124700" y="2803525"/>
          <p14:tracePt t="96366" x="7185025" y="2803525"/>
          <p14:tracePt t="96383" x="7239000" y="2811463"/>
          <p14:tracePt t="96400" x="7269163" y="2819400"/>
          <p14:tracePt t="96417" x="7307263" y="2849563"/>
          <p14:tracePt t="96433" x="7337425" y="2865438"/>
          <p14:tracePt t="96450" x="7391400" y="2903538"/>
          <p14:tracePt t="96466" x="7437438" y="2949575"/>
          <p14:tracePt t="96483" x="7489825" y="2979738"/>
          <p14:tracePt t="96500" x="7521575" y="3009900"/>
          <p14:tracePt t="96517" x="7551738" y="3032125"/>
          <p14:tracePt t="96534" x="7551738" y="3048000"/>
          <p14:tracePt t="96550" x="7573963" y="3101975"/>
          <p14:tracePt t="96566" x="7581900" y="3116263"/>
          <p14:tracePt t="96583" x="7589838" y="3132138"/>
          <p14:tracePt t="96600" x="7589838" y="3146425"/>
          <p14:tracePt t="96616" x="7597775" y="3154363"/>
          <p14:tracePt t="96633" x="7597775" y="3170238"/>
          <p14:tracePt t="96650" x="7597775" y="3184525"/>
          <p14:tracePt t="96666" x="7597775" y="3200400"/>
          <p14:tracePt t="96683" x="7597775" y="3230563"/>
          <p14:tracePt t="96700" x="7597775" y="3292475"/>
          <p14:tracePt t="96716" x="7597775" y="3352800"/>
          <p14:tracePt t="96733" x="7597775" y="3398838"/>
          <p14:tracePt t="96750" x="7581900" y="3444875"/>
          <p14:tracePt t="96766" x="7551738" y="3521075"/>
          <p14:tracePt t="96783" x="7513638" y="3573463"/>
          <p14:tracePt t="96800" x="7467600" y="3619500"/>
          <p14:tracePt t="96817" x="7413625" y="3657600"/>
          <p14:tracePt t="96834" x="7375525" y="3673475"/>
          <p14:tracePt t="96850" x="7337425" y="3673475"/>
          <p14:tracePt t="96867" x="7292975" y="3673475"/>
          <p14:tracePt t="96883" x="7254875" y="3673475"/>
          <p14:tracePt t="96900" x="7192963" y="3649663"/>
          <p14:tracePt t="96917" x="7140575" y="3603625"/>
          <p14:tracePt t="96933" x="7116763" y="3573463"/>
          <p14:tracePt t="96950" x="7094538" y="3513138"/>
          <p14:tracePt t="96966" x="7094538" y="3482975"/>
          <p14:tracePt t="96983" x="7094538" y="3451225"/>
          <p14:tracePt t="97000" x="7102475" y="3421063"/>
          <p14:tracePt t="97017" x="7108825" y="3406775"/>
          <p14:tracePt t="97034" x="7116763" y="3390900"/>
          <p14:tracePt t="97050" x="7124700" y="3375025"/>
          <p14:tracePt t="97066" x="7132638" y="3375025"/>
          <p14:tracePt t="99831" x="7116763" y="3375025"/>
          <p14:tracePt t="99841" x="7070725" y="3368675"/>
          <p14:tracePt t="99851" x="7056438" y="3352800"/>
          <p14:tracePt t="100783" x="7040563" y="3352800"/>
          <p14:tracePt t="100791" x="6994525" y="3352800"/>
          <p14:tracePt t="100801" x="6926263" y="3330575"/>
          <p14:tracePt t="100818" x="6759575" y="3276600"/>
          <p14:tracePt t="100835" x="6621463" y="3230563"/>
          <p14:tracePt t="100852" x="6515100" y="3192463"/>
          <p14:tracePt t="101111" x="6523038" y="3192463"/>
          <p14:tracePt t="101121" x="6569075" y="3200400"/>
          <p14:tracePt t="101127" x="6613525" y="3208338"/>
          <p14:tracePt t="101135" x="6667500" y="3230563"/>
          <p14:tracePt t="101151" x="6751638" y="3246438"/>
          <p14:tracePt t="101168" x="6858000" y="3268663"/>
          <p14:tracePt t="101185" x="6988175" y="3268663"/>
          <p14:tracePt t="101201" x="7064375" y="3268663"/>
          <p14:tracePt t="101218" x="7124700" y="3268663"/>
          <p14:tracePt t="101235" x="7178675" y="3268663"/>
          <p14:tracePt t="101251" x="7200900" y="3268663"/>
          <p14:tracePt t="101268" x="7208838" y="3260725"/>
          <p14:tracePt t="101285" x="7216775" y="3254375"/>
          <p14:tracePt t="101367" x="7231063" y="3260725"/>
          <p14:tracePt t="101375" x="7231063" y="3292475"/>
          <p14:tracePt t="101385" x="7239000" y="3322638"/>
          <p14:tracePt t="101402" x="7246938" y="3398838"/>
          <p14:tracePt t="101418" x="7277100" y="3482975"/>
          <p14:tracePt t="101436" x="7277100" y="3521075"/>
          <p14:tracePt t="101452" x="7277100" y="3527425"/>
          <p14:tracePt t="101671" x="7277100" y="3559175"/>
          <p14:tracePt t="101679" x="7269163" y="3597275"/>
          <p14:tracePt t="101687" x="7261225" y="3627438"/>
          <p14:tracePt t="101702" x="7200900" y="3733800"/>
          <p14:tracePt t="101718" x="7116763" y="3870325"/>
          <p14:tracePt t="101735" x="7064375" y="3962400"/>
          <p14:tracePt t="101753" x="6994525" y="4054475"/>
          <p14:tracePt t="101768" x="6911975" y="4152900"/>
          <p14:tracePt t="101785" x="6811963" y="4275138"/>
          <p14:tracePt t="101802" x="6735763" y="4411663"/>
          <p14:tracePt t="101818" x="6683375" y="4541838"/>
          <p14:tracePt t="101835" x="6667500" y="4678363"/>
          <p14:tracePt t="101852" x="6667500" y="4770438"/>
          <p14:tracePt t="101868" x="6667500" y="4800600"/>
          <p14:tracePt t="101885" x="6667500" y="4816475"/>
          <p14:tracePt t="102055" x="6667500" y="4822825"/>
          <p14:tracePt t="102071" x="6667500" y="4830763"/>
          <p14:tracePt t="102623" x="6675438" y="4830763"/>
          <p14:tracePt t="102631" x="6689725" y="4830763"/>
          <p14:tracePt t="102639" x="6697663" y="4816475"/>
          <p14:tracePt t="102652" x="6705600" y="4800600"/>
          <p14:tracePt t="102669" x="6765925" y="4716463"/>
          <p14:tracePt t="102686" x="6934200" y="4473575"/>
          <p14:tracePt t="102702" x="7032625" y="4321175"/>
          <p14:tracePt t="102719" x="7154863" y="4098925"/>
          <p14:tracePt t="102735" x="7246938" y="3878263"/>
          <p14:tracePt t="102754" x="7299325" y="3679825"/>
          <p14:tracePt t="102769" x="7353300" y="3497263"/>
          <p14:tracePt t="102785" x="7391400" y="3368675"/>
          <p14:tracePt t="102802" x="7413625" y="3298825"/>
          <p14:tracePt t="102819" x="7421563" y="3254375"/>
          <p14:tracePt t="102835" x="7421563" y="3230563"/>
          <p14:tracePt t="102852" x="7429500" y="3230563"/>
          <p14:tracePt t="103128" x="7421563" y="3230563"/>
          <p14:tracePt t="103135" x="7413625" y="3222625"/>
          <p14:tracePt t="103143" x="7391400" y="3222625"/>
          <p14:tracePt t="103152" x="7375525" y="3216275"/>
          <p14:tracePt t="103169" x="7331075" y="3200400"/>
          <p14:tracePt t="103185" x="7299325" y="3192463"/>
          <p14:tracePt t="103202" x="7277100" y="3192463"/>
          <p14:tracePt t="103263" x="7292975" y="3192463"/>
          <p14:tracePt t="103271" x="7331075" y="3200400"/>
          <p14:tracePt t="103279" x="7383463" y="3216275"/>
          <p14:tracePt t="103287" x="7451725" y="3230563"/>
          <p14:tracePt t="103302" x="7597775" y="3230563"/>
          <p14:tracePt t="103319" x="7642225" y="3238500"/>
          <p14:tracePt t="103335" x="7642225" y="3246438"/>
          <p14:tracePt t="103369" x="7597775" y="3246438"/>
          <p14:tracePt t="103385" x="7445375" y="3246438"/>
          <p14:tracePt t="103402" x="7277100" y="3246438"/>
          <p14:tracePt t="103419" x="7094538" y="3246438"/>
          <p14:tracePt t="103436" x="7048500" y="3238500"/>
          <p14:tracePt t="103469" x="7078663" y="3238500"/>
          <p14:tracePt t="103486" x="7192963" y="3246438"/>
          <p14:tracePt t="103502" x="7369175" y="3254375"/>
          <p14:tracePt t="103519" x="7375525" y="3260725"/>
          <p14:tracePt t="103559" x="7353300" y="3260725"/>
          <p14:tracePt t="103569" x="7323138" y="3254375"/>
          <p14:tracePt t="103586" x="7285038" y="3238500"/>
          <p14:tracePt t="103647" x="7292975" y="3238500"/>
          <p14:tracePt t="103655" x="7337425" y="3238500"/>
          <p14:tracePt t="103663" x="7361238" y="3230563"/>
          <p14:tracePt t="103671" x="7383463" y="3230563"/>
          <p14:tracePt t="103686" x="7399338" y="3230563"/>
          <p14:tracePt t="104935" x="7369175" y="3238500"/>
          <p14:tracePt t="104943" x="7337425" y="3268663"/>
          <p14:tracePt t="104953" x="7292975" y="3292475"/>
          <p14:tracePt t="104969" x="7178675" y="3368675"/>
          <p14:tracePt t="104986" x="7018338" y="3489325"/>
          <p14:tracePt t="104990" x="6942138" y="3543300"/>
          <p14:tracePt t="105003" x="6858000" y="3603625"/>
          <p14:tracePt t="105019" x="6697663" y="3687763"/>
          <p14:tracePt t="105036" x="6537325" y="3756025"/>
          <p14:tracePt t="105053" x="6408738" y="3840163"/>
          <p14:tracePt t="105070" x="6302375" y="3902075"/>
          <p14:tracePt t="105086" x="6188075" y="3978275"/>
          <p14:tracePt t="105103" x="6118225" y="4016375"/>
          <p14:tracePt t="105119" x="6065838" y="4038600"/>
          <p14:tracePt t="105136" x="6035675" y="4054475"/>
          <p14:tracePt t="105153" x="6011863" y="4068763"/>
          <p14:tracePt t="105169" x="5997575" y="4068763"/>
          <p14:tracePt t="105186" x="5981700" y="4076700"/>
          <p14:tracePt t="105203" x="5965825" y="4084638"/>
          <p14:tracePt t="105219" x="5943600" y="4092575"/>
          <p14:tracePt t="105236" x="5905500" y="4106863"/>
          <p14:tracePt t="105253" x="5875338" y="4130675"/>
          <p14:tracePt t="105270" x="5829300" y="4175125"/>
          <p14:tracePt t="105286" x="5821363" y="4183063"/>
          <p14:tracePt t="105303" x="5813425" y="4191000"/>
          <p14:tracePt t="105367" x="5813425" y="4198938"/>
          <p14:tracePt t="105382" x="5813425" y="4206875"/>
          <p14:tracePt t="105390" x="5813425" y="4221163"/>
          <p14:tracePt t="105406" x="5813425" y="4237038"/>
          <p14:tracePt t="105414" x="5821363" y="4251325"/>
          <p14:tracePt t="105438" x="5821363" y="4259263"/>
          <p14:tracePt t="105454" x="5821363" y="4267200"/>
          <p14:tracePt t="105462" x="5821363" y="4275138"/>
          <p14:tracePt t="105847" x="5867400" y="4275138"/>
          <p14:tracePt t="105855" x="5959475" y="4259263"/>
          <p14:tracePt t="105863" x="6096000" y="4206875"/>
          <p14:tracePt t="105871" x="6248400" y="4152900"/>
          <p14:tracePt t="105886" x="6675438" y="3894138"/>
          <p14:tracePt t="105903" x="6904038" y="3703638"/>
          <p14:tracePt t="105920" x="6988175" y="3589338"/>
          <p14:tracePt t="105937" x="7010400" y="3521075"/>
          <p14:tracePt t="105953" x="7018338" y="3467100"/>
          <p14:tracePt t="105970" x="7032625" y="3413125"/>
          <p14:tracePt t="105987" x="7032625" y="3360738"/>
          <p14:tracePt t="106003" x="7040563" y="3298825"/>
          <p14:tracePt t="106020" x="7040563" y="3246438"/>
          <p14:tracePt t="106038" x="7040563" y="3192463"/>
          <p14:tracePt t="106054" x="7048500" y="3146425"/>
          <p14:tracePt t="106070" x="7056438" y="3124200"/>
          <p14:tracePt t="106086" x="7064375" y="3108325"/>
          <p14:tracePt t="106103" x="7078663" y="3101975"/>
          <p14:tracePt t="106120" x="7086600" y="3101975"/>
          <p14:tracePt t="106137" x="7102475" y="3101975"/>
          <p14:tracePt t="106153" x="7116763" y="3101975"/>
          <p14:tracePt t="106170" x="7140575" y="3101975"/>
          <p14:tracePt t="106187" x="7146925" y="3101975"/>
          <p14:tracePt t="106203" x="7154863" y="3101975"/>
          <p14:tracePt t="106237" x="7162800" y="3108325"/>
          <p14:tracePt t="106254" x="7170738" y="3192463"/>
          <p14:tracePt t="106270" x="7192963" y="3246438"/>
          <p14:tracePt t="106287" x="7200900" y="3268663"/>
          <p14:tracePt t="106335" x="7208838" y="3268663"/>
          <p14:tracePt t="106343" x="7216775" y="3268663"/>
          <p14:tracePt t="106353" x="7223125" y="3260725"/>
          <p14:tracePt t="106370" x="7239000" y="3230563"/>
          <p14:tracePt t="106387" x="7254875" y="3200400"/>
          <p14:tracePt t="106503" x="7261225" y="3200400"/>
          <p14:tracePt t="106511" x="7285038" y="3200400"/>
          <p14:tracePt t="106520" x="7292975" y="3200400"/>
          <p14:tracePt t="106537" x="7375525" y="3200400"/>
          <p14:tracePt t="106554" x="7459663" y="3200400"/>
          <p14:tracePt t="106570" x="7483475" y="3200400"/>
          <p14:tracePt t="106640" x="7467600" y="3208338"/>
          <p14:tracePt t="106647" x="7451725" y="3238500"/>
          <p14:tracePt t="106656" x="7429500" y="3292475"/>
          <p14:tracePt t="106670" x="7361238" y="3451225"/>
          <p14:tracePt t="106687" x="7292975" y="3649663"/>
          <p14:tracePt t="106703" x="7261225" y="3810000"/>
          <p14:tracePt t="106720" x="7261225" y="3924300"/>
          <p14:tracePt t="106737" x="7261225" y="3978275"/>
          <p14:tracePt t="106754" x="7261225" y="4000500"/>
          <p14:tracePt t="106771" x="7261225" y="4016375"/>
          <p14:tracePt t="106787" x="7261225" y="4030663"/>
          <p14:tracePt t="106803" x="7261225" y="4038600"/>
          <p14:tracePt t="106820" x="7261225" y="4060825"/>
          <p14:tracePt t="106837" x="7261225" y="4076700"/>
          <p14:tracePt t="106854" x="7261225" y="4084638"/>
          <p14:tracePt t="106870" x="7261225" y="4098925"/>
          <p14:tracePt t="106903" x="7261225" y="4106863"/>
          <p14:tracePt t="106920" x="7254875" y="4122738"/>
          <p14:tracePt t="106943" x="7254875" y="4130675"/>
          <p14:tracePt t="106959" x="7254875" y="4137025"/>
          <p14:tracePt t="107062" x="7254875" y="4122738"/>
          <p14:tracePt t="107070" x="7254875" y="4092575"/>
          <p14:tracePt t="107078" x="7261225" y="4030663"/>
          <p14:tracePt t="107086" x="7277100" y="3978275"/>
          <p14:tracePt t="107103" x="7307263" y="3810000"/>
          <p14:tracePt t="107120" x="7315200" y="3603625"/>
          <p14:tracePt t="107136" x="7315200" y="3406775"/>
          <p14:tracePt t="107153" x="7307263" y="3284538"/>
          <p14:tracePt t="107170" x="7292975" y="3222625"/>
          <p14:tracePt t="107187" x="7292975" y="3208338"/>
          <p14:tracePt t="107287" x="7292975" y="3216275"/>
          <p14:tracePt t="107296" x="7292975" y="3246438"/>
          <p14:tracePt t="107303" x="7292975" y="3260725"/>
          <p14:tracePt t="107320" x="7307263" y="3284538"/>
          <p14:tracePt t="107337" x="7307263" y="3314700"/>
          <p14:tracePt t="107354" x="7307263" y="3322638"/>
          <p14:tracePt t="107370" x="7307263" y="3352800"/>
          <p14:tracePt t="107387" x="7331075" y="3398838"/>
          <p14:tracePt t="107404" x="7337425" y="3444875"/>
          <p14:tracePt t="107420" x="7369175" y="3513138"/>
          <p14:tracePt t="107437" x="7383463" y="3551238"/>
          <p14:tracePt t="107454" x="7399338" y="3559175"/>
          <p14:tracePt t="107471" x="7399338" y="3565525"/>
          <p14:tracePt t="107512" x="7407275" y="3565525"/>
          <p14:tracePt t="107519" x="7413625" y="3565525"/>
          <p14:tracePt t="107528" x="7421563" y="3565525"/>
          <p14:tracePt t="107544" x="7429500" y="3565525"/>
          <p14:tracePt t="107554" x="7445375" y="3565525"/>
          <p14:tracePt t="107570" x="7489825" y="3565525"/>
          <p14:tracePt t="107587" x="7535863" y="3565525"/>
          <p14:tracePt t="107604" x="7642225" y="3611563"/>
          <p14:tracePt t="107621" x="7726363" y="3649663"/>
          <p14:tracePt t="107637" x="7780338" y="3687763"/>
          <p14:tracePt t="107654" x="7810500" y="3741738"/>
          <p14:tracePt t="107671" x="7810500" y="3810000"/>
          <p14:tracePt t="107687" x="7826375" y="3894138"/>
          <p14:tracePt t="107704" x="7840663" y="3962400"/>
          <p14:tracePt t="107721" x="7840663" y="4000500"/>
          <p14:tracePt t="107737" x="7840663" y="4030663"/>
          <p14:tracePt t="107754" x="7840663" y="4046538"/>
          <p14:tracePt t="107771" x="7840663" y="4054475"/>
          <p14:tracePt t="107787" x="7848600" y="4060825"/>
          <p14:tracePt t="107804" x="7864475" y="4076700"/>
          <p14:tracePt t="107820" x="7864475" y="4084638"/>
          <p14:tracePt t="107855" x="7870825" y="4084638"/>
          <p14:tracePt t="107911" x="7878763" y="4098925"/>
          <p14:tracePt t="107919" x="7886700" y="4106863"/>
          <p14:tracePt t="107927" x="7886700" y="4114800"/>
          <p14:tracePt t="107937" x="7894638" y="4114800"/>
          <p14:tracePt t="107954" x="7902575" y="4144963"/>
          <p14:tracePt t="107972" x="7908925" y="4191000"/>
          <p14:tracePt t="107987" x="7908925" y="4229100"/>
          <p14:tracePt t="107990" x="7908925" y="4251325"/>
          <p14:tracePt t="108004" x="7908925" y="4283075"/>
          <p14:tracePt t="108021" x="7832725" y="4343400"/>
          <p14:tracePt t="108038" x="7559675" y="4381500"/>
          <p14:tracePt t="108054" x="7239000" y="4381500"/>
          <p14:tracePt t="108070" x="6819900" y="4343400"/>
          <p14:tracePt t="108087" x="6362700" y="4283075"/>
          <p14:tracePt t="108104" x="5989638" y="4229100"/>
          <p14:tracePt t="108121" x="5699125" y="4183063"/>
          <p14:tracePt t="108137" x="5502275" y="4160838"/>
          <p14:tracePt t="108154" x="5372100" y="4160838"/>
          <p14:tracePt t="108171" x="5311775" y="4160838"/>
          <p14:tracePt t="108187" x="5265738" y="4160838"/>
          <p14:tracePt t="108204" x="5249863" y="4160838"/>
          <p14:tracePt t="108221" x="5219700" y="4152900"/>
          <p14:tracePt t="108287" x="5219700" y="4144963"/>
          <p14:tracePt t="108295" x="5249863" y="4137025"/>
          <p14:tracePt t="108304" x="5326063" y="4122738"/>
          <p14:tracePt t="108321" x="5570538" y="4122738"/>
          <p14:tracePt t="108337" x="6210300" y="4122738"/>
          <p14:tracePt t="108354" x="6994525" y="4122738"/>
          <p14:tracePt t="108371" x="7756525" y="4122738"/>
          <p14:tracePt t="108387" x="8237538" y="4122738"/>
          <p14:tracePt t="108404" x="8404225" y="4122738"/>
          <p14:tracePt t="108421" x="8435975" y="4122738"/>
          <p14:tracePt t="108438" x="8435975" y="4114800"/>
          <p14:tracePt t="108454" x="8412163" y="4114800"/>
          <p14:tracePt t="108471" x="8267700" y="4160838"/>
          <p14:tracePt t="108487" x="8016875" y="4229100"/>
          <p14:tracePt t="108504" x="7551738" y="4313238"/>
          <p14:tracePt t="108521" x="6994525" y="4381500"/>
          <p14:tracePt t="108537" x="6354763" y="4449763"/>
          <p14:tracePt t="108554" x="5859463" y="4449763"/>
          <p14:tracePt t="108571" x="5508625" y="4449763"/>
          <p14:tracePt t="108587" x="5341938" y="4449763"/>
          <p14:tracePt t="108604" x="5326063" y="4457700"/>
          <p14:tracePt t="108638" x="5426075" y="4465638"/>
          <p14:tracePt t="108654" x="5791200" y="4503738"/>
          <p14:tracePt t="108671" x="6477000" y="4533900"/>
          <p14:tracePt t="108688" x="7154863" y="4587875"/>
          <p14:tracePt t="108704" x="7604125" y="4648200"/>
          <p14:tracePt t="108721" x="7772400" y="4670425"/>
          <p14:tracePt t="108737" x="7780338" y="4678363"/>
          <p14:tracePt t="108754" x="7742238" y="4678363"/>
          <p14:tracePt t="108771" x="7627938" y="4678363"/>
          <p14:tracePt t="108788" x="7383463" y="4610100"/>
          <p14:tracePt t="108804" x="7231063" y="4549775"/>
          <p14:tracePt t="108821" x="7231063" y="4541838"/>
          <p14:tracePt t="109007" x="7216775" y="4541838"/>
          <p14:tracePt t="109015" x="7154863" y="4579938"/>
          <p14:tracePt t="109023" x="7116763" y="4587875"/>
          <p14:tracePt t="109038" x="7064375" y="4625975"/>
          <p14:tracePt t="109054" x="6956425" y="4816475"/>
          <p14:tracePt t="109071" x="6797675" y="5045075"/>
          <p14:tracePt t="109087" x="6499225" y="5394325"/>
          <p14:tracePt t="109104" x="6172200" y="5745163"/>
          <p14:tracePt t="109121" x="5829300" y="6003925"/>
          <p14:tracePt t="109137" x="5608638" y="6142038"/>
          <p14:tracePt t="109154" x="5470525" y="6194425"/>
          <p14:tracePt t="109171" x="5372100" y="6210300"/>
          <p14:tracePt t="109187" x="5341938" y="6210300"/>
          <p14:tracePt t="109204" x="5334000" y="6210300"/>
          <p14:tracePt t="109222" x="5341938" y="6188075"/>
          <p14:tracePt t="109238" x="5418138" y="6042025"/>
          <p14:tracePt t="109254" x="5546725" y="5905500"/>
          <p14:tracePt t="109271" x="5730875" y="5821363"/>
          <p14:tracePt t="109288" x="5935663" y="5753100"/>
          <p14:tracePt t="109304" x="6134100" y="5722938"/>
          <p14:tracePt t="109321" x="6316663" y="5715000"/>
          <p14:tracePt t="109338" x="6469063" y="5692775"/>
          <p14:tracePt t="109354" x="6553200" y="5676900"/>
          <p14:tracePt t="109371" x="6599238" y="5676900"/>
          <p14:tracePt t="109387" x="6607175" y="5668963"/>
          <p14:tracePt t="109404" x="6613525" y="5661025"/>
          <p14:tracePt t="109421" x="6621463" y="5654675"/>
          <p14:tracePt t="109439" x="6621463" y="5646738"/>
          <p14:tracePt t="109454" x="6613525" y="5630863"/>
          <p14:tracePt t="109471" x="6599238" y="5630863"/>
          <p14:tracePt t="109488" x="6599238" y="5622925"/>
          <p14:tracePt t="109504" x="6575425" y="5622925"/>
          <p14:tracePt t="109521" x="6575425" y="5616575"/>
          <p14:tracePt t="109538" x="6561138" y="5616575"/>
          <p14:tracePt t="109554" x="6553200" y="5608638"/>
          <p14:tracePt t="110078" x="6553200" y="5600700"/>
          <p14:tracePt t="110086" x="6553200" y="5578475"/>
          <p14:tracePt t="110094" x="6553200" y="5554663"/>
          <p14:tracePt t="110104" x="6553200" y="5540375"/>
          <p14:tracePt t="110121" x="6553200" y="5502275"/>
          <p14:tracePt t="110138" x="6553200" y="5464175"/>
          <p14:tracePt t="110154" x="6530975" y="5426075"/>
          <p14:tracePt t="110487" x="6515100" y="5426075"/>
          <p14:tracePt t="110663" x="6515100" y="5418138"/>
          <p14:tracePt t="110863" x="6515100" y="5410200"/>
          <p14:tracePt t="110871" x="6515100" y="5394325"/>
          <p14:tracePt t="111887" x="6515100" y="5387975"/>
        </p14:tracePtLst>
      </p14:laserTraceLst>
    </p:ext>
  </p:extLs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3129550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639930355"/>
              </p:ext>
            </p:extLst>
          </p:nvPr>
        </p:nvGraphicFramePr>
        <p:xfrm>
          <a:off x="5165725" y="2827338"/>
          <a:ext cx="23622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8147" name="Equation" r:id="rId4" imgW="1180800" imgH="469800" progId="Equation.DSMT4">
                  <p:embed/>
                </p:oleObj>
              </mc:Choice>
              <mc:Fallback>
                <p:oleObj name="Equation" r:id="rId4" imgW="1180800" imgH="46980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165725" y="2827338"/>
                        <a:ext cx="23622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81737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9122"/>
    </mc:Choice>
    <mc:Fallback xmlns="">
      <p:transition advTm="59122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928" x="412750" y="5505450"/>
          <p14:tracePt t="4027" x="425450" y="5499100"/>
          <p14:tracePt t="4034" x="457200" y="5492750"/>
          <p14:tracePt t="4042" x="520700" y="5461000"/>
          <p14:tracePt t="4054" x="622300" y="5416550"/>
          <p14:tracePt t="4071" x="901700" y="5270500"/>
          <p14:tracePt t="4087" x="1416050" y="4953000"/>
          <p14:tracePt t="4104" x="2006600" y="4514850"/>
          <p14:tracePt t="4121" x="2616200" y="4006850"/>
          <p14:tracePt t="4137" x="3352800" y="3295650"/>
          <p14:tracePt t="4154" x="3721100" y="2927350"/>
          <p14:tracePt t="4171" x="3892550" y="2686050"/>
          <p14:tracePt t="4187" x="3949700" y="2527300"/>
          <p14:tracePt t="4204" x="3994150" y="2406650"/>
          <p14:tracePt t="4221" x="4006850" y="2324100"/>
          <p14:tracePt t="4237" x="4006850" y="2273300"/>
          <p14:tracePt t="4254" x="4006850" y="2235200"/>
          <p14:tracePt t="4271" x="4006850" y="2216150"/>
          <p14:tracePt t="4618" x="4006850" y="2228850"/>
          <p14:tracePt t="4626" x="4006850" y="2241550"/>
          <p14:tracePt t="4637" x="4006850" y="2266950"/>
          <p14:tracePt t="4654" x="4006850" y="2305050"/>
          <p14:tracePt t="4671" x="4038600" y="2349500"/>
          <p14:tracePt t="4687" x="4083050" y="2419350"/>
          <p14:tracePt t="4705" x="4146550" y="2495550"/>
          <p14:tracePt t="4721" x="4171950" y="2514600"/>
          <p14:tracePt t="4737" x="4191000" y="2527300"/>
          <p14:tracePt t="4754" x="4203700" y="2533650"/>
          <p14:tracePt t="4771" x="4216400" y="2533650"/>
          <p14:tracePt t="4787" x="4222750" y="2533650"/>
          <p14:tracePt t="4804" x="4235450" y="2533650"/>
          <p14:tracePt t="4821" x="4267200" y="2546350"/>
          <p14:tracePt t="4837" x="4286250" y="2546350"/>
          <p14:tracePt t="4854" x="4324350" y="2546350"/>
          <p14:tracePt t="4871" x="4343400" y="2546350"/>
          <p14:tracePt t="4888" x="4387850" y="2559050"/>
          <p14:tracePt t="4904" x="4406900" y="2565400"/>
          <p14:tracePt t="4921" x="4445000" y="2565400"/>
          <p14:tracePt t="4938" x="4451350" y="2565400"/>
          <p14:tracePt t="5122" x="4470400" y="2565400"/>
          <p14:tracePt t="5130" x="4476750" y="2565400"/>
          <p14:tracePt t="5138" x="4502150" y="2565400"/>
          <p14:tracePt t="5154" x="4552950" y="2565400"/>
          <p14:tracePt t="5171" x="4679950" y="2578100"/>
          <p14:tracePt t="5188" x="4819650" y="2590800"/>
          <p14:tracePt t="5204" x="4965700" y="2603500"/>
          <p14:tracePt t="5221" x="5092700" y="2616200"/>
          <p14:tracePt t="5238" x="5194300" y="2616200"/>
          <p14:tracePt t="5254" x="5251450" y="2616200"/>
          <p14:tracePt t="5271" x="5270500" y="2616200"/>
          <p14:tracePt t="5288" x="5276850" y="2616200"/>
          <p14:tracePt t="5305" x="5295900" y="2616200"/>
          <p14:tracePt t="5321" x="5327650" y="2597150"/>
          <p14:tracePt t="5338" x="5353050" y="2578100"/>
          <p14:tracePt t="5354" x="5359400" y="2578100"/>
          <p14:tracePt t="5371" x="5365750" y="2571750"/>
          <p14:tracePt t="5388" x="5365750" y="2565400"/>
          <p14:tracePt t="5404" x="5372100" y="2565400"/>
          <p14:tracePt t="5421" x="5372100" y="2559050"/>
          <p14:tracePt t="5438" x="5372100" y="2546350"/>
          <p14:tracePt t="5454" x="5372100" y="2540000"/>
          <p14:tracePt t="5471" x="5372100" y="2527300"/>
          <p14:tracePt t="5488" x="5372100" y="2514600"/>
          <p14:tracePt t="5505" x="5372100" y="2495550"/>
          <p14:tracePt t="5521" x="5346700" y="2482850"/>
          <p14:tracePt t="5537" x="5340350" y="2482850"/>
          <p14:tracePt t="5554" x="5327650" y="2476500"/>
          <p14:tracePt t="5571" x="5314950" y="2476500"/>
          <p14:tracePt t="5587" x="5302250" y="2470150"/>
          <p14:tracePt t="5604" x="5295900" y="2470150"/>
          <p14:tracePt t="5641" x="5289550" y="2470150"/>
          <p14:tracePt t="5674" x="5276850" y="2470150"/>
          <p14:tracePt t="5681" x="5270500" y="2470150"/>
          <p14:tracePt t="5689" x="5264150" y="2470150"/>
          <p14:tracePt t="5704" x="5245100" y="2470150"/>
          <p14:tracePt t="5721" x="5245100" y="2463800"/>
          <p14:tracePt t="5786" x="5238750" y="2463800"/>
          <p14:tracePt t="6450" x="5232400" y="2463800"/>
          <p14:tracePt t="6458" x="5213350" y="2463800"/>
          <p14:tracePt t="6466" x="5181600" y="2463800"/>
          <p14:tracePt t="6474" x="5168900" y="2476500"/>
          <p14:tracePt t="6488" x="5130800" y="2482850"/>
          <p14:tracePt t="6505" x="5111750" y="2495550"/>
          <p14:tracePt t="6521" x="5086350" y="2514600"/>
          <p14:tracePt t="6538" x="5067300" y="2514600"/>
          <p14:tracePt t="6555" x="5060950" y="2520950"/>
          <p14:tracePt t="6882" x="5054600" y="2520950"/>
          <p14:tracePt t="6890" x="5041900" y="2520950"/>
          <p14:tracePt t="6898" x="5029200" y="2520950"/>
          <p14:tracePt t="6930" x="5022850" y="2520950"/>
          <p14:tracePt t="12194" x="5022850" y="2533650"/>
          <p14:tracePt t="12202" x="5022850" y="2565400"/>
          <p14:tracePt t="12210" x="5022850" y="2609850"/>
          <p14:tracePt t="12223" x="5029200" y="2635250"/>
          <p14:tracePt t="12241" x="5048250" y="2711450"/>
          <p14:tracePt t="12256" x="5060950" y="2736850"/>
          <p14:tracePt t="12273" x="5067300" y="2762250"/>
          <p14:tracePt t="12307" x="5073650" y="2762250"/>
          <p14:tracePt t="12514" x="5086350" y="2762250"/>
          <p14:tracePt t="12522" x="5099050" y="2762250"/>
          <p14:tracePt t="12530" x="5118100" y="2762250"/>
          <p14:tracePt t="12545" x="5137150" y="2762250"/>
          <p14:tracePt t="12556" x="5143500" y="2762250"/>
          <p14:tracePt t="12573" x="5149850" y="2724150"/>
          <p14:tracePt t="12590" x="5105400" y="2635250"/>
          <p14:tracePt t="12606" x="5105400" y="2622550"/>
          <p14:tracePt t="12978" x="5118100" y="2616200"/>
          <p14:tracePt t="12987" x="5149850" y="2603500"/>
          <p14:tracePt t="12994" x="5187950" y="2584450"/>
          <p14:tracePt t="13007" x="5207000" y="2565400"/>
          <p14:tracePt t="13593" x="5232400" y="2616200"/>
          <p14:tracePt t="13601" x="5264150" y="2698750"/>
          <p14:tracePt t="13609" x="5276850" y="2755900"/>
          <p14:tracePt t="13623" x="5289550" y="2806700"/>
          <p14:tracePt t="13640" x="5416550" y="3022600"/>
          <p14:tracePt t="13657" x="5524500" y="3194050"/>
          <p14:tracePt t="13674" x="5600700" y="3308350"/>
          <p14:tracePt t="13690" x="5638800" y="3384550"/>
          <p14:tracePt t="13707" x="5664200" y="3429000"/>
          <p14:tracePt t="13754" x="5664200" y="3441700"/>
          <p14:tracePt t="13762" x="5664200" y="3448050"/>
          <p14:tracePt t="13774" x="5664200" y="3460750"/>
          <p14:tracePt t="13790" x="5664200" y="3473450"/>
          <p14:tracePt t="13807" x="5664200" y="3511550"/>
          <p14:tracePt t="13823" x="5664200" y="3536950"/>
          <p14:tracePt t="13840" x="5683250" y="3606800"/>
          <p14:tracePt t="13857" x="5753100" y="3644900"/>
          <p14:tracePt t="13873" x="5880100" y="3714750"/>
          <p14:tracePt t="13890" x="6026150" y="3765550"/>
          <p14:tracePt t="13907" x="6127750" y="3790950"/>
          <p14:tracePt t="13924" x="6140450" y="3790950"/>
          <p14:tracePt t="13993" x="6127750" y="3784600"/>
          <p14:tracePt t="14001" x="6121400" y="3771900"/>
          <p14:tracePt t="14009" x="6096000" y="3746500"/>
          <p14:tracePt t="14023" x="6070600" y="3721100"/>
          <p14:tracePt t="14040" x="6045200" y="3708400"/>
          <p14:tracePt t="14057" x="6032500" y="3695700"/>
          <p14:tracePt t="14090" x="6026150" y="3689350"/>
          <p14:tracePt t="14114" x="6019800" y="3683000"/>
          <p14:tracePt t="14124" x="6013450" y="3676650"/>
          <p14:tracePt t="14140" x="6007100" y="3663950"/>
          <p14:tracePt t="14157" x="6007100" y="3644900"/>
          <p14:tracePt t="14174" x="6007100" y="3638550"/>
          <p14:tracePt t="14190" x="6007100" y="3619500"/>
          <p14:tracePt t="14207" x="6007100" y="3600450"/>
          <p14:tracePt t="14224" x="6007100" y="3581400"/>
          <p14:tracePt t="14241" x="6007100" y="3530600"/>
          <p14:tracePt t="14257" x="6007100" y="3479800"/>
          <p14:tracePt t="14274" x="6007100" y="3409950"/>
          <p14:tracePt t="14290" x="6007100" y="3346450"/>
          <p14:tracePt t="14308" x="6007100" y="3276600"/>
          <p14:tracePt t="14324" x="6007100" y="3206750"/>
          <p14:tracePt t="14340" x="6007100" y="3136900"/>
          <p14:tracePt t="14357" x="6007100" y="3073400"/>
          <p14:tracePt t="14374" x="6026150" y="3003550"/>
          <p14:tracePt t="14391" x="6045200" y="2940050"/>
          <p14:tracePt t="14407" x="6083300" y="2863850"/>
          <p14:tracePt t="14424" x="6178550" y="2730500"/>
          <p14:tracePt t="14440" x="6210300" y="2686050"/>
          <p14:tracePt t="14457" x="6311900" y="2597150"/>
          <p14:tracePt t="14474" x="6394450" y="2565400"/>
          <p14:tracePt t="14491" x="6489700" y="2533650"/>
          <p14:tracePt t="14507" x="6616700" y="2495550"/>
          <p14:tracePt t="14524" x="6737350" y="2470150"/>
          <p14:tracePt t="14541" x="6883400" y="2425700"/>
          <p14:tracePt t="14557" x="7029450" y="2381250"/>
          <p14:tracePt t="14574" x="7181850" y="2343150"/>
          <p14:tracePt t="14591" x="7289800" y="2311400"/>
          <p14:tracePt t="14607" x="7391400" y="2298700"/>
          <p14:tracePt t="14624" x="7454900" y="2298700"/>
          <p14:tracePt t="14641" x="7473950" y="2298700"/>
          <p14:tracePt t="14657" x="7499350" y="2298700"/>
          <p14:tracePt t="14674" x="7531100" y="2311400"/>
          <p14:tracePt t="14691" x="7607300" y="2355850"/>
          <p14:tracePt t="14707" x="7702550" y="2425700"/>
          <p14:tracePt t="14724" x="7791450" y="2489200"/>
          <p14:tracePt t="14741" x="7893050" y="2603500"/>
          <p14:tracePt t="14757" x="7975600" y="2711450"/>
          <p14:tracePt t="14774" x="8026400" y="2806700"/>
          <p14:tracePt t="14791" x="8051800" y="2876550"/>
          <p14:tracePt t="14807" x="8064500" y="2946400"/>
          <p14:tracePt t="14824" x="8089900" y="3035300"/>
          <p14:tracePt t="14841" x="8089900" y="3092450"/>
          <p14:tracePt t="14857" x="8089900" y="3175000"/>
          <p14:tracePt t="14874" x="8089900" y="3270250"/>
          <p14:tracePt t="14891" x="8070850" y="3384550"/>
          <p14:tracePt t="14907" x="8039100" y="3549650"/>
          <p14:tracePt t="14924" x="7981950" y="3727450"/>
          <p14:tracePt t="14941" x="7918450" y="3892550"/>
          <p14:tracePt t="14957" x="7861300" y="4019550"/>
          <p14:tracePt t="14974" x="7778750" y="4095750"/>
          <p14:tracePt t="14991" x="7670800" y="4152900"/>
          <p14:tracePt t="15007" x="7524750" y="4203700"/>
          <p14:tracePt t="15025" x="7327900" y="4222750"/>
          <p14:tracePt t="15041" x="7156450" y="4235450"/>
          <p14:tracePt t="15057" x="7023100" y="4235450"/>
          <p14:tracePt t="15074" x="6889750" y="4235450"/>
          <p14:tracePt t="15091" x="6781800" y="4235450"/>
          <p14:tracePt t="15108" x="6718300" y="4216400"/>
          <p14:tracePt t="15124" x="6699250" y="4210050"/>
          <p14:tracePt t="15141" x="6661150" y="4184650"/>
          <p14:tracePt t="15157" x="6623050" y="4133850"/>
          <p14:tracePt t="15174" x="6591300" y="4089400"/>
          <p14:tracePt t="15191" x="6534150" y="4006850"/>
          <p14:tracePt t="15208" x="6400800" y="3816350"/>
          <p14:tracePt t="15225" x="6324600" y="3695700"/>
          <p14:tracePt t="15241" x="6286500" y="3625850"/>
          <p14:tracePt t="15257" x="6261100" y="3568700"/>
          <p14:tracePt t="15274" x="6248400" y="3524250"/>
          <p14:tracePt t="15291" x="6242050" y="3473450"/>
          <p14:tracePt t="15307" x="6242050" y="3403600"/>
          <p14:tracePt t="15324" x="6261100" y="3327400"/>
          <p14:tracePt t="15341" x="6318250" y="3244850"/>
          <p14:tracePt t="15357" x="6375400" y="3162300"/>
          <p14:tracePt t="15374" x="6445250" y="3067050"/>
          <p14:tracePt t="15391" x="6521450" y="2990850"/>
          <p14:tracePt t="15407" x="6597650" y="2914650"/>
          <p14:tracePt t="15425" x="6711950" y="2844800"/>
          <p14:tracePt t="15441" x="6781800" y="2819400"/>
          <p14:tracePt t="15457" x="6838950" y="2794000"/>
          <p14:tracePt t="15474" x="6889750" y="2794000"/>
          <p14:tracePt t="15491" x="6940550" y="2794000"/>
          <p14:tracePt t="15507" x="6991350" y="2794000"/>
          <p14:tracePt t="15524" x="7061200" y="2794000"/>
          <p14:tracePt t="15529" x="7099300" y="2800350"/>
          <p14:tracePt t="15541" x="7124700" y="2819400"/>
          <p14:tracePt t="15557" x="7194550" y="2863850"/>
          <p14:tracePt t="15574" x="7264400" y="2921000"/>
          <p14:tracePt t="15591" x="7315200" y="2997200"/>
          <p14:tracePt t="15608" x="7366000" y="3086100"/>
          <p14:tracePt t="15624" x="7378700" y="3155950"/>
          <p14:tracePt t="15641" x="7391400" y="3244850"/>
          <p14:tracePt t="15658" x="7391400" y="3302000"/>
          <p14:tracePt t="15674" x="7391400" y="3352800"/>
          <p14:tracePt t="15691" x="7359650" y="3416300"/>
          <p14:tracePt t="15708" x="7321550" y="3492500"/>
          <p14:tracePt t="15724" x="7270750" y="3575050"/>
          <p14:tracePt t="15741" x="7194550" y="3663950"/>
          <p14:tracePt t="15758" x="7112000" y="3733800"/>
          <p14:tracePt t="15774" x="7016750" y="3790950"/>
          <p14:tracePt t="15791" x="6934200" y="3822700"/>
          <p14:tracePt t="15809" x="6813550" y="3848100"/>
          <p14:tracePt t="15824" x="6762750" y="3848100"/>
          <p14:tracePt t="15841" x="6661150" y="3848100"/>
          <p14:tracePt t="15858" x="6572250" y="3797300"/>
          <p14:tracePt t="15874" x="6553200" y="3733800"/>
          <p14:tracePt t="15891" x="6527800" y="3625850"/>
          <p14:tracePt t="15908" x="6502400" y="3536950"/>
          <p14:tracePt t="15924" x="6502400" y="3454400"/>
          <p14:tracePt t="15941" x="6489700" y="3397250"/>
          <p14:tracePt t="15958" x="6489700" y="3327400"/>
          <p14:tracePt t="15974" x="6489700" y="3289300"/>
          <p14:tracePt t="15991" x="6489700" y="3251200"/>
          <p14:tracePt t="16008" x="6489700" y="3213100"/>
          <p14:tracePt t="16024" x="6496050" y="3168650"/>
          <p14:tracePt t="16041" x="6534150" y="3105150"/>
          <p14:tracePt t="16058" x="6584950" y="3079750"/>
          <p14:tracePt t="16074" x="6623050" y="3060700"/>
          <p14:tracePt t="16091" x="6699250" y="3048000"/>
          <p14:tracePt t="16108" x="6750050" y="3035300"/>
          <p14:tracePt t="16124" x="6819900" y="3035300"/>
          <p14:tracePt t="16141" x="6921500" y="3035300"/>
          <p14:tracePt t="16158" x="7042150" y="3009900"/>
          <p14:tracePt t="16174" x="7162800" y="2997200"/>
          <p14:tracePt t="16191" x="7270750" y="2971800"/>
          <p14:tracePt t="16208" x="7308850" y="2959100"/>
          <p14:tracePt t="16225" x="7340600" y="2940050"/>
          <p14:tracePt t="16241" x="7359650" y="2921000"/>
          <p14:tracePt t="16258" x="7366000" y="2914650"/>
          <p14:tracePt t="16274" x="7378700" y="2908300"/>
          <p14:tracePt t="16291" x="7385050" y="2895600"/>
          <p14:tracePt t="16308" x="7397750" y="2882900"/>
          <p14:tracePt t="16324" x="7404100" y="2876550"/>
          <p14:tracePt t="16341" x="7410450" y="2870200"/>
          <p14:tracePt t="16358" x="7429500" y="2857500"/>
          <p14:tracePt t="16374" x="7454900" y="2851150"/>
          <p14:tracePt t="16391" x="7493000" y="2851150"/>
          <p14:tracePt t="16409" x="7518400" y="2851150"/>
          <p14:tracePt t="16425" x="7531100" y="2851150"/>
          <p14:tracePt t="16441" x="7550150" y="2851150"/>
          <p14:tracePt t="16458" x="7556500" y="2851150"/>
          <p14:tracePt t="16474" x="7562850" y="2851150"/>
          <p14:tracePt t="16491" x="7569200" y="2851150"/>
          <p14:tracePt t="16508" x="7569200" y="2857500"/>
          <p14:tracePt t="16524" x="7569200" y="2870200"/>
          <p14:tracePt t="16541" x="7569200" y="2889250"/>
          <p14:tracePt t="16544" x="7569200" y="2895600"/>
          <p14:tracePt t="16558" x="7569200" y="2901950"/>
          <p14:tracePt t="16574" x="7569200" y="2914650"/>
          <p14:tracePt t="16591" x="7569200" y="2933700"/>
          <p14:tracePt t="16608" x="7543800" y="2946400"/>
          <p14:tracePt t="16624" x="7531100" y="2946400"/>
          <p14:tracePt t="16641" x="7518400" y="2959100"/>
          <p14:tracePt t="16658" x="7512050" y="2965450"/>
          <p14:tracePt t="16674" x="7499350" y="2984500"/>
          <p14:tracePt t="16691" x="7486650" y="2990850"/>
          <p14:tracePt t="16708" x="7480300" y="2990850"/>
          <p14:tracePt t="16741" x="7473950" y="2990850"/>
          <p14:tracePt t="17418" x="7461250" y="2990850"/>
          <p14:tracePt t="17426" x="7448550" y="2997200"/>
          <p14:tracePt t="17434" x="7429500" y="3009900"/>
          <p14:tracePt t="17442" x="7397750" y="3028950"/>
          <p14:tracePt t="17458" x="7308850" y="3054350"/>
          <p14:tracePt t="17475" x="7194550" y="3079750"/>
          <p14:tracePt t="17491" x="7181850" y="3079750"/>
          <p14:tracePt t="17585" x="7162800" y="3086100"/>
          <p14:tracePt t="17593" x="7143750" y="3117850"/>
          <p14:tracePt t="17601" x="7112000" y="3232150"/>
          <p14:tracePt t="17609" x="7092950" y="3308350"/>
          <p14:tracePt t="17624" x="6978650" y="3486150"/>
          <p14:tracePt t="17641" x="6864350" y="3625850"/>
          <p14:tracePt t="17658" x="6743700" y="3746500"/>
          <p14:tracePt t="17674" x="6642100" y="3860800"/>
          <p14:tracePt t="17691" x="6572250" y="3924300"/>
          <p14:tracePt t="17708" x="6534150" y="3949700"/>
          <p14:tracePt t="17724" x="6527800" y="3949700"/>
          <p14:tracePt t="17741" x="6508750" y="3949700"/>
          <p14:tracePt t="17758" x="6496050" y="3949700"/>
          <p14:tracePt t="17774" x="6445250" y="3949700"/>
          <p14:tracePt t="17791" x="6394450" y="3949700"/>
          <p14:tracePt t="17808" x="6356350" y="3949700"/>
          <p14:tracePt t="17824" x="6337300" y="3949700"/>
          <p14:tracePt t="17874" x="6330950" y="3949700"/>
          <p14:tracePt t="17890" x="6311900" y="3937000"/>
          <p14:tracePt t="17896" x="6305550" y="3930650"/>
          <p14:tracePt t="17908" x="6305550" y="3917950"/>
          <p14:tracePt t="17924" x="6286500" y="3879850"/>
          <p14:tracePt t="17941" x="6273800" y="3854450"/>
          <p14:tracePt t="19258" x="6299200" y="3784600"/>
          <p14:tracePt t="19266" x="6350000" y="3663950"/>
          <p14:tracePt t="19275" x="6381750" y="3587750"/>
          <p14:tracePt t="19292" x="6489700" y="3448050"/>
          <p14:tracePt t="19309" x="6597650" y="3314700"/>
          <p14:tracePt t="19326" x="6718300" y="3162300"/>
          <p14:tracePt t="19342" x="6826250" y="3041650"/>
          <p14:tracePt t="19359" x="6896100" y="2927350"/>
          <p14:tracePt t="19375" x="6915150" y="2889250"/>
          <p14:tracePt t="19393" x="6927850" y="2870200"/>
          <p14:tracePt t="19434" x="6940550" y="2870200"/>
          <p14:tracePt t="19442" x="6946900" y="2870200"/>
          <p14:tracePt t="19459" x="6991350" y="2870200"/>
          <p14:tracePt t="19475" x="7048500" y="2870200"/>
          <p14:tracePt t="19492" x="7118350" y="2870200"/>
          <p14:tracePt t="19509" x="7175500" y="2870200"/>
          <p14:tracePt t="19526" x="7194550" y="2882900"/>
          <p14:tracePt t="19634" x="7200900" y="2882900"/>
          <p14:tracePt t="19650" x="7207250" y="2882900"/>
          <p14:tracePt t="19658" x="7207250" y="2870200"/>
          <p14:tracePt t="19666" x="7207250" y="2857500"/>
          <p14:tracePt t="19675" x="7200900" y="2838450"/>
          <p14:tracePt t="19692" x="7150100" y="2800350"/>
          <p14:tracePt t="19709" x="7023100" y="2743200"/>
          <p14:tracePt t="19726" x="6845300" y="2717800"/>
          <p14:tracePt t="19742" x="6534150" y="2679700"/>
          <p14:tracePt t="19759" x="6146800" y="2660650"/>
          <p14:tracePt t="19776" x="5784850" y="2660650"/>
          <p14:tracePt t="19793" x="5499100" y="2667000"/>
          <p14:tracePt t="19809" x="5410200" y="2711450"/>
          <p14:tracePt t="19826" x="5346700" y="2774950"/>
          <p14:tracePt t="19842" x="5308600" y="2832100"/>
          <p14:tracePt t="19859" x="5270500" y="2921000"/>
          <p14:tracePt t="19876" x="5270500" y="3009900"/>
          <p14:tracePt t="19892" x="5257800" y="3162300"/>
          <p14:tracePt t="19909" x="5257800" y="3327400"/>
          <p14:tracePt t="19925" x="5295900" y="3505200"/>
          <p14:tracePt t="19942" x="5410200" y="3702050"/>
          <p14:tracePt t="19959" x="5505450" y="3822700"/>
          <p14:tracePt t="19976" x="5600700" y="3905250"/>
          <p14:tracePt t="19993" x="5664200" y="3937000"/>
          <p14:tracePt t="20009" x="5683250" y="3937000"/>
          <p14:tracePt t="20026" x="5689600" y="3937000"/>
          <p14:tracePt t="20042" x="5715000" y="3937000"/>
          <p14:tracePt t="20059" x="5772150" y="3924300"/>
          <p14:tracePt t="20076" x="5867400" y="3829050"/>
          <p14:tracePt t="20092" x="5981700" y="3721100"/>
          <p14:tracePt t="20109" x="6153150" y="3549650"/>
          <p14:tracePt t="20126" x="6324600" y="3416300"/>
          <p14:tracePt t="20142" x="6432550" y="3302000"/>
          <p14:tracePt t="20159" x="6534150" y="3194050"/>
          <p14:tracePt t="20176" x="6604000" y="3105150"/>
          <p14:tracePt t="20193" x="6711950" y="2990850"/>
          <p14:tracePt t="20209" x="6794500" y="2927350"/>
          <p14:tracePt t="20226" x="6902450" y="2876550"/>
          <p14:tracePt t="20242" x="7004050" y="2832100"/>
          <p14:tracePt t="20259" x="7105650" y="2800350"/>
          <p14:tracePt t="20276" x="7194550" y="2781300"/>
          <p14:tracePt t="20292" x="7283450" y="2755900"/>
          <p14:tracePt t="20309" x="7404100" y="2736850"/>
          <p14:tracePt t="20326" x="7524750" y="2736850"/>
          <p14:tracePt t="20342" x="7626350" y="2724150"/>
          <p14:tracePt t="20359" x="7645400" y="2724150"/>
          <p14:tracePt t="20466" x="7645400" y="2743200"/>
          <p14:tracePt t="20474" x="7645400" y="2762250"/>
          <p14:tracePt t="20482" x="7645400" y="2781300"/>
          <p14:tracePt t="20492" x="7645400" y="2787650"/>
          <p14:tracePt t="20509" x="7645400" y="2819400"/>
          <p14:tracePt t="20526" x="7632700" y="2825750"/>
          <p14:tracePt t="20559" x="7632700" y="2832100"/>
          <p14:tracePt t="20576" x="7626350" y="2838450"/>
          <p14:tracePt t="20593" x="7600950" y="2838450"/>
          <p14:tracePt t="20609" x="7581900" y="2838450"/>
          <p14:tracePt t="20626" x="7575550" y="2838450"/>
          <p14:tracePt t="20818" x="7569200" y="2844800"/>
          <p14:tracePt t="20826" x="7569200" y="2857500"/>
          <p14:tracePt t="20834" x="7569200" y="2889250"/>
          <p14:tracePt t="20842" x="7569200" y="2908300"/>
          <p14:tracePt t="20859" x="7569200" y="2946400"/>
          <p14:tracePt t="20876" x="7575550" y="3003550"/>
          <p14:tracePt t="20892" x="7575550" y="3028950"/>
          <p14:tracePt t="20909" x="7575550" y="3048000"/>
          <p14:tracePt t="20943" x="7575550" y="3054350"/>
          <p14:tracePt t="20959" x="7575550" y="3073400"/>
          <p14:tracePt t="20976" x="7569200" y="3143250"/>
          <p14:tracePt t="20993" x="7505700" y="3219450"/>
          <p14:tracePt t="21009" x="7416800" y="3333750"/>
          <p14:tracePt t="21026" x="7264400" y="3454400"/>
          <p14:tracePt t="21043" x="7080250" y="3606800"/>
          <p14:tracePt t="21059" x="6946900" y="3695700"/>
          <p14:tracePt t="21076" x="6883400" y="3746500"/>
          <p14:tracePt t="21093" x="6877050" y="3759200"/>
          <p14:tracePt t="21109" x="6870700" y="3759200"/>
          <p14:tracePt t="56458" x="6877050" y="3759200"/>
          <p14:tracePt t="56466" x="6883400" y="3759200"/>
          <p14:tracePt t="56474" x="6896100" y="3759200"/>
          <p14:tracePt t="56490" x="6902450" y="3759200"/>
          <p14:tracePt t="56504" x="6908800" y="3759200"/>
          <p14:tracePt t="56520" x="6921500" y="3759200"/>
          <p14:tracePt t="56537" x="6927850" y="3759200"/>
          <p14:tracePt t="56554" x="6940550" y="3759200"/>
          <p14:tracePt t="56570" x="6953250" y="3759200"/>
          <p14:tracePt t="56587" x="6959600" y="3759200"/>
          <p14:tracePt t="56603" x="6965950" y="3759200"/>
          <p14:tracePt t="58593" x="0" y="0"/>
        </p14:tracePtLst>
      </p14:laserTraceLst>
    </p:ext>
  </p:extLs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56928528"/>
              </p:ext>
            </p:extLst>
          </p:nvPr>
        </p:nvGraphicFramePr>
        <p:xfrm>
          <a:off x="2476115" y="807134"/>
          <a:ext cx="6197600" cy="5384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9171" name="Equation" r:id="rId4" imgW="3098520" imgH="2692080" progId="Equation.DSMT4">
                  <p:embed/>
                </p:oleObj>
              </mc:Choice>
              <mc:Fallback>
                <p:oleObj name="Equation" r:id="rId4" imgW="3098520" imgH="269208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476115" y="807134"/>
                        <a:ext cx="6197600" cy="5384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381298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58398"/>
    </mc:Choice>
    <mc:Fallback xmlns="">
      <p:transition advTm="158398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3490" x="228600" y="5492750"/>
          <p14:tracePt t="3565" x="247650" y="5467350"/>
          <p14:tracePt t="3574" x="279400" y="5422900"/>
          <p14:tracePt t="3582" x="330200" y="5346700"/>
          <p14:tracePt t="3591" x="393700" y="5264150"/>
          <p14:tracePt t="3608" x="603250" y="4953000"/>
          <p14:tracePt t="3625" x="850900" y="4603750"/>
          <p14:tracePt t="3642" x="1181100" y="4184650"/>
          <p14:tracePt t="3658" x="1663700" y="3562350"/>
          <p14:tracePt t="3675" x="2152650" y="2946400"/>
          <p14:tracePt t="3692" x="2324100" y="2686050"/>
          <p14:tracePt t="3708" x="2400300" y="2520950"/>
          <p14:tracePt t="3725" x="2444750" y="2393950"/>
          <p14:tracePt t="3742" x="2444750" y="2311400"/>
          <p14:tracePt t="3758" x="2451100" y="2254250"/>
          <p14:tracePt t="3775" x="2451100" y="2228850"/>
          <p14:tracePt t="3792" x="2451100" y="2216150"/>
          <p14:tracePt t="3868" x="2457450" y="2216150"/>
          <p14:tracePt t="3876" x="2463800" y="2216150"/>
          <p14:tracePt t="3988" x="2489200" y="2209800"/>
          <p14:tracePt t="3996" x="2578100" y="2139950"/>
          <p14:tracePt t="4004" x="2755900" y="1993900"/>
          <p14:tracePt t="4012" x="2914650" y="1866900"/>
          <p14:tracePt t="4025" x="3022600" y="1778000"/>
          <p14:tracePt t="4042" x="3098800" y="1676400"/>
          <p14:tracePt t="4059" x="3143250" y="1536700"/>
          <p14:tracePt t="4075" x="3143250" y="1473200"/>
          <p14:tracePt t="4092" x="3143250" y="1435100"/>
          <p14:tracePt t="4108" x="3143250" y="1390650"/>
          <p14:tracePt t="4125" x="3143250" y="1371600"/>
          <p14:tracePt t="5164" x="3149600" y="1371600"/>
          <p14:tracePt t="5171" x="3219450" y="1371600"/>
          <p14:tracePt t="5179" x="3308350" y="1346200"/>
          <p14:tracePt t="5192" x="3390900" y="1327150"/>
          <p14:tracePt t="5208" x="3587750" y="1295400"/>
          <p14:tracePt t="5225" x="3727450" y="1257300"/>
          <p14:tracePt t="5242" x="3810000" y="1231900"/>
          <p14:tracePt t="5259" x="3816350" y="1231900"/>
          <p14:tracePt t="5292" x="3829050" y="1219200"/>
          <p14:tracePt t="5388" x="3835400" y="1212850"/>
          <p14:tracePt t="5404" x="3841750" y="1212850"/>
          <p14:tracePt t="5428" x="3854450" y="1212850"/>
          <p14:tracePt t="5436" x="3860800" y="1212850"/>
          <p14:tracePt t="5445" x="3867150" y="1212850"/>
          <p14:tracePt t="5459" x="3898900" y="1212850"/>
          <p14:tracePt t="5476" x="3968750" y="1212850"/>
          <p14:tracePt t="5492" x="4108450" y="1212850"/>
          <p14:tracePt t="5509" x="4267200" y="1212850"/>
          <p14:tracePt t="5526" x="4400550" y="1212850"/>
          <p14:tracePt t="5542" x="4464050" y="1212850"/>
          <p14:tracePt t="5559" x="4489450" y="1200150"/>
          <p14:tracePt t="5576" x="4502150" y="1193800"/>
          <p14:tracePt t="5592" x="4514850" y="1181100"/>
          <p14:tracePt t="5609" x="4540250" y="1168400"/>
          <p14:tracePt t="5626" x="4559300" y="1149350"/>
          <p14:tracePt t="5642" x="4616450" y="1117600"/>
          <p14:tracePt t="5659" x="4686300" y="1060450"/>
          <p14:tracePt t="5676" x="4718050" y="1041400"/>
          <p14:tracePt t="5692" x="4749800" y="1009650"/>
          <p14:tracePt t="5709" x="4806950" y="971550"/>
          <p14:tracePt t="5726" x="4838700" y="939800"/>
          <p14:tracePt t="5742" x="4864100" y="914400"/>
          <p14:tracePt t="5759" x="4870450" y="908050"/>
          <p14:tracePt t="5776" x="4876800" y="901700"/>
          <p14:tracePt t="5996" x="4870450" y="901700"/>
          <p14:tracePt t="6004" x="4864100" y="914400"/>
          <p14:tracePt t="6012" x="4838700" y="933450"/>
          <p14:tracePt t="6026" x="4832350" y="946150"/>
          <p14:tracePt t="6042" x="4813300" y="958850"/>
          <p14:tracePt t="6059" x="4800600" y="965200"/>
          <p14:tracePt t="6284" x="4794250" y="965200"/>
          <p14:tracePt t="6292" x="4775200" y="965200"/>
          <p14:tracePt t="6300" x="4756150" y="965200"/>
          <p14:tracePt t="6309" x="4724400" y="977900"/>
          <p14:tracePt t="6326" x="4648200" y="1003300"/>
          <p14:tracePt t="6342" x="4565650" y="1047750"/>
          <p14:tracePt t="6359" x="4483100" y="1092200"/>
          <p14:tracePt t="6376" x="4451350" y="1098550"/>
          <p14:tracePt t="6392" x="4432300" y="1104900"/>
          <p14:tracePt t="6485" x="4445000" y="1104900"/>
          <p14:tracePt t="6500" x="4451350" y="1104900"/>
          <p14:tracePt t="6548" x="4457700" y="1098550"/>
          <p14:tracePt t="6556" x="4457700" y="1092200"/>
          <p14:tracePt t="6564" x="4457700" y="1060450"/>
          <p14:tracePt t="6576" x="4438650" y="1028700"/>
          <p14:tracePt t="6593" x="4375150" y="971550"/>
          <p14:tracePt t="6609" x="4191000" y="933450"/>
          <p14:tracePt t="6627" x="3778250" y="901700"/>
          <p14:tracePt t="6643" x="3517900" y="901700"/>
          <p14:tracePt t="6659" x="3327400" y="901700"/>
          <p14:tracePt t="6676" x="3194050" y="933450"/>
          <p14:tracePt t="6693" x="3143250" y="984250"/>
          <p14:tracePt t="6709" x="3111500" y="1035050"/>
          <p14:tracePt t="6726" x="3098800" y="1130300"/>
          <p14:tracePt t="6743" x="3098800" y="1219200"/>
          <p14:tracePt t="6759" x="3117850" y="1327150"/>
          <p14:tracePt t="6776" x="3181350" y="1428750"/>
          <p14:tracePt t="6793" x="3263900" y="1485900"/>
          <p14:tracePt t="6809" x="3359150" y="1517650"/>
          <p14:tracePt t="6827" x="3657600" y="1517650"/>
          <p14:tracePt t="6843" x="3848100" y="1517650"/>
          <p14:tracePt t="6859" x="4406900" y="1333500"/>
          <p14:tracePt t="6876" x="4641850" y="1200150"/>
          <p14:tracePt t="6893" x="4737100" y="1104900"/>
          <p14:tracePt t="6909" x="4749800" y="1035050"/>
          <p14:tracePt t="6926" x="4749800" y="965200"/>
          <p14:tracePt t="6943" x="4718050" y="927100"/>
          <p14:tracePt t="6959" x="4660900" y="889000"/>
          <p14:tracePt t="6976" x="4597400" y="889000"/>
          <p14:tracePt t="6993" x="4483100" y="908050"/>
          <p14:tracePt t="7009" x="4165600" y="1066800"/>
          <p14:tracePt t="7027" x="3835400" y="1308100"/>
          <p14:tracePt t="7043" x="3778250" y="1435100"/>
          <p14:tracePt t="7059" x="3778250" y="1517650"/>
          <p14:tracePt t="7076" x="3867150" y="1568450"/>
          <p14:tracePt t="7093" x="4025900" y="1593850"/>
          <p14:tracePt t="7109" x="4178300" y="1593850"/>
          <p14:tracePt t="7126" x="4248150" y="1543050"/>
          <p14:tracePt t="7143" x="4248150" y="1441450"/>
          <p14:tracePt t="7159" x="4248150" y="1358900"/>
          <p14:tracePt t="7176" x="4191000" y="1295400"/>
          <p14:tracePt t="7193" x="4133850" y="1244600"/>
          <p14:tracePt t="7209" x="4108450" y="1231900"/>
          <p14:tracePt t="7300" x="4114800" y="1231900"/>
          <p14:tracePt t="7796" x="4114800" y="1238250"/>
          <p14:tracePt t="7804" x="4095750" y="1250950"/>
          <p14:tracePt t="7812" x="4083050" y="1263650"/>
          <p14:tracePt t="7826" x="4070350" y="1276350"/>
          <p14:tracePt t="7843" x="4019550" y="1327150"/>
          <p14:tracePt t="7860" x="3994150" y="1365250"/>
          <p14:tracePt t="7876" x="3968750" y="1390650"/>
          <p14:tracePt t="7893" x="3968750" y="1403350"/>
          <p14:tracePt t="7910" x="3956050" y="1409700"/>
          <p14:tracePt t="7948" x="3949700" y="1422400"/>
          <p14:tracePt t="7960" x="3943350" y="1422400"/>
          <p14:tracePt t="7976" x="3905250" y="1422400"/>
          <p14:tracePt t="7993" x="3790950" y="1435100"/>
          <p14:tracePt t="8010" x="3657600" y="1435100"/>
          <p14:tracePt t="8027" x="3390900" y="1435100"/>
          <p14:tracePt t="8043" x="3238500" y="1466850"/>
          <p14:tracePt t="8060" x="3079750" y="1479550"/>
          <p14:tracePt t="8076" x="2889250" y="1511300"/>
          <p14:tracePt t="8093" x="2755900" y="1524000"/>
          <p14:tracePt t="8110" x="2679700" y="1530350"/>
          <p14:tracePt t="8126" x="2673350" y="1530350"/>
          <p14:tracePt t="8316" x="2660650" y="1549400"/>
          <p14:tracePt t="8324" x="2660650" y="1581150"/>
          <p14:tracePt t="8332" x="2647950" y="1670050"/>
          <p14:tracePt t="8343" x="2647950" y="1752600"/>
          <p14:tracePt t="8360" x="2616200" y="1974850"/>
          <p14:tracePt t="8376" x="2597150" y="2139950"/>
          <p14:tracePt t="8393" x="2597150" y="2203450"/>
          <p14:tracePt t="8509" x="2597150" y="2209800"/>
          <p14:tracePt t="8532" x="2597150" y="2222500"/>
          <p14:tracePt t="8540" x="2590800" y="2228850"/>
          <p14:tracePt t="8548" x="2590800" y="2241550"/>
          <p14:tracePt t="8560" x="2590800" y="2254250"/>
          <p14:tracePt t="8577" x="2590800" y="2292350"/>
          <p14:tracePt t="8593" x="2590800" y="2393950"/>
          <p14:tracePt t="8610" x="2590800" y="2501900"/>
          <p14:tracePt t="8626" x="2597150" y="2508250"/>
          <p14:tracePt t="8643" x="2597150" y="2514600"/>
          <p14:tracePt t="8684" x="2603500" y="2501900"/>
          <p14:tracePt t="8693" x="2616200" y="2463800"/>
          <p14:tracePt t="8700" x="2616200" y="2432050"/>
          <p14:tracePt t="8710" x="2628900" y="2393950"/>
          <p14:tracePt t="8727" x="2628900" y="2336800"/>
          <p14:tracePt t="8743" x="2628900" y="2330450"/>
          <p14:tracePt t="8760" x="2628900" y="2324100"/>
          <p14:tracePt t="8868" x="2635250" y="2336800"/>
          <p14:tracePt t="8876" x="2635250" y="2343150"/>
          <p14:tracePt t="8892" x="2635250" y="2349500"/>
          <p14:tracePt t="8909" x="2635250" y="2355850"/>
          <p14:tracePt t="8924" x="2635250" y="2368550"/>
          <p14:tracePt t="8941" x="2635250" y="2374900"/>
          <p14:tracePt t="8956" x="2635250" y="2381250"/>
          <p14:tracePt t="8988" x="2635250" y="2387600"/>
          <p14:tracePt t="9364" x="2705100" y="2387600"/>
          <p14:tracePt t="9372" x="2965450" y="2330450"/>
          <p14:tracePt t="9380" x="3244850" y="2235200"/>
          <p14:tracePt t="9393" x="3505200" y="2152650"/>
          <p14:tracePt t="9410" x="4070350" y="1892300"/>
          <p14:tracePt t="9427" x="5016500" y="1517650"/>
          <p14:tracePt t="9444" x="5492750" y="1308100"/>
          <p14:tracePt t="9460" x="5638800" y="1225550"/>
          <p14:tracePt t="9477" x="5702300" y="1174750"/>
          <p14:tracePt t="9493" x="5734050" y="1117600"/>
          <p14:tracePt t="9510" x="5746750" y="1092200"/>
          <p14:tracePt t="9527" x="5753100" y="1035050"/>
          <p14:tracePt t="9533" x="5759450" y="1022350"/>
          <p14:tracePt t="9543" x="5772150" y="1009650"/>
          <p14:tracePt t="9560" x="5791200" y="977900"/>
          <p14:tracePt t="9577" x="5803900" y="965200"/>
          <p14:tracePt t="9594" x="5816600" y="958850"/>
          <p14:tracePt t="9627" x="5816600" y="933450"/>
          <p14:tracePt t="9643" x="5816600" y="895350"/>
          <p14:tracePt t="9660" x="5778500" y="838200"/>
          <p14:tracePt t="9677" x="5727700" y="800100"/>
          <p14:tracePt t="9694" x="5664200" y="787400"/>
          <p14:tracePt t="9710" x="5619750" y="787400"/>
          <p14:tracePt t="9727" x="5549900" y="787400"/>
          <p14:tracePt t="9744" x="5486400" y="787400"/>
          <p14:tracePt t="9760" x="5397500" y="787400"/>
          <p14:tracePt t="9776" x="5270500" y="831850"/>
          <p14:tracePt t="9793" x="5156200" y="863600"/>
          <p14:tracePt t="9810" x="4978400" y="914400"/>
          <p14:tracePt t="9826" x="4908550" y="939800"/>
          <p14:tracePt t="9843" x="4851400" y="952500"/>
          <p14:tracePt t="9860" x="4781550" y="965200"/>
          <p14:tracePt t="9877" x="4660900" y="990600"/>
          <p14:tracePt t="9893" x="4489450" y="1016000"/>
          <p14:tracePt t="9910" x="4330700" y="1047750"/>
          <p14:tracePt t="9927" x="4254500" y="1047750"/>
          <p14:tracePt t="9943" x="4229100" y="1047750"/>
          <p14:tracePt t="10013" x="4235450" y="1047750"/>
          <p14:tracePt t="10020" x="4254500" y="1041400"/>
          <p14:tracePt t="10029" x="4273550" y="1035050"/>
          <p14:tracePt t="10044" x="4318000" y="1028700"/>
          <p14:tracePt t="10060" x="4337050" y="1022350"/>
          <p14:tracePt t="10077" x="4356100" y="1022350"/>
          <p14:tracePt t="10094" x="4368800" y="1016000"/>
          <p14:tracePt t="10127" x="4375150" y="1016000"/>
          <p14:tracePt t="10144" x="4387850" y="1016000"/>
          <p14:tracePt t="10160" x="4400550" y="1003300"/>
          <p14:tracePt t="10177" x="4425950" y="1003300"/>
          <p14:tracePt t="10193" x="4451350" y="996950"/>
          <p14:tracePt t="10210" x="4521200" y="984250"/>
          <p14:tracePt t="10227" x="4552950" y="984250"/>
          <p14:tracePt t="10244" x="4565650" y="984250"/>
          <p14:tracePt t="10300" x="4578350" y="984250"/>
          <p14:tracePt t="10308" x="4584700" y="984250"/>
          <p14:tracePt t="10316" x="4591050" y="984250"/>
          <p14:tracePt t="10327" x="4610100" y="984250"/>
          <p14:tracePt t="10344" x="4616450" y="984250"/>
          <p14:tracePt t="10361" x="4635500" y="984250"/>
          <p14:tracePt t="10532" x="4635500" y="990600"/>
          <p14:tracePt t="10540" x="4641850" y="990600"/>
          <p14:tracePt t="10556" x="4660900" y="990600"/>
          <p14:tracePt t="10564" x="4686300" y="984250"/>
          <p14:tracePt t="10577" x="4699000" y="984250"/>
          <p14:tracePt t="10594" x="4718050" y="984250"/>
          <p14:tracePt t="10627" x="4724400" y="977900"/>
          <p14:tracePt t="10684" x="4718050" y="977900"/>
          <p14:tracePt t="10692" x="4692650" y="990600"/>
          <p14:tracePt t="10700" x="4648200" y="1028700"/>
          <p14:tracePt t="10710" x="4591050" y="1073150"/>
          <p14:tracePt t="10727" x="4451350" y="1238250"/>
          <p14:tracePt t="10744" x="4305300" y="1397000"/>
          <p14:tracePt t="10760" x="4222750" y="1485900"/>
          <p14:tracePt t="10777" x="4140200" y="1549400"/>
          <p14:tracePt t="10794" x="4102100" y="1574800"/>
          <p14:tracePt t="10810" x="4076700" y="1612900"/>
          <p14:tracePt t="10827" x="3968750" y="1765300"/>
          <p14:tracePt t="10844" x="3873500" y="1898650"/>
          <p14:tracePt t="10860" x="3790950" y="2051050"/>
          <p14:tracePt t="10877" x="3721100" y="2178050"/>
          <p14:tracePt t="10894" x="3695700" y="2266950"/>
          <p14:tracePt t="10910" x="3670300" y="2374900"/>
          <p14:tracePt t="10927" x="3663950" y="2425700"/>
          <p14:tracePt t="10944" x="3651250" y="2457450"/>
          <p14:tracePt t="10960" x="3651250" y="2476500"/>
          <p14:tracePt t="10977" x="3644900" y="2476500"/>
          <p14:tracePt t="11572" x="3644900" y="2457450"/>
          <p14:tracePt t="11580" x="3644900" y="2438400"/>
          <p14:tracePt t="11589" x="3651250" y="2393950"/>
          <p14:tracePt t="11596" x="3676650" y="2355850"/>
          <p14:tracePt t="11611" x="3740150" y="2222500"/>
          <p14:tracePt t="11627" x="3898900" y="2000250"/>
          <p14:tracePt t="11644" x="4133850" y="1822450"/>
          <p14:tracePt t="11661" x="4279900" y="1701800"/>
          <p14:tracePt t="11678" x="4413250" y="1581150"/>
          <p14:tracePt t="11694" x="4514850" y="1492250"/>
          <p14:tracePt t="11711" x="4578350" y="1422400"/>
          <p14:tracePt t="11727" x="4616450" y="1384300"/>
          <p14:tracePt t="11744" x="4648200" y="1346200"/>
          <p14:tracePt t="11761" x="4667250" y="1314450"/>
          <p14:tracePt t="11777" x="4673600" y="1301750"/>
          <p14:tracePt t="11795" x="4699000" y="1263650"/>
          <p14:tracePt t="11811" x="4718050" y="1238250"/>
          <p14:tracePt t="11827" x="4749800" y="1206500"/>
          <p14:tracePt t="11844" x="4800600" y="1149350"/>
          <p14:tracePt t="11861" x="4819650" y="1111250"/>
          <p14:tracePt t="11878" x="4845050" y="1060450"/>
          <p14:tracePt t="11894" x="4851400" y="1009650"/>
          <p14:tracePt t="11911" x="4851400" y="971550"/>
          <p14:tracePt t="11928" x="4851400" y="965200"/>
          <p14:tracePt t="11944" x="4851400" y="958850"/>
          <p14:tracePt t="12005" x="4851400" y="952500"/>
          <p14:tracePt t="12020" x="4845050" y="952500"/>
          <p14:tracePt t="12051" x="4838700" y="946150"/>
          <p14:tracePt t="12067" x="4832350" y="946150"/>
          <p14:tracePt t="12075" x="4819650" y="946150"/>
          <p14:tracePt t="12204" x="4819650" y="971550"/>
          <p14:tracePt t="12212" x="4819650" y="1009650"/>
          <p14:tracePt t="12220" x="4819650" y="1079500"/>
          <p14:tracePt t="12228" x="4838700" y="1149350"/>
          <p14:tracePt t="12244" x="4902200" y="1339850"/>
          <p14:tracePt t="12261" x="4972050" y="1498600"/>
          <p14:tracePt t="12278" x="5016500" y="1600200"/>
          <p14:tracePt t="12294" x="5048250" y="1657350"/>
          <p14:tracePt t="12311" x="5067300" y="1695450"/>
          <p14:tracePt t="12328" x="5080000" y="1701800"/>
          <p14:tracePt t="12344" x="5092700" y="1727200"/>
          <p14:tracePt t="12361" x="5099050" y="1739900"/>
          <p14:tracePt t="12378" x="5105400" y="1758950"/>
          <p14:tracePt t="12395" x="5124450" y="1790700"/>
          <p14:tracePt t="12411" x="5143500" y="1828800"/>
          <p14:tracePt t="12428" x="5156200" y="1885950"/>
          <p14:tracePt t="12444" x="5168900" y="1924050"/>
          <p14:tracePt t="12461" x="5168900" y="1949450"/>
          <p14:tracePt t="12478" x="5168900" y="1981200"/>
          <p14:tracePt t="12494" x="5168900" y="1993900"/>
          <p14:tracePt t="12529" x="5168900" y="2006600"/>
          <p14:tracePt t="12544" x="5162550" y="2006600"/>
          <p14:tracePt t="12561" x="5149850" y="2006600"/>
          <p14:tracePt t="12578" x="5137150" y="2006600"/>
          <p14:tracePt t="12594" x="5130800" y="2006600"/>
          <p14:tracePt t="12611" x="5099050" y="2019300"/>
          <p14:tracePt t="12628" x="5080000" y="2038350"/>
          <p14:tracePt t="12644" x="5073650" y="2044700"/>
          <p14:tracePt t="12678" x="5067300" y="2051050"/>
          <p14:tracePt t="12700" x="5054600" y="2051050"/>
          <p14:tracePt t="12716" x="5041900" y="2051050"/>
          <p14:tracePt t="12728" x="5035550" y="2051050"/>
          <p14:tracePt t="12744" x="5016500" y="2044700"/>
          <p14:tracePt t="12761" x="5010150" y="2038350"/>
          <p14:tracePt t="13316" x="5010150" y="2025650"/>
          <p14:tracePt t="13324" x="5010150" y="2019300"/>
          <p14:tracePt t="13332" x="5010150" y="2012950"/>
          <p14:tracePt t="13345" x="4997450" y="1993900"/>
          <p14:tracePt t="13361" x="4972050" y="1936750"/>
          <p14:tracePt t="13379" x="4927600" y="1822450"/>
          <p14:tracePt t="13395" x="4857750" y="1708150"/>
          <p14:tracePt t="13411" x="4787900" y="1587500"/>
          <p14:tracePt t="13428" x="4718050" y="1479550"/>
          <p14:tracePt t="13445" x="4679950" y="1371600"/>
          <p14:tracePt t="13461" x="4629150" y="1282700"/>
          <p14:tracePt t="13478" x="4603750" y="1225550"/>
          <p14:tracePt t="13495" x="4591050" y="1181100"/>
          <p14:tracePt t="13511" x="4591050" y="1162050"/>
          <p14:tracePt t="13528" x="4584700" y="1143000"/>
          <p14:tracePt t="13534" x="4584700" y="1130300"/>
          <p14:tracePt t="13548" x="4584700" y="1123950"/>
          <p14:tracePt t="13561" x="4584700" y="1117600"/>
          <p14:tracePt t="13579" x="4584700" y="1098550"/>
          <p14:tracePt t="13595" x="4578350" y="1085850"/>
          <p14:tracePt t="13611" x="4565650" y="1054100"/>
          <p14:tracePt t="13628" x="4559300" y="1016000"/>
          <p14:tracePt t="13645" x="4546600" y="984250"/>
          <p14:tracePt t="13661" x="4533900" y="971550"/>
          <p14:tracePt t="13678" x="4527550" y="958850"/>
          <p14:tracePt t="13695" x="4527550" y="952500"/>
          <p14:tracePt t="13711" x="4527550" y="946150"/>
          <p14:tracePt t="13728" x="4527550" y="939800"/>
          <p14:tracePt t="13745" x="4508500" y="933450"/>
          <p14:tracePt t="13779" x="4470400" y="933450"/>
          <p14:tracePt t="13795" x="4457700" y="933450"/>
          <p14:tracePt t="13811" x="4438650" y="920750"/>
          <p14:tracePt t="13828" x="4432300" y="920750"/>
          <p14:tracePt t="13845" x="4406900" y="920750"/>
          <p14:tracePt t="13861" x="4387850" y="914400"/>
          <p14:tracePt t="13878" x="4349750" y="908050"/>
          <p14:tracePt t="13895" x="4311650" y="895350"/>
          <p14:tracePt t="13911" x="4248150" y="876300"/>
          <p14:tracePt t="13928" x="4203700" y="863600"/>
          <p14:tracePt t="13945" x="4127500" y="850900"/>
          <p14:tracePt t="13962" x="4044950" y="838200"/>
          <p14:tracePt t="13978" x="3924300" y="825500"/>
          <p14:tracePt t="13995" x="3879850" y="812800"/>
          <p14:tracePt t="14011" x="3841750" y="812800"/>
          <p14:tracePt t="14028" x="3835400" y="812800"/>
          <p14:tracePt t="14045" x="3829050" y="812800"/>
          <p14:tracePt t="14062" x="3810000" y="812800"/>
          <p14:tracePt t="14078" x="3784600" y="812800"/>
          <p14:tracePt t="14095" x="3765550" y="812800"/>
          <p14:tracePt t="14112" x="3752850" y="812800"/>
          <p14:tracePt t="14128" x="3740150" y="819150"/>
          <p14:tracePt t="14145" x="3727450" y="819150"/>
          <p14:tracePt t="14161" x="3714750" y="831850"/>
          <p14:tracePt t="14178" x="3676650" y="857250"/>
          <p14:tracePt t="14195" x="3638550" y="882650"/>
          <p14:tracePt t="14212" x="3606800" y="908050"/>
          <p14:tracePt t="14228" x="3587750" y="927100"/>
          <p14:tracePt t="14245" x="3556000" y="958850"/>
          <p14:tracePt t="14262" x="3536950" y="984250"/>
          <p14:tracePt t="14278" x="3517900" y="1003300"/>
          <p14:tracePt t="14295" x="3498850" y="1035050"/>
          <p14:tracePt t="14312" x="3498850" y="1047750"/>
          <p14:tracePt t="14328" x="3492500" y="1066800"/>
          <p14:tracePt t="14345" x="3492500" y="1104900"/>
          <p14:tracePt t="14362" x="3479800" y="1136650"/>
          <p14:tracePt t="14379" x="3479800" y="1181100"/>
          <p14:tracePt t="14395" x="3479800" y="1219200"/>
          <p14:tracePt t="14412" x="3479800" y="1270000"/>
          <p14:tracePt t="14428" x="3479800" y="1320800"/>
          <p14:tracePt t="14445" x="3505200" y="1390650"/>
          <p14:tracePt t="14462" x="3549650" y="1454150"/>
          <p14:tracePt t="14478" x="3575050" y="1504950"/>
          <p14:tracePt t="14495" x="3606800" y="1549400"/>
          <p14:tracePt t="14512" x="3632200" y="1587500"/>
          <p14:tracePt t="14516" x="3644900" y="1593850"/>
          <p14:tracePt t="14528" x="3644900" y="1606550"/>
          <p14:tracePt t="14545" x="3657600" y="1619250"/>
          <p14:tracePt t="14562" x="3670300" y="1638300"/>
          <p14:tracePt t="14579" x="3689350" y="1670050"/>
          <p14:tracePt t="14595" x="3714750" y="1689100"/>
          <p14:tracePt t="14612" x="3740150" y="1701800"/>
          <p14:tracePt t="14629" x="3765550" y="1714500"/>
          <p14:tracePt t="14645" x="3790950" y="1733550"/>
          <p14:tracePt t="14662" x="3822700" y="1746250"/>
          <p14:tracePt t="14678" x="3860800" y="1746250"/>
          <p14:tracePt t="14695" x="3898900" y="1752600"/>
          <p14:tracePt t="14712" x="3956050" y="1758950"/>
          <p14:tracePt t="14728" x="4019550" y="1765300"/>
          <p14:tracePt t="14745" x="4070350" y="1765300"/>
          <p14:tracePt t="14762" x="4108450" y="1765300"/>
          <p14:tracePt t="14778" x="4178300" y="1765300"/>
          <p14:tracePt t="14795" x="4248150" y="1752600"/>
          <p14:tracePt t="14812" x="4286250" y="1739900"/>
          <p14:tracePt t="14828" x="4305300" y="1733550"/>
          <p14:tracePt t="14845" x="4318000" y="1720850"/>
          <p14:tracePt t="14862" x="4343400" y="1708150"/>
          <p14:tracePt t="14879" x="4368800" y="1676400"/>
          <p14:tracePt t="14895" x="4400550" y="1657350"/>
          <p14:tracePt t="14912" x="4432300" y="1625600"/>
          <p14:tracePt t="14928" x="4470400" y="1587500"/>
          <p14:tracePt t="14945" x="4489450" y="1530350"/>
          <p14:tracePt t="14962" x="4521200" y="1479550"/>
          <p14:tracePt t="14978" x="4552950" y="1435100"/>
          <p14:tracePt t="14995" x="4565650" y="1390650"/>
          <p14:tracePt t="15012" x="4591050" y="1333500"/>
          <p14:tracePt t="15029" x="4591050" y="1276350"/>
          <p14:tracePt t="15045" x="4603750" y="1193800"/>
          <p14:tracePt t="15062" x="4603750" y="1117600"/>
          <p14:tracePt t="15079" x="4603750" y="1066800"/>
          <p14:tracePt t="15095" x="4603750" y="996950"/>
          <p14:tracePt t="15112" x="4584700" y="939800"/>
          <p14:tracePt t="15129" x="4572000" y="901700"/>
          <p14:tracePt t="15145" x="4559300" y="863600"/>
          <p14:tracePt t="15162" x="4533900" y="825500"/>
          <p14:tracePt t="15178" x="4514850" y="806450"/>
          <p14:tracePt t="15195" x="4508500" y="800100"/>
          <p14:tracePt t="15212" x="4476750" y="793750"/>
          <p14:tracePt t="15229" x="4464050" y="787400"/>
          <p14:tracePt t="15245" x="4445000" y="774700"/>
          <p14:tracePt t="15262" x="4419600" y="774700"/>
          <p14:tracePt t="15279" x="4387850" y="768350"/>
          <p14:tracePt t="15296" x="4375150" y="768350"/>
          <p14:tracePt t="15312" x="4349750" y="768350"/>
          <p14:tracePt t="15329" x="4318000" y="755650"/>
          <p14:tracePt t="15345" x="4292600" y="755650"/>
          <p14:tracePt t="15363" x="4254500" y="755650"/>
          <p14:tracePt t="15379" x="4216400" y="755650"/>
          <p14:tracePt t="15395" x="4152900" y="755650"/>
          <p14:tracePt t="15412" x="4083050" y="755650"/>
          <p14:tracePt t="15429" x="4032250" y="755650"/>
          <p14:tracePt t="15445" x="4000500" y="755650"/>
          <p14:tracePt t="15462" x="3975100" y="755650"/>
          <p14:tracePt t="15479" x="3956050" y="755650"/>
          <p14:tracePt t="15496" x="3930650" y="755650"/>
          <p14:tracePt t="15512" x="3911600" y="768350"/>
          <p14:tracePt t="15529" x="3886200" y="774700"/>
          <p14:tracePt t="15535" x="3879850" y="787400"/>
          <p14:tracePt t="15545" x="3867150" y="787400"/>
          <p14:tracePt t="15563" x="3841750" y="806450"/>
          <p14:tracePt t="15579" x="3835400" y="806450"/>
          <p14:tracePt t="15595" x="3771900" y="838200"/>
          <p14:tracePt t="15612" x="3714750" y="844550"/>
          <p14:tracePt t="15629" x="3676650" y="869950"/>
          <p14:tracePt t="15645" x="3670300" y="869950"/>
          <p14:tracePt t="15662" x="3657600" y="876300"/>
          <p14:tracePt t="15679" x="3651250" y="882650"/>
          <p14:tracePt t="15695" x="3638550" y="895350"/>
          <p14:tracePt t="15712" x="3619500" y="914400"/>
          <p14:tracePt t="15729" x="3613150" y="933450"/>
          <p14:tracePt t="15745" x="3594100" y="958850"/>
          <p14:tracePt t="15762" x="3581400" y="996950"/>
          <p14:tracePt t="15779" x="3568700" y="1022350"/>
          <p14:tracePt t="15795" x="3562350" y="1047750"/>
          <p14:tracePt t="15812" x="3562350" y="1079500"/>
          <p14:tracePt t="15829" x="3556000" y="1098550"/>
          <p14:tracePt t="15845" x="3549650" y="1117600"/>
          <p14:tracePt t="15862" x="3549650" y="1155700"/>
          <p14:tracePt t="15879" x="3549650" y="1206500"/>
          <p14:tracePt t="15895" x="3549650" y="1289050"/>
          <p14:tracePt t="15912" x="3556000" y="1346200"/>
          <p14:tracePt t="15929" x="3556000" y="1403350"/>
          <p14:tracePt t="15945" x="3581400" y="1441450"/>
          <p14:tracePt t="15963" x="3600450" y="1517650"/>
          <p14:tracePt t="15979" x="3606800" y="1549400"/>
          <p14:tracePt t="15995" x="3632200" y="1587500"/>
          <p14:tracePt t="16012" x="3644900" y="1625600"/>
          <p14:tracePt t="16029" x="3663950" y="1638300"/>
          <p14:tracePt t="16046" x="3683000" y="1670050"/>
          <p14:tracePt t="16062" x="3714750" y="1701800"/>
          <p14:tracePt t="16079" x="3759200" y="1733550"/>
          <p14:tracePt t="16096" x="3816350" y="1778000"/>
          <p14:tracePt t="16112" x="3854450" y="1803400"/>
          <p14:tracePt t="16129" x="3886200" y="1828800"/>
          <p14:tracePt t="16146" x="3943350" y="1860550"/>
          <p14:tracePt t="16162" x="3987800" y="1885950"/>
          <p14:tracePt t="16179" x="4057650" y="1917700"/>
          <p14:tracePt t="16196" x="4108450" y="1930400"/>
          <p14:tracePt t="16212" x="4178300" y="1955800"/>
          <p14:tracePt t="16229" x="4248150" y="1955800"/>
          <p14:tracePt t="16246" x="4324350" y="1962150"/>
          <p14:tracePt t="16262" x="4375150" y="1974850"/>
          <p14:tracePt t="16279" x="4400550" y="1974850"/>
          <p14:tracePt t="16296" x="4419600" y="1974850"/>
          <p14:tracePt t="16312" x="4432300" y="1974850"/>
          <p14:tracePt t="16329" x="4476750" y="1943100"/>
          <p14:tracePt t="16346" x="4508500" y="1911350"/>
          <p14:tracePt t="16362" x="4546600" y="1873250"/>
          <p14:tracePt t="16379" x="4578350" y="1816100"/>
          <p14:tracePt t="16396" x="4591050" y="1797050"/>
          <p14:tracePt t="16412" x="4603750" y="1765300"/>
          <p14:tracePt t="16429" x="4610100" y="1739900"/>
          <p14:tracePt t="16446" x="4622800" y="1701800"/>
          <p14:tracePt t="16462" x="4635500" y="1651000"/>
          <p14:tracePt t="16479" x="4641850" y="1606550"/>
          <p14:tracePt t="16496" x="4641850" y="1536700"/>
          <p14:tracePt t="16512" x="4654550" y="1466850"/>
          <p14:tracePt t="16529" x="4667250" y="1409700"/>
          <p14:tracePt t="16533" x="4667250" y="1377950"/>
          <p14:tracePt t="16546" x="4667250" y="1346200"/>
          <p14:tracePt t="16562" x="4667250" y="1295400"/>
          <p14:tracePt t="16579" x="4667250" y="1193800"/>
          <p14:tracePt t="16596" x="4667250" y="1143000"/>
          <p14:tracePt t="16612" x="4667250" y="1092200"/>
          <p14:tracePt t="16629" x="4673600" y="1060450"/>
          <p14:tracePt t="16646" x="4673600" y="1022350"/>
          <p14:tracePt t="16662" x="4673600" y="996950"/>
          <p14:tracePt t="16679" x="4667250" y="977900"/>
          <p14:tracePt t="16696" x="4635500" y="952500"/>
          <p14:tracePt t="16712" x="4622800" y="939800"/>
          <p14:tracePt t="16729" x="4603750" y="920750"/>
          <p14:tracePt t="16746" x="4591050" y="908050"/>
          <p14:tracePt t="16762" x="4572000" y="901700"/>
          <p14:tracePt t="16779" x="4546600" y="895350"/>
          <p14:tracePt t="16796" x="4533900" y="882650"/>
          <p14:tracePt t="16812" x="4514850" y="882650"/>
          <p14:tracePt t="16829" x="4495800" y="876300"/>
          <p14:tracePt t="16846" x="4470400" y="876300"/>
          <p14:tracePt t="16862" x="4419600" y="876300"/>
          <p14:tracePt t="16879" x="4349750" y="876300"/>
          <p14:tracePt t="16897" x="4267200" y="876300"/>
          <p14:tracePt t="16913" x="4197350" y="876300"/>
          <p14:tracePt t="16929" x="4178300" y="876300"/>
          <p14:tracePt t="16946" x="4159250" y="876300"/>
          <p14:tracePt t="16962" x="4146550" y="876300"/>
          <p14:tracePt t="16979" x="4070350" y="876300"/>
          <p14:tracePt t="16996" x="4000500" y="876300"/>
          <p14:tracePt t="17012" x="3975100" y="876300"/>
          <p14:tracePt t="17029" x="3962400" y="876300"/>
          <p14:tracePt t="17084" x="3956050" y="876300"/>
          <p14:tracePt t="17100" x="3949700" y="876300"/>
          <p14:tracePt t="17108" x="3943350" y="876300"/>
          <p14:tracePt t="17132" x="3930650" y="876300"/>
          <p14:tracePt t="17140" x="3924300" y="876300"/>
          <p14:tracePt t="17148" x="3917950" y="889000"/>
          <p14:tracePt t="17162" x="3905250" y="889000"/>
          <p14:tracePt t="17179" x="3848100" y="908050"/>
          <p14:tracePt t="17196" x="3810000" y="914400"/>
          <p14:tracePt t="17213" x="3778250" y="927100"/>
          <p14:tracePt t="17229" x="3752850" y="933450"/>
          <p14:tracePt t="17246" x="3721100" y="939800"/>
          <p14:tracePt t="17263" x="3708400" y="946150"/>
          <p14:tracePt t="17279" x="3695700" y="946150"/>
          <p14:tracePt t="17296" x="3683000" y="958850"/>
          <p14:tracePt t="17313" x="3670300" y="965200"/>
          <p14:tracePt t="17329" x="3657600" y="977900"/>
          <p14:tracePt t="17347" x="3632200" y="990600"/>
          <p14:tracePt t="17363" x="3619500" y="1003300"/>
          <p14:tracePt t="17379" x="3600450" y="1022350"/>
          <p14:tracePt t="17396" x="3594100" y="1047750"/>
          <p14:tracePt t="17413" x="3581400" y="1073150"/>
          <p14:tracePt t="17429" x="3562350" y="1098550"/>
          <p14:tracePt t="17446" x="3543300" y="1136650"/>
          <p14:tracePt t="17463" x="3530600" y="1193800"/>
          <p14:tracePt t="17479" x="3524250" y="1231900"/>
          <p14:tracePt t="17496" x="3524250" y="1282700"/>
          <p14:tracePt t="17513" x="3524250" y="1333500"/>
          <p14:tracePt t="17529" x="3524250" y="1365250"/>
          <p14:tracePt t="17533" x="3524250" y="1384300"/>
          <p14:tracePt t="17547" x="3524250" y="1409700"/>
          <p14:tracePt t="17563" x="3524250" y="1428750"/>
          <p14:tracePt t="17579" x="3524250" y="1441450"/>
          <p14:tracePt t="17596" x="3524250" y="1460500"/>
          <p14:tracePt t="17613" x="3536950" y="1485900"/>
          <p14:tracePt t="17629" x="3536950" y="1511300"/>
          <p14:tracePt t="17646" x="3549650" y="1536700"/>
          <p14:tracePt t="17663" x="3575050" y="1562100"/>
          <p14:tracePt t="17679" x="3613150" y="1612900"/>
          <p14:tracePt t="17696" x="3638550" y="1631950"/>
          <p14:tracePt t="17713" x="3695700" y="1670050"/>
          <p14:tracePt t="17729" x="3759200" y="1701800"/>
          <p14:tracePt t="17747" x="3810000" y="1720850"/>
          <p14:tracePt t="17763" x="3829050" y="1733550"/>
          <p14:tracePt t="17779" x="3848100" y="1733550"/>
          <p14:tracePt t="17796" x="3854450" y="1733550"/>
          <p14:tracePt t="17813" x="3860800" y="1733550"/>
          <p14:tracePt t="17829" x="3873500" y="1739900"/>
          <p14:tracePt t="17846" x="3879850" y="1739900"/>
          <p14:tracePt t="17863" x="3892550" y="1739900"/>
          <p14:tracePt t="17879" x="3924300" y="1739900"/>
          <p14:tracePt t="17896" x="3930650" y="1739900"/>
          <p14:tracePt t="17913" x="3937000" y="1739900"/>
          <p14:tracePt t="17929" x="3943350" y="1739900"/>
          <p14:tracePt t="17947" x="3975100" y="1746250"/>
          <p14:tracePt t="17963" x="4019550" y="1746250"/>
          <p14:tracePt t="17979" x="4076700" y="1746250"/>
          <p14:tracePt t="17996" x="4114800" y="1746250"/>
          <p14:tracePt t="18013" x="4165600" y="1746250"/>
          <p14:tracePt t="18029" x="4222750" y="1746250"/>
          <p14:tracePt t="18046" x="4260850" y="1746250"/>
          <p14:tracePt t="18063" x="4311650" y="1746250"/>
          <p14:tracePt t="18079" x="4349750" y="1733550"/>
          <p14:tracePt t="18096" x="4394200" y="1714500"/>
          <p14:tracePt t="18113" x="4413250" y="1695450"/>
          <p14:tracePt t="18130" x="4425950" y="1689100"/>
          <p14:tracePt t="18146" x="4464050" y="1644650"/>
          <p14:tracePt t="18163" x="4495800" y="1600200"/>
          <p14:tracePt t="18179" x="4527550" y="1555750"/>
          <p14:tracePt t="18196" x="4565650" y="1498600"/>
          <p14:tracePt t="18213" x="4597400" y="1441450"/>
          <p14:tracePt t="18230" x="4622800" y="1397000"/>
          <p14:tracePt t="18246" x="4635500" y="1339850"/>
          <p14:tracePt t="18263" x="4641850" y="1295400"/>
          <p14:tracePt t="18280" x="4654550" y="1244600"/>
          <p14:tracePt t="18297" x="4654550" y="1193800"/>
          <p14:tracePt t="18313" x="4654550" y="1136650"/>
          <p14:tracePt t="18330" x="4654550" y="1092200"/>
          <p14:tracePt t="18347" x="4654550" y="1035050"/>
          <p14:tracePt t="18363" x="4641850" y="1003300"/>
          <p14:tracePt t="18380" x="4622800" y="958850"/>
          <p14:tracePt t="18396" x="4610100" y="946150"/>
          <p14:tracePt t="18413" x="4603750" y="914400"/>
          <p14:tracePt t="18430" x="4591050" y="895350"/>
          <p14:tracePt t="18446" x="4578350" y="882650"/>
          <p14:tracePt t="18463" x="4565650" y="869950"/>
          <p14:tracePt t="18480" x="4559300" y="863600"/>
          <p14:tracePt t="18496" x="4540250" y="844550"/>
          <p14:tracePt t="18513" x="4514850" y="825500"/>
          <p14:tracePt t="18530" x="4476750" y="819150"/>
          <p14:tracePt t="18546" x="4457700" y="806450"/>
          <p14:tracePt t="18563" x="4387850" y="800100"/>
          <p14:tracePt t="18580" x="4298950" y="774700"/>
          <p14:tracePt t="18596" x="4197350" y="762000"/>
          <p14:tracePt t="18613" x="4114800" y="755650"/>
          <p14:tracePt t="18630" x="4089400" y="749300"/>
          <p14:tracePt t="18646" x="4083050" y="749300"/>
          <p14:tracePt t="18663" x="4064000" y="749300"/>
          <p14:tracePt t="18680" x="4013200" y="749300"/>
          <p14:tracePt t="18696" x="3911600" y="749300"/>
          <p14:tracePt t="18713" x="3810000" y="749300"/>
          <p14:tracePt t="18730" x="3727450" y="749300"/>
          <p14:tracePt t="18747" x="3676650" y="755650"/>
          <p14:tracePt t="18763" x="3663950" y="755650"/>
          <p14:tracePt t="18780" x="3663950" y="762000"/>
          <p14:tracePt t="18797" x="3651250" y="768350"/>
          <p14:tracePt t="18813" x="3644900" y="781050"/>
          <p14:tracePt t="18830" x="3625850" y="787400"/>
          <p14:tracePt t="18846" x="3613150" y="800100"/>
          <p14:tracePt t="18863" x="3613150" y="819150"/>
          <p14:tracePt t="18880" x="3594100" y="844550"/>
          <p14:tracePt t="18896" x="3587750" y="869950"/>
          <p14:tracePt t="18913" x="3581400" y="889000"/>
          <p14:tracePt t="18930" x="3568700" y="914400"/>
          <p14:tracePt t="18946" x="3562350" y="946150"/>
          <p14:tracePt t="18963" x="3549650" y="1003300"/>
          <p14:tracePt t="18980" x="3549650" y="1060450"/>
          <p14:tracePt t="18996" x="3549650" y="1111250"/>
          <p14:tracePt t="19013" x="3549650" y="1149350"/>
          <p14:tracePt t="19030" x="3549650" y="1206500"/>
          <p14:tracePt t="19046" x="3549650" y="1238250"/>
          <p14:tracePt t="19063" x="3556000" y="1276350"/>
          <p14:tracePt t="19080" x="3562350" y="1333500"/>
          <p14:tracePt t="19096" x="3575050" y="1371600"/>
          <p14:tracePt t="19113" x="3594100" y="1422400"/>
          <p14:tracePt t="19130" x="3606800" y="1466850"/>
          <p14:tracePt t="19146" x="3638550" y="1549400"/>
          <p14:tracePt t="19163" x="3676650" y="1593850"/>
          <p14:tracePt t="19179" x="3695700" y="1619250"/>
          <p14:tracePt t="19196" x="3714750" y="1651000"/>
          <p14:tracePt t="19213" x="3727450" y="1670050"/>
          <p14:tracePt t="19229" x="3759200" y="1701800"/>
          <p14:tracePt t="19246" x="3810000" y="1727200"/>
          <p14:tracePt t="19263" x="3867150" y="1746250"/>
          <p14:tracePt t="19279" x="3956050" y="1771650"/>
          <p14:tracePt t="19296" x="4038600" y="1790700"/>
          <p14:tracePt t="19313" x="4102100" y="1809750"/>
          <p14:tracePt t="19329" x="4140200" y="1809750"/>
          <p14:tracePt t="19346" x="4178300" y="1809750"/>
          <p14:tracePt t="19363" x="4203700" y="1809750"/>
          <p14:tracePt t="19379" x="4229100" y="1809750"/>
          <p14:tracePt t="19396" x="4267200" y="1809750"/>
          <p14:tracePt t="19413" x="4311650" y="1797050"/>
          <p14:tracePt t="19429" x="4349750" y="1778000"/>
          <p14:tracePt t="19446" x="4375150" y="1752600"/>
          <p14:tracePt t="19463" x="4400550" y="1727200"/>
          <p14:tracePt t="19479" x="4425950" y="1701800"/>
          <p14:tracePt t="19496" x="4451350" y="1663700"/>
          <p14:tracePt t="19513" x="4470400" y="1631950"/>
          <p14:tracePt t="19530" x="4489450" y="1593850"/>
          <p14:tracePt t="19531" x="4489450" y="1574800"/>
          <p14:tracePt t="19546" x="4502150" y="1543050"/>
          <p14:tracePt t="19563" x="4514850" y="1504950"/>
          <p14:tracePt t="19579" x="4527550" y="1441450"/>
          <p14:tracePt t="19596" x="4533900" y="1390650"/>
          <p14:tracePt t="19613" x="4546600" y="1333500"/>
          <p14:tracePt t="19630" x="4546600" y="1270000"/>
          <p14:tracePt t="19646" x="4546600" y="1219200"/>
          <p14:tracePt t="19663" x="4546600" y="1181100"/>
          <p14:tracePt t="19680" x="4546600" y="1136650"/>
          <p14:tracePt t="19696" x="4546600" y="1111250"/>
          <p14:tracePt t="19713" x="4540250" y="1073150"/>
          <p14:tracePt t="19730" x="4533900" y="1035050"/>
          <p14:tracePt t="19746" x="4508500" y="984250"/>
          <p14:tracePt t="19763" x="4495800" y="958850"/>
          <p14:tracePt t="19780" x="4489450" y="952500"/>
          <p14:tracePt t="19796" x="4476750" y="946150"/>
          <p14:tracePt t="19813" x="4457700" y="939800"/>
          <p14:tracePt t="19829" x="4445000" y="939800"/>
          <p14:tracePt t="19846" x="4425950" y="927100"/>
          <p14:tracePt t="19863" x="4413250" y="920750"/>
          <p14:tracePt t="19879" x="4406900" y="920750"/>
          <p14:tracePt t="19896" x="4394200" y="920750"/>
          <p14:tracePt t="19913" x="4375150" y="920750"/>
          <p14:tracePt t="19930" x="4368800" y="920750"/>
          <p14:tracePt t="19946" x="4362450" y="920750"/>
          <p14:tracePt t="19963" x="4343400" y="920750"/>
          <p14:tracePt t="19980" x="4337050" y="920750"/>
          <p14:tracePt t="20013" x="4318000" y="920750"/>
          <p14:tracePt t="20030" x="4311650" y="920750"/>
          <p14:tracePt t="20046" x="4305300" y="920750"/>
          <p14:tracePt t="20063" x="4286250" y="920750"/>
          <p14:tracePt t="20080" x="4267200" y="920750"/>
          <p14:tracePt t="20096" x="4241800" y="920750"/>
          <p14:tracePt t="20113" x="4191000" y="920750"/>
          <p14:tracePt t="20130" x="4064000" y="908050"/>
          <p14:tracePt t="20146" x="4025900" y="901700"/>
          <p14:tracePt t="20163" x="4013200" y="901700"/>
          <p14:tracePt t="20180" x="3981450" y="901700"/>
          <p14:tracePt t="20196" x="3968750" y="901700"/>
          <p14:tracePt t="20213" x="3943350" y="901700"/>
          <p14:tracePt t="20230" x="3924300" y="901700"/>
          <p14:tracePt t="20246" x="3917950" y="901700"/>
          <p14:tracePt t="20263" x="3905250" y="901700"/>
          <p14:tracePt t="20280" x="3898900" y="901700"/>
          <p14:tracePt t="20296" x="3892550" y="901700"/>
          <p14:tracePt t="20313" x="3860800" y="908050"/>
          <p14:tracePt t="20330" x="3803650" y="908050"/>
          <p14:tracePt t="20346" x="3784600" y="920750"/>
          <p14:tracePt t="20363" x="3765550" y="927100"/>
          <p14:tracePt t="20397" x="3752850" y="927100"/>
          <p14:tracePt t="20413" x="3740150" y="933450"/>
          <p14:tracePt t="20430" x="3727450" y="946150"/>
          <p14:tracePt t="20446" x="3714750" y="952500"/>
          <p14:tracePt t="20480" x="3702050" y="958850"/>
          <p14:tracePt t="20496" x="3683000" y="977900"/>
          <p14:tracePt t="20513" x="3676650" y="984250"/>
          <p14:tracePt t="20530" x="3657600" y="996950"/>
          <p14:tracePt t="20546" x="3651250" y="1009650"/>
          <p14:tracePt t="20563" x="3644900" y="1041400"/>
          <p14:tracePt t="20580" x="3638550" y="1047750"/>
          <p14:tracePt t="20596" x="3638550" y="1060450"/>
          <p14:tracePt t="20613" x="3638550" y="1085850"/>
          <p14:tracePt t="20630" x="3638550" y="1098550"/>
          <p14:tracePt t="20646" x="3638550" y="1136650"/>
          <p14:tracePt t="20663" x="3638550" y="1168400"/>
          <p14:tracePt t="20680" x="3638550" y="1206500"/>
          <p14:tracePt t="20696" x="3638550" y="1231900"/>
          <p14:tracePt t="20713" x="3638550" y="1250950"/>
          <p14:tracePt t="20730" x="3638550" y="1276350"/>
          <p14:tracePt t="20746" x="3638550" y="1282700"/>
          <p14:tracePt t="20780" x="3638550" y="1301750"/>
          <p14:tracePt t="20796" x="3638550" y="1314450"/>
          <p14:tracePt t="20813" x="3638550" y="1320800"/>
          <p14:tracePt t="20830" x="3644900" y="1339850"/>
          <p14:tracePt t="20847" x="3651250" y="1358900"/>
          <p14:tracePt t="20863" x="3670300" y="1403350"/>
          <p14:tracePt t="20880" x="3689350" y="1428750"/>
          <p14:tracePt t="20897" x="3721100" y="1466850"/>
          <p14:tracePt t="20913" x="3740150" y="1485900"/>
          <p14:tracePt t="20930" x="3765550" y="1511300"/>
          <p14:tracePt t="20947" x="3803650" y="1530350"/>
          <p14:tracePt t="20963" x="3867150" y="1555750"/>
          <p14:tracePt t="20980" x="3937000" y="1593850"/>
          <p14:tracePt t="20997" x="4013200" y="1631950"/>
          <p14:tracePt t="21013" x="4051300" y="1638300"/>
          <p14:tracePt t="21030" x="4095750" y="1663700"/>
          <p14:tracePt t="21047" x="4127500" y="1670050"/>
          <p14:tracePt t="21063" x="4152900" y="1682750"/>
          <p14:tracePt t="21080" x="4191000" y="1682750"/>
          <p14:tracePt t="21097" x="4216400" y="1689100"/>
          <p14:tracePt t="21113" x="4279900" y="1701800"/>
          <p14:tracePt t="21130" x="4324350" y="1701800"/>
          <p14:tracePt t="21147" x="4381500" y="1708150"/>
          <p14:tracePt t="21163" x="4400550" y="1708150"/>
          <p14:tracePt t="21180" x="4406900" y="1708150"/>
          <p14:tracePt t="21197" x="4432300" y="1708150"/>
          <p14:tracePt t="21213" x="4457700" y="1708150"/>
          <p14:tracePt t="21230" x="4495800" y="1708150"/>
          <p14:tracePt t="21247" x="4540250" y="1676400"/>
          <p14:tracePt t="21264" x="4578350" y="1657350"/>
          <p14:tracePt t="21281" x="4597400" y="1619250"/>
          <p14:tracePt t="21297" x="4622800" y="1574800"/>
          <p14:tracePt t="21315" x="4629150" y="1517650"/>
          <p14:tracePt t="21331" x="4641850" y="1498600"/>
          <p14:tracePt t="21347" x="4641850" y="1441450"/>
          <p14:tracePt t="21364" x="4648200" y="1384300"/>
          <p14:tracePt t="21381" x="4648200" y="1339850"/>
          <p14:tracePt t="21397" x="4648200" y="1295400"/>
          <p14:tracePt t="21414" x="4648200" y="1257300"/>
          <p14:tracePt t="21431" x="4635500" y="1212850"/>
          <p14:tracePt t="21447" x="4597400" y="1149350"/>
          <p14:tracePt t="21464" x="4584700" y="1123950"/>
          <p14:tracePt t="21481" x="4578350" y="1104900"/>
          <p14:tracePt t="21497" x="4572000" y="1104900"/>
          <p14:tracePt t="21515" x="4559300" y="1085850"/>
          <p14:tracePt t="21530" x="4552950" y="1085850"/>
          <p14:tracePt t="21534" x="4546600" y="1085850"/>
          <p14:tracePt t="21547" x="4540250" y="1073150"/>
          <p14:tracePt t="21564" x="4508500" y="1066800"/>
          <p14:tracePt t="21581" x="4502150" y="1054100"/>
          <p14:tracePt t="21597" x="4483100" y="1047750"/>
          <p14:tracePt t="21614" x="4470400" y="1047750"/>
          <p14:tracePt t="21631" x="4445000" y="1028700"/>
          <p14:tracePt t="21647" x="4425950" y="1028700"/>
          <p14:tracePt t="21664" x="4381500" y="1028700"/>
          <p14:tracePt t="21681" x="4349750" y="1016000"/>
          <p14:tracePt t="21697" x="4286250" y="1016000"/>
          <p14:tracePt t="21714" x="4210050" y="996950"/>
          <p14:tracePt t="21731" x="4191000" y="996950"/>
          <p14:tracePt t="21747" x="4121150" y="996950"/>
          <p14:tracePt t="21764" x="4083050" y="996950"/>
          <p14:tracePt t="21781" x="4013200" y="996950"/>
          <p14:tracePt t="21797" x="3975100" y="996950"/>
          <p14:tracePt t="21814" x="3949700" y="996950"/>
          <p14:tracePt t="21831" x="3930650" y="996950"/>
          <p14:tracePt t="21847" x="3924300" y="996950"/>
          <p14:tracePt t="21864" x="3917950" y="996950"/>
          <p14:tracePt t="21881" x="3892550" y="996950"/>
          <p14:tracePt t="21897" x="3873500" y="996950"/>
          <p14:tracePt t="21915" x="3822700" y="1016000"/>
          <p14:tracePt t="21931" x="3784600" y="1028700"/>
          <p14:tracePt t="21947" x="3746500" y="1035050"/>
          <p14:tracePt t="21964" x="3708400" y="1047750"/>
          <p14:tracePt t="21981" x="3683000" y="1066800"/>
          <p14:tracePt t="21997" x="3663950" y="1073150"/>
          <p14:tracePt t="22014" x="3651250" y="1085850"/>
          <p14:tracePt t="22031" x="3632200" y="1117600"/>
          <p14:tracePt t="22047" x="3625850" y="1136650"/>
          <p14:tracePt t="22064" x="3619500" y="1162050"/>
          <p14:tracePt t="22081" x="3606800" y="1193800"/>
          <p14:tracePt t="22097" x="3606800" y="1225550"/>
          <p14:tracePt t="22115" x="3594100" y="1282700"/>
          <p14:tracePt t="22131" x="3594100" y="1308100"/>
          <p14:tracePt t="22147" x="3594100" y="1333500"/>
          <p14:tracePt t="22164" x="3594100" y="1352550"/>
          <p14:tracePt t="22181" x="3594100" y="1371600"/>
          <p14:tracePt t="22199" x="3594100" y="1397000"/>
          <p14:tracePt t="22214" x="3625850" y="1435100"/>
          <p14:tracePt t="22231" x="3657600" y="1473200"/>
          <p14:tracePt t="22248" x="3683000" y="1504950"/>
          <p14:tracePt t="22264" x="3746500" y="1543050"/>
          <p14:tracePt t="22281" x="3829050" y="1600200"/>
          <p14:tracePt t="22297" x="3898900" y="1631950"/>
          <p14:tracePt t="22313" x="3956050" y="1663700"/>
          <p14:tracePt t="22330" x="4006850" y="1682750"/>
          <p14:tracePt t="22347" x="4032250" y="1682750"/>
          <p14:tracePt t="22364" x="4044950" y="1682750"/>
          <p14:tracePt t="22381" x="4064000" y="1695450"/>
          <p14:tracePt t="22397" x="4070350" y="1695450"/>
          <p14:tracePt t="22414" x="4083050" y="1695450"/>
          <p14:tracePt t="22431" x="4095750" y="1695450"/>
          <p14:tracePt t="22447" x="4127500" y="1695450"/>
          <p14:tracePt t="22464" x="4178300" y="1695450"/>
          <p14:tracePt t="22481" x="4216400" y="1695450"/>
          <p14:tracePt t="22497" x="4254500" y="1695450"/>
          <p14:tracePt t="22514" x="4298950" y="1695450"/>
          <p14:tracePt t="22531" x="4343400" y="1663700"/>
          <p14:tracePt t="22547" x="4381500" y="1631950"/>
          <p14:tracePt t="22564" x="4419600" y="1593850"/>
          <p14:tracePt t="22581" x="4457700" y="1524000"/>
          <p14:tracePt t="22597" x="4483100" y="1441450"/>
          <p14:tracePt t="22614" x="4508500" y="1358900"/>
          <p14:tracePt t="22631" x="4514850" y="1282700"/>
          <p14:tracePt t="22648" x="4521200" y="1219200"/>
          <p14:tracePt t="22664" x="4533900" y="1162050"/>
          <p14:tracePt t="22681" x="4533900" y="1123950"/>
          <p14:tracePt t="22698" x="4533900" y="1098550"/>
          <p14:tracePt t="22714" x="4533900" y="1054100"/>
          <p14:tracePt t="22731" x="4533900" y="1009650"/>
          <p14:tracePt t="22748" x="4521200" y="984250"/>
          <p14:tracePt t="22764" x="4489450" y="952500"/>
          <p14:tracePt t="22781" x="4464050" y="939800"/>
          <p14:tracePt t="22798" x="4438650" y="927100"/>
          <p14:tracePt t="22814" x="4419600" y="914400"/>
          <p14:tracePt t="22831" x="4400550" y="901700"/>
          <p14:tracePt t="22848" x="4375150" y="901700"/>
          <p14:tracePt t="22864" x="4356100" y="889000"/>
          <p14:tracePt t="22881" x="4343400" y="889000"/>
          <p14:tracePt t="22898" x="4311650" y="889000"/>
          <p14:tracePt t="22914" x="4286250" y="889000"/>
          <p14:tracePt t="22931" x="4260850" y="889000"/>
          <p14:tracePt t="22948" x="4222750" y="889000"/>
          <p14:tracePt t="22964" x="4171950" y="889000"/>
          <p14:tracePt t="22981" x="4070350" y="889000"/>
          <p14:tracePt t="22998" x="3968750" y="889000"/>
          <p14:tracePt t="23014" x="3924300" y="889000"/>
          <p14:tracePt t="23031" x="3892550" y="889000"/>
          <p14:tracePt t="23048" x="3886200" y="889000"/>
          <p14:tracePt t="23068" x="3879850" y="895350"/>
          <p14:tracePt t="23084" x="3873500" y="895350"/>
          <p14:tracePt t="23098" x="3860800" y="895350"/>
          <p14:tracePt t="23114" x="3841750" y="908050"/>
          <p14:tracePt t="23131" x="3784600" y="933450"/>
          <p14:tracePt t="23147" x="3752850" y="952500"/>
          <p14:tracePt t="23164" x="3740150" y="965200"/>
          <p14:tracePt t="23180" x="3714750" y="965200"/>
          <p14:tracePt t="23197" x="3702050" y="977900"/>
          <p14:tracePt t="23214" x="3689350" y="996950"/>
          <p14:tracePt t="23231" x="3663950" y="1035050"/>
          <p14:tracePt t="23247" x="3638550" y="1104900"/>
          <p14:tracePt t="23264" x="3613150" y="1174750"/>
          <p14:tracePt t="23281" x="3600450" y="1263650"/>
          <p14:tracePt t="23299" x="3600450" y="1339850"/>
          <p14:tracePt t="23314" x="3600450" y="1352550"/>
          <p14:tracePt t="23331" x="3600450" y="1365250"/>
          <p14:tracePt t="23348" x="3600450" y="1371600"/>
          <p14:tracePt t="23364" x="3600450" y="1390650"/>
          <p14:tracePt t="23381" x="3619500" y="1409700"/>
          <p14:tracePt t="23398" x="3644900" y="1454150"/>
          <p14:tracePt t="23414" x="3689350" y="1498600"/>
          <p14:tracePt t="23431" x="3733800" y="1530350"/>
          <p14:tracePt t="23448" x="3790950" y="1574800"/>
          <p14:tracePt t="23464" x="3848100" y="1619250"/>
          <p14:tracePt t="23481" x="3917950" y="1663700"/>
          <p14:tracePt t="23499" x="4064000" y="1739900"/>
          <p14:tracePt t="23515" x="4146550" y="1778000"/>
          <p14:tracePt t="23531" x="4222750" y="1790700"/>
          <p14:tracePt t="23548" x="4273550" y="1803400"/>
          <p14:tracePt t="23565" x="4305300" y="1803400"/>
          <p14:tracePt t="23581" x="4318000" y="1803400"/>
          <p14:tracePt t="23598" x="4324350" y="1803400"/>
          <p14:tracePt t="23615" x="4343400" y="1803400"/>
          <p14:tracePt t="23631" x="4349750" y="1803400"/>
          <p14:tracePt t="23665" x="4368800" y="1803400"/>
          <p14:tracePt t="23681" x="4406900" y="1758950"/>
          <p14:tracePt t="23698" x="4457700" y="1663700"/>
          <p14:tracePt t="23715" x="4470400" y="1631950"/>
          <p14:tracePt t="23731" x="4483100" y="1549400"/>
          <p14:tracePt t="23748" x="4489450" y="1524000"/>
          <p14:tracePt t="23765" x="4502150" y="1485900"/>
          <p14:tracePt t="23781" x="4502150" y="1460500"/>
          <p14:tracePt t="23798" x="4502150" y="1428750"/>
          <p14:tracePt t="23815" x="4502150" y="1384300"/>
          <p14:tracePt t="23831" x="4502150" y="1346200"/>
          <p14:tracePt t="23848" x="4502150" y="1295400"/>
          <p14:tracePt t="23865" x="4483100" y="1238250"/>
          <p14:tracePt t="23881" x="4445000" y="1174750"/>
          <p14:tracePt t="23899" x="4413250" y="1098550"/>
          <p14:tracePt t="23915" x="4406900" y="1085850"/>
          <p14:tracePt t="23931" x="4381500" y="1047750"/>
          <p14:tracePt t="23948" x="4362450" y="1035050"/>
          <p14:tracePt t="23965" x="4356100" y="1028700"/>
          <p14:tracePt t="23981" x="4337050" y="1022350"/>
          <p14:tracePt t="23998" x="4330700" y="1022350"/>
          <p14:tracePt t="24015" x="4324350" y="1016000"/>
          <p14:tracePt t="24048" x="4318000" y="1016000"/>
          <p14:tracePt t="24065" x="4305300" y="1016000"/>
          <p14:tracePt t="24081" x="4298950" y="1016000"/>
          <p14:tracePt t="24099" x="4273550" y="1016000"/>
          <p14:tracePt t="24115" x="4254500" y="1016000"/>
          <p14:tracePt t="24131" x="4241800" y="1016000"/>
          <p14:tracePt t="24148" x="4210050" y="1003300"/>
          <p14:tracePt t="24165" x="4184650" y="1003300"/>
          <p14:tracePt t="24181" x="4171950" y="1003300"/>
          <p14:tracePt t="24198" x="4133850" y="1003300"/>
          <p14:tracePt t="24215" x="4095750" y="1003300"/>
          <p14:tracePt t="24231" x="3994150" y="1003300"/>
          <p14:tracePt t="24248" x="3924300" y="1003300"/>
          <p14:tracePt t="24265" x="3860800" y="1009650"/>
          <p14:tracePt t="24281" x="3829050" y="1009650"/>
          <p14:tracePt t="24298" x="3816350" y="1016000"/>
          <p14:tracePt t="24315" x="3803650" y="1028700"/>
          <p14:tracePt t="24331" x="3784600" y="1035050"/>
          <p14:tracePt t="24348" x="3765550" y="1054100"/>
          <p14:tracePt t="24365" x="3733800" y="1079500"/>
          <p14:tracePt t="24381" x="3721100" y="1092200"/>
          <p14:tracePt t="24398" x="3702050" y="1123950"/>
          <p14:tracePt t="24415" x="3670300" y="1174750"/>
          <p14:tracePt t="24431" x="3657600" y="1219200"/>
          <p14:tracePt t="24449" x="3632200" y="1276350"/>
          <p14:tracePt t="24465" x="3619500" y="1327150"/>
          <p14:tracePt t="24481" x="3619500" y="1365250"/>
          <p14:tracePt t="24498" x="3613150" y="1441450"/>
          <p14:tracePt t="24515" x="3613150" y="1498600"/>
          <p14:tracePt t="24532" x="3613150" y="1555750"/>
          <p14:tracePt t="24548" x="3613150" y="1600200"/>
          <p14:tracePt t="24565" x="3613150" y="1619250"/>
          <p14:tracePt t="24582" x="3625850" y="1631950"/>
          <p14:tracePt t="24598" x="3632200" y="1644650"/>
          <p14:tracePt t="24615" x="3651250" y="1663700"/>
          <p14:tracePt t="24632" x="3663950" y="1676400"/>
          <p14:tracePt t="24648" x="3689350" y="1689100"/>
          <p14:tracePt t="24665" x="3714750" y="1695450"/>
          <p14:tracePt t="24683" x="3790950" y="1720850"/>
          <p14:tracePt t="24699" x="3841750" y="1727200"/>
          <p14:tracePt t="24715" x="3879850" y="1727200"/>
          <p14:tracePt t="24732" x="3911600" y="1727200"/>
          <p14:tracePt t="24748" x="3937000" y="1727200"/>
          <p14:tracePt t="24765" x="3943350" y="1727200"/>
          <p14:tracePt t="24782" x="3956050" y="1727200"/>
          <p14:tracePt t="24798" x="3968750" y="1727200"/>
          <p14:tracePt t="24815" x="3987800" y="1727200"/>
          <p14:tracePt t="24832" x="4025900" y="1708150"/>
          <p14:tracePt t="24848" x="4064000" y="1682750"/>
          <p14:tracePt t="24865" x="4095750" y="1651000"/>
          <p14:tracePt t="24883" x="4121150" y="1593850"/>
          <p14:tracePt t="24899" x="4127500" y="1587500"/>
          <p14:tracePt t="24915" x="4184650" y="1485900"/>
          <p14:tracePt t="24932" x="4210050" y="1409700"/>
          <p14:tracePt t="24949" x="4222750" y="1339850"/>
          <p14:tracePt t="24965" x="4235450" y="1250950"/>
          <p14:tracePt t="24982" x="4235450" y="1181100"/>
          <p14:tracePt t="24999" x="4235450" y="1111250"/>
          <p14:tracePt t="25015" x="4235450" y="1060450"/>
          <p14:tracePt t="25032" x="4222750" y="1016000"/>
          <p14:tracePt t="25048" x="4210050" y="965200"/>
          <p14:tracePt t="25065" x="4178300" y="927100"/>
          <p14:tracePt t="25082" x="4159250" y="895350"/>
          <p14:tracePt t="25099" x="4140200" y="876300"/>
          <p14:tracePt t="25115" x="4127500" y="869950"/>
          <p14:tracePt t="25132" x="4102100" y="857250"/>
          <p14:tracePt t="25148" x="4083050" y="844550"/>
          <p14:tracePt t="25165" x="4064000" y="838200"/>
          <p14:tracePt t="25182" x="4051300" y="838200"/>
          <p14:tracePt t="25198" x="4038600" y="838200"/>
          <p14:tracePt t="25215" x="4032250" y="838200"/>
          <p14:tracePt t="25232" x="4013200" y="838200"/>
          <p14:tracePt t="25248" x="4006850" y="838200"/>
          <p14:tracePt t="25265" x="3994150" y="838200"/>
          <p14:tracePt t="25282" x="3981450" y="838200"/>
          <p14:tracePt t="25299" x="3962400" y="863600"/>
          <p14:tracePt t="25315" x="3943350" y="889000"/>
          <p14:tracePt t="25332" x="3924300" y="939800"/>
          <p14:tracePt t="25348" x="3892550" y="1003300"/>
          <p14:tracePt t="25365" x="3873500" y="1066800"/>
          <p14:tracePt t="25382" x="3860800" y="1117600"/>
          <p14:tracePt t="25398" x="3860800" y="1155700"/>
          <p14:tracePt t="25415" x="3860800" y="1187450"/>
          <p14:tracePt t="25432" x="3860800" y="1225550"/>
          <p14:tracePt t="25449" x="3860800" y="1238250"/>
          <p14:tracePt t="25465" x="3873500" y="1270000"/>
          <p14:tracePt t="25483" x="3892550" y="1295400"/>
          <p14:tracePt t="25498" x="3905250" y="1308100"/>
          <p14:tracePt t="25515" x="3943350" y="1346200"/>
          <p14:tracePt t="25532" x="3968750" y="1358900"/>
          <p14:tracePt t="25548" x="4006850" y="1371600"/>
          <p14:tracePt t="25565" x="4019550" y="1371600"/>
          <p14:tracePt t="25582" x="4025900" y="1371600"/>
          <p14:tracePt t="25598" x="4038600" y="1371600"/>
          <p14:tracePt t="25668" x="4038600" y="1365250"/>
          <p14:tracePt t="25692" x="4038600" y="1358900"/>
          <p14:tracePt t="25941" x="4038600" y="1352550"/>
          <p14:tracePt t="25980" x="4032250" y="1358900"/>
          <p14:tracePt t="25989" x="4032250" y="1365250"/>
          <p14:tracePt t="25999" x="4032250" y="1377950"/>
          <p14:tracePt t="26015" x="4032250" y="1390650"/>
          <p14:tracePt t="26032" x="4032250" y="1409700"/>
          <p14:tracePt t="26036" x="4032250" y="1416050"/>
          <p14:tracePt t="26049" x="4032250" y="1428750"/>
          <p14:tracePt t="26065" x="4038600" y="1447800"/>
          <p14:tracePt t="26082" x="4038600" y="1460500"/>
          <p14:tracePt t="26115" x="4038600" y="1466850"/>
          <p14:tracePt t="26132" x="4038600" y="1485900"/>
          <p14:tracePt t="26149" x="4038600" y="1492250"/>
          <p14:tracePt t="26165" x="4038600" y="1504950"/>
          <p14:tracePt t="26182" x="4038600" y="1511300"/>
          <p14:tracePt t="26199" x="4038600" y="1524000"/>
          <p14:tracePt t="26396" x="4038600" y="1530350"/>
          <p14:tracePt t="26405" x="4038600" y="1536700"/>
          <p14:tracePt t="26415" x="4038600" y="1543050"/>
          <p14:tracePt t="26432" x="4051300" y="1549400"/>
          <p14:tracePt t="26449" x="4057650" y="1555750"/>
          <p14:tracePt t="26524" x="4064000" y="1562100"/>
          <p14:tracePt t="27060" x="4070350" y="1562100"/>
          <p14:tracePt t="27068" x="4083050" y="1568450"/>
          <p14:tracePt t="27211" x="4089400" y="1568450"/>
          <p14:tracePt t="27219" x="4095750" y="1568450"/>
          <p14:tracePt t="27228" x="4108450" y="1568450"/>
          <p14:tracePt t="27236" x="4127500" y="1568450"/>
          <p14:tracePt t="27249" x="4165600" y="1568450"/>
          <p14:tracePt t="27266" x="4191000" y="1568450"/>
          <p14:tracePt t="27380" x="4203700" y="1568450"/>
          <p14:tracePt t="27388" x="4222750" y="1581150"/>
          <p14:tracePt t="27399" x="4267200" y="1625600"/>
          <p14:tracePt t="27416" x="4375150" y="1714500"/>
          <p14:tracePt t="27432" x="4616450" y="1803400"/>
          <p14:tracePt t="27449" x="5016500" y="1930400"/>
          <p14:tracePt t="27466" x="5473700" y="2019300"/>
          <p14:tracePt t="27482" x="5765800" y="2057400"/>
          <p14:tracePt t="27499" x="5969000" y="2082800"/>
          <p14:tracePt t="27516" x="6026150" y="2082800"/>
          <p14:tracePt t="27532" x="6057900" y="2095500"/>
          <p14:tracePt t="27549" x="6096000" y="2101850"/>
          <p14:tracePt t="27566" x="6153150" y="2127250"/>
          <p14:tracePt t="27582" x="6242050" y="2152650"/>
          <p14:tracePt t="27599" x="6343650" y="2178050"/>
          <p14:tracePt t="27616" x="6426200" y="2209800"/>
          <p14:tracePt t="27633" x="6502400" y="2222500"/>
          <p14:tracePt t="27649" x="6521450" y="2241550"/>
          <p14:tracePt t="27667" x="6553200" y="2273300"/>
          <p14:tracePt t="27683" x="6572250" y="2292350"/>
          <p14:tracePt t="27699" x="6591300" y="2317750"/>
          <p14:tracePt t="27716" x="6623050" y="2349500"/>
          <p14:tracePt t="27733" x="6654800" y="2381250"/>
          <p14:tracePt t="27750" x="6718300" y="2438400"/>
          <p14:tracePt t="27766" x="6775450" y="2495550"/>
          <p14:tracePt t="27783" x="6832600" y="2546350"/>
          <p14:tracePt t="27799" x="6858000" y="2552700"/>
          <p14:tracePt t="27868" x="6870700" y="2552700"/>
          <p14:tracePt t="27876" x="6902450" y="2565400"/>
          <p14:tracePt t="27884" x="6972300" y="2578100"/>
          <p14:tracePt t="27900" x="7080250" y="2603500"/>
          <p14:tracePt t="27916" x="7137400" y="2628900"/>
          <p14:tracePt t="27933" x="7150100" y="2628900"/>
          <p14:tracePt t="27966" x="7137400" y="2628900"/>
          <p14:tracePt t="27983" x="7067550" y="2622550"/>
          <p14:tracePt t="27999" x="6946900" y="2590800"/>
          <p14:tracePt t="28016" x="6889750" y="2584450"/>
          <p14:tracePt t="28076" x="6927850" y="2597150"/>
          <p14:tracePt t="28084" x="6972300" y="2616200"/>
          <p14:tracePt t="28092" x="7010400" y="2628900"/>
          <p14:tracePt t="28100" x="7029450" y="2641600"/>
          <p14:tracePt t="28116" x="7042150" y="2641600"/>
          <p14:tracePt t="28156" x="7035800" y="2647950"/>
          <p14:tracePt t="28164" x="7016750" y="2647950"/>
          <p14:tracePt t="28172" x="7010400" y="2647950"/>
          <p14:tracePt t="28708" x="6997700" y="2647950"/>
          <p14:tracePt t="28717" x="6965950" y="2628900"/>
          <p14:tracePt t="28724" x="6902450" y="2597150"/>
          <p14:tracePt t="28733" x="6775450" y="2533650"/>
          <p14:tracePt t="28750" x="6292850" y="2324100"/>
          <p14:tracePt t="28766" x="5651500" y="1993900"/>
          <p14:tracePt t="28783" x="5149850" y="1714500"/>
          <p14:tracePt t="28800" x="4806950" y="1517650"/>
          <p14:tracePt t="28816" x="4667250" y="1435100"/>
          <p14:tracePt t="28833" x="4641850" y="1409700"/>
          <p14:tracePt t="28849" x="4629150" y="1403350"/>
          <p14:tracePt t="28867" x="4616450" y="1384300"/>
          <p14:tracePt t="28883" x="4584700" y="1333500"/>
          <p14:tracePt t="28900" x="4565650" y="1301750"/>
          <p14:tracePt t="28916" x="4540250" y="1276350"/>
          <p14:tracePt t="28933" x="4521200" y="1250950"/>
          <p14:tracePt t="28950" x="4502150" y="1231900"/>
          <p14:tracePt t="28966" x="4394200" y="1181100"/>
          <p14:tracePt t="28983" x="4235450" y="1123950"/>
          <p14:tracePt t="29000" x="4051300" y="1073150"/>
          <p14:tracePt t="29016" x="3956050" y="1035050"/>
          <p14:tracePt t="29020" x="3924300" y="1035050"/>
          <p14:tracePt t="29033" x="3924300" y="1028700"/>
          <p14:tracePt t="29100" x="3911600" y="1028700"/>
          <p14:tracePt t="29115" x="3892550" y="1028700"/>
          <p14:tracePt t="29131" x="3873500" y="1028700"/>
          <p14:tracePt t="29139" x="3867150" y="1028700"/>
          <p14:tracePt t="29150" x="3854450" y="1035050"/>
          <p14:tracePt t="29166" x="3822700" y="1054100"/>
          <p14:tracePt t="29183" x="3803650" y="1060450"/>
          <p14:tracePt t="29199" x="3765550" y="1066800"/>
          <p14:tracePt t="29216" x="3746500" y="1066800"/>
          <p14:tracePt t="29233" x="3740150" y="1066800"/>
          <p14:tracePt t="29324" x="3752850" y="1073150"/>
          <p14:tracePt t="29332" x="3771900" y="1079500"/>
          <p14:tracePt t="29340" x="3803650" y="1079500"/>
          <p14:tracePt t="29350" x="3835400" y="1079500"/>
          <p14:tracePt t="29366" x="3905250" y="1079500"/>
          <p14:tracePt t="29383" x="3975100" y="1079500"/>
          <p14:tracePt t="29400" x="4000500" y="1079500"/>
          <p14:tracePt t="29416" x="4013200" y="1079500"/>
          <p14:tracePt t="29433" x="4032250" y="1079500"/>
          <p14:tracePt t="29450" x="4070350" y="1079500"/>
          <p14:tracePt t="29467" x="4178300" y="1104900"/>
          <p14:tracePt t="29483" x="4260850" y="1104900"/>
          <p14:tracePt t="29500" x="4318000" y="1117600"/>
          <p14:tracePt t="29516" x="4349750" y="1123950"/>
          <p14:tracePt t="29533" x="4356100" y="1123950"/>
          <p14:tracePt t="29628" x="4343400" y="1123950"/>
          <p14:tracePt t="29636" x="4311650" y="1123950"/>
          <p14:tracePt t="29644" x="4279900" y="1123950"/>
          <p14:tracePt t="29652" x="4210050" y="1123950"/>
          <p14:tracePt t="29666" x="4159250" y="1123950"/>
          <p14:tracePt t="29683" x="3968750" y="1104900"/>
          <p14:tracePt t="29700" x="3848100" y="1085850"/>
          <p14:tracePt t="29716" x="3746500" y="1073150"/>
          <p14:tracePt t="29733" x="3689350" y="1073150"/>
          <p14:tracePt t="29750" x="3657600" y="1073150"/>
          <p14:tracePt t="29766" x="3651250" y="1073150"/>
          <p14:tracePt t="29852" x="3663950" y="1073150"/>
          <p14:tracePt t="29860" x="3695700" y="1073150"/>
          <p14:tracePt t="29869" x="3746500" y="1073150"/>
          <p14:tracePt t="29883" x="3873500" y="1073150"/>
          <p14:tracePt t="29900" x="4019550" y="1073150"/>
          <p14:tracePt t="29917" x="4133850" y="1073150"/>
          <p14:tracePt t="29933" x="4222750" y="1073150"/>
          <p14:tracePt t="29950" x="4229100" y="1073150"/>
          <p14:tracePt t="30060" x="4235450" y="1073150"/>
          <p14:tracePt t="30069" x="4222750" y="1098550"/>
          <p14:tracePt t="30076" x="4171950" y="1111250"/>
          <p14:tracePt t="30084" x="4114800" y="1123950"/>
          <p14:tracePt t="30100" x="3975100" y="1123950"/>
          <p14:tracePt t="30117" x="3835400" y="1123950"/>
          <p14:tracePt t="30133" x="3765550" y="1123950"/>
          <p14:tracePt t="30203" x="3790950" y="1123950"/>
          <p14:tracePt t="30211" x="3879850" y="1123950"/>
          <p14:tracePt t="30220" x="3981450" y="1123950"/>
          <p14:tracePt t="30233" x="4064000" y="1123950"/>
          <p14:tracePt t="30251" x="4432300" y="1123950"/>
          <p14:tracePt t="30267" x="4591050" y="1136650"/>
          <p14:tracePt t="30283" x="4629150" y="1149350"/>
          <p14:tracePt t="30348" x="4584700" y="1149350"/>
          <p14:tracePt t="30356" x="4514850" y="1149350"/>
          <p14:tracePt t="30367" x="4400550" y="1149350"/>
          <p14:tracePt t="30383" x="4108450" y="1149350"/>
          <p14:tracePt t="30400" x="3848100" y="1117600"/>
          <p14:tracePt t="30417" x="3689350" y="1098550"/>
          <p14:tracePt t="30433" x="3676650" y="1092200"/>
          <p14:tracePt t="30612" x="3663950" y="1092200"/>
          <p14:tracePt t="30620" x="3657600" y="1079500"/>
          <p14:tracePt t="30628" x="3651250" y="1073150"/>
          <p14:tracePt t="30780" x="3657600" y="1073150"/>
          <p14:tracePt t="30852" x="3663950" y="1073150"/>
          <p14:tracePt t="30861" x="3676650" y="1073150"/>
          <p14:tracePt t="30868" x="3683000" y="1073150"/>
          <p14:tracePt t="30883" x="3702050" y="1073150"/>
          <p14:tracePt t="30900" x="3740150" y="1079500"/>
          <p14:tracePt t="30917" x="3790950" y="1085850"/>
          <p14:tracePt t="30934" x="3829050" y="1098550"/>
          <p14:tracePt t="30950" x="3886200" y="1098550"/>
          <p14:tracePt t="30967" x="3898900" y="1098550"/>
          <p14:tracePt t="31036" x="3905250" y="1098550"/>
          <p14:tracePt t="31053" x="3917950" y="1098550"/>
          <p14:tracePt t="31060" x="3924300" y="1098550"/>
          <p14:tracePt t="31069" x="3930650" y="1098550"/>
          <p14:tracePt t="31084" x="3981450" y="1098550"/>
          <p14:tracePt t="31100" x="4013200" y="1098550"/>
          <p14:tracePt t="31117" x="4025900" y="1098550"/>
          <p14:tracePt t="31134" x="4044950" y="1098550"/>
          <p14:tracePt t="31150" x="4057650" y="1098550"/>
          <p14:tracePt t="31167" x="4064000" y="1098550"/>
          <p14:tracePt t="31184" x="4076700" y="1098550"/>
          <p14:tracePt t="31267" x="4083050" y="1098550"/>
          <p14:tracePt t="31276" x="4102100" y="1098550"/>
          <p14:tracePt t="31284" x="4108450" y="1098550"/>
          <p14:tracePt t="31300" x="4152900" y="1104900"/>
          <p14:tracePt t="31317" x="4184650" y="1104900"/>
          <p14:tracePt t="31334" x="4216400" y="1117600"/>
          <p14:tracePt t="31350" x="4254500" y="1117600"/>
          <p14:tracePt t="31460" x="4260850" y="1123950"/>
          <p14:tracePt t="31476" x="4267200" y="1123950"/>
          <p14:tracePt t="31493" x="4273550" y="1123950"/>
          <p14:tracePt t="31516" x="4286250" y="1130300"/>
          <p14:tracePt t="31532" x="4292600" y="1130300"/>
          <p14:tracePt t="31660" x="4298950" y="1130300"/>
          <p14:tracePt t="31668" x="4311650" y="1130300"/>
          <p14:tracePt t="31684" x="4330700" y="1130300"/>
          <p14:tracePt t="31693" x="4356100" y="1143000"/>
          <p14:tracePt t="31700" x="4381500" y="1143000"/>
          <p14:tracePt t="31717" x="4413250" y="1149350"/>
          <p14:tracePt t="31734" x="4432300" y="1149350"/>
          <p14:tracePt t="31916" x="4419600" y="1149350"/>
          <p14:tracePt t="31924" x="4406900" y="1149350"/>
          <p14:tracePt t="31934" x="4387850" y="1149350"/>
          <p14:tracePt t="31950" x="4362450" y="1149350"/>
          <p14:tracePt t="31967" x="4311650" y="1149350"/>
          <p14:tracePt t="31984" x="4286250" y="1149350"/>
          <p14:tracePt t="32000" x="4229100" y="1162050"/>
          <p14:tracePt t="32017" x="4178300" y="1174750"/>
          <p14:tracePt t="32035" x="4121150" y="1174750"/>
          <p14:tracePt t="32051" x="4076700" y="1174750"/>
          <p14:tracePt t="32067" x="4051300" y="1174750"/>
          <p14:tracePt t="32109" x="4044950" y="1174750"/>
          <p14:tracePt t="32141" x="4038600" y="1174750"/>
          <p14:tracePt t="32157" x="4025900" y="1174750"/>
          <p14:tracePt t="32172" x="4019550" y="1174750"/>
          <p14:tracePt t="32180" x="4013200" y="1174750"/>
          <p14:tracePt t="32196" x="4000500" y="1174750"/>
          <p14:tracePt t="32204" x="3994150" y="1174750"/>
          <p14:tracePt t="32217" x="3987800" y="1174750"/>
          <p14:tracePt t="32234" x="3962400" y="1174750"/>
          <p14:tracePt t="32268" x="3956050" y="1174750"/>
          <p14:tracePt t="32284" x="3943350" y="1168400"/>
          <p14:tracePt t="32301" x="3917950" y="1155700"/>
          <p14:tracePt t="32317" x="3892550" y="1143000"/>
          <p14:tracePt t="32334" x="3886200" y="1143000"/>
          <p14:tracePt t="32351" x="3879850" y="1143000"/>
          <p14:tracePt t="32460" x="3867150" y="1143000"/>
          <p14:tracePt t="32476" x="3860800" y="1143000"/>
          <p14:tracePt t="32492" x="3848100" y="1143000"/>
          <p14:tracePt t="32508" x="3841750" y="1136650"/>
          <p14:tracePt t="32612" x="3835400" y="1136650"/>
          <p14:tracePt t="32644" x="3829050" y="1136650"/>
          <p14:tracePt t="32668" x="3822700" y="1136650"/>
          <p14:tracePt t="33388" x="3835400" y="1143000"/>
          <p14:tracePt t="33396" x="3848100" y="1149350"/>
          <p14:tracePt t="33404" x="3860800" y="1149350"/>
          <p14:tracePt t="33418" x="3867150" y="1149350"/>
          <p14:tracePt t="33435" x="3905250" y="1149350"/>
          <p14:tracePt t="33451" x="3930650" y="1149350"/>
          <p14:tracePt t="33468" x="3956050" y="1149350"/>
          <p14:tracePt t="33484" x="3981450" y="1149350"/>
          <p14:tracePt t="33501" x="4000500" y="1149350"/>
          <p14:tracePt t="33518" x="4019550" y="1149350"/>
          <p14:tracePt t="33534" x="4051300" y="1143000"/>
          <p14:tracePt t="33551" x="4064000" y="1143000"/>
          <p14:tracePt t="33568" x="4089400" y="1136650"/>
          <p14:tracePt t="33584" x="4121150" y="1136650"/>
          <p14:tracePt t="33601" x="4159250" y="1136650"/>
          <p14:tracePt t="33618" x="4210050" y="1136650"/>
          <p14:tracePt t="33634" x="4305300" y="1136650"/>
          <p14:tracePt t="33651" x="4476750" y="1143000"/>
          <p14:tracePt t="33668" x="4578350" y="1155700"/>
          <p14:tracePt t="33684" x="4616450" y="1168400"/>
          <p14:tracePt t="33876" x="4610100" y="1168400"/>
          <p14:tracePt t="33885" x="4603750" y="1168400"/>
          <p14:tracePt t="33892" x="4584700" y="1168400"/>
          <p14:tracePt t="33901" x="4565650" y="1168400"/>
          <p14:tracePt t="33918" x="4527550" y="1168400"/>
          <p14:tracePt t="33934" x="4457700" y="1168400"/>
          <p14:tracePt t="33951" x="4432300" y="1168400"/>
          <p14:tracePt t="33968" x="4406900" y="1168400"/>
          <p14:tracePt t="34180" x="4394200" y="1155700"/>
          <p14:tracePt t="34196" x="4387850" y="1143000"/>
          <p14:tracePt t="34204" x="4375150" y="1136650"/>
          <p14:tracePt t="34212" x="4368800" y="1123950"/>
          <p14:tracePt t="34237" x="4356100" y="1117600"/>
          <p14:tracePt t="34260" x="4349750" y="1117600"/>
          <p14:tracePt t="34604" x="4343400" y="1117600"/>
          <p14:tracePt t="34628" x="4337050" y="1117600"/>
          <p14:tracePt t="34668" x="4324350" y="1117600"/>
          <p14:tracePt t="34684" x="4318000" y="1117600"/>
          <p14:tracePt t="34700" x="4311650" y="1117600"/>
          <p14:tracePt t="34716" x="4305300" y="1117600"/>
          <p14:tracePt t="34732" x="4292600" y="1117600"/>
          <p14:tracePt t="34740" x="4286250" y="1117600"/>
          <p14:tracePt t="34756" x="4279900" y="1117600"/>
          <p14:tracePt t="34768" x="4267200" y="1117600"/>
          <p14:tracePt t="34785" x="4254500" y="1117600"/>
          <p14:tracePt t="34801" x="4235450" y="1117600"/>
          <p14:tracePt t="34818" x="4216400" y="1117600"/>
          <p14:tracePt t="34851" x="4210050" y="1130300"/>
          <p14:tracePt t="34868" x="4210050" y="1181100"/>
          <p14:tracePt t="34885" x="4254500" y="1276350"/>
          <p14:tracePt t="34901" x="4337050" y="1384300"/>
          <p14:tracePt t="34918" x="4413250" y="1504950"/>
          <p14:tracePt t="34935" x="4489450" y="1612900"/>
          <p14:tracePt t="34951" x="4540250" y="1714500"/>
          <p14:tracePt t="34968" x="4591050" y="1803400"/>
          <p14:tracePt t="34984" x="4629150" y="1854200"/>
          <p14:tracePt t="35001" x="4648200" y="1879600"/>
          <p14:tracePt t="35018" x="4654550" y="1892300"/>
          <p14:tracePt t="35034" x="4667250" y="1917700"/>
          <p14:tracePt t="35052" x="4718050" y="1968500"/>
          <p14:tracePt t="35068" x="4762500" y="2012950"/>
          <p14:tracePt t="35085" x="4838700" y="2063750"/>
          <p14:tracePt t="35101" x="4946650" y="2101850"/>
          <p14:tracePt t="35118" x="5073650" y="2127250"/>
          <p14:tracePt t="35135" x="5219700" y="2159000"/>
          <p14:tracePt t="35152" x="5353050" y="2171700"/>
          <p14:tracePt t="35168" x="5473700" y="2171700"/>
          <p14:tracePt t="35185" x="5518150" y="2171700"/>
          <p14:tracePt t="35221" x="5524500" y="2171700"/>
          <p14:tracePt t="35292" x="5530850" y="2171700"/>
          <p14:tracePt t="35308" x="5543550" y="2171700"/>
          <p14:tracePt t="35316" x="5549900" y="2171700"/>
          <p14:tracePt t="35323" x="5556250" y="2171700"/>
          <p14:tracePt t="35335" x="5562600" y="2171700"/>
          <p14:tracePt t="35351" x="5575300" y="2178050"/>
          <p14:tracePt t="35437" x="5568950" y="2178050"/>
          <p14:tracePt t="35444" x="5562600" y="2178050"/>
          <p14:tracePt t="35452" x="5556250" y="2178050"/>
          <p14:tracePt t="35468" x="5549900" y="2178050"/>
          <p14:tracePt t="35485" x="5537200" y="2178050"/>
          <p14:tracePt t="35508" x="5530850" y="2178050"/>
          <p14:tracePt t="35518" x="5524500" y="2178050"/>
          <p14:tracePt t="35535" x="5511800" y="2178050"/>
          <p14:tracePt t="35612" x="5505450" y="2178050"/>
          <p14:tracePt t="35636" x="5499100" y="2178050"/>
          <p14:tracePt t="35652" x="5492750" y="2178050"/>
          <p14:tracePt t="35669" x="5486400" y="2178050"/>
          <p14:tracePt t="35692" x="5473700" y="2178050"/>
          <p14:tracePt t="37780" x="5467350" y="2152650"/>
          <p14:tracePt t="37788" x="5467350" y="2114550"/>
          <p14:tracePt t="37796" x="5441950" y="2076450"/>
          <p14:tracePt t="37804" x="5410200" y="2032000"/>
          <p14:tracePt t="37819" x="5340350" y="1949450"/>
          <p14:tracePt t="37836" x="5238750" y="1841500"/>
          <p14:tracePt t="37852" x="5086350" y="1739900"/>
          <p14:tracePt t="37869" x="4933950" y="1651000"/>
          <p14:tracePt t="37886" x="4857750" y="1600200"/>
          <p14:tracePt t="37902" x="4749800" y="1543050"/>
          <p14:tracePt t="37919" x="4660900" y="1504950"/>
          <p14:tracePt t="37935" x="4559300" y="1466850"/>
          <p14:tracePt t="37952" x="4432300" y="1454150"/>
          <p14:tracePt t="37969" x="4337050" y="1435100"/>
          <p14:tracePt t="37985" x="4260850" y="1428750"/>
          <p14:tracePt t="38002" x="4229100" y="1428750"/>
          <p14:tracePt t="38035" x="4222750" y="1428750"/>
          <p14:tracePt t="38052" x="4216400" y="1428750"/>
          <p14:tracePt t="38069" x="4203700" y="1428750"/>
          <p14:tracePt t="38085" x="4191000" y="1428750"/>
          <p14:tracePt t="38102" x="4184650" y="1428750"/>
          <p14:tracePt t="38119" x="4171950" y="1441450"/>
          <p14:tracePt t="38135" x="4165600" y="1447800"/>
          <p14:tracePt t="38152" x="4159250" y="1454150"/>
          <p14:tracePt t="38169" x="4152900" y="1466850"/>
          <p14:tracePt t="38185" x="4146550" y="1466850"/>
          <p14:tracePt t="38202" x="4140200" y="1479550"/>
          <p14:tracePt t="38219" x="4133850" y="1485900"/>
          <p14:tracePt t="38236" x="4127500" y="1485900"/>
          <p14:tracePt t="38253" x="4121150" y="1485900"/>
          <p14:tracePt t="38269" x="4108450" y="1498600"/>
          <p14:tracePt t="38286" x="4095750" y="1504950"/>
          <p14:tracePt t="38302" x="4095750" y="1524000"/>
          <p14:tracePt t="38319" x="4089400" y="1530350"/>
          <p14:tracePt t="38335" x="4089400" y="1536700"/>
          <p14:tracePt t="38764" x="4089400" y="1543050"/>
          <p14:tracePt t="38772" x="4108450" y="1549400"/>
          <p14:tracePt t="38780" x="4146550" y="1562100"/>
          <p14:tracePt t="38788" x="4216400" y="1574800"/>
          <p14:tracePt t="38803" x="4413250" y="1600200"/>
          <p14:tracePt t="38819" x="4711700" y="1644650"/>
          <p14:tracePt t="38836" x="4959350" y="1695450"/>
          <p14:tracePt t="38853" x="5143500" y="1727200"/>
          <p14:tracePt t="38869" x="5245100" y="1739900"/>
          <p14:tracePt t="38886" x="5308600" y="1752600"/>
          <p14:tracePt t="38903" x="5334000" y="1752600"/>
          <p14:tracePt t="38919" x="5372100" y="1771650"/>
          <p14:tracePt t="38936" x="5429250" y="1784350"/>
          <p14:tracePt t="38953" x="5537200" y="1822450"/>
          <p14:tracePt t="38969" x="5626100" y="1860550"/>
          <p14:tracePt t="38987" x="5753100" y="1911350"/>
          <p14:tracePt t="39003" x="5803900" y="1943100"/>
          <p14:tracePt t="39019" x="5835650" y="1974850"/>
          <p14:tracePt t="39036" x="5861050" y="2006600"/>
          <p14:tracePt t="39053" x="5892800" y="2038350"/>
          <p14:tracePt t="39069" x="5905500" y="2063750"/>
          <p14:tracePt t="39086" x="5911850" y="2070100"/>
          <p14:tracePt t="39119" x="5924550" y="2082800"/>
          <p14:tracePt t="39136" x="5962650" y="2114550"/>
          <p14:tracePt t="39153" x="6038850" y="2171700"/>
          <p14:tracePt t="39169" x="6121400" y="2209800"/>
          <p14:tracePt t="39186" x="6184900" y="2228850"/>
          <p14:tracePt t="39202" x="6191250" y="2228850"/>
          <p14:tracePt t="39420" x="6184900" y="2228850"/>
          <p14:tracePt t="39428" x="6178550" y="2228850"/>
          <p14:tracePt t="39436" x="6165850" y="2228850"/>
          <p14:tracePt t="39453" x="6159500" y="2228850"/>
          <p14:tracePt t="39469" x="6153150" y="2228850"/>
          <p14:tracePt t="39492" x="6146800" y="2228850"/>
          <p14:tracePt t="39508" x="6146800" y="2216150"/>
          <p14:tracePt t="39519" x="6153150" y="2209800"/>
          <p14:tracePt t="39536" x="6172200" y="2203450"/>
          <p14:tracePt t="39553" x="6184900" y="2197100"/>
          <p14:tracePt t="39570" x="6216650" y="2190750"/>
          <p14:tracePt t="39586" x="6242050" y="2190750"/>
          <p14:tracePt t="39603" x="6305550" y="2190750"/>
          <p14:tracePt t="39620" x="6318250" y="2190750"/>
          <p14:tracePt t="39636" x="6343650" y="2190750"/>
          <p14:tracePt t="39653" x="6356350" y="2190750"/>
          <p14:tracePt t="39686" x="6362700" y="2190750"/>
          <p14:tracePt t="39708" x="6369050" y="2190750"/>
          <p14:tracePt t="39720" x="6375400" y="2190750"/>
          <p14:tracePt t="39736" x="6407150" y="2190750"/>
          <p14:tracePt t="39753" x="6445250" y="2190750"/>
          <p14:tracePt t="39770" x="6483350" y="2190750"/>
          <p14:tracePt t="39786" x="6496050" y="2190750"/>
          <p14:tracePt t="40580" x="6515100" y="2190750"/>
          <p14:tracePt t="40588" x="6565900" y="2178050"/>
          <p14:tracePt t="40596" x="6629400" y="2165350"/>
          <p14:tracePt t="40605" x="6692900" y="2165350"/>
          <p14:tracePt t="40620" x="6788150" y="2165350"/>
          <p14:tracePt t="40637" x="6838950" y="2152650"/>
          <p14:tracePt t="40653" x="6851650" y="2152650"/>
          <p14:tracePt t="40670" x="6864350" y="2146300"/>
          <p14:tracePt t="41316" x="6858000" y="2139950"/>
          <p14:tracePt t="41324" x="6819900" y="2133600"/>
          <p14:tracePt t="41332" x="6788150" y="2120900"/>
          <p14:tracePt t="41340" x="6731000" y="2089150"/>
          <p14:tracePt t="41353" x="6680200" y="2063750"/>
          <p14:tracePt t="41370" x="6508750" y="1993900"/>
          <p14:tracePt t="41387" x="5829300" y="1778000"/>
          <p14:tracePt t="41403" x="5245100" y="1606550"/>
          <p14:tracePt t="41420" x="4921250" y="1517650"/>
          <p14:tracePt t="41437" x="4800600" y="1466850"/>
          <p14:tracePt t="41453" x="4794250" y="1460500"/>
          <p14:tracePt t="41500" x="4762500" y="1441450"/>
          <p14:tracePt t="41508" x="4724400" y="1428750"/>
          <p14:tracePt t="41520" x="4654550" y="1397000"/>
          <p14:tracePt t="41537" x="4470400" y="1320800"/>
          <p14:tracePt t="41541" x="4318000" y="1282700"/>
          <p14:tracePt t="41554" x="4165600" y="1244600"/>
          <p14:tracePt t="41571" x="3600450" y="1098550"/>
          <p14:tracePt t="41587" x="3321050" y="1022350"/>
          <p14:tracePt t="41604" x="3219450" y="996950"/>
          <p14:tracePt t="41620" x="3200400" y="990600"/>
          <p14:tracePt t="41676" x="3206750" y="990600"/>
          <p14:tracePt t="41684" x="3219450" y="990600"/>
          <p14:tracePt t="41692" x="3225800" y="990600"/>
          <p14:tracePt t="41704" x="3232150" y="990600"/>
          <p14:tracePt t="41720" x="3251200" y="990600"/>
          <p14:tracePt t="41754" x="3257550" y="990600"/>
          <p14:tracePt t="41780" x="3263900" y="990600"/>
          <p14:tracePt t="41789" x="3276600" y="990600"/>
          <p14:tracePt t="41804" x="3333750" y="990600"/>
          <p14:tracePt t="41820" x="3448050" y="1009650"/>
          <p14:tracePt t="41837" x="3619500" y="1054100"/>
          <p14:tracePt t="41854" x="3784600" y="1066800"/>
          <p14:tracePt t="41870" x="3917950" y="1092200"/>
          <p14:tracePt t="41887" x="3981450" y="1117600"/>
          <p14:tracePt t="41956" x="4000500" y="1117600"/>
          <p14:tracePt t="41964" x="4025900" y="1130300"/>
          <p14:tracePt t="41972" x="4083050" y="1143000"/>
          <p14:tracePt t="41987" x="4222750" y="1155700"/>
          <p14:tracePt t="42004" x="4394200" y="1168400"/>
          <p14:tracePt t="42020" x="4533900" y="1181100"/>
          <p14:tracePt t="42037" x="4559300" y="1181100"/>
          <p14:tracePt t="42084" x="4546600" y="1181100"/>
          <p14:tracePt t="42092" x="4514850" y="1181100"/>
          <p14:tracePt t="42104" x="4495800" y="1181100"/>
          <p14:tracePt t="42120" x="4387850" y="1168400"/>
          <p14:tracePt t="42137" x="4305300" y="1155700"/>
          <p14:tracePt t="42154" x="4191000" y="1143000"/>
          <p14:tracePt t="42170" x="4095750" y="1143000"/>
          <p14:tracePt t="42187" x="4057650" y="1143000"/>
          <p14:tracePt t="42203" x="4051300" y="1143000"/>
          <p14:tracePt t="42308" x="4064000" y="1143000"/>
          <p14:tracePt t="42315" x="4070350" y="1143000"/>
          <p14:tracePt t="42323" x="4076700" y="1143000"/>
          <p14:tracePt t="42337" x="4083050" y="1143000"/>
          <p14:tracePt t="42354" x="4102100" y="1143000"/>
          <p14:tracePt t="42370" x="4121150" y="1143000"/>
          <p14:tracePt t="42387" x="4178300" y="1162050"/>
          <p14:tracePt t="42404" x="4197350" y="1162050"/>
          <p14:tracePt t="42420" x="4222750" y="1162050"/>
          <p14:tracePt t="42437" x="4235450" y="1168400"/>
          <p14:tracePt t="42470" x="4241800" y="1168400"/>
          <p14:tracePt t="42487" x="4248150" y="1168400"/>
          <p14:tracePt t="42572" x="4254500" y="1168400"/>
          <p14:tracePt t="42580" x="4273550" y="1168400"/>
          <p14:tracePt t="42588" x="4311650" y="1181100"/>
          <p14:tracePt t="42604" x="4464050" y="1225550"/>
          <p14:tracePt t="42620" x="4838700" y="1308100"/>
          <p14:tracePt t="42637" x="5410200" y="1403350"/>
          <p14:tracePt t="42654" x="6153150" y="1543050"/>
          <p14:tracePt t="42671" x="6940550" y="1739900"/>
          <p14:tracePt t="42687" x="7435850" y="1879600"/>
          <p14:tracePt t="42704" x="7683500" y="1949450"/>
          <p14:tracePt t="42721" x="7778750" y="2000250"/>
          <p14:tracePt t="42737" x="7842250" y="2051050"/>
          <p14:tracePt t="42755" x="7912100" y="2133600"/>
          <p14:tracePt t="42770" x="7943850" y="2165350"/>
          <p14:tracePt t="42787" x="8001000" y="2235200"/>
          <p14:tracePt t="42804" x="8013700" y="2266950"/>
          <p14:tracePt t="42820" x="8020050" y="2279650"/>
          <p14:tracePt t="42837" x="8020050" y="2286000"/>
          <p14:tracePt t="42854" x="8020050" y="2298700"/>
          <p14:tracePt t="42871" x="8020050" y="2305050"/>
          <p14:tracePt t="42887" x="8020050" y="2324100"/>
          <p14:tracePt t="42921" x="8020050" y="2349500"/>
          <p14:tracePt t="42937" x="8001000" y="2374900"/>
          <p14:tracePt t="42954" x="7893050" y="2387600"/>
          <p14:tracePt t="42971" x="7848600" y="2387600"/>
          <p14:tracePt t="42987" x="7689850" y="2374900"/>
          <p14:tracePt t="43004" x="7581900" y="2324100"/>
          <p14:tracePt t="43021" x="7480300" y="2279650"/>
          <p14:tracePt t="43037" x="7454900" y="2254250"/>
          <p14:tracePt t="43054" x="7442200" y="2241550"/>
          <p14:tracePt t="43071" x="7442200" y="2235200"/>
          <p14:tracePt t="43087" x="7442200" y="2216150"/>
          <p14:tracePt t="43121" x="7404100" y="2190750"/>
          <p14:tracePt t="43137" x="7372350" y="2171700"/>
          <p14:tracePt t="43155" x="7207250" y="2120900"/>
          <p14:tracePt t="43171" x="7112000" y="2120900"/>
          <p14:tracePt t="43187" x="7086600" y="2120900"/>
          <p14:tracePt t="43260" x="7118350" y="2127250"/>
          <p14:tracePt t="43268" x="7143750" y="2133600"/>
          <p14:tracePt t="43276" x="7175500" y="2133600"/>
          <p14:tracePt t="43287" x="7213600" y="2146300"/>
          <p14:tracePt t="43304" x="7251700" y="2146300"/>
          <p14:tracePt t="43321" x="7283450" y="2146300"/>
          <p14:tracePt t="43337" x="7346950" y="2146300"/>
          <p14:tracePt t="43355" x="7467600" y="2146300"/>
          <p14:tracePt t="43371" x="7550150" y="2139950"/>
          <p14:tracePt t="43387" x="7626350" y="2127250"/>
          <p14:tracePt t="43404" x="7677150" y="2127250"/>
          <p14:tracePt t="43421" x="7683500" y="2120900"/>
          <p14:tracePt t="43437" x="7689850" y="2120900"/>
          <p14:tracePt t="43524" x="7702550" y="2120900"/>
          <p14:tracePt t="43548" x="7708900" y="2120900"/>
          <p14:tracePt t="43556" x="7715250" y="2120900"/>
          <p14:tracePt t="43564" x="7721600" y="2120900"/>
          <p14:tracePt t="43572" x="7734300" y="2120900"/>
          <p14:tracePt t="43587" x="7747000" y="2120900"/>
          <p14:tracePt t="43604" x="7766050" y="2127250"/>
          <p14:tracePt t="43621" x="7772400" y="2127250"/>
          <p14:tracePt t="43637" x="7785100" y="2127250"/>
          <p14:tracePt t="43892" x="7778750" y="2127250"/>
          <p14:tracePt t="43900" x="7747000" y="2127250"/>
          <p14:tracePt t="43910" x="7715250" y="2127250"/>
          <p14:tracePt t="43921" x="7664450" y="2127250"/>
          <p14:tracePt t="43938" x="7480300" y="2082800"/>
          <p14:tracePt t="43955" x="6800850" y="1993900"/>
          <p14:tracePt t="43971" x="6026150" y="1892300"/>
          <p14:tracePt t="43988" x="5232400" y="1733550"/>
          <p14:tracePt t="44004" x="4495800" y="1555750"/>
          <p14:tracePt t="44021" x="4032250" y="1416050"/>
          <p14:tracePt t="44038" x="3835400" y="1320800"/>
          <p14:tracePt t="44054" x="3797300" y="1301750"/>
          <p14:tracePt t="44071" x="3790950" y="1301750"/>
          <p14:tracePt t="44108" x="3790950" y="1295400"/>
          <p14:tracePt t="44121" x="3790950" y="1289050"/>
          <p14:tracePt t="44292" x="3803650" y="1320800"/>
          <p14:tracePt t="44300" x="3835400" y="1352550"/>
          <p14:tracePt t="44308" x="3873500" y="1397000"/>
          <p14:tracePt t="44321" x="3917950" y="1435100"/>
          <p14:tracePt t="44337" x="4006850" y="1498600"/>
          <p14:tracePt t="44354" x="4184650" y="1568450"/>
          <p14:tracePt t="44371" x="4292600" y="1593850"/>
          <p14:tracePt t="44387" x="4343400" y="1593850"/>
          <p14:tracePt t="44404" x="4349750" y="1593850"/>
          <p14:tracePt t="44460" x="4356100" y="1593850"/>
          <p14:tracePt t="44652" x="4330700" y="1593850"/>
          <p14:tracePt t="44660" x="4292600" y="1593850"/>
          <p14:tracePt t="44671" x="4241800" y="1593850"/>
          <p14:tracePt t="44688" x="4127500" y="1593850"/>
          <p14:tracePt t="44705" x="4006850" y="1581150"/>
          <p14:tracePt t="44721" x="3905250" y="1568450"/>
          <p14:tracePt t="44739" x="3841750" y="1555750"/>
          <p14:tracePt t="44844" x="3848100" y="1555750"/>
          <p14:tracePt t="44852" x="3886200" y="1555750"/>
          <p14:tracePt t="44860" x="3949700" y="1555750"/>
          <p14:tracePt t="44871" x="4038600" y="1555750"/>
          <p14:tracePt t="44888" x="4229100" y="1555750"/>
          <p14:tracePt t="44905" x="4445000" y="1555750"/>
          <p14:tracePt t="44922" x="4572000" y="1555750"/>
          <p14:tracePt t="44938" x="4578350" y="1555750"/>
          <p14:tracePt t="44980" x="4552950" y="1555750"/>
          <p14:tracePt t="44988" x="4502150" y="1555750"/>
          <p14:tracePt t="44996" x="4470400" y="1555750"/>
          <p14:tracePt t="45004" x="4419600" y="1555750"/>
          <p14:tracePt t="45021" x="4248150" y="1555750"/>
          <p14:tracePt t="45038" x="4064000" y="1555750"/>
          <p14:tracePt t="45055" x="3981450" y="1555750"/>
          <p14:tracePt t="45071" x="3962400" y="1555750"/>
          <p14:tracePt t="45132" x="3975100" y="1555750"/>
          <p14:tracePt t="45140" x="4019550" y="1555750"/>
          <p14:tracePt t="45148" x="4070350" y="1555750"/>
          <p14:tracePt t="45157" x="4146550" y="1555750"/>
          <p14:tracePt t="45171" x="4273550" y="1555750"/>
          <p14:tracePt t="45188" x="4298950" y="1555750"/>
          <p14:tracePt t="45227" x="4286250" y="1555750"/>
          <p14:tracePt t="45238" x="4229100" y="1555750"/>
          <p14:tracePt t="45254" x="4051300" y="1555750"/>
          <p14:tracePt t="45271" x="3733800" y="1555750"/>
          <p14:tracePt t="45288" x="3543300" y="1549400"/>
          <p14:tracePt t="45304" x="3524250" y="1549400"/>
          <p14:tracePt t="45338" x="3625850" y="1549400"/>
          <p14:tracePt t="45354" x="3816350" y="1549400"/>
          <p14:tracePt t="45371" x="4095750" y="1549400"/>
          <p14:tracePt t="45388" x="4216400" y="1549400"/>
          <p14:tracePt t="45405" x="4235450" y="1549400"/>
          <p14:tracePt t="45438" x="4184650" y="1536700"/>
          <p14:tracePt t="45455" x="4089400" y="1536700"/>
          <p14:tracePt t="45472" x="3949700" y="1536700"/>
          <p14:tracePt t="45488" x="3892550" y="1536700"/>
          <p14:tracePt t="45540" x="3898900" y="1536700"/>
          <p14:tracePt t="45548" x="3911600" y="1536700"/>
          <p14:tracePt t="45557" x="3956050" y="1543050"/>
          <p14:tracePt t="45571" x="3968750" y="1543050"/>
          <p14:tracePt t="45628" x="3943350" y="1543050"/>
          <p14:tracePt t="45636" x="3905250" y="1543050"/>
          <p14:tracePt t="45644" x="3879850" y="1543050"/>
          <p14:tracePt t="45655" x="3841750" y="1543050"/>
          <p14:tracePt t="45671" x="3784600" y="1543050"/>
          <p14:tracePt t="45688" x="3778250" y="1543050"/>
          <p14:tracePt t="45772" x="3771900" y="1549400"/>
          <p14:tracePt t="45844" x="3771900" y="1555750"/>
          <p14:tracePt t="47204" x="3778250" y="1555750"/>
          <p14:tracePt t="47212" x="3797300" y="1555750"/>
          <p14:tracePt t="47222" x="3829050" y="1568450"/>
          <p14:tracePt t="47239" x="3943350" y="1581150"/>
          <p14:tracePt t="47255" x="4286250" y="1644650"/>
          <p14:tracePt t="47272" x="4730750" y="1708150"/>
          <p14:tracePt t="47289" x="5334000" y="1778000"/>
          <p14:tracePt t="47305" x="5949950" y="1854200"/>
          <p14:tracePt t="47322" x="6711950" y="1949450"/>
          <p14:tracePt t="47339" x="7124700" y="2012950"/>
          <p14:tracePt t="47355" x="7378700" y="2032000"/>
          <p14:tracePt t="47372" x="7569200" y="2032000"/>
          <p14:tracePt t="47389" x="7727950" y="2038350"/>
          <p14:tracePt t="47405" x="7886700" y="2044700"/>
          <p14:tracePt t="47422" x="8096250" y="2044700"/>
          <p14:tracePt t="47439" x="8305800" y="2089150"/>
          <p14:tracePt t="47455" x="8451850" y="2101850"/>
          <p14:tracePt t="47472" x="8547100" y="2114550"/>
          <p14:tracePt t="47489" x="8566150" y="2114550"/>
          <p14:tracePt t="47505" x="8578850" y="2114550"/>
          <p14:tracePt t="47522" x="8585200" y="2120900"/>
          <p14:tracePt t="47539" x="8610600" y="2120900"/>
          <p14:tracePt t="47555" x="8629650" y="2133600"/>
          <p14:tracePt t="47572" x="8636000" y="2133600"/>
          <p14:tracePt t="47700" x="8623300" y="2133600"/>
          <p14:tracePt t="47708" x="8604250" y="2133600"/>
          <p14:tracePt t="47716" x="8591550" y="2133600"/>
          <p14:tracePt t="47724" x="8566150" y="2133600"/>
          <p14:tracePt t="47739" x="8509000" y="2133600"/>
          <p14:tracePt t="47755" x="8470900" y="2133600"/>
          <p14:tracePt t="47772" x="8439150" y="2133600"/>
          <p14:tracePt t="47789" x="8407400" y="2133600"/>
          <p14:tracePt t="47805" x="8394700" y="2133600"/>
          <p14:tracePt t="47822" x="8362950" y="2127250"/>
          <p14:tracePt t="47839" x="8343900" y="2120900"/>
          <p14:tracePt t="47855" x="8337550" y="2120900"/>
          <p14:tracePt t="48132" x="8299450" y="2152650"/>
          <p14:tracePt t="48140" x="8235950" y="2197100"/>
          <p14:tracePt t="48148" x="8172450" y="2222500"/>
          <p14:tracePt t="48157" x="8083550" y="2266950"/>
          <p14:tracePt t="48172" x="7918450" y="2362200"/>
          <p14:tracePt t="48189" x="7772400" y="2419350"/>
          <p14:tracePt t="48205" x="7658100" y="2463800"/>
          <p14:tracePt t="48223" x="7594600" y="2482850"/>
          <p14:tracePt t="48239" x="7524750" y="2508250"/>
          <p14:tracePt t="48256" x="7391400" y="2546350"/>
          <p14:tracePt t="48272" x="7283450" y="2571750"/>
          <p14:tracePt t="48289" x="7175500" y="2584450"/>
          <p14:tracePt t="48306" x="7086600" y="2597150"/>
          <p14:tracePt t="48322" x="7067550" y="2609850"/>
          <p14:tracePt t="48436" x="7080250" y="2609850"/>
          <p14:tracePt t="48444" x="7137400" y="2609850"/>
          <p14:tracePt t="48456" x="7207250" y="2609850"/>
          <p14:tracePt t="48472" x="7480300" y="2609850"/>
          <p14:tracePt t="48489" x="7912100" y="2609850"/>
          <p14:tracePt t="48506" x="8394700" y="2609850"/>
          <p14:tracePt t="48522" x="8724900" y="2609850"/>
          <p14:tracePt t="48539" x="8953500" y="2609850"/>
          <p14:tracePt t="48556" x="9004300" y="2590800"/>
          <p14:tracePt t="48572" x="9036050" y="2584450"/>
          <p14:tracePt t="48589" x="9061450" y="2565400"/>
          <p14:tracePt t="48606" x="9105900" y="2546350"/>
          <p14:tracePt t="48622" x="9163050" y="2520950"/>
          <p14:tracePt t="48639" x="9232900" y="2495550"/>
          <p14:tracePt t="48656" x="9277350" y="2476500"/>
          <p14:tracePt t="48672" x="9296400" y="2463800"/>
          <p14:tracePt t="48689" x="9302750" y="2457450"/>
          <p14:tracePt t="48706" x="9334500" y="2451100"/>
          <p14:tracePt t="48723" x="9372600" y="2438400"/>
          <p14:tracePt t="48739" x="9410700" y="2425700"/>
          <p14:tracePt t="48756" x="9429750" y="2419350"/>
          <p14:tracePt t="48772" x="9436100" y="2419350"/>
          <p14:tracePt t="48836" x="9442450" y="2413000"/>
          <p14:tracePt t="48876" x="9436100" y="2413000"/>
          <p14:tracePt t="48885" x="9423400" y="2406650"/>
          <p14:tracePt t="48892" x="9417050" y="2400300"/>
          <p14:tracePt t="48907" x="9404350" y="2400300"/>
          <p14:tracePt t="48923" x="9391650" y="2400300"/>
          <p14:tracePt t="48939" x="9385300" y="2400300"/>
          <p14:tracePt t="48956" x="9366250" y="2400300"/>
          <p14:tracePt t="48972" x="9359900" y="2393950"/>
          <p14:tracePt t="48989" x="9347200" y="2393950"/>
          <p14:tracePt t="49006" x="9334500" y="2393950"/>
          <p14:tracePt t="49023" x="9328150" y="2393950"/>
          <p14:tracePt t="49039" x="9321800" y="2393950"/>
          <p14:tracePt t="49056" x="9309100" y="2387600"/>
          <p14:tracePt t="49073" x="9283700" y="2387600"/>
          <p14:tracePt t="49076" x="9271000" y="2381250"/>
          <p14:tracePt t="49089" x="9264650" y="2374900"/>
          <p14:tracePt t="49107" x="9258300" y="2374900"/>
          <p14:tracePt t="49122" x="9251950" y="2368550"/>
          <p14:tracePt t="49139" x="9220200" y="2355850"/>
          <p14:tracePt t="49156" x="9201150" y="2343150"/>
          <p14:tracePt t="49172" x="9156700" y="2324100"/>
          <p14:tracePt t="49189" x="9118600" y="2311400"/>
          <p14:tracePt t="49206" x="9099550" y="2311400"/>
          <p14:tracePt t="49316" x="9093200" y="2311400"/>
          <p14:tracePt t="49325" x="9086850" y="2311400"/>
          <p14:tracePt t="49340" x="9086850" y="2305050"/>
          <p14:tracePt t="49348" x="9080500" y="2305050"/>
          <p14:tracePt t="49364" x="9067800" y="2305050"/>
          <p14:tracePt t="49388" x="9061450" y="2305050"/>
          <p14:tracePt t="51844" x="9042400" y="2305050"/>
          <p14:tracePt t="51852" x="9036050" y="2305050"/>
          <p14:tracePt t="51860" x="9023350" y="2305050"/>
          <p14:tracePt t="51873" x="9017000" y="2305050"/>
          <p14:tracePt t="51890" x="9010650" y="2305050"/>
          <p14:tracePt t="51907" x="8991600" y="2305050"/>
          <p14:tracePt t="51948" x="8978900" y="2298700"/>
          <p14:tracePt t="52020" x="8966200" y="2298700"/>
          <p14:tracePt t="52772" x="8947150" y="2298700"/>
          <p14:tracePt t="52780" x="8928100" y="2298700"/>
          <p14:tracePt t="52790" x="8902700" y="2298700"/>
          <p14:tracePt t="52807" x="8820150" y="2298700"/>
          <p14:tracePt t="52824" x="8667750" y="2279650"/>
          <p14:tracePt t="52840" x="8394700" y="2247900"/>
          <p14:tracePt t="52857" x="7943850" y="2184400"/>
          <p14:tracePt t="52874" x="7353300" y="2159000"/>
          <p14:tracePt t="52891" x="6407150" y="2133600"/>
          <p14:tracePt t="52907" x="5854700" y="2063750"/>
          <p14:tracePt t="52924" x="5467350" y="2044700"/>
          <p14:tracePt t="52941" x="5232400" y="2006600"/>
          <p14:tracePt t="52957" x="5168900" y="1993900"/>
          <p14:tracePt t="53060" x="5162550" y="1987550"/>
          <p14:tracePt t="53068" x="5162550" y="1981200"/>
          <p14:tracePt t="53076" x="5162550" y="1974850"/>
          <p14:tracePt t="53100" x="5162550" y="1968500"/>
          <p14:tracePt t="53116" x="5162550" y="1955800"/>
          <p14:tracePt t="53204" x="5168900" y="1943100"/>
          <p14:tracePt t="53212" x="5187950" y="1943100"/>
          <p14:tracePt t="53220" x="5219700" y="1943100"/>
          <p14:tracePt t="53228" x="5257800" y="1943100"/>
          <p14:tracePt t="53240" x="5295900" y="1943100"/>
          <p14:tracePt t="53257" x="5403850" y="1974850"/>
          <p14:tracePt t="53273" x="5530850" y="1993900"/>
          <p14:tracePt t="53290" x="5664200" y="2032000"/>
          <p14:tracePt t="53307" x="5797550" y="2089150"/>
          <p14:tracePt t="53324" x="5854700" y="2108200"/>
          <p14:tracePt t="53340" x="5873750" y="2127250"/>
          <p14:tracePt t="53357" x="5886450" y="2139950"/>
          <p14:tracePt t="53374" x="5886450" y="2146300"/>
          <p14:tracePt t="53407" x="5886450" y="2159000"/>
          <p14:tracePt t="53424" x="5886450" y="2165350"/>
          <p14:tracePt t="53441" x="5886450" y="2178050"/>
          <p14:tracePt t="53457" x="5861050" y="2190750"/>
          <p14:tracePt t="53474" x="5803900" y="2190750"/>
          <p14:tracePt t="53491" x="5797550" y="2190750"/>
          <p14:tracePt t="53507" x="5778500" y="2190750"/>
          <p14:tracePt t="53524" x="5772150" y="2190750"/>
          <p14:tracePt t="53574" x="5765800" y="2190750"/>
          <p14:tracePt t="53588" x="5759450" y="2190750"/>
          <p14:tracePt t="53604" x="5740400" y="2190750"/>
          <p14:tracePt t="53612" x="5740400" y="2184400"/>
          <p14:tracePt t="53624" x="5740400" y="2171700"/>
          <p14:tracePt t="53641" x="5734050" y="2165350"/>
          <p14:tracePt t="53684" x="5734050" y="2159000"/>
          <p14:tracePt t="53732" x="5734050" y="2152650"/>
          <p14:tracePt t="53740" x="5721350" y="2152650"/>
          <p14:tracePt t="53756" x="5715000" y="2152650"/>
          <p14:tracePt t="53764" x="5708650" y="2152650"/>
          <p14:tracePt t="53780" x="5702300" y="2152650"/>
          <p14:tracePt t="53791" x="5689600" y="2152650"/>
          <p14:tracePt t="53807" x="5683250" y="2152650"/>
          <p14:tracePt t="53824" x="5676900" y="2152650"/>
          <p14:tracePt t="53844" x="5664200" y="2152650"/>
          <p14:tracePt t="53860" x="5657850" y="2152650"/>
          <p14:tracePt t="53884" x="5651500" y="2152650"/>
          <p14:tracePt t="54244" x="5645150" y="2152650"/>
          <p14:tracePt t="54572" x="5600700" y="2171700"/>
          <p14:tracePt t="54580" x="5568950" y="2197100"/>
          <p14:tracePt t="54591" x="5518150" y="2235200"/>
          <p14:tracePt t="54608" x="5403850" y="2336800"/>
          <p14:tracePt t="54624" x="5270500" y="2444750"/>
          <p14:tracePt t="54641" x="5143500" y="2527300"/>
          <p14:tracePt t="54658" x="5035550" y="2628900"/>
          <p14:tracePt t="54675" x="4914900" y="2768600"/>
          <p14:tracePt t="54691" x="4813300" y="2870200"/>
          <p14:tracePt t="54708" x="4686300" y="2959100"/>
          <p14:tracePt t="54724" x="4578350" y="3035300"/>
          <p14:tracePt t="54741" x="4476750" y="3111500"/>
          <p14:tracePt t="54758" x="4400550" y="3149600"/>
          <p14:tracePt t="54774" x="4324350" y="3187700"/>
          <p14:tracePt t="54791" x="4267200" y="3219450"/>
          <p14:tracePt t="54808" x="4222750" y="3244850"/>
          <p14:tracePt t="54824" x="4152900" y="3270250"/>
          <p14:tracePt t="54841" x="4076700" y="3308350"/>
          <p14:tracePt t="54858" x="3898900" y="3371850"/>
          <p14:tracePt t="54874" x="3822700" y="3409950"/>
          <p14:tracePt t="54891" x="3479800" y="3549650"/>
          <p14:tracePt t="54908" x="3352800" y="3606800"/>
          <p14:tracePt t="54924" x="3295650" y="3632200"/>
          <p14:tracePt t="54941" x="3282950" y="3638550"/>
          <p14:tracePt t="55172" x="3295650" y="3632200"/>
          <p14:tracePt t="55180" x="3302000" y="3619500"/>
          <p14:tracePt t="55191" x="3321050" y="3613150"/>
          <p14:tracePt t="55208" x="3397250" y="3587750"/>
          <p14:tracePt t="55224" x="3454400" y="3562350"/>
          <p14:tracePt t="55241" x="3473450" y="3543300"/>
          <p14:tracePt t="55258" x="3486150" y="3536950"/>
          <p14:tracePt t="55275" x="3486150" y="3530600"/>
          <p14:tracePt t="55291" x="3498850" y="3517900"/>
          <p14:tracePt t="55308" x="3511550" y="3498850"/>
          <p14:tracePt t="55324" x="3517900" y="3486150"/>
          <p14:tracePt t="55341" x="3536950" y="3467100"/>
          <p14:tracePt t="55358" x="3556000" y="3448050"/>
          <p14:tracePt t="55374" x="3556000" y="3441700"/>
          <p14:tracePt t="55391" x="3562350" y="3441700"/>
          <p14:tracePt t="56188" x="3581400" y="3441700"/>
          <p14:tracePt t="56196" x="3600450" y="3441700"/>
          <p14:tracePt t="56203" x="3657600" y="3441700"/>
          <p14:tracePt t="56211" x="3733800" y="3454400"/>
          <p14:tracePt t="56224" x="3816350" y="3454400"/>
          <p14:tracePt t="56241" x="4025900" y="3454400"/>
          <p14:tracePt t="56258" x="4375150" y="3454400"/>
          <p14:tracePt t="56274" x="4521200" y="3454400"/>
          <p14:tracePt t="56291" x="4559300" y="3448050"/>
          <p14:tracePt t="56308" x="4572000" y="3448050"/>
          <p14:tracePt t="56356" x="4578350" y="3435350"/>
          <p14:tracePt t="56364" x="4584700" y="3435350"/>
          <p14:tracePt t="56375" x="4591050" y="3422650"/>
          <p14:tracePt t="56391" x="4603750" y="3409950"/>
          <p14:tracePt t="56408" x="4610100" y="3397250"/>
          <p14:tracePt t="56425" x="4616450" y="3384550"/>
          <p14:tracePt t="56441" x="4616450" y="3365500"/>
          <p14:tracePt t="56459" x="4622800" y="3340100"/>
          <p14:tracePt t="56475" x="4635500" y="3314700"/>
          <p14:tracePt t="56491" x="4654550" y="3289300"/>
          <p14:tracePt t="56508" x="4667250" y="3270250"/>
          <p14:tracePt t="56525" x="4667250" y="3257550"/>
          <p14:tracePt t="56612" x="4654550" y="3257550"/>
          <p14:tracePt t="56620" x="4635500" y="3257550"/>
          <p14:tracePt t="56628" x="4597400" y="3257550"/>
          <p14:tracePt t="56642" x="4552950" y="3263900"/>
          <p14:tracePt t="56659" x="4445000" y="3314700"/>
          <p14:tracePt t="56675" x="4394200" y="3340100"/>
          <p14:tracePt t="56692" x="4387850" y="3346450"/>
          <p14:tracePt t="56788" x="4387850" y="3340100"/>
          <p14:tracePt t="56796" x="4387850" y="3321050"/>
          <p14:tracePt t="56804" x="4387850" y="3302000"/>
          <p14:tracePt t="56812" x="4387850" y="3289300"/>
          <p14:tracePt t="56825" x="4387850" y="3282950"/>
          <p14:tracePt t="56842" x="4381500" y="3263900"/>
          <p14:tracePt t="56859" x="4330700" y="3238500"/>
          <p14:tracePt t="56875" x="4216400" y="3225800"/>
          <p14:tracePt t="56892" x="3975100" y="3225800"/>
          <p14:tracePt t="56908" x="3746500" y="3289300"/>
          <p14:tracePt t="56925" x="3676650" y="3340100"/>
          <p14:tracePt t="56942" x="3676650" y="3359150"/>
          <p14:tracePt t="56959" x="3759200" y="3378200"/>
          <p14:tracePt t="56975" x="4006850" y="3378200"/>
          <p14:tracePt t="56992" x="4419600" y="3378200"/>
          <p14:tracePt t="57008" x="4787900" y="3321050"/>
          <p14:tracePt t="57025" x="4953000" y="3232150"/>
          <p14:tracePt t="57043" x="5029200" y="3168650"/>
          <p14:tracePt t="57059" x="5029200" y="3155950"/>
          <p14:tracePt t="57075" x="5022850" y="3117850"/>
          <p14:tracePt t="57092" x="5010150" y="3105150"/>
          <p14:tracePt t="57740" x="5016500" y="3105150"/>
          <p14:tracePt t="57748" x="5035550" y="3092450"/>
          <p14:tracePt t="57759" x="5086350" y="3067050"/>
          <p14:tracePt t="57775" x="5194300" y="3022600"/>
          <p14:tracePt t="57792" x="5321300" y="2984500"/>
          <p14:tracePt t="57809" x="5461000" y="2914650"/>
          <p14:tracePt t="57825" x="5575300" y="2813050"/>
          <p14:tracePt t="57842" x="5676900" y="2686050"/>
          <p14:tracePt t="57859" x="5683250" y="2641600"/>
          <p14:tracePt t="57875" x="5695950" y="2552700"/>
          <p14:tracePt t="57892" x="5695950" y="2482850"/>
          <p14:tracePt t="57909" x="5657850" y="2413000"/>
          <p14:tracePt t="57925" x="5607050" y="2362200"/>
          <p14:tracePt t="57942" x="5543550" y="2311400"/>
          <p14:tracePt t="57959" x="5492750" y="2273300"/>
          <p14:tracePt t="57975" x="5448300" y="2260600"/>
          <p14:tracePt t="57992" x="5448300" y="2254250"/>
          <p14:tracePt t="58009" x="5441950" y="2254250"/>
          <p14:tracePt t="58036" x="5441950" y="2247900"/>
          <p14:tracePt t="58052" x="5429250" y="2235200"/>
          <p14:tracePt t="58060" x="5422900" y="2235200"/>
          <p14:tracePt t="58075" x="5391150" y="2203450"/>
          <p14:tracePt t="58092" x="5346700" y="2171700"/>
          <p14:tracePt t="58109" x="5308600" y="2133600"/>
          <p14:tracePt t="58125" x="5295900" y="2108200"/>
          <p14:tracePt t="58142" x="5289550" y="2070100"/>
          <p14:tracePt t="58159" x="5289550" y="2032000"/>
          <p14:tracePt t="58175" x="5289550" y="1993900"/>
          <p14:tracePt t="58192" x="5289550" y="1943100"/>
          <p14:tracePt t="58209" x="5289550" y="1892300"/>
          <p14:tracePt t="58225" x="5340350" y="1835150"/>
          <p14:tracePt t="58242" x="5435600" y="1765300"/>
          <p14:tracePt t="58258" x="5492750" y="1714500"/>
          <p14:tracePt t="58275" x="5568950" y="1689100"/>
          <p14:tracePt t="58292" x="5638800" y="1663700"/>
          <p14:tracePt t="58309" x="5746750" y="1638300"/>
          <p14:tracePt t="58325" x="5867400" y="1600200"/>
          <p14:tracePt t="58342" x="6019800" y="1568450"/>
          <p14:tracePt t="58359" x="6242050" y="1536700"/>
          <p14:tracePt t="58375" x="6457950" y="1504950"/>
          <p14:tracePt t="58392" x="6667500" y="1479550"/>
          <p14:tracePt t="58409" x="6838950" y="1435100"/>
          <p14:tracePt t="58425" x="6965950" y="1390650"/>
          <p14:tracePt t="58443" x="7105650" y="1352550"/>
          <p14:tracePt t="58459" x="7207250" y="1339850"/>
          <p14:tracePt t="58475" x="7327900" y="1327150"/>
          <p14:tracePt t="58492" x="7467600" y="1301750"/>
          <p14:tracePt t="58509" x="7620000" y="1301750"/>
          <p14:tracePt t="58525" x="7734300" y="1301750"/>
          <p14:tracePt t="58542" x="7835900" y="1301750"/>
          <p14:tracePt t="58559" x="7924800" y="1301750"/>
          <p14:tracePt t="58575" x="8026400" y="1301750"/>
          <p14:tracePt t="58592" x="8147050" y="1301750"/>
          <p14:tracePt t="58609" x="8248650" y="1308100"/>
          <p14:tracePt t="58613" x="8286750" y="1320800"/>
          <p14:tracePt t="58626" x="8318500" y="1327150"/>
          <p14:tracePt t="58642" x="8356600" y="1352550"/>
          <p14:tracePt t="58659" x="8401050" y="1384300"/>
          <p14:tracePt t="58676" x="8426450" y="1435100"/>
          <p14:tracePt t="58692" x="8464550" y="1492250"/>
          <p14:tracePt t="58709" x="8489950" y="1574800"/>
          <p14:tracePt t="58726" x="8515350" y="1663700"/>
          <p14:tracePt t="58742" x="8540750" y="1784350"/>
          <p14:tracePt t="58759" x="8559800" y="1905000"/>
          <p14:tracePt t="58776" x="8572500" y="2025650"/>
          <p14:tracePt t="58792" x="8572500" y="2159000"/>
          <p14:tracePt t="58809" x="8572500" y="2279650"/>
          <p14:tracePt t="58826" x="8572500" y="2362200"/>
          <p14:tracePt t="58843" x="8540750" y="2489200"/>
          <p14:tracePt t="58859" x="8489950" y="2559050"/>
          <p14:tracePt t="58875" x="8401050" y="2654300"/>
          <p14:tracePt t="58892" x="8293100" y="2749550"/>
          <p14:tracePt t="58909" x="8159750" y="2838450"/>
          <p14:tracePt t="58926" x="8020050" y="2889250"/>
          <p14:tracePt t="58942" x="7880350" y="2940050"/>
          <p14:tracePt t="58959" x="7734300" y="2978150"/>
          <p14:tracePt t="58976" x="7562850" y="2990850"/>
          <p14:tracePt t="58993" x="7277100" y="3009900"/>
          <p14:tracePt t="59009" x="6927850" y="3009900"/>
          <p14:tracePt t="59026" x="6527800" y="3009900"/>
          <p14:tracePt t="59043" x="5892800" y="3009900"/>
          <p14:tracePt t="59059" x="5575300" y="2959100"/>
          <p14:tracePt t="59076" x="5359400" y="2927350"/>
          <p14:tracePt t="59092" x="5207000" y="2882900"/>
          <p14:tracePt t="59109" x="5105400" y="2851150"/>
          <p14:tracePt t="59126" x="5067300" y="2825750"/>
          <p14:tracePt t="59142" x="5029200" y="2787650"/>
          <p14:tracePt t="59159" x="5010150" y="2730500"/>
          <p14:tracePt t="59176" x="4978400" y="2603500"/>
          <p14:tracePt t="59192" x="4914900" y="2489200"/>
          <p14:tracePt t="59209" x="4870450" y="2343150"/>
          <p14:tracePt t="59226" x="4826000" y="2203450"/>
          <p14:tracePt t="59243" x="4826000" y="2051050"/>
          <p14:tracePt t="59259" x="4851400" y="1943100"/>
          <p14:tracePt t="59276" x="4927600" y="1854200"/>
          <p14:tracePt t="59292" x="5060950" y="1790700"/>
          <p14:tracePt t="59309" x="5219700" y="1746250"/>
          <p14:tracePt t="59326" x="5416550" y="1682750"/>
          <p14:tracePt t="59342" x="5588000" y="1657350"/>
          <p14:tracePt t="59359" x="5759450" y="1625600"/>
          <p14:tracePt t="59376" x="6026150" y="1625600"/>
          <p14:tracePt t="59392" x="6356350" y="1625600"/>
          <p14:tracePt t="59409" x="6718300" y="1625600"/>
          <p14:tracePt t="59426" x="7067550" y="1625600"/>
          <p14:tracePt t="59443" x="7289800" y="1651000"/>
          <p14:tracePt t="59459" x="7404100" y="1676400"/>
          <p14:tracePt t="59476" x="7416800" y="1682750"/>
          <p14:tracePt t="59492" x="7416800" y="1695450"/>
          <p14:tracePt t="59509" x="7404100" y="1746250"/>
          <p14:tracePt t="59526" x="7372350" y="1854200"/>
          <p14:tracePt t="59542" x="7308850" y="2076450"/>
          <p14:tracePt t="59559" x="7207250" y="2393950"/>
          <p14:tracePt t="59576" x="7061200" y="2730500"/>
          <p14:tracePt t="59592" x="6946900" y="3003550"/>
          <p14:tracePt t="59597" x="6902450" y="3105150"/>
          <p14:tracePt t="59609" x="6889750" y="3155950"/>
          <p14:tracePt t="59626" x="6858000" y="3244850"/>
          <p14:tracePt t="59676" x="6858000" y="3251200"/>
          <p14:tracePt t="59684" x="6851650" y="3244850"/>
          <p14:tracePt t="59692" x="6845300" y="3219450"/>
          <p14:tracePt t="59709" x="6845300" y="3181350"/>
          <p14:tracePt t="59726" x="6832600" y="3143250"/>
          <p14:tracePt t="59743" x="6832600" y="3105150"/>
          <p14:tracePt t="59759" x="6832600" y="3092450"/>
          <p14:tracePt t="59776" x="6832600" y="3073400"/>
          <p14:tracePt t="59793" x="6832600" y="3048000"/>
          <p14:tracePt t="59809" x="6832600" y="3016250"/>
          <p14:tracePt t="59826" x="6838950" y="2971800"/>
          <p14:tracePt t="59843" x="6845300" y="2952750"/>
          <p14:tracePt t="59859" x="6870700" y="2908300"/>
          <p14:tracePt t="59876" x="6883400" y="2876550"/>
          <p14:tracePt t="59893" x="6896100" y="2832100"/>
          <p14:tracePt t="59909" x="6896100" y="2819400"/>
          <p14:tracePt t="59926" x="6896100" y="2806700"/>
          <p14:tracePt t="59943" x="6896100" y="2800350"/>
          <p14:tracePt t="59959" x="6896100" y="2794000"/>
          <p14:tracePt t="59976" x="6896100" y="2787650"/>
          <p14:tracePt t="59993" x="6896100" y="2768600"/>
          <p14:tracePt t="60010" x="6896100" y="2749550"/>
          <p14:tracePt t="60027" x="6896100" y="2736850"/>
          <p14:tracePt t="60043" x="6896100" y="2730500"/>
          <p14:tracePt t="60059" x="6896100" y="2717800"/>
          <p14:tracePt t="60076" x="6896100" y="2711450"/>
          <p14:tracePt t="60110" x="6889750" y="2698750"/>
          <p14:tracePt t="60126" x="6877050" y="2698750"/>
          <p14:tracePt t="60159" x="6870700" y="2686050"/>
          <p14:tracePt t="60176" x="6864350" y="2679700"/>
          <p14:tracePt t="60193" x="6864350" y="2673350"/>
          <p14:tracePt t="60668" x="6864350" y="2679700"/>
          <p14:tracePt t="60676" x="6864350" y="2717800"/>
          <p14:tracePt t="60684" x="6870700" y="2774950"/>
          <p14:tracePt t="60693" x="6870700" y="2825750"/>
          <p14:tracePt t="60709" x="6883400" y="2927350"/>
          <p14:tracePt t="60726" x="6908800" y="3035300"/>
          <p14:tracePt t="60743" x="6908800" y="3111500"/>
          <p14:tracePt t="60759" x="6921500" y="3175000"/>
          <p14:tracePt t="60776" x="6921500" y="3200400"/>
          <p14:tracePt t="60793" x="6921500" y="3238500"/>
          <p14:tracePt t="60809" x="6921500" y="3251200"/>
          <p14:tracePt t="60826" x="6915150" y="3295650"/>
          <p14:tracePt t="60843" x="6864350" y="3409950"/>
          <p14:tracePt t="60859" x="6826250" y="3524250"/>
          <p14:tracePt t="60876" x="6813550" y="3644900"/>
          <p14:tracePt t="60893" x="6794500" y="3702050"/>
          <p14:tracePt t="60910" x="6781800" y="3733800"/>
          <p14:tracePt t="60926" x="6781800" y="3752850"/>
          <p14:tracePt t="60972" x="6769100" y="3752850"/>
          <p14:tracePt t="60988" x="6762750" y="3752850"/>
          <p14:tracePt t="61006" x="6756400" y="3752850"/>
          <p14:tracePt t="61012" x="6743700" y="3752850"/>
          <p14:tracePt t="61026" x="6737350" y="3752850"/>
          <p14:tracePt t="61043" x="6731000" y="3752850"/>
          <p14:tracePt t="61060" x="6724650" y="3752850"/>
          <p14:tracePt t="61116" x="6718300" y="3752850"/>
          <p14:tracePt t="61132" x="6718300" y="3759200"/>
          <p14:tracePt t="61148" x="6718300" y="3765550"/>
          <p14:tracePt t="62596" x="6699250" y="3746500"/>
          <p14:tracePt t="62606" x="6635750" y="3676650"/>
          <p14:tracePt t="62612" x="6597650" y="3619500"/>
          <p14:tracePt t="62627" x="6515100" y="3505200"/>
          <p14:tracePt t="62643" x="6432550" y="3384550"/>
          <p14:tracePt t="62660" x="6375400" y="3276600"/>
          <p14:tracePt t="62677" x="6311900" y="3168650"/>
          <p14:tracePt t="62693" x="6223000" y="3003550"/>
          <p14:tracePt t="62710" x="6134100" y="2863850"/>
          <p14:tracePt t="62727" x="6083300" y="2755900"/>
          <p14:tracePt t="62743" x="6026150" y="2597150"/>
          <p14:tracePt t="62760" x="5969000" y="2470150"/>
          <p14:tracePt t="62777" x="5930900" y="2349500"/>
          <p14:tracePt t="62793" x="5918200" y="2279650"/>
          <p14:tracePt t="62810" x="5899150" y="2216150"/>
          <p14:tracePt t="62827" x="5892800" y="2203450"/>
          <p14:tracePt t="62843" x="5892800" y="2197100"/>
          <p14:tracePt t="62884" x="5892800" y="2190750"/>
          <p14:tracePt t="62893" x="5886450" y="2184400"/>
          <p14:tracePt t="62910" x="5848350" y="2178050"/>
          <p14:tracePt t="62927" x="5803900" y="2159000"/>
          <p14:tracePt t="62944" x="5759450" y="2139950"/>
          <p14:tracePt t="62960" x="5734050" y="2133600"/>
          <p14:tracePt t="62977" x="5734050" y="2127250"/>
          <p14:tracePt t="62994" x="5727700" y="2127250"/>
          <p14:tracePt t="63036" x="5721350" y="2127250"/>
          <p14:tracePt t="63044" x="5708650" y="2127250"/>
          <p14:tracePt t="63060" x="5702300" y="2127250"/>
          <p14:tracePt t="63076" x="5695950" y="2127250"/>
          <p14:tracePt t="63084" x="5689600" y="2127250"/>
          <p14:tracePt t="63100" x="5683250" y="2127250"/>
          <p14:tracePt t="63116" x="5670550" y="2127250"/>
          <p14:tracePt t="63127" x="5664200" y="2127250"/>
          <p14:tracePt t="63144" x="5645150" y="2127250"/>
          <p14:tracePt t="63160" x="5638800" y="2127250"/>
          <p14:tracePt t="63177" x="5632450" y="2127250"/>
          <p14:tracePt t="63194" x="5581650" y="2127250"/>
          <p14:tracePt t="63211" x="5378450" y="2127250"/>
          <p14:tracePt t="63227" x="5276850" y="2127250"/>
          <p14:tracePt t="63243" x="5245100" y="2127250"/>
          <p14:tracePt t="63340" x="5251450" y="2127250"/>
          <p14:tracePt t="63348" x="5257800" y="2127250"/>
          <p14:tracePt t="63420" x="5270500" y="2127250"/>
          <p14:tracePt t="63428" x="5276850" y="2127250"/>
          <p14:tracePt t="63436" x="5289550" y="2127250"/>
          <p14:tracePt t="63444" x="5308600" y="2127250"/>
          <p14:tracePt t="63460" x="5365750" y="2127250"/>
          <p14:tracePt t="63477" x="5448300" y="2127250"/>
          <p14:tracePt t="63494" x="5499100" y="2127250"/>
          <p14:tracePt t="63510" x="5511800" y="2127250"/>
          <p14:tracePt t="63756" x="5505450" y="2127250"/>
          <p14:tracePt t="63876" x="5499100" y="2127250"/>
          <p14:tracePt t="64068" x="5511800" y="2127250"/>
          <p14:tracePt t="64076" x="5530850" y="2127250"/>
          <p14:tracePt t="64084" x="5562600" y="2127250"/>
          <p14:tracePt t="64094" x="5613400" y="2133600"/>
          <p14:tracePt t="64111" x="5765800" y="2133600"/>
          <p14:tracePt t="64127" x="5930900" y="2133600"/>
          <p14:tracePt t="64144" x="6051550" y="2133600"/>
          <p14:tracePt t="64161" x="6064250" y="2133600"/>
          <p14:tracePt t="64413" x="6076950" y="2133600"/>
          <p14:tracePt t="64436" x="6083300" y="2133600"/>
          <p14:tracePt t="64700" x="6064250" y="2133600"/>
          <p14:tracePt t="64708" x="6013450" y="2127250"/>
          <p14:tracePt t="64716" x="5994400" y="2127250"/>
          <p14:tracePt t="64727" x="5962650" y="2127250"/>
          <p14:tracePt t="64744" x="5930900" y="2127250"/>
          <p14:tracePt t="64761" x="5924550" y="2127250"/>
          <p14:tracePt t="64777" x="5918200" y="2127250"/>
          <p14:tracePt t="64795" x="5886450" y="2127250"/>
          <p14:tracePt t="64811" x="5842000" y="2127250"/>
          <p14:tracePt t="64827" x="5791200" y="2127250"/>
          <p14:tracePt t="64844" x="5721350" y="2127250"/>
          <p14:tracePt t="64861" x="5683250" y="2127250"/>
          <p14:tracePt t="64877" x="5657850" y="2127250"/>
          <p14:tracePt t="64911" x="5651500" y="2120900"/>
          <p14:tracePt t="64980" x="5638800" y="2120900"/>
          <p14:tracePt t="64997" x="5632450" y="2120900"/>
          <p14:tracePt t="65004" x="5626100" y="2120900"/>
          <p14:tracePt t="65013" x="5619750" y="2120900"/>
          <p14:tracePt t="65028" x="5613400" y="2120900"/>
          <p14:tracePt t="65045" x="5600700" y="2120900"/>
          <p14:tracePt t="65092" x="5594350" y="2120900"/>
          <p14:tracePt t="65108" x="5588000" y="2120900"/>
          <p14:tracePt t="65116" x="5575300" y="2120900"/>
          <p14:tracePt t="65128" x="5568950" y="2120900"/>
          <p14:tracePt t="65144" x="5562600" y="2120900"/>
          <p14:tracePt t="65161" x="5556250" y="2120900"/>
          <p14:tracePt t="65436" x="5575300" y="2120900"/>
          <p14:tracePt t="65445" x="5594350" y="2120900"/>
          <p14:tracePt t="65452" x="5626100" y="2120900"/>
          <p14:tracePt t="65461" x="5645150" y="2120900"/>
          <p14:tracePt t="65478" x="5676900" y="2120900"/>
          <p14:tracePt t="65494" x="5715000" y="2108200"/>
          <p14:tracePt t="65511" x="5759450" y="2089150"/>
          <p14:tracePt t="65528" x="5778500" y="2089150"/>
          <p14:tracePt t="65544" x="5791200" y="2082800"/>
          <p14:tracePt t="65561" x="5803900" y="2082800"/>
          <p14:tracePt t="65578" x="5835650" y="2076450"/>
          <p14:tracePt t="65595" x="5867400" y="2070100"/>
          <p14:tracePt t="65611" x="5886450" y="2070100"/>
          <p14:tracePt t="65628" x="5911850" y="2070100"/>
          <p14:tracePt t="65644" x="5930900" y="2070100"/>
          <p14:tracePt t="65661" x="5943600" y="2070100"/>
          <p14:tracePt t="65678" x="5962650" y="2070100"/>
          <p14:tracePt t="65694" x="5969000" y="2070100"/>
          <p14:tracePt t="65711" x="5975350" y="2070100"/>
          <p14:tracePt t="65728" x="5994400" y="2070100"/>
          <p14:tracePt t="65744" x="6007100" y="2070100"/>
          <p14:tracePt t="65761" x="6019800" y="2070100"/>
          <p14:tracePt t="65778" x="6032500" y="2076450"/>
          <p14:tracePt t="65811" x="6045200" y="2089150"/>
          <p14:tracePt t="65836" x="6057900" y="2095500"/>
          <p14:tracePt t="65845" x="6064250" y="2101850"/>
          <p14:tracePt t="65868" x="6064250" y="2108200"/>
          <p14:tracePt t="65908" x="6064250" y="2120900"/>
          <p14:tracePt t="65940" x="6064250" y="2127250"/>
          <p14:tracePt t="65956" x="6064250" y="2133600"/>
          <p14:tracePt t="65964" x="6064250" y="2139950"/>
          <p14:tracePt t="65980" x="6057900" y="2146300"/>
          <p14:tracePt t="65996" x="6045200" y="2152650"/>
          <p14:tracePt t="66020" x="6038850" y="2159000"/>
          <p14:tracePt t="66036" x="6032500" y="2159000"/>
          <p14:tracePt t="66044" x="6032500" y="2165350"/>
          <p14:tracePt t="66051" x="6026150" y="2171700"/>
          <p14:tracePt t="66075" x="6019800" y="2171700"/>
          <p14:tracePt t="66091" x="6013450" y="2171700"/>
          <p14:tracePt t="66356" x="6007100" y="2171700"/>
          <p14:tracePt t="66364" x="5994400" y="2171700"/>
          <p14:tracePt t="66372" x="5988050" y="2171700"/>
          <p14:tracePt t="66380" x="5981700" y="2171700"/>
          <p14:tracePt t="66395" x="5962650" y="2171700"/>
          <p14:tracePt t="66411" x="5924550" y="2178050"/>
          <p14:tracePt t="66428" x="5880100" y="2247900"/>
          <p14:tracePt t="66445" x="5835650" y="2362200"/>
          <p14:tracePt t="66461" x="5816600" y="2457450"/>
          <p14:tracePt t="66478" x="5803900" y="2565400"/>
          <p14:tracePt t="66495" x="5784850" y="2673350"/>
          <p14:tracePt t="66511" x="5778500" y="2787650"/>
          <p14:tracePt t="66528" x="5778500" y="2870200"/>
          <p14:tracePt t="66545" x="5772150" y="2952750"/>
          <p14:tracePt t="66561" x="5765800" y="2997200"/>
          <p14:tracePt t="66579" x="5765800" y="3041650"/>
          <p14:tracePt t="66595" x="5765800" y="3054350"/>
          <p14:tracePt t="66611" x="5759450" y="3067050"/>
          <p14:tracePt t="66645" x="5759450" y="3079750"/>
          <p14:tracePt t="66661" x="5746750" y="3086100"/>
          <p14:tracePt t="66678" x="5727700" y="3111500"/>
          <p14:tracePt t="66695" x="5708650" y="3124200"/>
          <p14:tracePt t="66711" x="5683250" y="3143250"/>
          <p14:tracePt t="66728" x="5651500" y="3162300"/>
          <p14:tracePt t="66745" x="5638800" y="3181350"/>
          <p14:tracePt t="66761" x="5619750" y="3194050"/>
          <p14:tracePt t="66778" x="5607050" y="3206750"/>
          <p14:tracePt t="67029" x="5607050" y="3219450"/>
          <p14:tracePt t="67044" x="5613400" y="3219450"/>
          <p14:tracePt t="67060" x="5626100" y="3225800"/>
          <p14:tracePt t="67068" x="5626100" y="3232150"/>
          <p14:tracePt t="67078" x="5638800" y="3238500"/>
          <p14:tracePt t="67095" x="5645150" y="3238500"/>
          <p14:tracePt t="67111" x="5670550" y="3244850"/>
          <p14:tracePt t="67128" x="5683250" y="3244850"/>
          <p14:tracePt t="67145" x="5689600" y="3244850"/>
          <p14:tracePt t="67161" x="5695950" y="3244850"/>
          <p14:tracePt t="67204" x="5702300" y="3244850"/>
          <p14:tracePt t="67219" x="5715000" y="3244850"/>
          <p14:tracePt t="68972" x="5715000" y="3219450"/>
          <p14:tracePt t="68980" x="5715000" y="3187700"/>
          <p14:tracePt t="68988" x="5715000" y="3130550"/>
          <p14:tracePt t="68997" x="5715000" y="3060700"/>
          <p14:tracePt t="69012" x="5715000" y="2921000"/>
          <p14:tracePt t="69029" x="5689600" y="2686050"/>
          <p14:tracePt t="69045" x="5613400" y="2330450"/>
          <p14:tracePt t="69062" x="5511800" y="2032000"/>
          <p14:tracePt t="69079" x="5429250" y="1720850"/>
          <p14:tracePt t="69096" x="5372100" y="1543050"/>
          <p14:tracePt t="69112" x="5346700" y="1403350"/>
          <p14:tracePt t="69129" x="5314950" y="1314450"/>
          <p14:tracePt t="69145" x="5302250" y="1270000"/>
          <p14:tracePt t="69149" x="5289550" y="1231900"/>
          <p14:tracePt t="69163" x="5289550" y="1212850"/>
          <p14:tracePt t="69196" x="5289550" y="1206500"/>
          <p14:tracePt t="69292" x="5302250" y="1238250"/>
          <p14:tracePt t="69300" x="5308600" y="1257300"/>
          <p14:tracePt t="69316" x="5321300" y="1301750"/>
          <p14:tracePt t="69324" x="5334000" y="1352550"/>
          <p14:tracePt t="69332" x="5346700" y="1403350"/>
          <p14:tracePt t="69345" x="5346700" y="1454150"/>
          <p14:tracePt t="69363" x="5372100" y="1612900"/>
          <p14:tracePt t="69379" x="5384800" y="1682750"/>
          <p14:tracePt t="69395" x="5384800" y="1701800"/>
          <p14:tracePt t="69412" x="5384800" y="1714500"/>
          <p14:tracePt t="69429" x="5384800" y="1733550"/>
          <p14:tracePt t="69446" x="5384800" y="1758950"/>
          <p14:tracePt t="69462" x="5391150" y="1790700"/>
          <p14:tracePt t="69479" x="5403850" y="1841500"/>
          <p14:tracePt t="69496" x="5429250" y="1898650"/>
          <p14:tracePt t="69513" x="5461000" y="1962150"/>
          <p14:tracePt t="69529" x="5505450" y="2044700"/>
          <p14:tracePt t="69546" x="5543550" y="2139950"/>
          <p14:tracePt t="69563" x="5575300" y="2216150"/>
          <p14:tracePt t="69579" x="5575300" y="2222500"/>
          <p14:tracePt t="69924" x="5575300" y="2216150"/>
          <p14:tracePt t="69940" x="5575300" y="2209800"/>
          <p14:tracePt t="69951" x="5575300" y="2197100"/>
          <p14:tracePt t="69956" x="5575300" y="2171700"/>
          <p14:tracePt t="69964" x="5607050" y="2159000"/>
          <p14:tracePt t="69979" x="5695950" y="2133600"/>
          <p14:tracePt t="69996" x="5873750" y="2108200"/>
          <p14:tracePt t="70013" x="6045200" y="2076450"/>
          <p14:tracePt t="70029" x="6197600" y="2051050"/>
          <p14:tracePt t="70046" x="6305550" y="2038350"/>
          <p14:tracePt t="70062" x="6343650" y="2038350"/>
          <p14:tracePt t="70079" x="6362700" y="2025650"/>
          <p14:tracePt t="70112" x="6369050" y="2025650"/>
          <p14:tracePt t="70129" x="6375400" y="2025650"/>
          <p14:tracePt t="70147" x="6413500" y="2025650"/>
          <p14:tracePt t="70162" x="6426200" y="2025650"/>
          <p14:tracePt t="70179" x="6445250" y="2038350"/>
          <p14:tracePt t="70196" x="6470650" y="2044700"/>
          <p14:tracePt t="70213" x="6515100" y="2076450"/>
          <p14:tracePt t="70229" x="6553200" y="2108200"/>
          <p14:tracePt t="70246" x="6604000" y="2127250"/>
          <p14:tracePt t="70262" x="6616700" y="2139950"/>
          <p14:tracePt t="70364" x="6623050" y="2152650"/>
          <p14:tracePt t="70372" x="6623050" y="2159000"/>
          <p14:tracePt t="70381" x="6623050" y="2178050"/>
          <p14:tracePt t="70396" x="6604000" y="2235200"/>
          <p14:tracePt t="70412" x="6591300" y="2324100"/>
          <p14:tracePt t="70429" x="6553200" y="2463800"/>
          <p14:tracePt t="70446" x="6527800" y="2597150"/>
          <p14:tracePt t="70463" x="6508750" y="2743200"/>
          <p14:tracePt t="70479" x="6496050" y="2838450"/>
          <p14:tracePt t="70496" x="6457950" y="2927350"/>
          <p14:tracePt t="70513" x="6451600" y="2971800"/>
          <p14:tracePt t="70529" x="6438900" y="3009900"/>
          <p14:tracePt t="70546" x="6426200" y="3111500"/>
          <p14:tracePt t="70563" x="6426200" y="3200400"/>
          <p14:tracePt t="70579" x="6413500" y="3295650"/>
          <p14:tracePt t="70596" x="6413500" y="3352800"/>
          <p14:tracePt t="70613" x="6413500" y="3384550"/>
          <p14:tracePt t="70629" x="6413500" y="3390900"/>
          <p14:tracePt t="70646" x="6413500" y="3397250"/>
          <p14:tracePt t="70717" x="6407150" y="3403600"/>
          <p14:tracePt t="70724" x="6400800" y="3403600"/>
          <p14:tracePt t="70732" x="6388100" y="3390900"/>
          <p14:tracePt t="70746" x="6375400" y="3371850"/>
          <p14:tracePt t="70763" x="6369050" y="3365500"/>
          <p14:tracePt t="70779" x="6356350" y="3333750"/>
          <p14:tracePt t="70796" x="6350000" y="3327400"/>
          <p14:tracePt t="70813" x="6343650" y="3321050"/>
          <p14:tracePt t="70829" x="6337300" y="3308350"/>
          <p14:tracePt t="70846" x="6330950" y="3302000"/>
          <p14:tracePt t="70863" x="6324600" y="3276600"/>
          <p14:tracePt t="70879" x="6318250" y="3276600"/>
          <p14:tracePt t="70896" x="6311900" y="3257550"/>
          <p14:tracePt t="70913" x="6305550" y="3251200"/>
          <p14:tracePt t="71043" x="6305550" y="3238500"/>
          <p14:tracePt t="71324" x="6330950" y="3206750"/>
          <p14:tracePt t="71332" x="6369050" y="3168650"/>
          <p14:tracePt t="71340" x="6388100" y="3136900"/>
          <p14:tracePt t="71348" x="6438900" y="3086100"/>
          <p14:tracePt t="71362" x="6521450" y="2946400"/>
          <p14:tracePt t="71379" x="6610350" y="2800350"/>
          <p14:tracePt t="71396" x="6654800" y="2698750"/>
          <p14:tracePt t="71413" x="6673850" y="2654300"/>
          <p14:tracePt t="71429" x="6680200" y="2622550"/>
          <p14:tracePt t="71446" x="6686550" y="2578100"/>
          <p14:tracePt t="71463" x="6692900" y="2552700"/>
          <p14:tracePt t="71479" x="6711950" y="2520950"/>
          <p14:tracePt t="71496" x="6718300" y="2508250"/>
          <p14:tracePt t="71513" x="6731000" y="2501900"/>
          <p14:tracePt t="71529" x="6743700" y="2495550"/>
          <p14:tracePt t="71546" x="6769100" y="2470150"/>
          <p14:tracePt t="71563" x="6781800" y="2451100"/>
          <p14:tracePt t="71579" x="6794500" y="2413000"/>
          <p14:tracePt t="71596" x="6813550" y="2368550"/>
          <p14:tracePt t="71613" x="6819900" y="2311400"/>
          <p14:tracePt t="71629" x="6819900" y="2273300"/>
          <p14:tracePt t="71646" x="6819900" y="2260600"/>
          <p14:tracePt t="71663" x="6819900" y="2247900"/>
          <p14:tracePt t="71683" x="6813550" y="2241550"/>
          <p14:tracePt t="72092" x="6819900" y="2241550"/>
          <p14:tracePt t="72100" x="6858000" y="2241550"/>
          <p14:tracePt t="72109" x="6908800" y="2241550"/>
          <p14:tracePt t="72116" x="6991350" y="2241550"/>
          <p14:tracePt t="72130" x="7073900" y="2241550"/>
          <p14:tracePt t="72147" x="7264400" y="2197100"/>
          <p14:tracePt t="72163" x="7321550" y="2152650"/>
          <p14:tracePt t="72180" x="7340600" y="2120900"/>
          <p14:tracePt t="72196" x="7340600" y="2108200"/>
          <p14:tracePt t="72213" x="7346950" y="2101850"/>
          <p14:tracePt t="72230" x="7353300" y="2089150"/>
          <p14:tracePt t="72246" x="7378700" y="2070100"/>
          <p14:tracePt t="72263" x="7442200" y="2070100"/>
          <p14:tracePt t="72280" x="7550150" y="2057400"/>
          <p14:tracePt t="72297" x="7689850" y="2057400"/>
          <p14:tracePt t="72313" x="7816850" y="2057400"/>
          <p14:tracePt t="72330" x="7905750" y="2044700"/>
          <p14:tracePt t="72347" x="7943850" y="2032000"/>
          <p14:tracePt t="72363" x="7962900" y="2032000"/>
          <p14:tracePt t="72388" x="7969250" y="2032000"/>
          <p14:tracePt t="72404" x="7981950" y="2032000"/>
          <p14:tracePt t="72420" x="7988300" y="2032000"/>
          <p14:tracePt t="72430" x="8007350" y="2032000"/>
          <p14:tracePt t="72447" x="8045450" y="2032000"/>
          <p14:tracePt t="72463" x="8102600" y="2063750"/>
          <p14:tracePt t="72480" x="8147050" y="2076450"/>
          <p14:tracePt t="72497" x="8172450" y="2095500"/>
          <p14:tracePt t="72513" x="8191500" y="2095500"/>
          <p14:tracePt t="72676" x="8197850" y="2095500"/>
          <p14:tracePt t="72684" x="8210550" y="2095500"/>
          <p14:tracePt t="72700" x="8216900" y="2101850"/>
          <p14:tracePt t="72844" x="8223250" y="2101850"/>
          <p14:tracePt t="72884" x="8235950" y="2108200"/>
          <p14:tracePt t="72996" x="8229600" y="2108200"/>
          <p14:tracePt t="73004" x="8210550" y="2108200"/>
          <p14:tracePt t="73013" x="8191500" y="2108200"/>
          <p14:tracePt t="73030" x="8102600" y="2095500"/>
          <p14:tracePt t="73047" x="8001000" y="2082800"/>
          <p14:tracePt t="73063" x="7899400" y="2070100"/>
          <p14:tracePt t="73080" x="7842250" y="2070100"/>
          <p14:tracePt t="73097" x="7816850" y="2070100"/>
          <p14:tracePt t="73114" x="7810500" y="2070100"/>
          <p14:tracePt t="73130" x="7791450" y="2070100"/>
          <p14:tracePt t="73147" x="7785100" y="2070100"/>
          <p14:tracePt t="73163" x="7747000" y="2070100"/>
          <p14:tracePt t="73180" x="7696200" y="2082800"/>
          <p14:tracePt t="73197" x="7588250" y="2095500"/>
          <p14:tracePt t="73213" x="7467600" y="2120900"/>
          <p14:tracePt t="73230" x="7366000" y="2133600"/>
          <p14:tracePt t="73247" x="7308850" y="2146300"/>
          <p14:tracePt t="73263" x="7289800" y="2146300"/>
          <p14:tracePt t="73524" x="7302500" y="2146300"/>
          <p14:tracePt t="73532" x="7353300" y="2159000"/>
          <p14:tracePt t="73540" x="7416800" y="2159000"/>
          <p14:tracePt t="73549" x="7467600" y="2159000"/>
          <p14:tracePt t="73564" x="7562850" y="2159000"/>
          <p14:tracePt t="73580" x="7639050" y="2159000"/>
          <p14:tracePt t="73597" x="7658100" y="2159000"/>
          <p14:tracePt t="73614" x="7664450" y="2159000"/>
          <p14:tracePt t="73647" x="7670800" y="2159000"/>
          <p14:tracePt t="73664" x="7683500" y="2159000"/>
          <p14:tracePt t="73680" x="7708900" y="2159000"/>
          <p14:tracePt t="73697" x="7734300" y="2159000"/>
          <p14:tracePt t="73714" x="7759700" y="2159000"/>
          <p14:tracePt t="73730" x="7772400" y="2159000"/>
          <p14:tracePt t="73747" x="7785100" y="2159000"/>
          <p14:tracePt t="73852" x="7785100" y="2152650"/>
          <p14:tracePt t="73860" x="7759700" y="2133600"/>
          <p14:tracePt t="73868" x="7740650" y="2120900"/>
          <p14:tracePt t="73880" x="7721600" y="2114550"/>
          <p14:tracePt t="73897" x="7664450" y="2089150"/>
          <p14:tracePt t="73914" x="7626350" y="2076450"/>
          <p14:tracePt t="73930" x="7620000" y="2076450"/>
          <p14:tracePt t="74044" x="7626350" y="2076450"/>
          <p14:tracePt t="74051" x="7639050" y="2089150"/>
          <p14:tracePt t="74061" x="7651750" y="2089150"/>
          <p14:tracePt t="74070" x="7683500" y="2101850"/>
          <p14:tracePt t="74080" x="7715250" y="2114550"/>
          <p14:tracePt t="74097" x="7759700" y="2127250"/>
          <p14:tracePt t="74113" x="7880350" y="2139950"/>
          <p14:tracePt t="74130" x="8070850" y="2152650"/>
          <p14:tracePt t="74147" x="8388350" y="2152650"/>
          <p14:tracePt t="74163" x="8483600" y="2133600"/>
          <p14:tracePt t="74180" x="8509000" y="2127250"/>
          <p14:tracePt t="74259" x="8509000" y="2120900"/>
          <p14:tracePt t="74275" x="8502650" y="2120900"/>
          <p14:tracePt t="74283" x="8489950" y="2114550"/>
          <p14:tracePt t="74292" x="8483600" y="2114550"/>
          <p14:tracePt t="74299" x="8477250" y="2114550"/>
          <p14:tracePt t="74315" x="8470900" y="2114550"/>
          <p14:tracePt t="74339" x="8458200" y="2114550"/>
          <p14:tracePt t="74355" x="8451850" y="2114550"/>
          <p14:tracePt t="74371" x="8445500" y="2114550"/>
          <p14:tracePt t="74380" x="8439150" y="2114550"/>
          <p14:tracePt t="74397" x="8401050" y="2114550"/>
          <p14:tracePt t="74414" x="8343900" y="2120900"/>
          <p14:tracePt t="74430" x="8299450" y="2133600"/>
          <p14:tracePt t="74447" x="8286750" y="2139950"/>
          <p14:tracePt t="74464" x="8274050" y="2139950"/>
          <p14:tracePt t="74556" x="8274050" y="2146300"/>
          <p14:tracePt t="74852" x="8267700" y="2146300"/>
          <p14:tracePt t="74860" x="8242300" y="2133600"/>
          <p14:tracePt t="74868" x="8216900" y="2120900"/>
          <p14:tracePt t="74881" x="8191500" y="2095500"/>
          <p14:tracePt t="74897" x="8115300" y="2057400"/>
          <p14:tracePt t="74915" x="8020050" y="2032000"/>
          <p14:tracePt t="74931" x="7988300" y="2025650"/>
          <p14:tracePt t="74947" x="7918450" y="2000250"/>
          <p14:tracePt t="74964" x="7848600" y="2000250"/>
          <p14:tracePt t="74981" x="7708900" y="2000250"/>
          <p14:tracePt t="74997" x="7518400" y="2000250"/>
          <p14:tracePt t="75014" x="7334250" y="2000250"/>
          <p14:tracePt t="75031" x="7200900" y="2000250"/>
          <p14:tracePt t="75047" x="7131050" y="2000250"/>
          <p14:tracePt t="75064" x="7099300" y="2000250"/>
          <p14:tracePt t="75081" x="7080250" y="2006600"/>
          <p14:tracePt t="75097" x="7073900" y="2012950"/>
          <p14:tracePt t="75114" x="7067550" y="2032000"/>
          <p14:tracePt t="75130" x="7054850" y="2070100"/>
          <p14:tracePt t="75147" x="7054850" y="2095500"/>
          <p14:tracePt t="75164" x="7054850" y="2114550"/>
          <p14:tracePt t="75180" x="7054850" y="2127250"/>
          <p14:tracePt t="75197" x="7054850" y="2152650"/>
          <p14:tracePt t="75214" x="7054850" y="2165350"/>
          <p14:tracePt t="75230" x="7054850" y="2171700"/>
          <p14:tracePt t="75247" x="7067550" y="2178050"/>
          <p14:tracePt t="75264" x="7067550" y="2184400"/>
          <p14:tracePt t="75280" x="7073900" y="2197100"/>
          <p14:tracePt t="75297" x="7086600" y="2209800"/>
          <p14:tracePt t="75314" x="7092950" y="2209800"/>
          <p14:tracePt t="75330" x="7099300" y="2209800"/>
          <p14:tracePt t="75347" x="7105650" y="2209800"/>
          <p14:tracePt t="75436" x="7112000" y="2209800"/>
          <p14:tracePt t="75460" x="7112000" y="2203450"/>
          <p14:tracePt t="75581" x="7112000" y="2222500"/>
          <p14:tracePt t="75588" x="7112000" y="2254250"/>
          <p14:tracePt t="75597" x="7112000" y="2292350"/>
          <p14:tracePt t="75614" x="7112000" y="2501900"/>
          <p14:tracePt t="75631" x="7112000" y="2743200"/>
          <p14:tracePt t="75647" x="7112000" y="2908300"/>
          <p14:tracePt t="75664" x="7112000" y="2997200"/>
          <p14:tracePt t="75669" x="7112000" y="3016250"/>
          <p14:tracePt t="75681" x="7112000" y="3035300"/>
          <p14:tracePt t="75697" x="7112000" y="3067050"/>
          <p14:tracePt t="75715" x="7112000" y="3136900"/>
          <p14:tracePt t="75731" x="7124700" y="3175000"/>
          <p14:tracePt t="75747" x="7131050" y="3213100"/>
          <p14:tracePt t="75764" x="7131050" y="3232150"/>
          <p14:tracePt t="75781" x="7131050" y="3238500"/>
          <p14:tracePt t="75798" x="7131050" y="3251200"/>
          <p14:tracePt t="75814" x="7131050" y="3263900"/>
          <p14:tracePt t="75831" x="7131050" y="3270250"/>
          <p14:tracePt t="75847" x="7131050" y="3289300"/>
          <p14:tracePt t="75864" x="7131050" y="3302000"/>
          <p14:tracePt t="75881" x="7131050" y="3321050"/>
          <p14:tracePt t="75898" x="7131050" y="3327400"/>
          <p14:tracePt t="75988" x="7131050" y="3333750"/>
          <p14:tracePt t="76044" x="7131050" y="3327400"/>
          <p14:tracePt t="76524" x="7131050" y="3308350"/>
          <p14:tracePt t="76532" x="7150100" y="3263900"/>
          <p14:tracePt t="76540" x="7207250" y="3206750"/>
          <p14:tracePt t="76548" x="7308850" y="3092450"/>
          <p14:tracePt t="76564" x="7543800" y="2901950"/>
          <p14:tracePt t="76581" x="7753350" y="2724150"/>
          <p14:tracePt t="76598" x="7867650" y="2609850"/>
          <p14:tracePt t="76614" x="7943850" y="2540000"/>
          <p14:tracePt t="76631" x="7981950" y="2489200"/>
          <p14:tracePt t="76648" x="7994650" y="2463800"/>
          <p14:tracePt t="76652" x="8007350" y="2444750"/>
          <p14:tracePt t="76664" x="8020050" y="2425700"/>
          <p14:tracePt t="76681" x="8039100" y="2400300"/>
          <p14:tracePt t="76698" x="8083550" y="2381250"/>
          <p14:tracePt t="76714" x="8128000" y="2362200"/>
          <p14:tracePt t="76731" x="8204200" y="2324100"/>
          <p14:tracePt t="76748" x="8223250" y="2324100"/>
          <p14:tracePt t="76765" x="8248650" y="2311400"/>
          <p14:tracePt t="76781" x="8261350" y="2298700"/>
          <p14:tracePt t="76798" x="8305800" y="2279650"/>
          <p14:tracePt t="76815" x="8343900" y="2247900"/>
          <p14:tracePt t="76831" x="8382000" y="2222500"/>
          <p14:tracePt t="76848" x="8401050" y="2203450"/>
          <p14:tracePt t="76865" x="8420100" y="2184400"/>
          <p14:tracePt t="76881" x="8420100" y="2178050"/>
          <p14:tracePt t="76898" x="8420100" y="2159000"/>
          <p14:tracePt t="76915" x="8420100" y="2152650"/>
          <p14:tracePt t="76931" x="8432800" y="2133600"/>
          <p14:tracePt t="76948" x="8432800" y="2127250"/>
          <p14:tracePt t="76965" x="8432800" y="2120900"/>
          <p14:tracePt t="76981" x="8420100" y="2108200"/>
          <p14:tracePt t="77060" x="8407400" y="2108200"/>
          <p14:tracePt t="77084" x="8401050" y="2108200"/>
          <p14:tracePt t="77091" x="8394700" y="2108200"/>
          <p14:tracePt t="77099" x="8382000" y="2108200"/>
          <p14:tracePt t="77114" x="8369300" y="2108200"/>
          <p14:tracePt t="77131" x="8350250" y="2108200"/>
          <p14:tracePt t="77147" x="8324850" y="2095500"/>
          <p14:tracePt t="77164" x="8293100" y="2089150"/>
          <p14:tracePt t="77181" x="8267700" y="2057400"/>
          <p14:tracePt t="77197" x="8255000" y="2038350"/>
          <p14:tracePt t="77214" x="8248650" y="2032000"/>
          <p14:tracePt t="77231" x="8235950" y="2019300"/>
          <p14:tracePt t="77248" x="8223250" y="2019300"/>
          <p14:tracePt t="77265" x="8216900" y="2012950"/>
          <p14:tracePt t="77281" x="8191500" y="2012950"/>
          <p14:tracePt t="77298" x="8178800" y="2000250"/>
          <p14:tracePt t="77315" x="8166100" y="2000250"/>
          <p14:tracePt t="77332" x="8153400" y="2000250"/>
          <p14:tracePt t="77348" x="8134350" y="2000250"/>
          <p14:tracePt t="77365" x="8108950" y="2000250"/>
          <p14:tracePt t="77381" x="8070850" y="2000250"/>
          <p14:tracePt t="77398" x="8020050" y="2000250"/>
          <p14:tracePt t="77415" x="7969250" y="2000250"/>
          <p14:tracePt t="77431" x="7918450" y="2038350"/>
          <p14:tracePt t="77448" x="7854950" y="2082800"/>
          <p14:tracePt t="77465" x="7810500" y="2133600"/>
          <p14:tracePt t="77481" x="7797800" y="2152650"/>
          <p14:tracePt t="77498" x="7791450" y="2165350"/>
          <p14:tracePt t="77515" x="7791450" y="2171700"/>
          <p14:tracePt t="77531" x="7791450" y="2184400"/>
          <p14:tracePt t="77548" x="7791450" y="2209800"/>
          <p14:tracePt t="77565" x="7797800" y="2260600"/>
          <p14:tracePt t="77581" x="7835900" y="2381250"/>
          <p14:tracePt t="77598" x="7880350" y="2559050"/>
          <p14:tracePt t="77615" x="7956550" y="2838450"/>
          <p14:tracePt t="77631" x="8051800" y="3117850"/>
          <p14:tracePt t="77648" x="8096250" y="3295650"/>
          <p14:tracePt t="77665" x="8115300" y="3333750"/>
          <p14:tracePt t="77669" x="8115300" y="3346450"/>
          <p14:tracePt t="77748" x="8115300" y="3352800"/>
          <p14:tracePt t="77756" x="8108950" y="3352800"/>
          <p14:tracePt t="77772" x="8102600" y="3365500"/>
          <p14:tracePt t="77781" x="8096250" y="3371850"/>
          <p14:tracePt t="77798" x="8070850" y="3409950"/>
          <p14:tracePt t="77815" x="8051800" y="3448050"/>
          <p14:tracePt t="77832" x="8032750" y="3479800"/>
          <p14:tracePt t="77848" x="8032750" y="3486150"/>
          <p14:tracePt t="77865" x="8020050" y="3498850"/>
          <p14:tracePt t="77884" x="8013700" y="3498850"/>
          <p14:tracePt t="77899" x="7994650" y="3460750"/>
          <p14:tracePt t="77915" x="7969250" y="3403600"/>
          <p14:tracePt t="77932" x="7950200" y="3365500"/>
          <p14:tracePt t="77948" x="7924800" y="3314700"/>
          <p14:tracePt t="77965" x="7912100" y="3289300"/>
          <p14:tracePt t="78060" x="7905750" y="3289300"/>
          <p14:tracePt t="78076" x="7893050" y="3282950"/>
          <p14:tracePt t="78084" x="7893050" y="3276600"/>
          <p14:tracePt t="78092" x="7880350" y="3276600"/>
          <p14:tracePt t="78100" x="7874000" y="3276600"/>
          <p14:tracePt t="78115" x="7854950" y="3263900"/>
          <p14:tracePt t="78132" x="7835900" y="3251200"/>
          <p14:tracePt t="78148" x="7816850" y="3251200"/>
          <p14:tracePt t="78165" x="7810500" y="3251200"/>
          <p14:tracePt t="78182" x="7797800" y="3244850"/>
          <p14:tracePt t="78260" x="7797800" y="3251200"/>
          <p14:tracePt t="78284" x="7797800" y="3257550"/>
          <p14:tracePt t="78644" x="7804150" y="3257550"/>
          <p14:tracePt t="78652" x="7804150" y="3251200"/>
          <p14:tracePt t="78892" x="7791450" y="3251200"/>
          <p14:tracePt t="78900" x="7759700" y="3251200"/>
          <p14:tracePt t="78908" x="7740650" y="3263900"/>
          <p14:tracePt t="78916" x="7721600" y="3263900"/>
          <p14:tracePt t="78932" x="7702550" y="3270250"/>
          <p14:tracePt t="78949" x="7677150" y="3289300"/>
          <p14:tracePt t="78965" x="7658100" y="3295650"/>
          <p14:tracePt t="78982" x="7645400" y="3308350"/>
          <p14:tracePt t="78999" x="7632700" y="3314700"/>
          <p14:tracePt t="79015" x="7607300" y="3314700"/>
          <p14:tracePt t="79032" x="7550150" y="3327400"/>
          <p14:tracePt t="79049" x="7397750" y="3352800"/>
          <p14:tracePt t="79065" x="7175500" y="3371850"/>
          <p14:tracePt t="79082" x="6756400" y="3429000"/>
          <p14:tracePt t="79099" x="6457950" y="3429000"/>
          <p14:tracePt t="79115" x="6184900" y="3429000"/>
          <p14:tracePt t="79132" x="5994400" y="3429000"/>
          <p14:tracePt t="79149" x="5880100" y="3429000"/>
          <p14:tracePt t="79165" x="5835650" y="3429000"/>
          <p14:tracePt t="79251" x="5829300" y="3429000"/>
          <p14:tracePt t="79267" x="5829300" y="3422650"/>
          <p14:tracePt t="79275" x="5829300" y="3416300"/>
          <p14:tracePt t="79292" x="5829300" y="3403600"/>
          <p14:tracePt t="79316" x="5822950" y="3397250"/>
          <p14:tracePt t="79332" x="5803900" y="3390900"/>
          <p14:tracePt t="79348" x="5803900" y="3384550"/>
          <p14:tracePt t="79356" x="5784850" y="3384550"/>
          <p14:tracePt t="79365" x="5765800" y="3384550"/>
          <p14:tracePt t="79382" x="5715000" y="3384550"/>
          <p14:tracePt t="79399" x="5645150" y="3371850"/>
          <p14:tracePt t="79415" x="5575300" y="3359150"/>
          <p14:tracePt t="79432" x="5499100" y="3340100"/>
          <p14:tracePt t="79449" x="5461000" y="3314700"/>
          <p14:tracePt t="79465" x="5429250" y="3295650"/>
          <p14:tracePt t="79724" x="5422900" y="3295650"/>
          <p14:tracePt t="79732" x="5422900" y="3282950"/>
          <p14:tracePt t="79780" x="5422900" y="3276600"/>
          <p14:tracePt t="79884" x="5429250" y="3270250"/>
          <p14:tracePt t="79892" x="5429250" y="3263900"/>
          <p14:tracePt t="79924" x="5435600" y="3263900"/>
          <p14:tracePt t="79972" x="5435600" y="3257550"/>
          <p14:tracePt t="80013" x="5441950" y="3257550"/>
          <p14:tracePt t="80092" x="5454650" y="3257550"/>
          <p14:tracePt t="80132" x="5461000" y="3257550"/>
          <p14:tracePt t="80220" x="5467350" y="3257550"/>
          <p14:tracePt t="80228" x="5480050" y="3257550"/>
          <p14:tracePt t="80236" x="5486400" y="3257550"/>
          <p14:tracePt t="80249" x="5499100" y="3257550"/>
          <p14:tracePt t="80266" x="5518150" y="3263900"/>
          <p14:tracePt t="80283" x="5575300" y="3289300"/>
          <p14:tracePt t="80299" x="5613400" y="3289300"/>
          <p14:tracePt t="80316" x="5651500" y="3289300"/>
          <p14:tracePt t="80332" x="5664200" y="3289300"/>
          <p14:tracePt t="80349" x="5683250" y="3289300"/>
          <p14:tracePt t="80366" x="5708650" y="3289300"/>
          <p14:tracePt t="80382" x="5727700" y="3289300"/>
          <p14:tracePt t="80399" x="5765800" y="3289300"/>
          <p14:tracePt t="80416" x="5810250" y="3270250"/>
          <p14:tracePt t="80432" x="5829300" y="3251200"/>
          <p14:tracePt t="80449" x="5835650" y="3251200"/>
          <p14:tracePt t="80468" x="5842000" y="3244850"/>
          <p14:tracePt t="80492" x="5848350" y="3244850"/>
          <p14:tracePt t="80499" x="5854700" y="3238500"/>
          <p14:tracePt t="80515" x="5886450" y="3232150"/>
          <p14:tracePt t="80532" x="5911850" y="3213100"/>
          <p14:tracePt t="80549" x="5969000" y="3213100"/>
          <p14:tracePt t="80565" x="5988050" y="3206750"/>
          <p14:tracePt t="80583" x="6013450" y="3206750"/>
          <p14:tracePt t="80599" x="6032500" y="3194050"/>
          <p14:tracePt t="80616" x="6057900" y="3194050"/>
          <p14:tracePt t="80632" x="6064250" y="3194050"/>
          <p14:tracePt t="80685" x="6070600" y="3194050"/>
          <p14:tracePt t="80702" x="6083300" y="3194050"/>
          <p14:tracePt t="80716" x="6096000" y="3194050"/>
          <p14:tracePt t="80724" x="6108700" y="3200400"/>
          <p14:tracePt t="80732" x="6121400" y="3206750"/>
          <p14:tracePt t="80749" x="6146800" y="3225800"/>
          <p14:tracePt t="80766" x="6172200" y="3225800"/>
          <p14:tracePt t="80782" x="6210300" y="3225800"/>
          <p14:tracePt t="80799" x="6229350" y="3225800"/>
          <p14:tracePt t="80816" x="6254750" y="3225800"/>
          <p14:tracePt t="81492" x="6273800" y="3225800"/>
          <p14:tracePt t="81500" x="6286500" y="3225800"/>
          <p14:tracePt t="81508" x="6292850" y="3238500"/>
          <p14:tracePt t="81517" x="6299200" y="3238500"/>
          <p14:tracePt t="81533" x="6426200" y="3251200"/>
          <p14:tracePt t="81549" x="6559550" y="3276600"/>
          <p14:tracePt t="81566" x="6724650" y="3289300"/>
          <p14:tracePt t="81583" x="6794500" y="3314700"/>
          <p14:tracePt t="81599" x="6826250" y="3327400"/>
          <p14:tracePt t="81724" x="6819900" y="3327400"/>
          <p14:tracePt t="81740" x="6813550" y="3327400"/>
          <p14:tracePt t="81748" x="6807200" y="3327400"/>
          <p14:tracePt t="81756" x="6794500" y="3327400"/>
          <p14:tracePt t="81766" x="6788150" y="3327400"/>
          <p14:tracePt t="81783" x="6769100" y="3321050"/>
          <p14:tracePt t="81799" x="6756400" y="3321050"/>
          <p14:tracePt t="81816" x="6718300" y="3321050"/>
          <p14:tracePt t="81833" x="6692900" y="3321050"/>
          <p14:tracePt t="81850" x="6661150" y="3321050"/>
          <p14:tracePt t="81866" x="6654800" y="3321050"/>
          <p14:tracePt t="81924" x="6648450" y="3321050"/>
          <p14:tracePt t="81940" x="6648450" y="3308350"/>
          <p14:tracePt t="81956" x="6642100" y="3302000"/>
          <p14:tracePt t="82220" x="6642100" y="3295650"/>
          <p14:tracePt t="82228" x="6648450" y="3295650"/>
          <p14:tracePt t="82236" x="6667500" y="3289300"/>
          <p14:tracePt t="82250" x="6673850" y="3289300"/>
          <p14:tracePt t="82266" x="6762750" y="3238500"/>
          <p14:tracePt t="82283" x="6807200" y="3194050"/>
          <p14:tracePt t="82300" x="6838950" y="3149600"/>
          <p14:tracePt t="82316" x="6851650" y="3105150"/>
          <p14:tracePt t="82333" x="6858000" y="3079750"/>
          <p14:tracePt t="82350" x="6858000" y="3054350"/>
          <p14:tracePt t="82366" x="6858000" y="3035300"/>
          <p14:tracePt t="82383" x="6858000" y="3016250"/>
          <p14:tracePt t="82400" x="6858000" y="3009900"/>
          <p14:tracePt t="82416" x="6845300" y="3003550"/>
          <p14:tracePt t="82433" x="6838950" y="2997200"/>
          <p14:tracePt t="82450" x="6826250" y="2997200"/>
          <p14:tracePt t="82467" x="6807200" y="3016250"/>
          <p14:tracePt t="82483" x="6781800" y="3079750"/>
          <p14:tracePt t="82500" x="6769100" y="3175000"/>
          <p14:tracePt t="82516" x="6756400" y="3295650"/>
          <p14:tracePt t="82533" x="6781800" y="3378200"/>
          <p14:tracePt t="82550" x="6864350" y="3454400"/>
          <p14:tracePt t="82566" x="7010400" y="3511550"/>
          <p14:tracePt t="82583" x="7213600" y="3524250"/>
          <p14:tracePt t="82600" x="7486650" y="3524250"/>
          <p14:tracePt t="82616" x="7810500" y="3403600"/>
          <p14:tracePt t="82633" x="7994650" y="3263900"/>
          <p14:tracePt t="82650" x="8077200" y="3117850"/>
          <p14:tracePt t="82667" x="8083550" y="2927350"/>
          <p14:tracePt t="82683" x="8083550" y="2851150"/>
          <p14:tracePt t="82700" x="8083550" y="2787650"/>
          <p14:tracePt t="82716" x="8096250" y="2768600"/>
          <p14:tracePt t="82733" x="8096250" y="2762250"/>
          <p14:tracePt t="82766" x="8121650" y="2762250"/>
          <p14:tracePt t="82783" x="8140700" y="2762250"/>
          <p14:tracePt t="82799" x="8153400" y="2774950"/>
          <p14:tracePt t="82816" x="8178800" y="2863850"/>
          <p14:tracePt t="82833" x="8178800" y="2933700"/>
          <p14:tracePt t="82849" x="8197850" y="3028950"/>
          <p14:tracePt t="82866" x="8204200" y="3092450"/>
          <p14:tracePt t="82883" x="8191500" y="3149600"/>
          <p14:tracePt t="82899" x="8140700" y="3175000"/>
          <p14:tracePt t="82916" x="8083550" y="3187700"/>
          <p14:tracePt t="82933" x="8026400" y="3200400"/>
          <p14:tracePt t="82949" x="8001000" y="3206750"/>
          <p14:tracePt t="82966" x="7988300" y="3206750"/>
          <p14:tracePt t="82983" x="7975600" y="3213100"/>
          <p14:tracePt t="83148" x="7975600" y="3219450"/>
          <p14:tracePt t="83156" x="7943850" y="3219450"/>
          <p14:tracePt t="83166" x="7861300" y="3219450"/>
          <p14:tracePt t="83183" x="7613650" y="3238500"/>
          <p14:tracePt t="83200" x="7277100" y="3295650"/>
          <p14:tracePt t="83203" x="7137400" y="3295650"/>
          <p14:tracePt t="83217" x="7054850" y="3308350"/>
          <p14:tracePt t="83233" x="6953250" y="3308350"/>
          <p14:tracePt t="83250" x="6940550" y="3308350"/>
          <p14:tracePt t="83266" x="6940550" y="3302000"/>
          <p14:tracePt t="83283" x="6940550" y="3276600"/>
          <p14:tracePt t="83300" x="6940550" y="3263900"/>
          <p14:tracePt t="83317" x="6940550" y="3244850"/>
          <p14:tracePt t="83333" x="6940550" y="3238500"/>
          <p14:tracePt t="83350" x="6940550" y="3232150"/>
          <p14:tracePt t="83367" x="6902450" y="3213100"/>
          <p14:tracePt t="83383" x="6826250" y="3200400"/>
          <p14:tracePt t="83400" x="6750050" y="3194050"/>
          <p14:tracePt t="83417" x="6699250" y="3194050"/>
          <p14:tracePt t="83433" x="6680200" y="3194050"/>
          <p14:tracePt t="83450" x="6673850" y="3194050"/>
          <p14:tracePt t="83476" x="6667500" y="3194050"/>
          <p14:tracePt t="83484" x="6661150" y="3194050"/>
          <p14:tracePt t="83501" x="6654800" y="3206750"/>
          <p14:tracePt t="83517" x="6648450" y="3213100"/>
          <p14:tracePt t="83533" x="6629400" y="3219450"/>
          <p14:tracePt t="83550" x="6610350" y="3232150"/>
          <p14:tracePt t="83567" x="6572250" y="3251200"/>
          <p14:tracePt t="83583" x="6559550" y="3251200"/>
          <p14:tracePt t="83600" x="6559550" y="3257550"/>
          <p14:tracePt t="83652" x="6559550" y="3263900"/>
          <p14:tracePt t="83660" x="6559550" y="3276600"/>
          <p14:tracePt t="83669" x="6559550" y="3282950"/>
          <p14:tracePt t="83788" x="6559550" y="3289300"/>
          <p14:tracePt t="83804" x="6559550" y="3295650"/>
          <p14:tracePt t="83820" x="6559550" y="3308350"/>
          <p14:tracePt t="84124" x="6565900" y="3308350"/>
          <p14:tracePt t="84132" x="6572250" y="3308350"/>
          <p14:tracePt t="84140" x="6578600" y="3308350"/>
          <p14:tracePt t="84165" x="6584950" y="3302000"/>
          <p14:tracePt t="84172" x="6584950" y="3295650"/>
          <p14:tracePt t="84198" x="6597650" y="3289300"/>
          <p14:tracePt t="84220" x="6610350" y="3282950"/>
          <p14:tracePt t="84236" x="6610350" y="3276600"/>
          <p14:tracePt t="84244" x="6616700" y="3270250"/>
          <p14:tracePt t="84253" x="6629400" y="3270250"/>
          <p14:tracePt t="84268" x="6635750" y="3270250"/>
          <p14:tracePt t="84284" x="6654800" y="3257550"/>
          <p14:tracePt t="84300" x="6661150" y="3257550"/>
          <p14:tracePt t="84334" x="6667500" y="3257550"/>
          <p14:tracePt t="84350" x="6686550" y="3257550"/>
          <p14:tracePt t="84367" x="6699250" y="3257550"/>
          <p14:tracePt t="84384" x="6718300" y="3257550"/>
          <p14:tracePt t="84400" x="6756400" y="3257550"/>
          <p14:tracePt t="84417" x="6794500" y="3257550"/>
          <p14:tracePt t="84434" x="6832600" y="3257550"/>
          <p14:tracePt t="84451" x="6877050" y="3257550"/>
          <p14:tracePt t="84467" x="6902450" y="3257550"/>
          <p14:tracePt t="84484" x="6934200" y="3257550"/>
          <p14:tracePt t="84500" x="6959600" y="3257550"/>
          <p14:tracePt t="84517" x="6997700" y="3257550"/>
          <p14:tracePt t="84534" x="7023100" y="3257550"/>
          <p14:tracePt t="84550" x="7054850" y="3257550"/>
          <p14:tracePt t="84567" x="7067550" y="3257550"/>
          <p14:tracePt t="84583" x="7080250" y="3257550"/>
          <p14:tracePt t="84600" x="7105650" y="3257550"/>
          <p14:tracePt t="84616" x="7143750" y="3257550"/>
          <p14:tracePt t="84633" x="7194550" y="3257550"/>
          <p14:tracePt t="84650" x="7277100" y="3257550"/>
          <p14:tracePt t="84667" x="7397750" y="3257550"/>
          <p14:tracePt t="84684" x="7448550" y="3257550"/>
          <p14:tracePt t="84700" x="7473950" y="3251200"/>
          <p14:tracePt t="84717" x="7486650" y="3251200"/>
          <p14:tracePt t="84734" x="7505700" y="3251200"/>
          <p14:tracePt t="84751" x="7518400" y="3238500"/>
          <p14:tracePt t="84767" x="7543800" y="3238500"/>
          <p14:tracePt t="84784" x="7581900" y="3232150"/>
          <p14:tracePt t="84800" x="7626350" y="3219450"/>
          <p14:tracePt t="84817" x="7658100" y="3213100"/>
          <p14:tracePt t="84834" x="7670800" y="3213100"/>
          <p14:tracePt t="84850" x="7689850" y="3213100"/>
          <p14:tracePt t="84867" x="7708900" y="3206750"/>
          <p14:tracePt t="84884" x="7721600" y="3206750"/>
          <p14:tracePt t="84900" x="7727950" y="3206750"/>
          <p14:tracePt t="84917" x="7734300" y="3206750"/>
          <p14:tracePt t="84950" x="7740650" y="3206750"/>
          <p14:tracePt t="84968" x="7753350" y="3206750"/>
          <p14:tracePt t="84984" x="7766050" y="3206750"/>
          <p14:tracePt t="85000" x="7785100" y="3206750"/>
          <p14:tracePt t="85017" x="7797800" y="3206750"/>
          <p14:tracePt t="85034" x="7810500" y="3206750"/>
          <p14:tracePt t="85051" x="7823200" y="3206750"/>
          <p14:tracePt t="85067" x="7829550" y="3206750"/>
          <p14:tracePt t="85084" x="7842250" y="3206750"/>
          <p14:tracePt t="85101" x="7848600" y="3206750"/>
          <p14:tracePt t="85117" x="7867650" y="3213100"/>
          <p14:tracePt t="85134" x="7893050" y="3213100"/>
          <p14:tracePt t="85150" x="7918450" y="3225800"/>
          <p14:tracePt t="85167" x="7937500" y="3232150"/>
          <p14:tracePt t="85184" x="7950200" y="3232150"/>
          <p14:tracePt t="86340" x="7931150" y="3232150"/>
          <p14:tracePt t="86348" x="7905750" y="3232150"/>
          <p14:tracePt t="86356" x="7861300" y="3232150"/>
          <p14:tracePt t="86367" x="7842250" y="3244850"/>
          <p14:tracePt t="86384" x="7753350" y="3257550"/>
          <p14:tracePt t="86401" x="7632700" y="3295650"/>
          <p14:tracePt t="86417" x="7454900" y="3352800"/>
          <p14:tracePt t="86435" x="7251700" y="3403600"/>
          <p14:tracePt t="86451" x="7048500" y="3416300"/>
          <p14:tracePt t="86467" x="6978650" y="3416300"/>
          <p14:tracePt t="86484" x="6896100" y="3416300"/>
          <p14:tracePt t="86501" x="6851650" y="3416300"/>
          <p14:tracePt t="86518" x="6807200" y="3416300"/>
          <p14:tracePt t="86534" x="6750050" y="3409950"/>
          <p14:tracePt t="86551" x="6705600" y="3403600"/>
          <p14:tracePt t="86568" x="6692900" y="3403600"/>
          <p14:tracePt t="86584" x="6673850" y="3397250"/>
          <p14:tracePt t="86601" x="6667500" y="3397250"/>
          <p14:tracePt t="86618" x="6661150" y="3384550"/>
          <p14:tracePt t="86660" x="6654800" y="3384550"/>
          <p14:tracePt t="86684" x="6648450" y="3378200"/>
          <p14:tracePt t="86700" x="6648450" y="3371850"/>
          <p14:tracePt t="86708" x="6648450" y="3365500"/>
          <p14:tracePt t="86724" x="6648450" y="3359150"/>
          <p14:tracePt t="86740" x="6648450" y="3352800"/>
          <p14:tracePt t="86756" x="6648450" y="3340100"/>
          <p14:tracePt t="86768" x="6648450" y="3333750"/>
          <p14:tracePt t="86784" x="6654800" y="3321050"/>
          <p14:tracePt t="86801" x="6654800" y="3308350"/>
          <p14:tracePt t="86818" x="6667500" y="3295650"/>
          <p14:tracePt t="86835" x="6673850" y="3276600"/>
          <p14:tracePt t="86851" x="6680200" y="3270250"/>
          <p14:tracePt t="86868" x="6692900" y="3257550"/>
          <p14:tracePt t="86901" x="6705600" y="3251200"/>
          <p14:tracePt t="87428" x="6718300" y="3251200"/>
          <p14:tracePt t="87436" x="6737350" y="3251200"/>
          <p14:tracePt t="87444" x="6756400" y="3251200"/>
          <p14:tracePt t="87452" x="6775450" y="3251200"/>
          <p14:tracePt t="87468" x="6826250" y="3251200"/>
          <p14:tracePt t="87485" x="6877050" y="3251200"/>
          <p14:tracePt t="87501" x="6908800" y="3251200"/>
          <p14:tracePt t="87518" x="6934200" y="3238500"/>
          <p14:tracePt t="87535" x="6946900" y="3238500"/>
          <p14:tracePt t="87551" x="6959600" y="3238500"/>
          <p14:tracePt t="87568" x="6965950" y="3238500"/>
          <p14:tracePt t="87585" x="6972300" y="3232150"/>
          <p14:tracePt t="87628" x="6978650" y="3232150"/>
          <p14:tracePt t="87660" x="6991350" y="3232150"/>
          <p14:tracePt t="87724" x="6997700" y="3232150"/>
          <p14:tracePt t="87748" x="7004050" y="3232150"/>
          <p14:tracePt t="87756" x="7016750" y="3232150"/>
          <p14:tracePt t="87772" x="7023100" y="3232150"/>
          <p14:tracePt t="87788" x="7035800" y="3232150"/>
          <p14:tracePt t="87796" x="7042150" y="3232150"/>
          <p14:tracePt t="87804" x="7061200" y="3232150"/>
          <p14:tracePt t="87819" x="7105650" y="3232150"/>
          <p14:tracePt t="87835" x="7112000" y="3232150"/>
          <p14:tracePt t="87851" x="7175500" y="3232150"/>
          <p14:tracePt t="87868" x="7207250" y="3232150"/>
          <p14:tracePt t="87885" x="7232650" y="3232150"/>
          <p14:tracePt t="87901" x="7251700" y="3232150"/>
          <p14:tracePt t="87918" x="7289800" y="3232150"/>
          <p14:tracePt t="87935" x="7327900" y="3232150"/>
          <p14:tracePt t="87951" x="7353300" y="3232150"/>
          <p14:tracePt t="87968" x="7385050" y="3232150"/>
          <p14:tracePt t="87985" x="7416800" y="3232150"/>
          <p14:tracePt t="88001" x="7454900" y="3232150"/>
          <p14:tracePt t="88019" x="7512050" y="3232150"/>
          <p14:tracePt t="88035" x="7581900" y="3244850"/>
          <p14:tracePt t="88051" x="7632700" y="3257550"/>
          <p14:tracePt t="88068" x="7708900" y="3270250"/>
          <p14:tracePt t="88085" x="7759700" y="3282950"/>
          <p14:tracePt t="88101" x="7797800" y="3282950"/>
          <p14:tracePt t="88118" x="7816850" y="3289300"/>
          <p14:tracePt t="88151" x="7823200" y="3289300"/>
          <p14:tracePt t="88168" x="7835900" y="3289300"/>
          <p14:tracePt t="88184" x="7842250" y="3289300"/>
          <p14:tracePt t="88201" x="7848600" y="3289300"/>
          <p14:tracePt t="88348" x="7816850" y="3289300"/>
          <p14:tracePt t="88356" x="7778750" y="3289300"/>
          <p14:tracePt t="88364" x="7747000" y="3289300"/>
          <p14:tracePt t="88372" x="7696200" y="3289300"/>
          <p14:tracePt t="88385" x="7645400" y="3289300"/>
          <p14:tracePt t="88402" x="7537450" y="3314700"/>
          <p14:tracePt t="88419" x="7397750" y="3352800"/>
          <p14:tracePt t="88435" x="7258050" y="3422650"/>
          <p14:tracePt t="88451" x="7092950" y="3530600"/>
          <p14:tracePt t="88468" x="6978650" y="3600450"/>
          <p14:tracePt t="88485" x="6927850" y="3632200"/>
          <p14:tracePt t="88502" x="6921500" y="3644900"/>
          <p14:tracePt t="88518" x="6908800" y="3663950"/>
          <p14:tracePt t="88535" x="6908800" y="3689350"/>
          <p14:tracePt t="88552" x="6908800" y="3714750"/>
          <p14:tracePt t="88568" x="6908800" y="3733800"/>
          <p14:tracePt t="88585" x="6908800" y="3759200"/>
          <p14:tracePt t="88602" x="6908800" y="3797300"/>
          <p14:tracePt t="88619" x="6902450" y="3860800"/>
          <p14:tracePt t="88635" x="6877050" y="3898900"/>
          <p14:tracePt t="88652" x="6858000" y="3924300"/>
          <p14:tracePt t="88668" x="6819900" y="3949700"/>
          <p14:tracePt t="88685" x="6775450" y="3981450"/>
          <p14:tracePt t="88702" x="6711950" y="4013200"/>
          <p14:tracePt t="88718" x="6623050" y="4038600"/>
          <p14:tracePt t="88735" x="6527800" y="4038600"/>
          <p14:tracePt t="88752" x="6464300" y="4038600"/>
          <p14:tracePt t="88768" x="6451600" y="4038600"/>
          <p14:tracePt t="88785" x="6438900" y="4038600"/>
          <p14:tracePt t="88802" x="6432550" y="4032250"/>
          <p14:tracePt t="88818" x="6432550" y="3994150"/>
          <p14:tracePt t="88835" x="6432550" y="3924300"/>
          <p14:tracePt t="88852" x="6432550" y="3841750"/>
          <p14:tracePt t="88868" x="6432550" y="3759200"/>
          <p14:tracePt t="88885" x="6432550" y="3670300"/>
          <p14:tracePt t="88902" x="6432550" y="3600450"/>
          <p14:tracePt t="88918" x="6419850" y="3530600"/>
          <p14:tracePt t="88935" x="6407150" y="3460750"/>
          <p14:tracePt t="88952" x="6381750" y="3416300"/>
          <p14:tracePt t="88968" x="6350000" y="3352800"/>
          <p14:tracePt t="88985" x="6292850" y="3302000"/>
          <p14:tracePt t="89002" x="6197600" y="3244850"/>
          <p14:tracePt t="89019" x="6026150" y="3200400"/>
          <p14:tracePt t="89035" x="5956300" y="3200400"/>
          <p14:tracePt t="89052" x="5918200" y="3187700"/>
          <p14:tracePt t="89068" x="5905500" y="3187700"/>
          <p14:tracePt t="89085" x="5892800" y="3187700"/>
          <p14:tracePt t="89118" x="5867400" y="3187700"/>
          <p14:tracePt t="89135" x="5816600" y="3187700"/>
          <p14:tracePt t="89152" x="5753100" y="3200400"/>
          <p14:tracePt t="89168" x="5657850" y="3225800"/>
          <p14:tracePt t="89185" x="5530850" y="3257550"/>
          <p14:tracePt t="89202" x="5359400" y="3270250"/>
          <p14:tracePt t="89205" x="5289550" y="3282950"/>
          <p14:tracePt t="89218" x="5238750" y="3282950"/>
          <p14:tracePt t="89235" x="5194300" y="3308350"/>
          <p14:tracePt t="89300" x="5194300" y="3302000"/>
          <p14:tracePt t="89316" x="5207000" y="3295650"/>
          <p14:tracePt t="89332" x="5213350" y="3289300"/>
          <p14:tracePt t="89348" x="5219700" y="3276600"/>
          <p14:tracePt t="89372" x="5226050" y="3276600"/>
          <p14:tracePt t="89420" x="5238750" y="3276600"/>
          <p14:tracePt t="89428" x="5245100" y="3276600"/>
          <p14:tracePt t="89436" x="5264150" y="3276600"/>
          <p14:tracePt t="89452" x="5283200" y="3276600"/>
          <p14:tracePt t="89468" x="5327650" y="3302000"/>
          <p14:tracePt t="89485" x="5353050" y="3365500"/>
          <p14:tracePt t="89502" x="5378450" y="3448050"/>
          <p14:tracePt t="89519" x="5391150" y="3568700"/>
          <p14:tracePt t="89535" x="5391150" y="3702050"/>
          <p14:tracePt t="89552" x="5391150" y="3854450"/>
          <p14:tracePt t="89569" x="5391150" y="3968750"/>
          <p14:tracePt t="89585" x="5391150" y="4070350"/>
          <p14:tracePt t="89602" x="5384800" y="4108450"/>
          <p14:tracePt t="89635" x="5378450" y="4114800"/>
          <p14:tracePt t="89676" x="5391150" y="4064000"/>
          <p14:tracePt t="89684" x="5403850" y="4013200"/>
          <p14:tracePt t="89692" x="5422900" y="3917950"/>
          <p14:tracePt t="89703" x="5441950" y="3841750"/>
          <p14:tracePt t="89718" x="5486400" y="3663950"/>
          <p14:tracePt t="89735" x="5549900" y="3517900"/>
          <p14:tracePt t="89752" x="5575300" y="3429000"/>
          <p14:tracePt t="89768" x="5600700" y="3371850"/>
          <p14:tracePt t="89785" x="5607050" y="3340100"/>
          <p14:tracePt t="89802" x="5607050" y="3327400"/>
          <p14:tracePt t="89819" x="5607050" y="3314700"/>
          <p14:tracePt t="89835" x="5600700" y="3308350"/>
          <p14:tracePt t="89852" x="5594350" y="3302000"/>
          <p14:tracePt t="89940" x="5588000" y="3289300"/>
          <p14:tracePt t="89948" x="5588000" y="3282950"/>
          <p14:tracePt t="89956" x="5588000" y="3276600"/>
          <p14:tracePt t="89969" x="5588000" y="3270250"/>
          <p14:tracePt t="89985" x="5607050" y="3244850"/>
          <p14:tracePt t="90002" x="5607050" y="3225800"/>
          <p14:tracePt t="90340" x="5607050" y="3232150"/>
          <p14:tracePt t="90348" x="5632450" y="3244850"/>
          <p14:tracePt t="90356" x="5657850" y="3244850"/>
          <p14:tracePt t="90369" x="5695950" y="3244850"/>
          <p14:tracePt t="90386" x="5803900" y="3257550"/>
          <p14:tracePt t="90403" x="5937250" y="3257550"/>
          <p14:tracePt t="90419" x="5975350" y="3257550"/>
          <p14:tracePt t="90435" x="5994400" y="3257550"/>
          <p14:tracePt t="90485" x="6007100" y="3257550"/>
          <p14:tracePt t="90492" x="6013450" y="3257550"/>
          <p14:tracePt t="90502" x="6019800" y="3257550"/>
          <p14:tracePt t="90519" x="6057900" y="3257550"/>
          <p14:tracePt t="90535" x="6102350" y="3257550"/>
          <p14:tracePt t="90552" x="6165850" y="3257550"/>
          <p14:tracePt t="90569" x="6235700" y="3257550"/>
          <p14:tracePt t="90585" x="6286500" y="3257550"/>
          <p14:tracePt t="90602" x="6311900" y="3257550"/>
          <p14:tracePt t="90772" x="6318250" y="3263900"/>
          <p14:tracePt t="90780" x="6318250" y="3276600"/>
          <p14:tracePt t="90788" x="6318250" y="3295650"/>
          <p14:tracePt t="90803" x="6318250" y="3327400"/>
          <p14:tracePt t="90819" x="6318250" y="3371850"/>
          <p14:tracePt t="90836" x="6318250" y="3390900"/>
          <p14:tracePt t="90852" x="6318250" y="3416300"/>
          <p14:tracePt t="90869" x="6318250" y="3429000"/>
          <p14:tracePt t="90886" x="6318250" y="3467100"/>
          <p14:tracePt t="90902" x="6318250" y="3505200"/>
          <p14:tracePt t="90919" x="6318250" y="3556000"/>
          <p14:tracePt t="90936" x="6318250" y="3619500"/>
          <p14:tracePt t="90952" x="6318250" y="3714750"/>
          <p14:tracePt t="90969" x="6318250" y="3797300"/>
          <p14:tracePt t="90986" x="6318250" y="3886200"/>
          <p14:tracePt t="91003" x="6318250" y="3956050"/>
          <p14:tracePt t="91019" x="6318250" y="3987800"/>
          <p14:tracePt t="91036" x="6318250" y="4000500"/>
          <p14:tracePt t="91052" x="6330950" y="4013200"/>
          <p14:tracePt t="91069" x="6330950" y="4025900"/>
          <p14:tracePt t="91292" x="6330950" y="4032250"/>
          <p14:tracePt t="91308" x="6337300" y="4032250"/>
          <p14:tracePt t="91316" x="6350000" y="4032250"/>
          <p14:tracePt t="91324" x="6362700" y="4032250"/>
          <p14:tracePt t="91336" x="6381750" y="4013200"/>
          <p14:tracePt t="91352" x="6400800" y="3981450"/>
          <p14:tracePt t="91369" x="6445250" y="3930650"/>
          <p14:tracePt t="91386" x="6483350" y="3886200"/>
          <p14:tracePt t="91403" x="6527800" y="3822700"/>
          <p14:tracePt t="91419" x="6553200" y="3790950"/>
          <p14:tracePt t="91436" x="6572250" y="3759200"/>
          <p14:tracePt t="91452" x="6591300" y="3733800"/>
          <p14:tracePt t="91469" x="6604000" y="3695700"/>
          <p14:tracePt t="91486" x="6623050" y="3657600"/>
          <p14:tracePt t="91502" x="6635750" y="3619500"/>
          <p14:tracePt t="91519" x="6654800" y="3575050"/>
          <p14:tracePt t="91536" x="6692900" y="3511550"/>
          <p14:tracePt t="91553" x="6731000" y="3448050"/>
          <p14:tracePt t="91569" x="6756400" y="3409950"/>
          <p14:tracePt t="91587" x="6807200" y="3365500"/>
          <p14:tracePt t="91603" x="6832600" y="3352800"/>
          <p14:tracePt t="91619" x="6877050" y="3346450"/>
          <p14:tracePt t="91710" x="6877050" y="3340100"/>
          <p14:tracePt t="91716" x="6877050" y="3333750"/>
          <p14:tracePt t="91732" x="6877050" y="3321050"/>
          <p14:tracePt t="91740" x="6870700" y="3314700"/>
          <p14:tracePt t="91753" x="6851650" y="3302000"/>
          <p14:tracePt t="91769" x="6826250" y="3276600"/>
          <p14:tracePt t="91786" x="6807200" y="3270250"/>
          <p14:tracePt t="91821" x="6807200" y="3257550"/>
          <p14:tracePt t="91852" x="6813550" y="3257550"/>
          <p14:tracePt t="91860" x="6819900" y="3257550"/>
          <p14:tracePt t="91869" x="6832600" y="3257550"/>
          <p14:tracePt t="91886" x="6870700" y="3257550"/>
          <p14:tracePt t="91903" x="6908800" y="3257550"/>
          <p14:tracePt t="91919" x="6953250" y="3251200"/>
          <p14:tracePt t="91936" x="6985000" y="3244850"/>
          <p14:tracePt t="91953" x="7016750" y="3244850"/>
          <p14:tracePt t="91969" x="7035800" y="3238500"/>
          <p14:tracePt t="91986" x="7042150" y="3238500"/>
          <p14:tracePt t="92003" x="7048500" y="3238500"/>
          <p14:tracePt t="92036" x="7054850" y="3238500"/>
          <p14:tracePt t="92076" x="7067550" y="3238500"/>
          <p14:tracePt t="92102" x="7073900" y="3238500"/>
          <p14:tracePt t="92108" x="7092950" y="3238500"/>
          <p14:tracePt t="92119" x="7099300" y="3238500"/>
          <p14:tracePt t="92136" x="7131050" y="3238500"/>
          <p14:tracePt t="92153" x="7156450" y="3251200"/>
          <p14:tracePt t="92169" x="7175500" y="3257550"/>
          <p14:tracePt t="92186" x="7181850" y="3257550"/>
          <p14:tracePt t="92372" x="7188200" y="3257550"/>
          <p14:tracePt t="92413" x="7200900" y="3263900"/>
          <p14:tracePt t="92444" x="7207250" y="3263900"/>
          <p14:tracePt t="92460" x="7213600" y="3263900"/>
          <p14:tracePt t="92492" x="7226300" y="3263900"/>
          <p14:tracePt t="92500" x="7232650" y="3263900"/>
          <p14:tracePt t="92508" x="7239000" y="3263900"/>
          <p14:tracePt t="92519" x="7251700" y="3263900"/>
          <p14:tracePt t="92536" x="7283450" y="3263900"/>
          <p14:tracePt t="92553" x="7315200" y="3263900"/>
          <p14:tracePt t="92569" x="7327900" y="3263900"/>
          <p14:tracePt t="92587" x="7340600" y="3263900"/>
          <p14:tracePt t="92684" x="7353300" y="3263900"/>
          <p14:tracePt t="92692" x="7346950" y="3263900"/>
          <p14:tracePt t="92703" x="7315200" y="3263900"/>
          <p14:tracePt t="92720" x="7232650" y="3251200"/>
          <p14:tracePt t="92736" x="7188200" y="3251200"/>
          <p14:tracePt t="92741" x="7169150" y="3251200"/>
          <p14:tracePt t="92753" x="7162800" y="3251200"/>
          <p14:tracePt t="92769" x="7143750" y="3251200"/>
          <p14:tracePt t="92786" x="7099300" y="3251200"/>
          <p14:tracePt t="92802" x="7029450" y="3251200"/>
          <p14:tracePt t="92819" x="6927850" y="3251200"/>
          <p14:tracePt t="92836" x="6762750" y="3238500"/>
          <p14:tracePt t="92852" x="6496050" y="3238500"/>
          <p14:tracePt t="92869" x="6394450" y="3219450"/>
          <p14:tracePt t="92886" x="6369050" y="3219450"/>
          <p14:tracePt t="92988" x="6375400" y="3219450"/>
          <p14:tracePt t="93028" x="6388100" y="3219450"/>
          <p14:tracePt t="93092" x="6394450" y="3219450"/>
          <p14:tracePt t="93101" x="6400800" y="3219450"/>
          <p14:tracePt t="93116" x="6419850" y="3219450"/>
          <p14:tracePt t="93124" x="6432550" y="3219450"/>
          <p14:tracePt t="93136" x="6451600" y="3200400"/>
          <p14:tracePt t="93153" x="6477000" y="3194050"/>
          <p14:tracePt t="93170" x="6534150" y="3168650"/>
          <p14:tracePt t="93187" x="6699250" y="3105150"/>
          <p14:tracePt t="93203" x="6851650" y="3048000"/>
          <p14:tracePt t="93220" x="7035800" y="2984500"/>
          <p14:tracePt t="93236" x="7219950" y="2940050"/>
          <p14:tracePt t="93253" x="7416800" y="2876550"/>
          <p14:tracePt t="93270" x="7550150" y="2851150"/>
          <p14:tracePt t="93287" x="7683500" y="2825750"/>
          <p14:tracePt t="93303" x="7791450" y="2813050"/>
          <p14:tracePt t="93320" x="7912100" y="2813050"/>
          <p14:tracePt t="93336" x="8013700" y="2813050"/>
          <p14:tracePt t="93353" x="8121650" y="2844800"/>
          <p14:tracePt t="93370" x="8204200" y="2889250"/>
          <p14:tracePt t="93386" x="8255000" y="2946400"/>
          <p14:tracePt t="93403" x="8280400" y="2990850"/>
          <p14:tracePt t="93420" x="8293100" y="3067050"/>
          <p14:tracePt t="93436" x="8293100" y="3168650"/>
          <p14:tracePt t="93453" x="8293100" y="3289300"/>
          <p14:tracePt t="93470" x="8261350" y="3422650"/>
          <p14:tracePt t="93486" x="8197850" y="3543300"/>
          <p14:tracePt t="93503" x="8128000" y="3651250"/>
          <p14:tracePt t="93520" x="8045450" y="3765550"/>
          <p14:tracePt t="93536" x="7969250" y="3860800"/>
          <p14:tracePt t="93553" x="7893050" y="3930650"/>
          <p14:tracePt t="93570" x="7823200" y="3987800"/>
          <p14:tracePt t="93587" x="7727950" y="4057650"/>
          <p14:tracePt t="93603" x="7651750" y="4095750"/>
          <p14:tracePt t="93620" x="7562850" y="4152900"/>
          <p14:tracePt t="93636" x="7467600" y="4216400"/>
          <p14:tracePt t="93653" x="7397750" y="4260850"/>
          <p14:tracePt t="93670" x="7366000" y="4292600"/>
          <p14:tracePt t="93686" x="7353300" y="4305300"/>
          <p14:tracePt t="93703" x="7334250" y="4318000"/>
          <p14:tracePt t="93720" x="7327900" y="4324350"/>
          <p14:tracePt t="93737" x="7302500" y="4330700"/>
          <p14:tracePt t="93756" x="7289800" y="4337050"/>
          <p14:tracePt t="93770" x="7277100" y="4343400"/>
          <p14:tracePt t="93787" x="7258050" y="4356100"/>
          <p14:tracePt t="93803" x="7232650" y="4381500"/>
          <p14:tracePt t="93820" x="7200900" y="4406900"/>
          <p14:tracePt t="93837" x="7169150" y="4438650"/>
          <p14:tracePt t="93853" x="7137400" y="4457700"/>
          <p14:tracePt t="93870" x="7112000" y="4476750"/>
          <p14:tracePt t="94124" x="7099300" y="4483100"/>
          <p14:tracePt t="94132" x="7048500" y="4489450"/>
          <p14:tracePt t="94140" x="6991350" y="4489450"/>
          <p14:tracePt t="94153" x="6934200" y="4508500"/>
          <p14:tracePt t="94170" x="6889750" y="4508500"/>
          <p14:tracePt t="94252" x="6883400" y="4508500"/>
          <p14:tracePt t="94260" x="6845300" y="4508500"/>
          <p14:tracePt t="94270" x="6826250" y="4508500"/>
          <p14:tracePt t="94287" x="6800850" y="4508500"/>
          <p14:tracePt t="94303" x="6775450" y="4514850"/>
          <p14:tracePt t="94320" x="6737350" y="4514850"/>
          <p14:tracePt t="94337" x="6699250" y="4527550"/>
          <p14:tracePt t="94353" x="6654800" y="4533900"/>
          <p14:tracePt t="94371" x="6521450" y="4546600"/>
          <p14:tracePt t="94387" x="6451600" y="4559300"/>
          <p14:tracePt t="94403" x="6197600" y="4591050"/>
          <p14:tracePt t="94420" x="6045200" y="4591050"/>
          <p14:tracePt t="94437" x="5911850" y="4591050"/>
          <p14:tracePt t="94453" x="5810250" y="4591050"/>
          <p14:tracePt t="94470" x="5721350" y="4591050"/>
          <p14:tracePt t="94487" x="5695950" y="4591050"/>
          <p14:tracePt t="94503" x="5676900" y="4591050"/>
          <p14:tracePt t="94520" x="5657850" y="4597400"/>
          <p14:tracePt t="94588" x="5651500" y="4591050"/>
          <p14:tracePt t="94596" x="5645150" y="4572000"/>
          <p14:tracePt t="94604" x="5645150" y="4565650"/>
          <p14:tracePt t="94620" x="5632450" y="4508500"/>
          <p14:tracePt t="94637" x="5619750" y="4457700"/>
          <p14:tracePt t="94653" x="5600700" y="4425950"/>
          <p14:tracePt t="94670" x="5600700" y="4413250"/>
          <p14:tracePt t="94687" x="5600700" y="4394200"/>
          <p14:tracePt t="94703" x="5600700" y="4381500"/>
          <p14:tracePt t="94720" x="5600700" y="4368800"/>
          <p14:tracePt t="94737" x="5594350" y="4362450"/>
          <p14:tracePt t="94753" x="5594350" y="4356100"/>
          <p14:tracePt t="94771" x="5581650" y="4311650"/>
          <p14:tracePt t="94787" x="5581650" y="4298950"/>
          <p14:tracePt t="94804" x="5575300" y="4279900"/>
          <p14:tracePt t="94820" x="5575300" y="4273550"/>
          <p14:tracePt t="94837" x="5575300" y="4254500"/>
          <p14:tracePt t="94853" x="5575300" y="4248150"/>
          <p14:tracePt t="94870" x="5575300" y="4241800"/>
          <p14:tracePt t="94887" x="5575300" y="4235450"/>
          <p14:tracePt t="94920" x="5575300" y="4222750"/>
          <p14:tracePt t="94937" x="5575300" y="4216400"/>
          <p14:tracePt t="94964" x="5575300" y="4210050"/>
          <p14:tracePt t="95035" x="5575300" y="4203700"/>
          <p14:tracePt t="95076" x="5581650" y="4203700"/>
          <p14:tracePt t="95110" x="5588000" y="4203700"/>
          <p14:tracePt t="95156" x="5594350" y="4203700"/>
          <p14:tracePt t="95196" x="5600700" y="4203700"/>
          <p14:tracePt t="95212" x="5607050" y="4203700"/>
          <p14:tracePt t="95228" x="5613400" y="4197350"/>
          <p14:tracePt t="95259" x="5613400" y="4191000"/>
          <p14:tracePt t="95283" x="5613400" y="4184650"/>
          <p14:tracePt t="95291" x="5619750" y="4184650"/>
          <p14:tracePt t="95299" x="5619750" y="4178300"/>
          <p14:tracePt t="95323" x="5619750" y="4171950"/>
          <p14:tracePt t="95469" x="5619750" y="4165600"/>
          <p14:tracePt t="95484" x="5607050" y="4165600"/>
          <p14:tracePt t="95492" x="5600700" y="4171950"/>
          <p14:tracePt t="95504" x="5588000" y="4178300"/>
          <p14:tracePt t="95520" x="5562600" y="4197350"/>
          <p14:tracePt t="95537" x="5537200" y="4235450"/>
          <p14:tracePt t="95554" x="5505450" y="4260850"/>
          <p14:tracePt t="95571" x="5486400" y="4311650"/>
          <p14:tracePt t="95587" x="5467350" y="4330700"/>
          <p14:tracePt t="95604" x="5461000" y="4368800"/>
          <p14:tracePt t="95620" x="5441950" y="4400550"/>
          <p14:tracePt t="95637" x="5429250" y="4425950"/>
          <p14:tracePt t="95654" x="5410200" y="4457700"/>
          <p14:tracePt t="95670" x="5391150" y="4483100"/>
          <p14:tracePt t="95687" x="5378450" y="4502150"/>
          <p14:tracePt t="95704" x="5372100" y="4514850"/>
          <p14:tracePt t="95721" x="5365750" y="4527550"/>
          <p14:tracePt t="95737" x="5365750" y="4533900"/>
          <p14:tracePt t="95754" x="5353050" y="4546600"/>
          <p14:tracePt t="95770" x="5346700" y="4546600"/>
          <p14:tracePt t="95853" x="5346700" y="4552950"/>
          <p14:tracePt t="95860" x="5365750" y="4552950"/>
          <p14:tracePt t="95870" x="5384800" y="4527550"/>
          <p14:tracePt t="95887" x="5473700" y="4483100"/>
          <p14:tracePt t="95904" x="5594350" y="4425950"/>
          <p14:tracePt t="95921" x="5772150" y="4362450"/>
          <p14:tracePt t="95937" x="6007100" y="4273550"/>
          <p14:tracePt t="95954" x="6216650" y="4222750"/>
          <p14:tracePt t="95971" x="6426200" y="4159250"/>
          <p14:tracePt t="95987" x="6661150" y="4083050"/>
          <p14:tracePt t="96004" x="6800850" y="4044950"/>
          <p14:tracePt t="96020" x="6915150" y="4019550"/>
          <p14:tracePt t="96037" x="7010400" y="3994150"/>
          <p14:tracePt t="96054" x="7054850" y="3981450"/>
          <p14:tracePt t="96071" x="7073900" y="3981450"/>
          <p14:tracePt t="96204" x="7073900" y="3987800"/>
          <p14:tracePt t="96212" x="7067550" y="3994150"/>
          <p14:tracePt t="96220" x="7054850" y="4000500"/>
          <p14:tracePt t="96237" x="7035800" y="4025900"/>
          <p14:tracePt t="96254" x="7004050" y="4038600"/>
          <p14:tracePt t="96271" x="6978650" y="4044950"/>
          <p14:tracePt t="96287" x="6927850" y="4070350"/>
          <p14:tracePt t="96304" x="6902450" y="4070350"/>
          <p14:tracePt t="96321" x="6877050" y="4083050"/>
          <p14:tracePt t="96337" x="6851650" y="4089400"/>
          <p14:tracePt t="96355" x="6826250" y="4102100"/>
          <p14:tracePt t="96371" x="6819900" y="4114800"/>
          <p14:tracePt t="96387" x="6800850" y="4133850"/>
          <p14:tracePt t="96404" x="6788150" y="4140200"/>
          <p14:tracePt t="96421" x="6781800" y="4152900"/>
          <p14:tracePt t="96437" x="6762750" y="4178300"/>
          <p14:tracePt t="96471" x="6743700" y="4197350"/>
          <p14:tracePt t="96487" x="6737350" y="4203700"/>
          <p14:tracePt t="96504" x="6718300" y="4241800"/>
          <p14:tracePt t="96521" x="6699250" y="4279900"/>
          <p14:tracePt t="96537" x="6680200" y="4311650"/>
          <p14:tracePt t="96555" x="6667500" y="4349750"/>
          <p14:tracePt t="96571" x="6654800" y="4362450"/>
          <p14:tracePt t="96587" x="6635750" y="4375150"/>
          <p14:tracePt t="96605" x="6623050" y="4406900"/>
          <p14:tracePt t="96621" x="6610350" y="4419600"/>
          <p14:tracePt t="96654" x="6604000" y="4432300"/>
          <p14:tracePt t="96671" x="6597650" y="4432300"/>
          <p14:tracePt t="96687" x="6584950" y="4445000"/>
          <p14:tracePt t="96708" x="6578600" y="4445000"/>
          <p14:tracePt t="96721" x="6572250" y="4445000"/>
          <p14:tracePt t="96737" x="6565900" y="4451350"/>
          <p14:tracePt t="96755" x="6553200" y="4451350"/>
          <p14:tracePt t="96771" x="6540500" y="4464050"/>
          <p14:tracePt t="96787" x="6534150" y="4464050"/>
          <p14:tracePt t="96804" x="6527800" y="4470400"/>
          <p14:tracePt t="96821" x="6515100" y="4483100"/>
          <p14:tracePt t="96837" x="6502400" y="4483100"/>
          <p14:tracePt t="96854" x="6496050" y="4495800"/>
          <p14:tracePt t="96871" x="6489700" y="4502150"/>
          <p14:tracePt t="97580" x="6489700" y="4489450"/>
          <p14:tracePt t="97597" x="6489700" y="4483100"/>
          <p14:tracePt t="97612" x="6489700" y="4476750"/>
          <p14:tracePt t="97636" x="6489700" y="4470400"/>
          <p14:tracePt t="97645" x="6489700" y="4457700"/>
          <p14:tracePt t="97971" x="6489700" y="4470400"/>
          <p14:tracePt t="97987" x="6496050" y="4470400"/>
          <p14:tracePt t="98034" x="6496050" y="4464050"/>
          <p14:tracePt t="98050" x="6483350" y="4464050"/>
          <p14:tracePt t="98058" x="6477000" y="4464050"/>
          <p14:tracePt t="98067" x="6457950" y="4470400"/>
          <p14:tracePt t="98075" x="6451600" y="4470400"/>
          <p14:tracePt t="98087" x="6432550" y="4476750"/>
          <p14:tracePt t="98104" x="6375400" y="4489450"/>
          <p14:tracePt t="98121" x="6311900" y="4489450"/>
          <p14:tracePt t="98137" x="6267450" y="4502150"/>
          <p14:tracePt t="98154" x="6223000" y="4502150"/>
          <p14:tracePt t="98171" x="6203950" y="4502150"/>
          <p14:tracePt t="98188" x="6197600" y="4502150"/>
          <p14:tracePt t="98221" x="6184900" y="4502150"/>
          <p14:tracePt t="98238" x="6172200" y="4502150"/>
          <p14:tracePt t="98255" x="6165850" y="4502150"/>
          <p14:tracePt t="98271" x="6159500" y="4502150"/>
          <p14:tracePt t="98288" x="6153150" y="4495800"/>
          <p14:tracePt t="98476" x="6146800" y="4489450"/>
          <p14:tracePt t="98484" x="6140450" y="4483100"/>
          <p14:tracePt t="98492" x="6134100" y="4476750"/>
          <p14:tracePt t="98508" x="6127750" y="4464050"/>
          <p14:tracePt t="98521" x="6121400" y="4457700"/>
          <p14:tracePt t="98538" x="6108700" y="4438650"/>
          <p14:tracePt t="98555" x="6096000" y="4432300"/>
          <p14:tracePt t="98571" x="6089650" y="4425950"/>
          <p14:tracePt t="98588" x="6089650" y="4419600"/>
          <p14:tracePt t="98605" x="6076950" y="4419600"/>
          <p14:tracePt t="98652" x="6070600" y="4419600"/>
          <p14:tracePt t="98900" x="6070600" y="4413250"/>
          <p14:tracePt t="99380" x="6089650" y="4406900"/>
          <p14:tracePt t="99388" x="6108700" y="4406900"/>
          <p14:tracePt t="99396" x="6140450" y="4406900"/>
          <p14:tracePt t="99405" x="6172200" y="4406900"/>
          <p14:tracePt t="99422" x="6273800" y="4406900"/>
          <p14:tracePt t="99439" x="6426200" y="4406900"/>
          <p14:tracePt t="99455" x="6578600" y="4375150"/>
          <p14:tracePt t="99472" x="6699250" y="4362450"/>
          <p14:tracePt t="99488" x="6788150" y="4349750"/>
          <p14:tracePt t="99505" x="6838950" y="4349750"/>
          <p14:tracePt t="99522" x="6877050" y="4343400"/>
          <p14:tracePt t="99538" x="6921500" y="4343400"/>
          <p14:tracePt t="99555" x="7073900" y="4343400"/>
          <p14:tracePt t="99572" x="7226300" y="4343400"/>
          <p14:tracePt t="99588" x="7391400" y="4343400"/>
          <p14:tracePt t="99605" x="7493000" y="4343400"/>
          <p14:tracePt t="99622" x="7531100" y="4343400"/>
          <p14:tracePt t="99748" x="7524750" y="4337050"/>
          <p14:tracePt t="99836" x="7518400" y="4337050"/>
          <p14:tracePt t="99852" x="7499350" y="4337050"/>
          <p14:tracePt t="99860" x="7486650" y="4337050"/>
          <p14:tracePt t="99872" x="7467600" y="4337050"/>
          <p14:tracePt t="99888" x="7442200" y="4343400"/>
          <p14:tracePt t="99905" x="7404100" y="4343400"/>
          <p14:tracePt t="99922" x="7359650" y="4356100"/>
          <p14:tracePt t="99938" x="7334250" y="4356100"/>
          <p14:tracePt t="99955" x="7327900" y="4362450"/>
          <p14:tracePt t="100372" x="7308850" y="4362450"/>
          <p14:tracePt t="100380" x="7296150" y="4375150"/>
          <p14:tracePt t="100396" x="7289800" y="4387850"/>
          <p14:tracePt t="100405" x="7264400" y="4400550"/>
          <p14:tracePt t="100422" x="7245350" y="4419600"/>
          <p14:tracePt t="100439" x="7200900" y="4489450"/>
          <p14:tracePt t="100455" x="7105650" y="4565650"/>
          <p14:tracePt t="100472" x="7029450" y="4635500"/>
          <p14:tracePt t="100489" x="6940550" y="4692650"/>
          <p14:tracePt t="100505" x="6877050" y="4737100"/>
          <p14:tracePt t="100523" x="6826250" y="4781550"/>
          <p14:tracePt t="100539" x="6794500" y="4806950"/>
          <p14:tracePt t="100555" x="6686550" y="4914900"/>
          <p14:tracePt t="100572" x="6584950" y="4991100"/>
          <p14:tracePt t="100589" x="6502400" y="5073650"/>
          <p14:tracePt t="100605" x="6381750" y="5162550"/>
          <p14:tracePt t="100622" x="6299200" y="5219700"/>
          <p14:tracePt t="100639" x="6242050" y="5245100"/>
          <p14:tracePt t="100655" x="6197600" y="5276850"/>
          <p14:tracePt t="100672" x="6153150" y="5289550"/>
          <p14:tracePt t="100689" x="6115050" y="5289550"/>
          <p14:tracePt t="100705" x="6083300" y="5302250"/>
          <p14:tracePt t="100723" x="5988050" y="5327650"/>
          <p14:tracePt t="100739" x="5969000" y="5327650"/>
          <p14:tracePt t="100755" x="5918200" y="5346700"/>
          <p14:tracePt t="100772" x="5899150" y="5365750"/>
          <p14:tracePt t="100805" x="5880100" y="5384800"/>
          <p14:tracePt t="100822" x="5861050" y="5403850"/>
          <p14:tracePt t="100839" x="5835650" y="5429250"/>
          <p14:tracePt t="100855" x="5816600" y="5467350"/>
          <p14:tracePt t="100872" x="5803900" y="5505450"/>
          <p14:tracePt t="100889" x="5791200" y="5530850"/>
          <p14:tracePt t="100905" x="5791200" y="5549900"/>
          <p14:tracePt t="100922" x="5791200" y="5562600"/>
          <p14:tracePt t="100939" x="5791200" y="5568950"/>
          <p14:tracePt t="100955" x="5791200" y="5575300"/>
          <p14:tracePt t="101596" x="5778500" y="5581650"/>
          <p14:tracePt t="101604" x="5759450" y="5581650"/>
          <p14:tracePt t="101612" x="5740400" y="5581650"/>
          <p14:tracePt t="101622" x="5721350" y="5581650"/>
          <p14:tracePt t="101639" x="5664200" y="5588000"/>
          <p14:tracePt t="101656" x="5613400" y="5588000"/>
          <p14:tracePt t="101672" x="5556250" y="5588000"/>
          <p14:tracePt t="102219" x="5537200" y="5588000"/>
          <p14:tracePt t="102227" x="5505450" y="5588000"/>
          <p14:tracePt t="102236" x="5467350" y="5568950"/>
          <p14:tracePt t="102244" x="5429250" y="5543550"/>
          <p14:tracePt t="102256" x="5359400" y="5518150"/>
          <p14:tracePt t="102272" x="5118100" y="5416550"/>
          <p14:tracePt t="102289" x="4845050" y="5340350"/>
          <p14:tracePt t="102307" x="4648200" y="5276850"/>
          <p14:tracePt t="102323" x="4572000" y="5226050"/>
          <p14:tracePt t="102339" x="4540250" y="5181600"/>
          <p14:tracePt t="102356" x="4508500" y="5060950"/>
          <p14:tracePt t="102373" x="4476750" y="4838700"/>
          <p14:tracePt t="102389" x="4476750" y="4648200"/>
          <p14:tracePt t="102406" x="4451350" y="4457700"/>
          <p14:tracePt t="102423" x="4406900" y="4279900"/>
          <p14:tracePt t="102439" x="4375150" y="4133850"/>
          <p14:tracePt t="102456" x="4362450" y="4006850"/>
          <p14:tracePt t="102473" x="4324350" y="3860800"/>
          <p14:tracePt t="102489" x="4260850" y="3670300"/>
          <p14:tracePt t="102507" x="4127500" y="3206750"/>
          <p14:tracePt t="102523" x="4083050" y="3035300"/>
          <p14:tracePt t="102539" x="4051300" y="2743200"/>
          <p14:tracePt t="102556" x="4051300" y="2635250"/>
          <p14:tracePt t="102573" x="4051300" y="2546350"/>
          <p14:tracePt t="102589" x="4057650" y="2495550"/>
          <p14:tracePt t="102606" x="4083050" y="2419350"/>
          <p14:tracePt t="102623" x="4108450" y="2330450"/>
          <p14:tracePt t="102639" x="4133850" y="2241550"/>
          <p14:tracePt t="102656" x="4146550" y="2203450"/>
          <p14:tracePt t="102673" x="4152900" y="2165350"/>
          <p14:tracePt t="102689" x="4152900" y="2127250"/>
          <p14:tracePt t="102706" x="4152900" y="2063750"/>
          <p14:tracePt t="102722" x="4152900" y="2012950"/>
          <p14:tracePt t="102739" x="4152900" y="1962150"/>
          <p14:tracePt t="102756" x="4152900" y="1936750"/>
          <p14:tracePt t="102773" x="4152900" y="1898650"/>
          <p14:tracePt t="102789" x="4152900" y="1866900"/>
          <p14:tracePt t="102806" x="4152900" y="1854200"/>
          <p14:tracePt t="102823" x="4152900" y="1822450"/>
          <p14:tracePt t="102839" x="4140200" y="1816100"/>
          <p14:tracePt t="102856" x="4140200" y="1797050"/>
          <p14:tracePt t="102980" x="4133850" y="1803400"/>
          <p14:tracePt t="102988" x="4133850" y="1847850"/>
          <p14:tracePt t="102996" x="4133850" y="1898650"/>
          <p14:tracePt t="103006" x="4133850" y="1955800"/>
          <p14:tracePt t="103024" x="4133850" y="2082800"/>
          <p14:tracePt t="103039" x="4133850" y="2184400"/>
          <p14:tracePt t="103056" x="4133850" y="2254250"/>
          <p14:tracePt t="103073" x="4133850" y="2355850"/>
          <p14:tracePt t="103089" x="4133850" y="2476500"/>
          <p14:tracePt t="103107" x="4133850" y="2749550"/>
          <p14:tracePt t="103123" x="4133850" y="2933700"/>
          <p14:tracePt t="103139" x="4133850" y="3136900"/>
          <p14:tracePt t="103156" x="4133850" y="3365500"/>
          <p14:tracePt t="103173" x="4133850" y="3562350"/>
          <p14:tracePt t="103189" x="4133850" y="3746500"/>
          <p14:tracePt t="103206" x="4133850" y="3943350"/>
          <p14:tracePt t="103223" x="4133850" y="4127500"/>
          <p14:tracePt t="103240" x="4133850" y="4305300"/>
          <p14:tracePt t="103243" x="4133850" y="4387850"/>
          <p14:tracePt t="103256" x="4121150" y="4476750"/>
          <p14:tracePt t="103273" x="4108450" y="4660900"/>
          <p14:tracePt t="103289" x="4089400" y="4851400"/>
          <p14:tracePt t="103307" x="4089400" y="5105400"/>
          <p14:tracePt t="103323" x="4095750" y="5219700"/>
          <p14:tracePt t="103339" x="4108450" y="5264150"/>
          <p14:tracePt t="103356" x="4127500" y="5295900"/>
          <p14:tracePt t="103373" x="4171950" y="5340350"/>
          <p14:tracePt t="103390" x="4286250" y="5403850"/>
          <p14:tracePt t="103406" x="4451350" y="5454650"/>
          <p14:tracePt t="103423" x="4762500" y="5530850"/>
          <p14:tracePt t="103440" x="5168900" y="5581650"/>
          <p14:tracePt t="103456" x="5524500" y="5600700"/>
          <p14:tracePt t="103473" x="5746750" y="5600700"/>
          <p14:tracePt t="103490" x="5886450" y="5600700"/>
          <p14:tracePt t="103507" x="5943600" y="5594350"/>
          <p14:tracePt t="103523" x="5962650" y="5594350"/>
          <p14:tracePt t="103540" x="5975350" y="5594350"/>
          <p14:tracePt t="103556" x="5981700" y="5588000"/>
          <p14:tracePt t="103573" x="5994400" y="5581650"/>
          <p14:tracePt t="103590" x="6019800" y="5568950"/>
          <p14:tracePt t="103606" x="6064250" y="5562600"/>
          <p14:tracePt t="103623" x="6121400" y="5549900"/>
          <p14:tracePt t="103640" x="6191250" y="5537200"/>
          <p14:tracePt t="103656" x="6229350" y="5537200"/>
          <p14:tracePt t="103673" x="6280150" y="5537200"/>
          <p14:tracePt t="103690" x="6305550" y="5537200"/>
          <p14:tracePt t="103772" x="6286500" y="5524500"/>
          <p14:tracePt t="103780" x="6280150" y="5511800"/>
          <p14:tracePt t="103790" x="6267450" y="5492750"/>
          <p14:tracePt t="103806" x="6248400" y="5480050"/>
          <p14:tracePt t="103823" x="6229350" y="5461000"/>
          <p14:tracePt t="103840" x="6229350" y="5448300"/>
          <p14:tracePt t="103856" x="6223000" y="5441950"/>
          <p14:tracePt t="103873" x="6210300" y="5422900"/>
          <p14:tracePt t="103890" x="6197600" y="5397500"/>
          <p14:tracePt t="103907" x="6165850" y="5346700"/>
          <p14:tracePt t="103923" x="6121400" y="5302250"/>
          <p14:tracePt t="103940" x="6032500" y="5257800"/>
          <p14:tracePt t="103956" x="5873750" y="5181600"/>
          <p14:tracePt t="103973" x="5683250" y="5124450"/>
          <p14:tracePt t="103990" x="5499100" y="5105400"/>
          <p14:tracePt t="104006" x="5391150" y="5105400"/>
          <p14:tracePt t="104023" x="5321300" y="5137150"/>
          <p14:tracePt t="104040" x="5270500" y="5194300"/>
          <p14:tracePt t="104056" x="5245100" y="5270500"/>
          <p14:tracePt t="104073" x="5219700" y="5372100"/>
          <p14:tracePt t="104090" x="5219700" y="5454650"/>
          <p14:tracePt t="104107" x="5219700" y="5511800"/>
          <p14:tracePt t="104123" x="5219700" y="5549900"/>
          <p14:tracePt t="104140" x="5251450" y="5588000"/>
          <p14:tracePt t="104156" x="5340350" y="5626100"/>
          <p14:tracePt t="104173" x="5530850" y="5651500"/>
          <p14:tracePt t="104190" x="5797550" y="5651500"/>
          <p14:tracePt t="104206" x="6127750" y="5562600"/>
          <p14:tracePt t="104223" x="6362700" y="5359400"/>
          <p14:tracePt t="104240" x="6477000" y="5054600"/>
          <p14:tracePt t="104257" x="6502400" y="4686300"/>
          <p14:tracePt t="104273" x="6407150" y="4260850"/>
          <p14:tracePt t="104275" x="6318250" y="4032250"/>
          <p14:tracePt t="104290" x="6210300" y="3860800"/>
          <p14:tracePt t="104307" x="5994400" y="3517900"/>
          <p14:tracePt t="104323" x="5949950" y="3454400"/>
          <p14:tracePt t="104340" x="5930900" y="3429000"/>
          <p14:tracePt t="104429" x="5949950" y="3422650"/>
          <p14:tracePt t="104436" x="5981700" y="3422650"/>
          <p14:tracePt t="104444" x="6032500" y="3422650"/>
          <p14:tracePt t="104457" x="6102350" y="3422650"/>
          <p14:tracePt t="104473" x="6254750" y="3422650"/>
          <p14:tracePt t="104491" x="6584950" y="3302000"/>
          <p14:tracePt t="104507" x="6711950" y="3206750"/>
          <p14:tracePt t="104523" x="7023100" y="2794000"/>
          <p14:tracePt t="104540" x="7150100" y="2406650"/>
          <p14:tracePt t="104557" x="7169150" y="2089150"/>
          <p14:tracePt t="104573" x="7169150" y="1879600"/>
          <p14:tracePt t="104590" x="7169150" y="1701800"/>
          <p14:tracePt t="104607" x="7169150" y="1562100"/>
          <p14:tracePt t="104623" x="7150100" y="1435100"/>
          <p14:tracePt t="104640" x="7124700" y="1352550"/>
          <p14:tracePt t="104657" x="7112000" y="1289050"/>
          <p14:tracePt t="104673" x="7092950" y="1250950"/>
          <p14:tracePt t="104691" x="7080250" y="1225550"/>
          <p14:tracePt t="104707" x="7080250" y="1219200"/>
          <p14:tracePt t="104723" x="7061200" y="1212850"/>
          <p14:tracePt t="104740" x="7048500" y="1212850"/>
          <p14:tracePt t="104757" x="7035800" y="1200150"/>
          <p14:tracePt t="104773" x="7023100" y="1200150"/>
          <p14:tracePt t="104790" x="7004050" y="1200150"/>
          <p14:tracePt t="104807" x="6985000" y="1200150"/>
          <p14:tracePt t="104823" x="6908800" y="1257300"/>
          <p14:tracePt t="104840" x="6807200" y="1377950"/>
          <p14:tracePt t="104857" x="6705600" y="1504950"/>
          <p14:tracePt t="104873" x="6635750" y="1631950"/>
          <p14:tracePt t="104891" x="6610350" y="1752600"/>
          <p14:tracePt t="104907" x="6610350" y="1790700"/>
          <p14:tracePt t="104923" x="6610350" y="1911350"/>
          <p14:tracePt t="104940" x="6610350" y="1968500"/>
          <p14:tracePt t="104957" x="6610350" y="2006600"/>
          <p14:tracePt t="104973" x="6616700" y="2032000"/>
          <p14:tracePt t="104990" x="6616700" y="2044700"/>
          <p14:tracePt t="105007" x="6623050" y="2063750"/>
          <p14:tracePt t="105023" x="6623050" y="2089150"/>
          <p14:tracePt t="105040" x="6623050" y="2114550"/>
          <p14:tracePt t="105057" x="6623050" y="2152650"/>
          <p14:tracePt t="105073" x="6623050" y="2222500"/>
          <p14:tracePt t="105091" x="6616700" y="2292350"/>
          <p14:tracePt t="105107" x="6610350" y="2330450"/>
          <p14:tracePt t="105124" x="6597650" y="2374900"/>
          <p14:tracePt t="105140" x="6591300" y="2413000"/>
          <p14:tracePt t="105157" x="6591300" y="2425700"/>
          <p14:tracePt t="105173" x="6578600" y="2432050"/>
          <p14:tracePt t="105190" x="6578600" y="2444750"/>
          <p14:tracePt t="105207" x="6572250" y="2451100"/>
          <p14:tracePt t="105223" x="6565900" y="2463800"/>
          <p14:tracePt t="105240" x="6546850" y="2489200"/>
          <p14:tracePt t="105257" x="6527800" y="2520950"/>
          <p14:tracePt t="105273" x="6489700" y="2559050"/>
          <p14:tracePt t="105277" x="6489700" y="2584450"/>
          <p14:tracePt t="105291" x="6470650" y="2635250"/>
          <p14:tracePt t="105307" x="6451600" y="2673350"/>
          <p14:tracePt t="105323" x="6438900" y="2730500"/>
          <p14:tracePt t="105340" x="6426200" y="2787650"/>
          <p14:tracePt t="105357" x="6413500" y="2838450"/>
          <p14:tracePt t="105373" x="6400800" y="2889250"/>
          <p14:tracePt t="105390" x="6388100" y="2940050"/>
          <p14:tracePt t="105407" x="6375400" y="2978150"/>
          <p14:tracePt t="105424" x="6356350" y="3035300"/>
          <p14:tracePt t="105440" x="6343650" y="3060700"/>
          <p14:tracePt t="105457" x="6337300" y="3105150"/>
          <p14:tracePt t="105473" x="6337300" y="3155950"/>
          <p14:tracePt t="105491" x="6305550" y="3251200"/>
          <p14:tracePt t="105507" x="6261100" y="3352800"/>
          <p14:tracePt t="105524" x="6229350" y="3460750"/>
          <p14:tracePt t="105540" x="6203950" y="3562350"/>
          <p14:tracePt t="105557" x="6178550" y="3683000"/>
          <p14:tracePt t="105574" x="6153150" y="3822700"/>
          <p14:tracePt t="105590" x="6140450" y="3962400"/>
          <p14:tracePt t="105607" x="6096000" y="4083050"/>
          <p14:tracePt t="105623" x="6070600" y="4184650"/>
          <p14:tracePt t="105640" x="6051550" y="4267200"/>
          <p14:tracePt t="105657" x="6019800" y="4362450"/>
          <p14:tracePt t="105674" x="6019800" y="4419600"/>
          <p14:tracePt t="105690" x="6007100" y="4483100"/>
          <p14:tracePt t="105707" x="6007100" y="4502150"/>
          <p14:tracePt t="105724" x="6000750" y="4514850"/>
          <p14:tracePt t="105740" x="6000750" y="4552950"/>
          <p14:tracePt t="105757" x="6000750" y="4578350"/>
          <p14:tracePt t="105774" x="6000750" y="4648200"/>
          <p14:tracePt t="105790" x="6000750" y="4749800"/>
          <p14:tracePt t="105807" x="6000750" y="4883150"/>
          <p14:tracePt t="105824" x="6000750" y="4984750"/>
          <p14:tracePt t="105840" x="6000750" y="5111750"/>
          <p14:tracePt t="105857" x="6000750" y="5219700"/>
          <p14:tracePt t="105875" x="6000750" y="5391150"/>
          <p14:tracePt t="105890" x="6000750" y="5441950"/>
          <p14:tracePt t="105907" x="5981700" y="5645150"/>
          <p14:tracePt t="105924" x="5969000" y="5765800"/>
          <p14:tracePt t="105940" x="5969000" y="5873750"/>
          <p14:tracePt t="105957" x="5949950" y="6013450"/>
          <p14:tracePt t="105974" x="5943600" y="6121400"/>
          <p14:tracePt t="105990" x="5930900" y="6197600"/>
          <p14:tracePt t="106007" x="5930900" y="6280150"/>
          <p14:tracePt t="106024" x="5930900" y="6362700"/>
          <p14:tracePt t="106040" x="5930900" y="6400800"/>
          <p14:tracePt t="106057" x="5930900" y="6426200"/>
          <p14:tracePt t="106074" x="5930900" y="6438900"/>
          <p14:tracePt t="106124" x="5937250" y="6432550"/>
          <p14:tracePt t="106132" x="5956300" y="6381750"/>
          <p14:tracePt t="106140" x="5988050" y="6254750"/>
          <p14:tracePt t="106157" x="6064250" y="5918200"/>
          <p14:tracePt t="106174" x="6108700" y="5492750"/>
          <p14:tracePt t="106190" x="6108700" y="4959350"/>
          <p14:tracePt t="106207" x="6108700" y="4438650"/>
          <p14:tracePt t="106224" x="6108700" y="3905250"/>
          <p14:tracePt t="106240" x="6108700" y="3422650"/>
          <p14:tracePt t="106257" x="6108700" y="3111500"/>
          <p14:tracePt t="106273" x="6121400" y="2952750"/>
          <p14:tracePt t="106276" x="6134100" y="2895600"/>
          <p14:tracePt t="106290" x="6146800" y="2832100"/>
          <p14:tracePt t="106307" x="6191250" y="2622550"/>
          <p14:tracePt t="106324" x="6191250" y="2520950"/>
          <p14:tracePt t="106340" x="6216650" y="2400300"/>
          <p14:tracePt t="106357" x="6229350" y="2343150"/>
          <p14:tracePt t="106374" x="6229350" y="2305050"/>
          <p14:tracePt t="106390" x="6235700" y="2286000"/>
          <p14:tracePt t="106407" x="6235700" y="2254250"/>
          <p14:tracePt t="106424" x="6242050" y="2228850"/>
          <p14:tracePt t="106441" x="6248400" y="2197100"/>
          <p14:tracePt t="106457" x="6254750" y="2165350"/>
          <p14:tracePt t="106474" x="6261100" y="2152650"/>
          <p14:tracePt t="106556" x="6280150" y="2152650"/>
          <p14:tracePt t="106564" x="6305550" y="2165350"/>
          <p14:tracePt t="106574" x="6311900" y="2165350"/>
          <p14:tracePt t="106590" x="6324600" y="2165350"/>
          <p14:tracePt t="106956" x="6330950" y="2184400"/>
          <p14:tracePt t="106980" x="6337300" y="2184400"/>
          <p14:tracePt t="106988" x="6337300" y="2203450"/>
          <p14:tracePt t="106996" x="6337300" y="2209800"/>
          <p14:tracePt t="107007" x="6324600" y="2228850"/>
          <p14:tracePt t="107024" x="6292850" y="2273300"/>
          <p14:tracePt t="107041" x="6254750" y="2362200"/>
          <p14:tracePt t="107057" x="6235700" y="2381250"/>
          <p14:tracePt t="107075" x="6210300" y="2419350"/>
          <p14:tracePt t="107091" x="6203950" y="2419350"/>
          <p14:tracePt t="107107" x="6108700" y="2432050"/>
          <p14:tracePt t="107124" x="6013450" y="2432050"/>
          <p14:tracePt t="107141" x="5918200" y="2425700"/>
          <p14:tracePt t="107157" x="5778500" y="2368550"/>
          <p14:tracePt t="107174" x="5638800" y="2286000"/>
          <p14:tracePt t="107191" x="5537200" y="2209800"/>
          <p14:tracePt t="107208" x="5454650" y="2114550"/>
          <p14:tracePt t="107224" x="5416550" y="2025650"/>
          <p14:tracePt t="107241" x="5378450" y="1962150"/>
          <p14:tracePt t="107257" x="5359400" y="1924050"/>
          <p14:tracePt t="107275" x="5334000" y="1847850"/>
          <p14:tracePt t="107291" x="5302250" y="1803400"/>
          <p14:tracePt t="107307" x="5283200" y="1746250"/>
          <p14:tracePt t="107324" x="5257800" y="1689100"/>
          <p14:tracePt t="107341" x="5219700" y="1638300"/>
          <p14:tracePt t="107357" x="5187950" y="1587500"/>
          <p14:tracePt t="107374" x="5168900" y="1536700"/>
          <p14:tracePt t="107391" x="5130800" y="1479550"/>
          <p14:tracePt t="107407" x="5080000" y="1416050"/>
          <p14:tracePt t="107424" x="5035550" y="1371600"/>
          <p14:tracePt t="107441" x="4991100" y="1346200"/>
          <p14:tracePt t="107457" x="4940300" y="1314450"/>
          <p14:tracePt t="107475" x="4889500" y="1289050"/>
          <p14:tracePt t="107491" x="4851400" y="1270000"/>
          <p14:tracePt t="107507" x="4781550" y="1257300"/>
          <p14:tracePt t="107525" x="4737100" y="1238250"/>
          <p14:tracePt t="107541" x="4667250" y="1225550"/>
          <p14:tracePt t="107557" x="4616450" y="1212850"/>
          <p14:tracePt t="107574" x="4584700" y="1200150"/>
          <p14:tracePt t="107591" x="4565650" y="1193800"/>
          <p14:tracePt t="107608" x="4540250" y="1193800"/>
          <p14:tracePt t="107624" x="4508500" y="1187450"/>
          <p14:tracePt t="107641" x="4457700" y="1187450"/>
          <p14:tracePt t="107658" x="4406900" y="1174750"/>
          <p14:tracePt t="107675" x="4330700" y="1162050"/>
          <p14:tracePt t="107691" x="4298950" y="1162050"/>
          <p14:tracePt t="107708" x="4286250" y="1162050"/>
          <p14:tracePt t="107724" x="4279900" y="1162050"/>
          <p14:tracePt t="107741" x="4254500" y="1162050"/>
          <p14:tracePt t="107758" x="4248150" y="1181100"/>
          <p14:tracePt t="107774" x="4248150" y="1193800"/>
          <p14:tracePt t="107791" x="4248150" y="1206500"/>
          <p14:tracePt t="107807" x="4248150" y="1212850"/>
          <p14:tracePt t="109876" x="4279900" y="1212850"/>
          <p14:tracePt t="109884" x="4349750" y="1212850"/>
          <p14:tracePt t="109892" x="4432300" y="1212850"/>
          <p14:tracePt t="109908" x="4730750" y="1212850"/>
          <p14:tracePt t="109925" x="5162550" y="1212850"/>
          <p14:tracePt t="109942" x="5594350" y="1212850"/>
          <p14:tracePt t="109958" x="5975350" y="1212850"/>
          <p14:tracePt t="109975" x="6203950" y="1238250"/>
          <p14:tracePt t="109992" x="6292850" y="1263650"/>
          <p14:tracePt t="110008" x="6318250" y="1282700"/>
          <p14:tracePt t="110025" x="6337300" y="1301750"/>
          <p14:tracePt t="110042" x="6362700" y="1327150"/>
          <p14:tracePt t="110059" x="6413500" y="1377950"/>
          <p14:tracePt t="110075" x="6540500" y="1492250"/>
          <p14:tracePt t="110092" x="6642100" y="1587500"/>
          <p14:tracePt t="110108" x="6718300" y="1695450"/>
          <p14:tracePt t="110125" x="6775450" y="1778000"/>
          <p14:tracePt t="110142" x="6813550" y="1860550"/>
          <p14:tracePt t="110158" x="6832600" y="1924050"/>
          <p14:tracePt t="110175" x="6845300" y="1943100"/>
          <p14:tracePt t="110252" x="6838950" y="1949450"/>
          <p14:tracePt t="110259" x="6807200" y="1949450"/>
          <p14:tracePt t="110267" x="6756400" y="1949450"/>
          <p14:tracePt t="110275" x="6680200" y="1949450"/>
          <p14:tracePt t="110291" x="6477000" y="1949450"/>
          <p14:tracePt t="110308" x="6146800" y="1911350"/>
          <p14:tracePt t="110325" x="5702300" y="1847850"/>
          <p14:tracePt t="110342" x="5219700" y="1778000"/>
          <p14:tracePt t="110358" x="4806950" y="1733550"/>
          <p14:tracePt t="110375" x="4552950" y="1682750"/>
          <p14:tracePt t="110392" x="4375150" y="1651000"/>
          <p14:tracePt t="110408" x="4260850" y="1619250"/>
          <p14:tracePt t="110425" x="4178300" y="1600200"/>
          <p14:tracePt t="110442" x="4089400" y="1562100"/>
          <p14:tracePt t="110459" x="4000500" y="1536700"/>
          <p14:tracePt t="110475" x="3892550" y="1511300"/>
          <p14:tracePt t="110492" x="3867150" y="1498600"/>
          <p14:tracePt t="110508" x="3848100" y="1492250"/>
          <p14:tracePt t="110525" x="3810000" y="1479550"/>
          <p14:tracePt t="110542" x="3778250" y="1460500"/>
          <p14:tracePt t="110558" x="3759200" y="1447800"/>
          <p14:tracePt t="110575" x="3746500" y="1435100"/>
          <p14:tracePt t="110592" x="3740150" y="1435100"/>
          <p14:tracePt t="110609" x="3721100" y="1403350"/>
          <p14:tracePt t="110625" x="3714750" y="1384300"/>
          <p14:tracePt t="110642" x="3714750" y="1371600"/>
          <p14:tracePt t="110659" x="3708400" y="1339850"/>
          <p14:tracePt t="110675" x="3708400" y="1333500"/>
          <p14:tracePt t="110692" x="3695700" y="1327150"/>
          <p14:tracePt t="110716" x="3695700" y="1320800"/>
          <p14:tracePt t="110740" x="3695700" y="1308100"/>
          <p14:tracePt t="110772" x="3689350" y="1301750"/>
          <p14:tracePt t="110780" x="3683000" y="1289050"/>
          <p14:tracePt t="110792" x="3683000" y="1276350"/>
          <p14:tracePt t="110808" x="3676650" y="1270000"/>
          <p14:tracePt t="110825" x="3670300" y="1257300"/>
          <p14:tracePt t="110894" x="3663950" y="1257300"/>
          <p14:tracePt t="110900" x="3651250" y="1257300"/>
          <p14:tracePt t="110908" x="3644900" y="1257300"/>
          <p14:tracePt t="110925" x="3638550" y="1257300"/>
          <p14:tracePt t="110942" x="3625850" y="1263650"/>
          <p14:tracePt t="110959" x="3625850" y="1289050"/>
          <p14:tracePt t="110975" x="3625850" y="1333500"/>
          <p14:tracePt t="110992" x="3625850" y="1365250"/>
          <p14:tracePt t="111009" x="3625850" y="1384300"/>
          <p14:tracePt t="111025" x="3625850" y="1397000"/>
          <p14:tracePt t="111042" x="3625850" y="1409700"/>
          <p14:tracePt t="111059" x="3625850" y="1422400"/>
          <p14:tracePt t="111075" x="3632200" y="1435100"/>
          <p14:tracePt t="111092" x="3638550" y="1435100"/>
          <p14:tracePt t="111125" x="3644900" y="1441450"/>
          <p14:tracePt t="111142" x="3657600" y="1441450"/>
          <p14:tracePt t="111159" x="3670300" y="1441450"/>
          <p14:tracePt t="111175" x="3708400" y="1409700"/>
          <p14:tracePt t="111192" x="3733800" y="1339850"/>
          <p14:tracePt t="111209" x="3797300" y="1244600"/>
          <p14:tracePt t="111225" x="3854450" y="1149350"/>
          <p14:tracePt t="111243" x="3937000" y="1060450"/>
          <p14:tracePt t="111259" x="3956050" y="1035050"/>
          <p14:tracePt t="111275" x="4038600" y="1003300"/>
          <p14:tracePt t="111292" x="4076700" y="1003300"/>
          <p14:tracePt t="111309" x="4133850" y="990600"/>
          <p14:tracePt t="111325" x="4210050" y="990600"/>
          <p14:tracePt t="111342" x="4311650" y="990600"/>
          <p14:tracePt t="111359" x="4368800" y="990600"/>
          <p14:tracePt t="111375" x="4387850" y="990600"/>
          <p14:tracePt t="111452" x="4387850" y="996950"/>
          <p14:tracePt t="111461" x="4387850" y="1003300"/>
          <p14:tracePt t="111484" x="4387850" y="1016000"/>
          <p14:tracePt t="111516" x="4387850" y="1022350"/>
          <p14:tracePt t="111524" x="4387850" y="1028700"/>
          <p14:tracePt t="111556" x="4381500" y="1035050"/>
          <p14:tracePt t="111564" x="4368800" y="1035050"/>
          <p14:tracePt t="111575" x="4356100" y="1035050"/>
          <p14:tracePt t="111592" x="4311650" y="1035050"/>
          <p14:tracePt t="111609" x="4241800" y="1035050"/>
          <p14:tracePt t="111625" x="4159250" y="1035050"/>
          <p14:tracePt t="111643" x="4013200" y="1054100"/>
          <p14:tracePt t="111659" x="3930650" y="1085850"/>
          <p14:tracePt t="111675" x="3886200" y="1092200"/>
          <p14:tracePt t="111692" x="3879850" y="1104900"/>
          <p14:tracePt t="111740" x="3873500" y="1117600"/>
          <p14:tracePt t="111748" x="3873500" y="1123950"/>
          <p14:tracePt t="111759" x="3873500" y="1136650"/>
          <p14:tracePt t="111775" x="3873500" y="1162050"/>
          <p14:tracePt t="111792" x="3867150" y="1181100"/>
          <p14:tracePt t="111797" x="3867150" y="1187450"/>
          <p14:tracePt t="111809" x="3860800" y="1200150"/>
          <p14:tracePt t="111826" x="3829050" y="1231900"/>
          <p14:tracePt t="111843" x="3746500" y="1276350"/>
          <p14:tracePt t="111859" x="3644900" y="1301750"/>
          <p14:tracePt t="111875" x="3517900" y="1314450"/>
          <p14:tracePt t="111892" x="3378200" y="1314450"/>
          <p14:tracePt t="111909" x="3251200" y="1314450"/>
          <p14:tracePt t="111926" x="3175000" y="1314450"/>
          <p14:tracePt t="111942" x="3149600" y="1314450"/>
          <p14:tracePt t="111988" x="3149600" y="1308100"/>
          <p14:tracePt t="112004" x="3149600" y="1301750"/>
          <p14:tracePt t="112028" x="3149600" y="1289050"/>
          <p14:tracePt t="112044" x="3155950" y="1289050"/>
          <p14:tracePt t="112052" x="3162300" y="1282700"/>
          <p14:tracePt t="112100" x="3162300" y="1276350"/>
          <p14:tracePt t="112116" x="3168650" y="1276350"/>
          <p14:tracePt t="112124" x="3168650" y="1270000"/>
          <p14:tracePt t="112132" x="3175000" y="1270000"/>
          <p14:tracePt t="112142" x="3181350" y="1263650"/>
          <p14:tracePt t="112159" x="3187700" y="1250950"/>
          <p14:tracePt t="112176" x="3200400" y="1225550"/>
          <p14:tracePt t="112192" x="3225800" y="1174750"/>
          <p14:tracePt t="112209" x="3257550" y="1079500"/>
          <p14:tracePt t="112226" x="3314700" y="920750"/>
          <p14:tracePt t="112243" x="3333750" y="863600"/>
          <p14:tracePt t="112259" x="3352800" y="819150"/>
          <p14:tracePt t="112276" x="3371850" y="787400"/>
          <p14:tracePt t="112292" x="3378200" y="768350"/>
          <p14:tracePt t="112309" x="3390900" y="755650"/>
          <p14:tracePt t="112326" x="3390900" y="742950"/>
          <p14:tracePt t="112342" x="3403600" y="736600"/>
          <p14:tracePt t="112532" x="3403600" y="742950"/>
          <p14:tracePt t="112540" x="3390900" y="762000"/>
          <p14:tracePt t="112548" x="3384550" y="806450"/>
          <p14:tracePt t="112559" x="3365500" y="850900"/>
          <p14:tracePt t="112576" x="3352800" y="971550"/>
          <p14:tracePt t="112592" x="3321050" y="1181100"/>
          <p14:tracePt t="112609" x="3321050" y="1422400"/>
          <p14:tracePt t="112626" x="3321050" y="1587500"/>
          <p14:tracePt t="112643" x="3321050" y="1752600"/>
          <p14:tracePt t="112659" x="3371850" y="1930400"/>
          <p14:tracePt t="112676" x="3422650" y="2000250"/>
          <p14:tracePt t="112692" x="3492500" y="2051050"/>
          <p14:tracePt t="112709" x="3594100" y="2076450"/>
          <p14:tracePt t="112726" x="3778250" y="2082800"/>
          <p14:tracePt t="112742" x="4108450" y="2051050"/>
          <p14:tracePt t="112759" x="4457700" y="1860550"/>
          <p14:tracePt t="112776" x="4711700" y="1663700"/>
          <p14:tracePt t="112779" x="4781550" y="1574800"/>
          <p14:tracePt t="112792" x="4826000" y="1504950"/>
          <p14:tracePt t="112809" x="4870450" y="1346200"/>
          <p14:tracePt t="112826" x="4870450" y="1187450"/>
          <p14:tracePt t="112842" x="4870450" y="1041400"/>
          <p14:tracePt t="112859" x="4870450" y="857250"/>
          <p14:tracePt t="112876" x="4864100" y="755650"/>
          <p14:tracePt t="112893" x="4864100" y="685800"/>
          <p14:tracePt t="112909" x="4864100" y="635000"/>
          <p14:tracePt t="112926" x="4864100" y="615950"/>
          <p14:tracePt t="112943" x="4895850" y="590550"/>
          <p14:tracePt t="112959" x="4940300" y="571500"/>
          <p14:tracePt t="112976" x="5010150" y="571500"/>
          <p14:tracePt t="112993" x="5041900" y="571500"/>
          <p14:tracePt t="113009" x="5054600" y="577850"/>
          <p14:tracePt t="113027" x="5067300" y="615950"/>
          <p14:tracePt t="113043" x="5067300" y="698500"/>
          <p14:tracePt t="113059" x="5067300" y="812800"/>
          <p14:tracePt t="113076" x="5067300" y="984250"/>
          <p14:tracePt t="113093" x="5029200" y="1206500"/>
          <p14:tracePt t="113109" x="4927600" y="1479550"/>
          <p14:tracePt t="113126" x="4787900" y="1631950"/>
          <p14:tracePt t="113143" x="4635500" y="1689100"/>
          <p14:tracePt t="113159" x="4540250" y="1689100"/>
          <p14:tracePt t="113176" x="4514850" y="1689100"/>
          <p14:tracePt t="113193" x="4502150" y="1682750"/>
          <p14:tracePt t="113209" x="4508500" y="1644650"/>
          <p14:tracePt t="113227" x="4572000" y="1473200"/>
          <p14:tracePt t="113243" x="4603750" y="1377950"/>
          <p14:tracePt t="113259" x="4756150" y="1079500"/>
          <p14:tracePt t="113276" x="4813300" y="958850"/>
          <p14:tracePt t="113293" x="4838700" y="901700"/>
          <p14:tracePt t="113309" x="4838700" y="869950"/>
          <p14:tracePt t="113326" x="4845050" y="844550"/>
          <p14:tracePt t="113343" x="4845050" y="838200"/>
          <p14:tracePt t="113524" x="4845050" y="831850"/>
          <p14:tracePt t="113580" x="4838700" y="831850"/>
          <p14:tracePt t="113620" x="4832350" y="831850"/>
          <p14:tracePt t="113636" x="4832350" y="838200"/>
          <p14:tracePt t="113884" x="4832350" y="844550"/>
          <p14:tracePt t="113892" x="4832350" y="850900"/>
          <p14:tracePt t="113901" x="4819650" y="863600"/>
          <p14:tracePt t="113917" x="4806950" y="869950"/>
          <p14:tracePt t="113926" x="4800600" y="882650"/>
          <p14:tracePt t="113943" x="4762500" y="895350"/>
          <p14:tracePt t="113960" x="4730750" y="914400"/>
          <p14:tracePt t="113976" x="4705350" y="920750"/>
          <p14:tracePt t="113993" x="4648200" y="946150"/>
          <p14:tracePt t="114009" x="4533900" y="1009650"/>
          <p14:tracePt t="114027" x="4413250" y="1073150"/>
          <p14:tracePt t="114043" x="4279900" y="1174750"/>
          <p14:tracePt t="114059" x="4203700" y="1238250"/>
          <p14:tracePt t="114076" x="4133850" y="1295400"/>
          <p14:tracePt t="114093" x="4083050" y="1371600"/>
          <p14:tracePt t="114110" x="4013200" y="1466850"/>
          <p14:tracePt t="114126" x="3962400" y="1574800"/>
          <p14:tracePt t="114143" x="3917950" y="1657350"/>
          <p14:tracePt t="114160" x="3886200" y="1739900"/>
          <p14:tracePt t="114176" x="3848100" y="1816100"/>
          <p14:tracePt t="114193" x="3835400" y="1898650"/>
          <p14:tracePt t="114210" x="3810000" y="1987550"/>
          <p14:tracePt t="114226" x="3765550" y="2114550"/>
          <p14:tracePt t="114243" x="3695700" y="2324100"/>
          <p14:tracePt t="114260" x="3657600" y="2393950"/>
          <p14:tracePt t="114276" x="3638550" y="2463800"/>
          <p14:tracePt t="114293" x="3638550" y="2476500"/>
          <p14:tracePt t="114310" x="3632200" y="2482850"/>
          <p14:tracePt t="114343" x="3625850" y="2482850"/>
          <p14:tracePt t="114360" x="3619500" y="2482850"/>
          <p14:tracePt t="114376" x="3613150" y="2482850"/>
          <p14:tracePt t="114404" x="3600450" y="2482850"/>
          <p14:tracePt t="114468" x="3594100" y="2482850"/>
          <p14:tracePt t="114604" x="3587750" y="2482850"/>
          <p14:tracePt t="114612" x="3587750" y="2476500"/>
          <p14:tracePt t="114620" x="3587750" y="2463800"/>
          <p14:tracePt t="114644" x="3594100" y="2463800"/>
          <p14:tracePt t="114676" x="3594100" y="2457450"/>
          <p14:tracePt t="115373" x="3594100" y="2438400"/>
          <p14:tracePt t="115388" x="3594100" y="2425700"/>
          <p14:tracePt t="115412" x="3594100" y="2419350"/>
          <p14:tracePt t="115444" x="3594100" y="2413000"/>
          <p14:tracePt t="115732" x="3594100" y="2406650"/>
          <p14:tracePt t="116315" x="3594100" y="2381250"/>
          <p14:tracePt t="116372" x="3606800" y="2381250"/>
          <p14:tracePt t="116396" x="3606800" y="2374900"/>
          <p14:tracePt t="116452" x="3613150" y="2362200"/>
          <p14:tracePt t="117964" x="3619500" y="2362200"/>
          <p14:tracePt t="117972" x="3625850" y="2362200"/>
          <p14:tracePt t="117980" x="3657600" y="2349500"/>
          <p14:tracePt t="117995" x="3752850" y="2260600"/>
          <p14:tracePt t="118011" x="3975100" y="1974850"/>
          <p14:tracePt t="118027" x="4260850" y="1530350"/>
          <p14:tracePt t="118044" x="4546600" y="1035050"/>
          <p14:tracePt t="118061" x="4781550" y="704850"/>
          <p14:tracePt t="118077" x="4870450" y="552450"/>
          <p14:tracePt t="118094" x="4921250" y="463550"/>
          <p14:tracePt t="118111" x="4946650" y="406400"/>
          <p14:tracePt t="118127" x="4953000" y="387350"/>
          <p14:tracePt t="118144" x="4959350" y="381000"/>
          <p14:tracePt t="118324" x="4959350" y="393700"/>
          <p14:tracePt t="118332" x="4959350" y="425450"/>
          <p14:tracePt t="118340" x="4940300" y="469900"/>
          <p14:tracePt t="118348" x="4933950" y="495300"/>
          <p14:tracePt t="118361" x="4902200" y="558800"/>
          <p14:tracePt t="118377" x="4864100" y="673100"/>
          <p14:tracePt t="118395" x="4832350" y="768350"/>
          <p14:tracePt t="118411" x="4819650" y="793750"/>
          <p14:tracePt t="118427" x="4813300" y="800100"/>
          <p14:tracePt t="118444" x="4813300" y="806450"/>
          <p14:tracePt t="118478" x="4806950" y="806450"/>
          <p14:tracePt t="118494" x="4794250" y="819150"/>
          <p14:tracePt t="118511" x="4775200" y="876300"/>
          <p14:tracePt t="118528" x="4737100" y="933450"/>
          <p14:tracePt t="118544" x="4705350" y="996950"/>
          <p14:tracePt t="118561" x="4686300" y="1028700"/>
          <p14:tracePt t="118578" x="4673600" y="1054100"/>
          <p14:tracePt t="118595" x="4673600" y="1066800"/>
          <p14:tracePt t="118611" x="4673600" y="1073150"/>
          <p14:tracePt t="118628" x="4667250" y="1073150"/>
          <p14:tracePt t="118644" x="4660900" y="1085850"/>
          <p14:tracePt t="118661" x="4603750" y="1117600"/>
          <p14:tracePt t="118678" x="4394200" y="1225550"/>
          <p14:tracePt t="118694" x="4070350" y="1409700"/>
          <p14:tracePt t="118711" x="3727450" y="1663700"/>
          <p14:tracePt t="118728" x="3530600" y="1866900"/>
          <p14:tracePt t="118744" x="3486150" y="1968500"/>
          <p14:tracePt t="118761" x="3486150" y="2012950"/>
          <p14:tracePt t="118778" x="3486150" y="2019300"/>
          <p14:tracePt t="118844" x="3486150" y="2025650"/>
          <p14:tracePt t="118868" x="3498850" y="2032000"/>
          <p14:tracePt t="118884" x="3498850" y="2044700"/>
          <p14:tracePt t="118892" x="3498850" y="2051050"/>
          <p14:tracePt t="118900" x="3498850" y="2070100"/>
          <p14:tracePt t="118911" x="3498850" y="2089150"/>
          <p14:tracePt t="118928" x="3505200" y="2171700"/>
          <p14:tracePt t="118944" x="3517900" y="2241550"/>
          <p14:tracePt t="118961" x="3530600" y="2330450"/>
          <p14:tracePt t="118978" x="3556000" y="2387600"/>
          <p14:tracePt t="118995" x="3556000" y="2406650"/>
          <p14:tracePt t="119228" x="3562350" y="2425700"/>
          <p14:tracePt t="119244" x="3575050" y="2432050"/>
          <p14:tracePt t="119556" x="3581400" y="2432050"/>
          <p14:tracePt t="119564" x="3594100" y="2400300"/>
          <p14:tracePt t="119572" x="3619500" y="2343150"/>
          <p14:tracePt t="119580" x="3651250" y="2279650"/>
          <p14:tracePt t="119595" x="3676650" y="2222500"/>
          <p14:tracePt t="119611" x="3790950" y="1974850"/>
          <p14:tracePt t="119628" x="3892550" y="1841500"/>
          <p14:tracePt t="119645" x="3975100" y="1733550"/>
          <p14:tracePt t="119661" x="4070350" y="1612900"/>
          <p14:tracePt t="119678" x="4140200" y="1524000"/>
          <p14:tracePt t="119695" x="4203700" y="1460500"/>
          <p14:tracePt t="119711" x="4248150" y="1416050"/>
          <p14:tracePt t="119728" x="4324350" y="1352550"/>
          <p14:tracePt t="119745" x="4381500" y="1295400"/>
          <p14:tracePt t="119761" x="4432300" y="1238250"/>
          <p14:tracePt t="119779" x="4483100" y="1162050"/>
          <p14:tracePt t="119795" x="4502150" y="1130300"/>
          <p14:tracePt t="119811" x="4546600" y="1073150"/>
          <p14:tracePt t="119828" x="4578350" y="1022350"/>
          <p14:tracePt t="119845" x="4610100" y="977900"/>
          <p14:tracePt t="119861" x="4622800" y="946150"/>
          <p14:tracePt t="119878" x="4641850" y="914400"/>
          <p14:tracePt t="119895" x="4660900" y="882650"/>
          <p14:tracePt t="119911" x="4667250" y="876300"/>
          <p14:tracePt t="119928" x="4673600" y="863600"/>
          <p14:tracePt t="119945" x="4686300" y="857250"/>
          <p14:tracePt t="119961" x="4699000" y="844550"/>
          <p14:tracePt t="119978" x="4705350" y="844550"/>
          <p14:tracePt t="120076" x="4711700" y="876300"/>
          <p14:tracePt t="120084" x="4711700" y="933450"/>
          <p14:tracePt t="120095" x="4711700" y="1003300"/>
          <p14:tracePt t="120111" x="4705350" y="1117600"/>
          <p14:tracePt t="120128" x="4679950" y="1257300"/>
          <p14:tracePt t="120145" x="4679950" y="1377950"/>
          <p14:tracePt t="120161" x="4679950" y="1479550"/>
          <p14:tracePt t="120179" x="4679950" y="1555750"/>
          <p14:tracePt t="120195" x="4692650" y="1625600"/>
          <p14:tracePt t="120211" x="4730750" y="1682750"/>
          <p14:tracePt t="120228" x="4794250" y="1758950"/>
          <p14:tracePt t="120245" x="4857750" y="1822450"/>
          <p14:tracePt t="120261" x="4895850" y="1860550"/>
          <p14:tracePt t="120278" x="4927600" y="1892300"/>
          <p14:tracePt t="120294" x="4946650" y="1911350"/>
          <p14:tracePt t="120312" x="4972050" y="1936750"/>
          <p14:tracePt t="120328" x="4991100" y="1962150"/>
          <p14:tracePt t="120332" x="4997450" y="1974850"/>
          <p14:tracePt t="120345" x="5010150" y="1981200"/>
          <p14:tracePt t="120362" x="5016500" y="1987550"/>
          <p14:tracePt t="120378" x="5016500" y="2000250"/>
          <p14:tracePt t="120652" x="4997450" y="1993900"/>
          <p14:tracePt t="120660" x="4959350" y="1968500"/>
          <p14:tracePt t="120668" x="4921250" y="1930400"/>
          <p14:tracePt t="120678" x="4883150" y="1905000"/>
          <p14:tracePt t="120695" x="4768850" y="1822450"/>
          <p14:tracePt t="120712" x="4660900" y="1771650"/>
          <p14:tracePt t="120728" x="4572000" y="1701800"/>
          <p14:tracePt t="120745" x="4533900" y="1676400"/>
          <p14:tracePt t="120762" x="4527550" y="1663700"/>
          <p14:tracePt t="120779" x="4514850" y="1612900"/>
          <p14:tracePt t="120795" x="4502150" y="1562100"/>
          <p14:tracePt t="120812" x="4476750" y="1524000"/>
          <p14:tracePt t="120828" x="4457700" y="1485900"/>
          <p14:tracePt t="120845" x="4432300" y="1460500"/>
          <p14:tracePt t="120862" x="4413250" y="1441450"/>
          <p14:tracePt t="120878" x="4400550" y="1416050"/>
          <p14:tracePt t="120895" x="4375150" y="1397000"/>
          <p14:tracePt t="120912" x="4330700" y="1365250"/>
          <p14:tracePt t="120928" x="4311650" y="1346200"/>
          <p14:tracePt t="120945" x="4305300" y="1327150"/>
          <p14:tracePt t="120962" x="4305300" y="1289050"/>
          <p14:tracePt t="120979" x="4311650" y="1250950"/>
          <p14:tracePt t="120995" x="4337050" y="1231900"/>
          <p14:tracePt t="121012" x="4343400" y="1225550"/>
          <p14:tracePt t="121028" x="4349750" y="1225550"/>
          <p14:tracePt t="121045" x="4356100" y="1225550"/>
          <p14:tracePt t="121062" x="4368800" y="1200150"/>
          <p14:tracePt t="121078" x="4368800" y="1174750"/>
          <p14:tracePt t="121095" x="4368800" y="1123950"/>
          <p14:tracePt t="121112" x="4368800" y="1028700"/>
          <p14:tracePt t="121128" x="4337050" y="946150"/>
          <p14:tracePt t="121145" x="4286250" y="869950"/>
          <p14:tracePt t="121162" x="4216400" y="781050"/>
          <p14:tracePt t="121179" x="4133850" y="736600"/>
          <p14:tracePt t="121195" x="4064000" y="730250"/>
          <p14:tracePt t="121212" x="4006850" y="717550"/>
          <p14:tracePt t="121228" x="3943350" y="717550"/>
          <p14:tracePt t="121245" x="3854450" y="717550"/>
          <p14:tracePt t="121262" x="3746500" y="781050"/>
          <p14:tracePt t="121278" x="3670300" y="831850"/>
          <p14:tracePt t="121295" x="3619500" y="882650"/>
          <p14:tracePt t="121312" x="3594100" y="958850"/>
          <p14:tracePt t="121315" x="3581400" y="996950"/>
          <p14:tracePt t="121328" x="3581400" y="1047750"/>
          <p14:tracePt t="121345" x="3568700" y="1149350"/>
          <p14:tracePt t="121362" x="3568700" y="1250950"/>
          <p14:tracePt t="121379" x="3600450" y="1377950"/>
          <p14:tracePt t="121395" x="3676650" y="1454150"/>
          <p14:tracePt t="121412" x="3765550" y="1511300"/>
          <p14:tracePt t="121428" x="3835400" y="1524000"/>
          <p14:tracePt t="121445" x="3886200" y="1524000"/>
          <p14:tracePt t="121462" x="3937000" y="1504950"/>
          <p14:tracePt t="121478" x="3975100" y="1428750"/>
          <p14:tracePt t="121496" x="4000500" y="1339850"/>
          <p14:tracePt t="121512" x="4000500" y="1270000"/>
          <p14:tracePt t="121529" x="4000500" y="1244600"/>
          <p14:tracePt t="121545" x="4000500" y="1231900"/>
          <p14:tracePt t="121563" x="3975100" y="1231900"/>
          <p14:tracePt t="121579" x="3968750" y="1263650"/>
          <p14:tracePt t="121595" x="3968750" y="1397000"/>
          <p14:tracePt t="121612" x="4032250" y="1524000"/>
          <p14:tracePt t="121629" x="4267200" y="1733550"/>
          <p14:tracePt t="121645" x="4673600" y="1911350"/>
          <p14:tracePt t="121662" x="5105400" y="2025650"/>
          <p14:tracePt t="121679" x="5492750" y="2108200"/>
          <p14:tracePt t="121695" x="5740400" y="2159000"/>
          <p14:tracePt t="121712" x="5848350" y="2190750"/>
          <p14:tracePt t="121729" x="5892800" y="2190750"/>
          <p14:tracePt t="121745" x="5905500" y="2190750"/>
          <p14:tracePt t="121762" x="5918200" y="2178050"/>
          <p14:tracePt t="121779" x="5918200" y="2171700"/>
          <p14:tracePt t="121795" x="5930900" y="2139950"/>
          <p14:tracePt t="121812" x="5937250" y="2120900"/>
          <p14:tracePt t="121940" x="5937250" y="2114550"/>
          <p14:tracePt t="121980" x="5937250" y="2108200"/>
          <p14:tracePt t="122020" x="5937250" y="2095500"/>
          <p14:tracePt t="122036" x="5937250" y="2089150"/>
          <p14:tracePt t="122044" x="5937250" y="2082800"/>
          <p14:tracePt t="122052" x="5937250" y="2076450"/>
          <p14:tracePt t="122062" x="5937250" y="2063750"/>
          <p14:tracePt t="122079" x="5937250" y="2038350"/>
          <p14:tracePt t="122095" x="5937250" y="2019300"/>
          <p14:tracePt t="122112" x="5937250" y="1993900"/>
          <p14:tracePt t="122129" x="5937250" y="1981200"/>
          <p14:tracePt t="122145" x="5937250" y="1974850"/>
          <p14:tracePt t="122163" x="5930900" y="1962150"/>
          <p14:tracePt t="122179" x="5886450" y="1949450"/>
          <p14:tracePt t="122195" x="5842000" y="1949450"/>
          <p14:tracePt t="122212" x="5740400" y="1949450"/>
          <p14:tracePt t="122229" x="5588000" y="1949450"/>
          <p14:tracePt t="122245" x="5486400" y="1949450"/>
          <p14:tracePt t="122262" x="5429250" y="1949450"/>
          <p14:tracePt t="122279" x="5422900" y="1949450"/>
          <p14:tracePt t="122295" x="5416550" y="1949450"/>
          <p14:tracePt t="122312" x="5384800" y="1949450"/>
          <p14:tracePt t="122329" x="5321300" y="1949450"/>
          <p14:tracePt t="122333" x="5270500" y="1949450"/>
          <p14:tracePt t="122345" x="5251450" y="1949450"/>
          <p14:tracePt t="122362" x="5213350" y="1949450"/>
          <p14:tracePt t="122420" x="5207000" y="1943100"/>
          <p14:tracePt t="122428" x="5200650" y="1943100"/>
          <p14:tracePt t="122444" x="5200650" y="1930400"/>
          <p14:tracePt t="122452" x="5200650" y="1924050"/>
          <p14:tracePt t="122468" x="5200650" y="1917700"/>
          <p14:tracePt t="122479" x="5200650" y="1911350"/>
          <p14:tracePt t="122496" x="5251450" y="1873250"/>
          <p14:tracePt t="122512" x="5384800" y="1841500"/>
          <p14:tracePt t="122529" x="5568950" y="1797050"/>
          <p14:tracePt t="122545" x="5854700" y="1739900"/>
          <p14:tracePt t="122563" x="6400800" y="1657350"/>
          <p14:tracePt t="122579" x="6864350" y="1593850"/>
          <p14:tracePt t="122595" x="7283450" y="1530350"/>
          <p14:tracePt t="122612" x="7626350" y="1485900"/>
          <p14:tracePt t="122629" x="7854950" y="1454150"/>
          <p14:tracePt t="122646" x="8026400" y="1441450"/>
          <p14:tracePt t="122662" x="8147050" y="1428750"/>
          <p14:tracePt t="122679" x="8235950" y="1428750"/>
          <p14:tracePt t="122696" x="8293100" y="1428750"/>
          <p14:tracePt t="122712" x="8324850" y="1428750"/>
          <p14:tracePt t="122729" x="8356600" y="1428750"/>
          <p14:tracePt t="122746" x="8382000" y="1447800"/>
          <p14:tracePt t="122762" x="8426450" y="1479550"/>
          <p14:tracePt t="122779" x="8458200" y="1504950"/>
          <p14:tracePt t="122795" x="8489950" y="1568450"/>
          <p14:tracePt t="122812" x="8528050" y="1644650"/>
          <p14:tracePt t="122829" x="8553450" y="1708150"/>
          <p14:tracePt t="122846" x="8591550" y="1822450"/>
          <p14:tracePt t="122862" x="8610600" y="1936750"/>
          <p14:tracePt t="122879" x="8623300" y="2070100"/>
          <p14:tracePt t="122896" x="8623300" y="2203450"/>
          <p14:tracePt t="122912" x="8623300" y="2355850"/>
          <p14:tracePt t="122929" x="8610600" y="2501900"/>
          <p14:tracePt t="122946" x="8559800" y="2641600"/>
          <p14:tracePt t="122963" x="8477250" y="2844800"/>
          <p14:tracePt t="122979" x="8407400" y="2971800"/>
          <p14:tracePt t="122996" x="8318500" y="3073400"/>
          <p14:tracePt t="123012" x="8242300" y="3124200"/>
          <p14:tracePt t="123029" x="8147050" y="3162300"/>
          <p14:tracePt t="123046" x="8013700" y="3175000"/>
          <p14:tracePt t="123062" x="7893050" y="3187700"/>
          <p14:tracePt t="123079" x="7702550" y="3200400"/>
          <p14:tracePt t="123096" x="7493000" y="3200400"/>
          <p14:tracePt t="123112" x="7264400" y="3200400"/>
          <p14:tracePt t="123129" x="6972300" y="3200400"/>
          <p14:tracePt t="123146" x="6692900" y="3175000"/>
          <p14:tracePt t="123162" x="6451600" y="3136900"/>
          <p14:tracePt t="123179" x="6108700" y="3092450"/>
          <p14:tracePt t="123196" x="5956300" y="3060700"/>
          <p14:tracePt t="123212" x="5835650" y="3022600"/>
          <p14:tracePt t="123229" x="5708650" y="2978150"/>
          <p14:tracePt t="123246" x="5568950" y="2940050"/>
          <p14:tracePt t="123262" x="5416550" y="2895600"/>
          <p14:tracePt t="123279" x="5321300" y="2857500"/>
          <p14:tracePt t="123296" x="5289550" y="2832100"/>
          <p14:tracePt t="123312" x="5283200" y="2813050"/>
          <p14:tracePt t="123329" x="5264150" y="2794000"/>
          <p14:tracePt t="123333" x="5264150" y="2774950"/>
          <p14:tracePt t="123346" x="5264150" y="2762250"/>
          <p14:tracePt t="123363" x="5226050" y="2622550"/>
          <p14:tracePt t="123379" x="5213350" y="2520950"/>
          <p14:tracePt t="123396" x="5200650" y="2400300"/>
          <p14:tracePt t="123412" x="5187950" y="2286000"/>
          <p14:tracePt t="123429" x="5175250" y="2190750"/>
          <p14:tracePt t="123446" x="5175250" y="2108200"/>
          <p14:tracePt t="123462" x="5181600" y="2038350"/>
          <p14:tracePt t="123479" x="5232400" y="1968500"/>
          <p14:tracePt t="123496" x="5302250" y="1905000"/>
          <p14:tracePt t="123512" x="5416550" y="1860550"/>
          <p14:tracePt t="123529" x="5530850" y="1822450"/>
          <p14:tracePt t="123546" x="5664200" y="1797050"/>
          <p14:tracePt t="123563" x="5835650" y="1765300"/>
          <p14:tracePt t="123579" x="6140450" y="1720850"/>
          <p14:tracePt t="123596" x="6362700" y="1701800"/>
          <p14:tracePt t="123613" x="6616700" y="1663700"/>
          <p14:tracePt t="123629" x="6838950" y="1651000"/>
          <p14:tracePt t="123646" x="7035800" y="1631950"/>
          <p14:tracePt t="123663" x="7175500" y="1631950"/>
          <p14:tracePt t="123679" x="7270750" y="1631950"/>
          <p14:tracePt t="123696" x="7353300" y="1631950"/>
          <p14:tracePt t="123713" x="7473950" y="1631950"/>
          <p14:tracePt t="123729" x="7626350" y="1631950"/>
          <p14:tracePt t="123747" x="7918450" y="1631950"/>
          <p14:tracePt t="123763" x="8001000" y="1638300"/>
          <p14:tracePt t="123779" x="8210550" y="1682750"/>
          <p14:tracePt t="123796" x="8248650" y="1695450"/>
          <p14:tracePt t="123813" x="8255000" y="1695450"/>
          <p14:tracePt t="123846" x="8267700" y="1701800"/>
          <p14:tracePt t="123863" x="8286750" y="1720850"/>
          <p14:tracePt t="123879" x="8331200" y="1765300"/>
          <p14:tracePt t="123896" x="8362950" y="1803400"/>
          <p14:tracePt t="123913" x="8388350" y="1860550"/>
          <p14:tracePt t="123929" x="8413750" y="1930400"/>
          <p14:tracePt t="123947" x="8439150" y="2082800"/>
          <p14:tracePt t="123963" x="8439150" y="2133600"/>
          <p14:tracePt t="123979" x="8439150" y="2311400"/>
          <p14:tracePt t="123996" x="8439150" y="2393950"/>
          <p14:tracePt t="124013" x="8439150" y="2444750"/>
          <p14:tracePt t="124029" x="8432800" y="2482850"/>
          <p14:tracePt t="124046" x="8401050" y="2508250"/>
          <p14:tracePt t="124063" x="8331200" y="2546350"/>
          <p14:tracePt t="124079" x="8235950" y="2571750"/>
          <p14:tracePt t="124096" x="8108950" y="2609850"/>
          <p14:tracePt t="124113" x="7962900" y="2628900"/>
          <p14:tracePt t="124129" x="7772400" y="2654300"/>
          <p14:tracePt t="124147" x="7531100" y="2686050"/>
          <p14:tracePt t="124163" x="7461250" y="2698750"/>
          <p14:tracePt t="124179" x="7245350" y="2698750"/>
          <p14:tracePt t="124196" x="7092950" y="2698750"/>
          <p14:tracePt t="124213" x="6902450" y="2698750"/>
          <p14:tracePt t="124230" x="6661150" y="2698750"/>
          <p14:tracePt t="124246" x="6451600" y="2698750"/>
          <p14:tracePt t="124263" x="6280150" y="2698750"/>
          <p14:tracePt t="124279" x="6178550" y="2698750"/>
          <p14:tracePt t="124296" x="6083300" y="2686050"/>
          <p14:tracePt t="124313" x="5994400" y="2679700"/>
          <p14:tracePt t="124329" x="5880100" y="2654300"/>
          <p14:tracePt t="124333" x="5829300" y="2654300"/>
          <p14:tracePt t="124347" x="5708650" y="2609850"/>
          <p14:tracePt t="124363" x="5619750" y="2590800"/>
          <p14:tracePt t="124379" x="5581650" y="2571750"/>
          <p14:tracePt t="124396" x="5562600" y="2552700"/>
          <p14:tracePt t="124413" x="5562600" y="2540000"/>
          <p14:tracePt t="124429" x="5556250" y="2508250"/>
          <p14:tracePt t="124446" x="5530850" y="2457450"/>
          <p14:tracePt t="124463" x="5480050" y="2362200"/>
          <p14:tracePt t="124479" x="5429250" y="2254250"/>
          <p14:tracePt t="124496" x="5391150" y="2178050"/>
          <p14:tracePt t="124513" x="5365750" y="2120900"/>
          <p14:tracePt t="124529" x="5365750" y="2095500"/>
          <p14:tracePt t="124547" x="5365750" y="2025650"/>
          <p14:tracePt t="124563" x="5365750" y="1974850"/>
          <p14:tracePt t="124579" x="5397500" y="1924050"/>
          <p14:tracePt t="124596" x="5486400" y="1873250"/>
          <p14:tracePt t="124613" x="5581650" y="1835150"/>
          <p14:tracePt t="124629" x="5695950" y="1790700"/>
          <p14:tracePt t="124646" x="5810250" y="1765300"/>
          <p14:tracePt t="124663" x="5949950" y="1720850"/>
          <p14:tracePt t="124679" x="6146800" y="1663700"/>
          <p14:tracePt t="124696" x="6381750" y="1612900"/>
          <p14:tracePt t="124713" x="6610350" y="1574800"/>
          <p14:tracePt t="124730" x="6781800" y="1549400"/>
          <p14:tracePt t="124747" x="7004050" y="1524000"/>
          <p14:tracePt t="124763" x="7118350" y="1524000"/>
          <p14:tracePt t="124780" x="7239000" y="1524000"/>
          <p14:tracePt t="124796" x="7372350" y="1524000"/>
          <p14:tracePt t="124813" x="7531100" y="1524000"/>
          <p14:tracePt t="124830" x="7708900" y="1524000"/>
          <p14:tracePt t="124846" x="7880350" y="1543050"/>
          <p14:tracePt t="124863" x="8039100" y="1555750"/>
          <p14:tracePt t="124880" x="8153400" y="1581150"/>
          <p14:tracePt t="124896" x="8235950" y="1600200"/>
          <p14:tracePt t="124913" x="8280400" y="1631950"/>
          <p14:tracePt t="124930" x="8337550" y="1651000"/>
          <p14:tracePt t="124946" x="8382000" y="1689100"/>
          <p14:tracePt t="124963" x="8464550" y="1733550"/>
          <p14:tracePt t="124980" x="8483600" y="1758950"/>
          <p14:tracePt t="124996" x="8489950" y="1784350"/>
          <p14:tracePt t="125013" x="8502650" y="1854200"/>
          <p14:tracePt t="125030" x="8502650" y="1936750"/>
          <p14:tracePt t="125046" x="8502650" y="2057400"/>
          <p14:tracePt t="125063" x="8515350" y="2190750"/>
          <p14:tracePt t="125080" x="8515350" y="2362200"/>
          <p14:tracePt t="125096" x="8515350" y="2482850"/>
          <p14:tracePt t="125113" x="8515350" y="2546350"/>
          <p14:tracePt t="125130" x="8515350" y="2584450"/>
          <p14:tracePt t="125146" x="8509000" y="2597150"/>
          <p14:tracePt t="125163" x="8464550" y="2635250"/>
          <p14:tracePt t="125180" x="8413750" y="2647950"/>
          <p14:tracePt t="125196" x="8362950" y="2647950"/>
          <p14:tracePt t="125213" x="8312150" y="2647950"/>
          <p14:tracePt t="125230" x="8242300" y="2647950"/>
          <p14:tracePt t="125246" x="8178800" y="2647950"/>
          <p14:tracePt t="125263" x="8115300" y="2654300"/>
          <p14:tracePt t="125280" x="8032750" y="2673350"/>
          <p14:tracePt t="125297" x="7912100" y="2698750"/>
          <p14:tracePt t="125313" x="7759700" y="2724150"/>
          <p14:tracePt t="125317" x="7677150" y="2724150"/>
          <p14:tracePt t="125330" x="7607300" y="2743200"/>
          <p14:tracePt t="125346" x="7454900" y="2743200"/>
          <p14:tracePt t="125363" x="7232650" y="2743200"/>
          <p14:tracePt t="125380" x="7086600" y="2743200"/>
          <p14:tracePt t="125396" x="6934200" y="2743200"/>
          <p14:tracePt t="125413" x="6762750" y="2743200"/>
          <p14:tracePt t="125430" x="6559550" y="2743200"/>
          <p14:tracePt t="125446" x="6350000" y="2743200"/>
          <p14:tracePt t="125463" x="6178550" y="2743200"/>
          <p14:tracePt t="125480" x="6051550" y="2743200"/>
          <p14:tracePt t="125496" x="5975350" y="2743200"/>
          <p14:tracePt t="125513" x="5911850" y="2736850"/>
          <p14:tracePt t="125530" x="5867400" y="2724150"/>
          <p14:tracePt t="125547" x="5842000" y="2717800"/>
          <p14:tracePt t="125563" x="5810250" y="2686050"/>
          <p14:tracePt t="125580" x="5797550" y="2673350"/>
          <p14:tracePt t="125596" x="5797550" y="2635250"/>
          <p14:tracePt t="125613" x="5784850" y="2597150"/>
          <p14:tracePt t="125630" x="5765800" y="2546350"/>
          <p14:tracePt t="125646" x="5759450" y="2514600"/>
          <p14:tracePt t="125663" x="5740400" y="2482850"/>
          <p14:tracePt t="125680" x="5721350" y="2457450"/>
          <p14:tracePt t="125697" x="5683250" y="2419350"/>
          <p14:tracePt t="125713" x="5607050" y="2393950"/>
          <p14:tracePt t="125730" x="5486400" y="2355850"/>
          <p14:tracePt t="125747" x="5410200" y="2330450"/>
          <p14:tracePt t="125763" x="5378450" y="2298700"/>
          <p14:tracePt t="125780" x="5378450" y="2279650"/>
          <p14:tracePt t="125796" x="5378450" y="2266950"/>
          <p14:tracePt t="125813" x="5378450" y="2228850"/>
          <p14:tracePt t="125830" x="5378450" y="2190750"/>
          <p14:tracePt t="125847" x="5378450" y="2133600"/>
          <p14:tracePt t="125863" x="5365750" y="2051050"/>
          <p14:tracePt t="125880" x="5365750" y="1981200"/>
          <p14:tracePt t="125897" x="5365750" y="1930400"/>
          <p14:tracePt t="125913" x="5397500" y="1860550"/>
          <p14:tracePt t="125931" x="5505450" y="1771650"/>
          <p14:tracePt t="125946" x="5556250" y="1758950"/>
          <p14:tracePt t="125963" x="5695950" y="1746250"/>
          <p14:tracePt t="125980" x="5803900" y="1746250"/>
          <p14:tracePt t="125997" x="5937250" y="1746250"/>
          <p14:tracePt t="126013" x="6115050" y="1746250"/>
          <p14:tracePt t="126030" x="6369050" y="1758950"/>
          <p14:tracePt t="126047" x="6813550" y="1803400"/>
          <p14:tracePt t="126063" x="7289800" y="1847850"/>
          <p14:tracePt t="126080" x="7753350" y="1892300"/>
          <p14:tracePt t="126097" x="8115300" y="1892300"/>
          <p14:tracePt t="126113" x="8337550" y="1892300"/>
          <p14:tracePt t="126131" x="8489950" y="1892300"/>
          <p14:tracePt t="126147" x="8528050" y="1885950"/>
          <p14:tracePt t="126163" x="8597900" y="1866900"/>
          <p14:tracePt t="126180" x="8661400" y="1866900"/>
          <p14:tracePt t="126197" x="8731250" y="1854200"/>
          <p14:tracePt t="126213" x="8801100" y="1854200"/>
          <p14:tracePt t="126230" x="8851900" y="1854200"/>
          <p14:tracePt t="126247" x="8883650" y="1860550"/>
          <p14:tracePt t="126263" x="8902700" y="1873250"/>
          <p14:tracePt t="126280" x="8915400" y="1879600"/>
          <p14:tracePt t="126297" x="8928100" y="1892300"/>
          <p14:tracePt t="126313" x="8928100" y="1905000"/>
          <p14:tracePt t="126330" x="8928100" y="1930400"/>
          <p14:tracePt t="126347" x="8928100" y="1943100"/>
          <p14:tracePt t="126363" x="8870950" y="2032000"/>
          <p14:tracePt t="126380" x="8807450" y="2120900"/>
          <p14:tracePt t="126397" x="8756650" y="2209800"/>
          <p14:tracePt t="126414" x="8693150" y="2330450"/>
          <p14:tracePt t="126430" x="8623300" y="2451100"/>
          <p14:tracePt t="126447" x="8559800" y="2533650"/>
          <p14:tracePt t="126463" x="8496300" y="2590800"/>
          <p14:tracePt t="126480" x="8458200" y="2628900"/>
          <p14:tracePt t="126497" x="8407400" y="2647950"/>
          <p14:tracePt t="126514" x="8356600" y="2667000"/>
          <p14:tracePt t="126531" x="8223250" y="2692400"/>
          <p14:tracePt t="126547" x="8128000" y="2692400"/>
          <p14:tracePt t="126563" x="8032750" y="2692400"/>
          <p14:tracePt t="126580" x="7899400" y="2692400"/>
          <p14:tracePt t="126597" x="7715250" y="2692400"/>
          <p14:tracePt t="126613" x="7480300" y="2692400"/>
          <p14:tracePt t="126630" x="7118350" y="2692400"/>
          <p14:tracePt t="126647" x="6769100" y="2692400"/>
          <p14:tracePt t="126663" x="6553200" y="2711450"/>
          <p14:tracePt t="126680" x="6426200" y="2736850"/>
          <p14:tracePt t="126697" x="6362700" y="2749550"/>
          <p14:tracePt t="126713" x="6330950" y="2755900"/>
          <p14:tracePt t="126731" x="6261100" y="2755900"/>
          <p14:tracePt t="126747" x="6191250" y="2755900"/>
          <p14:tracePt t="126763" x="6102350" y="2755900"/>
          <p14:tracePt t="126780" x="6057900" y="2749550"/>
          <p14:tracePt t="126797" x="6032500" y="2743200"/>
          <p14:tracePt t="126814" x="6026150" y="2736850"/>
          <p14:tracePt t="126830" x="6013450" y="2724150"/>
          <p14:tracePt t="126847" x="5988050" y="2705100"/>
          <p14:tracePt t="126863" x="5937250" y="2686050"/>
          <p14:tracePt t="126880" x="5835650" y="2628900"/>
          <p14:tracePt t="126897" x="5772150" y="2609850"/>
          <p14:tracePt t="126914" x="5740400" y="2584450"/>
          <p14:tracePt t="126931" x="5734050" y="2546350"/>
          <p14:tracePt t="126947" x="5721350" y="2514600"/>
          <p14:tracePt t="126964" x="5721350" y="2476500"/>
          <p14:tracePt t="126980" x="5683250" y="2419350"/>
          <p14:tracePt t="126997" x="5607050" y="2324100"/>
          <p14:tracePt t="127014" x="5524500" y="2228850"/>
          <p14:tracePt t="127030" x="5435600" y="2159000"/>
          <p14:tracePt t="127047" x="5397500" y="2114550"/>
          <p14:tracePt t="127064" x="5378450" y="2101850"/>
          <p14:tracePt t="127080" x="5372100" y="2082800"/>
          <p14:tracePt t="127114" x="5359400" y="2063750"/>
          <p14:tracePt t="127131" x="5359400" y="2051050"/>
          <p14:tracePt t="127147" x="5359400" y="2019300"/>
          <p14:tracePt t="127164" x="5359400" y="1968500"/>
          <p14:tracePt t="127180" x="5359400" y="1917700"/>
          <p14:tracePt t="127197" x="5365750" y="1879600"/>
          <p14:tracePt t="127214" x="5397500" y="1809750"/>
          <p14:tracePt t="127230" x="5435600" y="1758950"/>
          <p14:tracePt t="127247" x="5480050" y="1708150"/>
          <p14:tracePt t="127264" x="5581650" y="1682750"/>
          <p14:tracePt t="127280" x="5734050" y="1663700"/>
          <p14:tracePt t="127297" x="5924550" y="1663700"/>
          <p14:tracePt t="127314" x="6108700" y="1663700"/>
          <p14:tracePt t="127330" x="6273800" y="1663700"/>
          <p14:tracePt t="127347" x="6457950" y="1663700"/>
          <p14:tracePt t="127364" x="6572250" y="1663700"/>
          <p14:tracePt t="127380" x="6680200" y="1670050"/>
          <p14:tracePt t="127397" x="6819900" y="1701800"/>
          <p14:tracePt t="127414" x="7023100" y="1714500"/>
          <p14:tracePt t="127430" x="7232650" y="1714500"/>
          <p14:tracePt t="127447" x="7372350" y="1727200"/>
          <p14:tracePt t="127464" x="7493000" y="1727200"/>
          <p14:tracePt t="127480" x="7562850" y="1727200"/>
          <p14:tracePt t="127497" x="7569200" y="1727200"/>
          <p14:tracePt t="127515" x="7632700" y="1727200"/>
          <p14:tracePt t="127531" x="7696200" y="1727200"/>
          <p14:tracePt t="127547" x="7950200" y="1727200"/>
          <p14:tracePt t="127564" x="8089900" y="1727200"/>
          <p14:tracePt t="127580" x="8191500" y="1746250"/>
          <p14:tracePt t="127597" x="8216900" y="1746250"/>
          <p14:tracePt t="127614" x="8242300" y="1758950"/>
          <p14:tracePt t="127630" x="8255000" y="1771650"/>
          <p14:tracePt t="127647" x="8267700" y="1784350"/>
          <p14:tracePt t="127664" x="8312150" y="1816100"/>
          <p14:tracePt t="127680" x="8331200" y="1835150"/>
          <p14:tracePt t="127697" x="8356600" y="1866900"/>
          <p14:tracePt t="127714" x="8375650" y="1917700"/>
          <p14:tracePt t="127730" x="8375650" y="1930400"/>
          <p14:tracePt t="127747" x="8401050" y="2044700"/>
          <p14:tracePt t="127764" x="8426450" y="2139950"/>
          <p14:tracePt t="127781" x="8458200" y="2222500"/>
          <p14:tracePt t="127797" x="8464550" y="2266950"/>
          <p14:tracePt t="127814" x="8464550" y="2298700"/>
          <p14:tracePt t="127830" x="8464550" y="2336800"/>
          <p14:tracePt t="127847" x="8439150" y="2393950"/>
          <p14:tracePt t="127851" x="8426450" y="2400300"/>
          <p14:tracePt t="127864" x="8407400" y="2425700"/>
          <p14:tracePt t="127881" x="8343900" y="2489200"/>
          <p14:tracePt t="127897" x="8274050" y="2546350"/>
          <p14:tracePt t="127915" x="8147050" y="2622550"/>
          <p14:tracePt t="127931" x="8096250" y="2622550"/>
          <p14:tracePt t="127947" x="7969250" y="2660650"/>
          <p14:tracePt t="127964" x="7899400" y="2660650"/>
          <p14:tracePt t="127981" x="7829550" y="2660650"/>
          <p14:tracePt t="127997" x="7759700" y="2660650"/>
          <p14:tracePt t="128014" x="7626350" y="2673350"/>
          <p14:tracePt t="128031" x="7353300" y="2673350"/>
          <p14:tracePt t="128047" x="6940550" y="2673350"/>
          <p14:tracePt t="128064" x="6419850" y="2673350"/>
          <p14:tracePt t="128081" x="5905500" y="2673350"/>
          <p14:tracePt t="128098" x="5543550" y="2673350"/>
          <p14:tracePt t="128115" x="5365750" y="2673350"/>
          <p14:tracePt t="128131" x="5340350" y="2673350"/>
          <p14:tracePt t="128147" x="5321300" y="2673350"/>
          <p14:tracePt t="128164" x="5289550" y="2673350"/>
          <p14:tracePt t="128181" x="5213350" y="2673350"/>
          <p14:tracePt t="128197" x="5105400" y="2673350"/>
          <p14:tracePt t="128214" x="4972050" y="2673350"/>
          <p14:tracePt t="128231" x="4883150" y="2654300"/>
          <p14:tracePt t="128247" x="4857750" y="2641600"/>
          <p14:tracePt t="128264" x="4851400" y="2635250"/>
          <p14:tracePt t="128281" x="4845050" y="2628900"/>
          <p14:tracePt t="128297" x="4845050" y="2609850"/>
          <p14:tracePt t="128315" x="4826000" y="2571750"/>
          <p14:tracePt t="128331" x="4826000" y="2565400"/>
          <p14:tracePt t="128347" x="4826000" y="2508250"/>
          <p14:tracePt t="128364" x="4826000" y="2470150"/>
          <p14:tracePt t="128381" x="4826000" y="2393950"/>
          <p14:tracePt t="128397" x="4826000" y="2317750"/>
          <p14:tracePt t="128414" x="4826000" y="2266950"/>
          <p14:tracePt t="128431" x="4857750" y="2190750"/>
          <p14:tracePt t="128447" x="4883150" y="2139950"/>
          <p14:tracePt t="128464" x="4914900" y="2120900"/>
          <p14:tracePt t="128481" x="4940300" y="2101850"/>
          <p14:tracePt t="128497" x="4965700" y="2101850"/>
          <p14:tracePt t="128515" x="5022850" y="2101850"/>
          <p14:tracePt t="128531" x="5054600" y="2101850"/>
          <p14:tracePt t="128547" x="5162550" y="2101850"/>
          <p14:tracePt t="128564" x="5213350" y="2101850"/>
          <p14:tracePt t="128581" x="5219700" y="2101850"/>
          <p14:tracePt t="128628" x="5226050" y="2089150"/>
          <p14:tracePt t="128636" x="5213350" y="2082800"/>
          <p14:tracePt t="128647" x="5181600" y="2063750"/>
          <p14:tracePt t="128664" x="5111750" y="2006600"/>
          <p14:tracePt t="128680" x="5010150" y="1930400"/>
          <p14:tracePt t="128697" x="4775200" y="1765300"/>
          <p14:tracePt t="128714" x="4235450" y="1460500"/>
          <p14:tracePt t="128730" x="3987800" y="1270000"/>
          <p14:tracePt t="128747" x="3905250" y="1193800"/>
          <p14:tracePt t="128764" x="3867150" y="1136650"/>
          <p14:tracePt t="128780" x="3854450" y="1117600"/>
          <p14:tracePt t="128797" x="3841750" y="1104900"/>
          <p14:tracePt t="128814" x="3822700" y="1092200"/>
          <p14:tracePt t="128831" x="3797300" y="1073150"/>
          <p14:tracePt t="128847" x="3740150" y="1060450"/>
          <p14:tracePt t="128864" x="3651250" y="1047750"/>
          <p14:tracePt t="128867" x="3619500" y="1035050"/>
          <p14:tracePt t="128881" x="3594100" y="1035050"/>
          <p14:tracePt t="128897" x="3511550" y="996950"/>
          <p14:tracePt t="128914" x="3397250" y="971550"/>
          <p14:tracePt t="128931" x="3327400" y="933450"/>
          <p14:tracePt t="128947" x="3289300" y="920750"/>
          <p14:tracePt t="128981" x="3289300" y="914400"/>
          <p14:tracePt t="129004" x="3289300" y="908050"/>
          <p14:tracePt t="129014" x="3302000" y="908050"/>
          <p14:tracePt t="129031" x="3333750" y="908050"/>
          <p14:tracePt t="129047" x="3340100" y="914400"/>
          <p14:tracePt t="129064" x="3371850" y="946150"/>
          <p14:tracePt t="129081" x="3416300" y="1016000"/>
          <p14:tracePt t="129098" x="3467100" y="1041400"/>
          <p14:tracePt t="129115" x="3536950" y="1079500"/>
          <p14:tracePt t="129131" x="3581400" y="1098550"/>
          <p14:tracePt t="129148" x="3644900" y="1098550"/>
          <p14:tracePt t="129164" x="3708400" y="1111250"/>
          <p14:tracePt t="129181" x="3771900" y="1111250"/>
          <p14:tracePt t="129197" x="3803650" y="1111250"/>
          <p14:tracePt t="129214" x="3810000" y="1111250"/>
          <p14:tracePt t="129231" x="3816350" y="1111250"/>
          <p14:tracePt t="129268" x="3822700" y="1111250"/>
          <p14:tracePt t="129284" x="3835400" y="1111250"/>
          <p14:tracePt t="129298" x="3848100" y="1111250"/>
          <p14:tracePt t="129315" x="3943350" y="1111250"/>
          <p14:tracePt t="129331" x="4076700" y="1162050"/>
          <p14:tracePt t="129348" x="4216400" y="1225550"/>
          <p14:tracePt t="129364" x="4349750" y="1295400"/>
          <p14:tracePt t="129381" x="4470400" y="1371600"/>
          <p14:tracePt t="129398" x="4578350" y="1435100"/>
          <p14:tracePt t="129414" x="4673600" y="1549400"/>
          <p14:tracePt t="129431" x="4756150" y="1625600"/>
          <p14:tracePt t="129448" x="4838700" y="1714500"/>
          <p14:tracePt t="129464" x="4933950" y="1752600"/>
          <p14:tracePt t="129481" x="4997450" y="1784350"/>
          <p14:tracePt t="129498" x="5029200" y="1797050"/>
          <p14:tracePt t="129531" x="5035550" y="1803400"/>
          <p14:tracePt t="129548" x="5048250" y="1816100"/>
          <p14:tracePt t="129564" x="5054600" y="1822450"/>
          <p14:tracePt t="129596" x="5054600" y="1835150"/>
          <p14:tracePt t="129604" x="5054600" y="1841500"/>
          <p14:tracePt t="129614" x="5054600" y="1847850"/>
          <p14:tracePt t="129631" x="5054600" y="1885950"/>
          <p14:tracePt t="129648" x="5054600" y="1949450"/>
          <p14:tracePt t="129664" x="5118100" y="2057400"/>
          <p14:tracePt t="129681" x="5194300" y="2139950"/>
          <p14:tracePt t="129698" x="5270500" y="2159000"/>
          <p14:tracePt t="129714" x="5321300" y="2159000"/>
          <p14:tracePt t="129731" x="5346700" y="2159000"/>
          <p14:tracePt t="129748" x="5353050" y="2139950"/>
          <p14:tracePt t="129764" x="5353050" y="2108200"/>
          <p14:tracePt t="129781" x="5353050" y="2095500"/>
          <p14:tracePt t="129892" x="5353050" y="2089150"/>
          <p14:tracePt t="129900" x="5365750" y="2089150"/>
          <p14:tracePt t="129908" x="5378450" y="2095500"/>
          <p14:tracePt t="129916" x="5384800" y="2108200"/>
          <p14:tracePt t="129932" x="5391150" y="2108200"/>
          <p14:tracePt t="129948" x="5391150" y="2114550"/>
          <p14:tracePt t="129988" x="5397500" y="2120900"/>
          <p14:tracePt t="129996" x="5403850" y="2120900"/>
          <p14:tracePt t="130004" x="5410200" y="2120900"/>
          <p14:tracePt t="130014" x="5410200" y="2127250"/>
          <p14:tracePt t="130307" x="5416550" y="2127250"/>
          <p14:tracePt t="130316" x="5467350" y="2139950"/>
          <p14:tracePt t="130323" x="5556250" y="2139950"/>
          <p14:tracePt t="130332" x="5670550" y="2139950"/>
          <p14:tracePt t="130348" x="5988050" y="2139950"/>
          <p14:tracePt t="130364" x="6197600" y="2139950"/>
          <p14:tracePt t="130381" x="6311900" y="2139950"/>
          <p14:tracePt t="130398" x="6324600" y="2139950"/>
          <p14:tracePt t="130414" x="6330950" y="2139950"/>
          <p14:tracePt t="130796" x="6350000" y="2139950"/>
          <p14:tracePt t="130804" x="6407150" y="2139950"/>
          <p14:tracePt t="130815" x="6489700" y="2139950"/>
          <p14:tracePt t="130831" x="6680200" y="2139950"/>
          <p14:tracePt t="130848" x="6794500" y="2139950"/>
          <p14:tracePt t="130852" x="6819900" y="2133600"/>
          <p14:tracePt t="130865" x="6826250" y="2120900"/>
          <p14:tracePt t="130881" x="6832600" y="2120900"/>
          <p14:tracePt t="130899" x="6838950" y="2114550"/>
          <p14:tracePt t="131230" x="6864350" y="2108200"/>
          <p14:tracePt t="131238" x="6940550" y="2114550"/>
          <p14:tracePt t="131248" x="7035800" y="2114550"/>
          <p14:tracePt t="131265" x="7194550" y="2114550"/>
          <p14:tracePt t="131282" x="7258050" y="2114550"/>
          <p14:tracePt t="131298" x="7264400" y="2114550"/>
          <p14:tracePt t="131683" x="7296150" y="2114550"/>
          <p14:tracePt t="131691" x="7397750" y="2114550"/>
          <p14:tracePt t="131699" x="7569200" y="2114550"/>
          <p14:tracePt t="131715" x="8026400" y="2133600"/>
          <p14:tracePt t="131731" x="8451850" y="2178050"/>
          <p14:tracePt t="131748" x="8616950" y="2178050"/>
          <p14:tracePt t="131765" x="8629650" y="2178050"/>
          <p14:tracePt t="131811" x="8610600" y="2178050"/>
          <p14:tracePt t="131819" x="8597900" y="2178050"/>
          <p14:tracePt t="131831" x="8585200" y="2165350"/>
          <p14:tracePt t="131848" x="8553450" y="2165350"/>
          <p14:tracePt t="131850" x="8540750" y="2159000"/>
          <p14:tracePt t="131865" x="8534400" y="2159000"/>
          <p14:tracePt t="131881" x="8528050" y="2159000"/>
          <p14:tracePt t="131956" x="8521700" y="2159000"/>
          <p14:tracePt t="131964" x="8515350" y="2159000"/>
          <p14:tracePt t="131972" x="8496300" y="2159000"/>
          <p14:tracePt t="131982" x="8483600" y="2159000"/>
          <p14:tracePt t="131998" x="8439150" y="2159000"/>
          <p14:tracePt t="132015" x="8413750" y="2159000"/>
          <p14:tracePt t="132032" x="8401050" y="2159000"/>
          <p14:tracePt t="132048" x="8388350" y="2159000"/>
          <p14:tracePt t="132084" x="8388350" y="2146300"/>
          <p14:tracePt t="132092" x="8388350" y="2139950"/>
          <p14:tracePt t="132108" x="8388350" y="2133600"/>
          <p14:tracePt t="132116" x="8388350" y="2120900"/>
          <p14:tracePt t="132132" x="8388350" y="2114550"/>
          <p14:tracePt t="132148" x="8375650" y="2095500"/>
          <p14:tracePt t="132165" x="8369300" y="2089150"/>
          <p14:tracePt t="132244" x="8356600" y="2089150"/>
          <p14:tracePt t="132252" x="8356600" y="2082800"/>
          <p14:tracePt t="132372" x="8362950" y="2082800"/>
          <p14:tracePt t="132460" x="8356600" y="2089150"/>
          <p14:tracePt t="132468" x="8324850" y="2101850"/>
          <p14:tracePt t="132476" x="8274050" y="2101850"/>
          <p14:tracePt t="132484" x="8153400" y="2127250"/>
          <p14:tracePt t="132499" x="7956550" y="2133600"/>
          <p14:tracePt t="132515" x="7442200" y="2178050"/>
          <p14:tracePt t="132532" x="7283450" y="2178050"/>
          <p14:tracePt t="132549" x="7239000" y="2178050"/>
          <p14:tracePt t="132565" x="7232650" y="2178050"/>
          <p14:tracePt t="132628" x="7226300" y="2178050"/>
          <p14:tracePt t="132708" x="7226300" y="2171700"/>
          <p14:tracePt t="132733" x="7232650" y="2171700"/>
          <p14:tracePt t="132748" x="7245350" y="2171700"/>
          <p14:tracePt t="132764" x="7251700" y="2171700"/>
          <p14:tracePt t="132772" x="7270750" y="2171700"/>
          <p14:tracePt t="132782" x="7277100" y="2171700"/>
          <p14:tracePt t="132799" x="7308850" y="2171700"/>
          <p14:tracePt t="132815" x="7327900" y="2159000"/>
          <p14:tracePt t="132832" x="7340600" y="2152650"/>
          <p14:tracePt t="132849" x="7353300" y="2152650"/>
          <p14:tracePt t="132865" x="7353300" y="2146300"/>
          <p14:tracePt t="133069" x="7334250" y="2165350"/>
          <p14:tracePt t="133076" x="7302500" y="2216150"/>
          <p14:tracePt t="133084" x="7277100" y="2254250"/>
          <p14:tracePt t="133099" x="7258050" y="2362200"/>
          <p14:tracePt t="133116" x="7175500" y="2520950"/>
          <p14:tracePt t="133132" x="7137400" y="2603500"/>
          <p14:tracePt t="133149" x="7118350" y="2635250"/>
          <p14:tracePt t="133166" x="7118350" y="2641600"/>
          <p14:tracePt t="133182" x="7112000" y="2641600"/>
          <p14:tracePt t="133199" x="7092950" y="2641600"/>
          <p14:tracePt t="133216" x="7042150" y="2628900"/>
          <p14:tracePt t="133232" x="6972300" y="2609850"/>
          <p14:tracePt t="133249" x="6927850" y="2603500"/>
          <p14:tracePt t="133266" x="6908800" y="2603500"/>
          <p14:tracePt t="133282" x="6902450" y="2603500"/>
          <p14:tracePt t="133308" x="6896100" y="2603500"/>
          <p14:tracePt t="133332" x="6889750" y="2603500"/>
          <p14:tracePt t="133348" x="6889750" y="2609850"/>
          <p14:tracePt t="133364" x="6883400" y="2609850"/>
          <p14:tracePt t="133396" x="6877050" y="2622550"/>
          <p14:tracePt t="134052" x="6889750" y="2622550"/>
          <p14:tracePt t="134468" x="6908800" y="2622550"/>
          <p14:tracePt t="134677" x="6921500" y="2597150"/>
          <p14:tracePt t="134692" x="6927850" y="2584450"/>
          <p14:tracePt t="134700" x="6927850" y="2565400"/>
          <p14:tracePt t="134708" x="6940550" y="2546350"/>
          <p14:tracePt t="134716" x="6946900" y="2527300"/>
          <p14:tracePt t="134733" x="6953250" y="2514600"/>
          <p14:tracePt t="134749" x="6991350" y="2482850"/>
          <p14:tracePt t="134766" x="7048500" y="2425700"/>
          <p14:tracePt t="134783" x="7118350" y="2362200"/>
          <p14:tracePt t="134799" x="7245350" y="2292350"/>
          <p14:tracePt t="134816" x="7410450" y="2203450"/>
          <p14:tracePt t="134833" x="7518400" y="2146300"/>
          <p14:tracePt t="134849" x="7594600" y="2095500"/>
          <p14:tracePt t="134854" x="7632700" y="2070100"/>
          <p14:tracePt t="134866" x="7651750" y="2063750"/>
          <p14:tracePt t="134883" x="7670800" y="2051050"/>
          <p14:tracePt t="134899" x="7683500" y="2044700"/>
          <p14:tracePt t="134916" x="7696200" y="2044700"/>
          <p14:tracePt t="134933" x="7696200" y="2038350"/>
          <p14:tracePt t="134966" x="7702550" y="2038350"/>
          <p14:tracePt t="134983" x="7708900" y="2038350"/>
          <p14:tracePt t="134999" x="7721600" y="2038350"/>
          <p14:tracePt t="135016" x="7772400" y="2038350"/>
          <p14:tracePt t="135033" x="7886700" y="2051050"/>
          <p14:tracePt t="135049" x="8007350" y="2076450"/>
          <p14:tracePt t="135067" x="8153400" y="2089150"/>
          <p14:tracePt t="135083" x="8185150" y="2101850"/>
          <p14:tracePt t="135196" x="8204200" y="2101850"/>
          <p14:tracePt t="135204" x="8210550" y="2101850"/>
          <p14:tracePt t="135212" x="8229600" y="2101850"/>
          <p14:tracePt t="135220" x="8255000" y="2101850"/>
          <p14:tracePt t="135233" x="8299450" y="2101850"/>
          <p14:tracePt t="135249" x="8356600" y="2101850"/>
          <p14:tracePt t="135266" x="8369300" y="2101850"/>
          <p14:tracePt t="135340" x="8362950" y="2101850"/>
          <p14:tracePt t="135348" x="8331200" y="2101850"/>
          <p14:tracePt t="135355" x="8293100" y="2101850"/>
          <p14:tracePt t="135366" x="8255000" y="2114550"/>
          <p14:tracePt t="135383" x="8128000" y="2127250"/>
          <p14:tracePt t="135399" x="8001000" y="2139950"/>
          <p14:tracePt t="135416" x="7829550" y="2171700"/>
          <p14:tracePt t="135433" x="7626350" y="2171700"/>
          <p14:tracePt t="135449" x="7410450" y="2171700"/>
          <p14:tracePt t="135466" x="7150100" y="2171700"/>
          <p14:tracePt t="135483" x="6991350" y="2171700"/>
          <p14:tracePt t="135499" x="6838950" y="2171700"/>
          <p14:tracePt t="135516" x="6718300" y="2171700"/>
          <p14:tracePt t="135533" x="6591300" y="2171700"/>
          <p14:tracePt t="135549" x="6432550" y="2171700"/>
          <p14:tracePt t="135566" x="6254750" y="2171700"/>
          <p14:tracePt t="135583" x="6064250" y="2171700"/>
          <p14:tracePt t="135599" x="5905500" y="2171700"/>
          <p14:tracePt t="135616" x="5765800" y="2171700"/>
          <p14:tracePt t="135633" x="5638800" y="2171700"/>
          <p14:tracePt t="135649" x="5556250" y="2171700"/>
          <p14:tracePt t="135666" x="5448300" y="2171700"/>
          <p14:tracePt t="135683" x="5422900" y="2171700"/>
          <p14:tracePt t="135699" x="5397500" y="2165350"/>
          <p14:tracePt t="135716" x="5365750" y="2165350"/>
          <p14:tracePt t="135733" x="5327650" y="2159000"/>
          <p14:tracePt t="135749" x="5245100" y="2159000"/>
          <p14:tracePt t="135766" x="5124450" y="2159000"/>
          <p14:tracePt t="135783" x="5035550" y="2146300"/>
          <p14:tracePt t="135799" x="5016500" y="2146300"/>
          <p14:tracePt t="135816" x="5010150" y="2146300"/>
          <p14:tracePt t="135851" x="5016500" y="2146300"/>
          <p14:tracePt t="135866" x="5048250" y="2146300"/>
          <p14:tracePt t="135883" x="5168900" y="2152650"/>
          <p14:tracePt t="135899" x="5314950" y="2152650"/>
          <p14:tracePt t="135916" x="5492750" y="2152650"/>
          <p14:tracePt t="135933" x="5702300" y="2152650"/>
          <p14:tracePt t="135950" x="5918200" y="2165350"/>
          <p14:tracePt t="135966" x="6115050" y="2184400"/>
          <p14:tracePt t="135983" x="6280150" y="2209800"/>
          <p14:tracePt t="136000" x="6426200" y="2209800"/>
          <p14:tracePt t="136016" x="6565900" y="2209800"/>
          <p14:tracePt t="136033" x="6699250" y="2209800"/>
          <p14:tracePt t="136050" x="6851650" y="2209800"/>
          <p14:tracePt t="136067" x="7118350" y="2209800"/>
          <p14:tracePt t="136083" x="7302500" y="2209800"/>
          <p14:tracePt t="136100" x="7473950" y="2209800"/>
          <p14:tracePt t="136116" x="7607300" y="2209800"/>
          <p14:tracePt t="136133" x="7708900" y="2209800"/>
          <p14:tracePt t="136150" x="7778750" y="2209800"/>
          <p14:tracePt t="136166" x="7848600" y="2209800"/>
          <p14:tracePt t="136183" x="7918450" y="2209800"/>
          <p14:tracePt t="136200" x="8026400" y="2209800"/>
          <p14:tracePt t="136216" x="8172450" y="2209800"/>
          <p14:tracePt t="136233" x="8286750" y="2209800"/>
          <p14:tracePt t="136250" x="8426450" y="2209800"/>
          <p14:tracePt t="136267" x="8540750" y="2209800"/>
          <p14:tracePt t="136283" x="8597900" y="2209800"/>
          <p14:tracePt t="136379" x="8559800" y="2209800"/>
          <p14:tracePt t="136387" x="8515350" y="2190750"/>
          <p14:tracePt t="136395" x="8464550" y="2190750"/>
          <p14:tracePt t="136403" x="8407400" y="2178050"/>
          <p14:tracePt t="136416" x="8356600" y="2152650"/>
          <p14:tracePt t="136433" x="8235950" y="2139950"/>
          <p14:tracePt t="136450" x="8102600" y="2120900"/>
          <p14:tracePt t="136466" x="7791450" y="2101850"/>
          <p14:tracePt t="136483" x="7404100" y="2082800"/>
          <p14:tracePt t="136500" x="7264400" y="2070100"/>
          <p14:tracePt t="136516" x="7150100" y="2070100"/>
          <p14:tracePt t="136533" x="7054850" y="2070100"/>
          <p14:tracePt t="136550" x="6927850" y="2070100"/>
          <p14:tracePt t="136566" x="6756400" y="2070100"/>
          <p14:tracePt t="136583" x="6559550" y="2070100"/>
          <p14:tracePt t="136600" x="6318250" y="2070100"/>
          <p14:tracePt t="136616" x="6172200" y="2070100"/>
          <p14:tracePt t="136633" x="6115050" y="2070100"/>
          <p14:tracePt t="136650" x="6102350" y="2070100"/>
          <p14:tracePt t="136666" x="6096000" y="2070100"/>
          <p14:tracePt t="136683" x="6045200" y="2070100"/>
          <p14:tracePt t="136700" x="5943600" y="2070100"/>
          <p14:tracePt t="136716" x="5803900" y="2070100"/>
          <p14:tracePt t="136733" x="5721350" y="2070100"/>
          <p14:tracePt t="136750" x="5664200" y="2070100"/>
          <p14:tracePt t="136766" x="5657850" y="2070100"/>
          <p14:tracePt t="136783" x="5651500" y="2070100"/>
          <p14:tracePt t="136816" x="5645150" y="2070100"/>
          <p14:tracePt t="136884" x="5632450" y="2070100"/>
          <p14:tracePt t="136900" x="5626100" y="2070100"/>
          <p14:tracePt t="136908" x="5619750" y="2070100"/>
          <p14:tracePt t="136917" x="5613400" y="2070100"/>
          <p14:tracePt t="136933" x="5575300" y="2070100"/>
          <p14:tracePt t="136950" x="5524500" y="2082800"/>
          <p14:tracePt t="136967" x="5480050" y="2082800"/>
          <p14:tracePt t="136983" x="5448300" y="2095500"/>
          <p14:tracePt t="137000" x="5441950" y="2095500"/>
          <p14:tracePt t="137017" x="5435600" y="2101850"/>
          <p14:tracePt t="137044" x="5429250" y="2108200"/>
          <p14:tracePt t="137100" x="5422900" y="2114550"/>
          <p14:tracePt t="137475" x="5429250" y="2114550"/>
          <p14:tracePt t="137603" x="5435600" y="2114550"/>
          <p14:tracePt t="137619" x="5441950" y="2114550"/>
          <p14:tracePt t="137635" x="5454650" y="2114550"/>
          <p14:tracePt t="137650" x="5461000" y="2114550"/>
          <p14:tracePt t="137659" x="5480050" y="2114550"/>
          <p14:tracePt t="137667" x="5486400" y="2114550"/>
          <p14:tracePt t="137683" x="5511800" y="2108200"/>
          <p14:tracePt t="137700" x="5530850" y="2082800"/>
          <p14:tracePt t="137716" x="5556250" y="2082800"/>
          <p14:tracePt t="137733" x="5588000" y="2063750"/>
          <p14:tracePt t="137750" x="5619750" y="2044700"/>
          <p14:tracePt t="137767" x="5657850" y="2025650"/>
          <p14:tracePt t="137783" x="5702300" y="2006600"/>
          <p14:tracePt t="137800" x="5740400" y="1993900"/>
          <p14:tracePt t="137816" x="5797550" y="1968500"/>
          <p14:tracePt t="137834" x="5848350" y="1968500"/>
          <p14:tracePt t="137851" x="5899150" y="1962150"/>
          <p14:tracePt t="137867" x="5918200" y="1962150"/>
          <p14:tracePt t="137884" x="5937250" y="1962150"/>
          <p14:tracePt t="137900" x="5943600" y="1962150"/>
          <p14:tracePt t="137917" x="5956300" y="1962150"/>
          <p14:tracePt t="137934" x="5981700" y="1968500"/>
          <p14:tracePt t="137950" x="5994400" y="1993900"/>
          <p14:tracePt t="137967" x="6013450" y="2006600"/>
          <p14:tracePt t="137984" x="6032500" y="2038350"/>
          <p14:tracePt t="138000" x="6038850" y="2057400"/>
          <p14:tracePt t="138017" x="6045200" y="2063750"/>
          <p14:tracePt t="138034" x="6045200" y="2070100"/>
          <p14:tracePt t="138069" x="6045200" y="2082800"/>
          <p14:tracePt t="138092" x="6045200" y="2089150"/>
          <p14:tracePt t="138116" x="6045200" y="2095500"/>
          <p14:tracePt t="138132" x="6045200" y="2101850"/>
          <p14:tracePt t="138156" x="6045200" y="2114550"/>
          <p14:tracePt t="138180" x="6045200" y="2127250"/>
          <p14:tracePt t="138332" x="6038850" y="2127250"/>
          <p14:tracePt t="138340" x="6019800" y="2120900"/>
          <p14:tracePt t="138350" x="6013450" y="2108200"/>
          <p14:tracePt t="138367" x="5962650" y="2082800"/>
          <p14:tracePt t="138384" x="5905500" y="2044700"/>
          <p14:tracePt t="138400" x="5861050" y="2038350"/>
          <p14:tracePt t="138417" x="5835650" y="2025650"/>
          <p14:tracePt t="138434" x="5810250" y="2025650"/>
          <p14:tracePt t="138451" x="5797550" y="2025650"/>
          <p14:tracePt t="138467" x="5772150" y="2019300"/>
          <p14:tracePt t="138484" x="5721350" y="2019300"/>
          <p14:tracePt t="138500" x="5695950" y="2057400"/>
          <p14:tracePt t="138518" x="5689600" y="2095500"/>
          <p14:tracePt t="138534" x="5689600" y="2127250"/>
          <p14:tracePt t="138551" x="5689600" y="2139950"/>
          <p14:tracePt t="138584" x="5689600" y="2146300"/>
          <p14:tracePt t="138684" x="5683250" y="2139950"/>
          <p14:tracePt t="138692" x="5676900" y="2139950"/>
          <p14:tracePt t="138700" x="5676900" y="2120900"/>
          <p14:tracePt t="138717" x="5676900" y="2095500"/>
          <p14:tracePt t="138734" x="5676900" y="2070100"/>
          <p14:tracePt t="138751" x="5676900" y="2025650"/>
          <p14:tracePt t="138767" x="5676900" y="1987550"/>
          <p14:tracePt t="138784" x="5695950" y="1949450"/>
          <p14:tracePt t="138801" x="5727700" y="1905000"/>
          <p14:tracePt t="138817" x="5765800" y="1866900"/>
          <p14:tracePt t="138834" x="5842000" y="1835150"/>
          <p14:tracePt t="138851" x="5873750" y="1822450"/>
          <p14:tracePt t="138854" x="5899150" y="1809750"/>
          <p14:tracePt t="138867" x="5956300" y="1803400"/>
          <p14:tracePt t="138884" x="6026150" y="1790700"/>
          <p14:tracePt t="138901" x="6096000" y="1778000"/>
          <p14:tracePt t="138917" x="6184900" y="1778000"/>
          <p14:tracePt t="138934" x="6254750" y="1778000"/>
          <p14:tracePt t="138951" x="6292850" y="1778000"/>
          <p14:tracePt t="138967" x="6305550" y="1778000"/>
          <p14:tracePt t="138984" x="6311900" y="1778000"/>
          <p14:tracePt t="139001" x="6324600" y="1778000"/>
          <p14:tracePt t="139017" x="6343650" y="1784350"/>
          <p14:tracePt t="139035" x="6362700" y="1809750"/>
          <p14:tracePt t="139051" x="6362700" y="1816100"/>
          <p14:tracePt t="139067" x="6381750" y="1866900"/>
          <p14:tracePt t="139084" x="6388100" y="1892300"/>
          <p14:tracePt t="139101" x="6413500" y="1949450"/>
          <p14:tracePt t="139117" x="6426200" y="2006600"/>
          <p14:tracePt t="139134" x="6451600" y="2070100"/>
          <p14:tracePt t="139151" x="6457950" y="2089150"/>
          <p14:tracePt t="139167" x="6470650" y="2108200"/>
          <p14:tracePt t="139184" x="6470650" y="2114550"/>
          <p14:tracePt t="139201" x="6470650" y="2127250"/>
          <p14:tracePt t="139218" x="6470650" y="2133600"/>
          <p14:tracePt t="139396" x="6457950" y="2139950"/>
          <p14:tracePt t="139404" x="6438900" y="2133600"/>
          <p14:tracePt t="139413" x="6419850" y="2127250"/>
          <p14:tracePt t="139420" x="6400800" y="2114550"/>
          <p14:tracePt t="139435" x="6356350" y="2089150"/>
          <p14:tracePt t="139451" x="6324600" y="2082800"/>
          <p14:tracePt t="139468" x="6286500" y="2070100"/>
          <p14:tracePt t="139484" x="6261100" y="2070100"/>
          <p14:tracePt t="139501" x="6235700" y="2070100"/>
          <p14:tracePt t="139517" x="6223000" y="2070100"/>
          <p14:tracePt t="139534" x="6223000" y="2082800"/>
          <p14:tracePt t="139551" x="6223000" y="2120900"/>
          <p14:tracePt t="139567" x="6223000" y="2159000"/>
          <p14:tracePt t="139584" x="6242050" y="2197100"/>
          <p14:tracePt t="139601" x="6286500" y="2228850"/>
          <p14:tracePt t="139617" x="6343650" y="2254250"/>
          <p14:tracePt t="139635" x="6388100" y="2260600"/>
          <p14:tracePt t="139651" x="6400800" y="2273300"/>
          <p14:tracePt t="139667" x="6413500" y="2273300"/>
          <p14:tracePt t="139684" x="6419850" y="2260600"/>
          <p14:tracePt t="139700" x="6432550" y="2247900"/>
          <p14:tracePt t="139718" x="6451600" y="2228850"/>
          <p14:tracePt t="139734" x="6483350" y="2216150"/>
          <p14:tracePt t="139751" x="6508750" y="2190750"/>
          <p14:tracePt t="139768" x="6559550" y="2178050"/>
          <p14:tracePt t="139784" x="6635750" y="2165350"/>
          <p14:tracePt t="139801" x="6737350" y="2165350"/>
          <p14:tracePt t="139818" x="6838950" y="2165350"/>
          <p14:tracePt t="139834" x="6908800" y="2165350"/>
          <p14:tracePt t="139851" x="6915150" y="2165350"/>
          <p14:tracePt t="139940" x="6921500" y="2165350"/>
          <p14:tracePt t="140060" x="6934200" y="2165350"/>
          <p14:tracePt t="140124" x="6940550" y="2165350"/>
          <p14:tracePt t="140140" x="6946900" y="2165350"/>
          <p14:tracePt t="140148" x="6953250" y="2165350"/>
          <p14:tracePt t="140156" x="6965950" y="2165350"/>
          <p14:tracePt t="140168" x="6972300" y="2165350"/>
          <p14:tracePt t="140184" x="6997700" y="2165350"/>
          <p14:tracePt t="140201" x="7004050" y="2165350"/>
          <p14:tracePt t="140218" x="7023100" y="2165350"/>
          <p14:tracePt t="140235" x="7035800" y="2165350"/>
          <p14:tracePt t="140251" x="7073900" y="2165350"/>
          <p14:tracePt t="140268" x="7086600" y="2165350"/>
          <p14:tracePt t="140356" x="7092950" y="2165350"/>
          <p14:tracePt t="140580" x="7092950" y="2159000"/>
          <p14:tracePt t="140596" x="7092950" y="2146300"/>
          <p14:tracePt t="140620" x="7092950" y="2139950"/>
          <p14:tracePt t="140637" x="7092950" y="2133600"/>
          <p14:tracePt t="140644" x="7092950" y="2127250"/>
          <p14:tracePt t="140653" x="7099300" y="2108200"/>
          <p14:tracePt t="140668" x="7118350" y="2082800"/>
          <p14:tracePt t="140684" x="7169150" y="2038350"/>
          <p14:tracePt t="140701" x="7239000" y="1981200"/>
          <p14:tracePt t="140718" x="7315200" y="1930400"/>
          <p14:tracePt t="140735" x="7410450" y="1866900"/>
          <p14:tracePt t="140751" x="7531100" y="1841500"/>
          <p14:tracePt t="140768" x="7651750" y="1797050"/>
          <p14:tracePt t="140785" x="7772400" y="1784350"/>
          <p14:tracePt t="140801" x="7842250" y="1784350"/>
          <p14:tracePt t="140818" x="7893050" y="1784350"/>
          <p14:tracePt t="140835" x="7937500" y="1790700"/>
          <p14:tracePt t="140851" x="7994650" y="1809750"/>
          <p14:tracePt t="140868" x="8064500" y="1854200"/>
          <p14:tracePt t="140885" x="8140700" y="1892300"/>
          <p14:tracePt t="140901" x="8204200" y="1943100"/>
          <p14:tracePt t="140918" x="8235950" y="1987550"/>
          <p14:tracePt t="140935" x="8248650" y="2025650"/>
          <p14:tracePt t="140951" x="8255000" y="2063750"/>
          <p14:tracePt t="140968" x="8267700" y="2101850"/>
          <p14:tracePt t="140985" x="8286750" y="2146300"/>
          <p14:tracePt t="141001" x="8286750" y="2171700"/>
          <p14:tracePt t="141018" x="8286750" y="2178050"/>
          <p14:tracePt t="141100" x="8280400" y="2146300"/>
          <p14:tracePt t="141108" x="8261350" y="2114550"/>
          <p14:tracePt t="141118" x="8229600" y="2070100"/>
          <p14:tracePt t="141135" x="8153400" y="1981200"/>
          <p14:tracePt t="141151" x="8083550" y="1930400"/>
          <p14:tracePt t="141168" x="8026400" y="1917700"/>
          <p14:tracePt t="141185" x="7988300" y="1911350"/>
          <p14:tracePt t="141201" x="7962900" y="1911350"/>
          <p14:tracePt t="141219" x="7861300" y="1930400"/>
          <p14:tracePt t="141235" x="7835900" y="1955800"/>
          <p14:tracePt t="141251" x="7797800" y="2006600"/>
          <p14:tracePt t="141268" x="7797800" y="2032000"/>
          <p14:tracePt t="141285" x="7797800" y="2051050"/>
          <p14:tracePt t="141301" x="7785100" y="2063750"/>
          <p14:tracePt t="141318" x="7785100" y="2082800"/>
          <p14:tracePt t="141335" x="7785100" y="2101850"/>
          <p14:tracePt t="141351" x="7785100" y="2108200"/>
          <p14:tracePt t="141368" x="7785100" y="2120900"/>
          <p14:tracePt t="141372" x="7785100" y="2139950"/>
          <p14:tracePt t="141385" x="7785100" y="2152650"/>
          <p14:tracePt t="141401" x="7785100" y="2159000"/>
          <p14:tracePt t="141500" x="7785100" y="2146300"/>
          <p14:tracePt t="141508" x="7791450" y="2139950"/>
          <p14:tracePt t="141518" x="7791450" y="2120900"/>
          <p14:tracePt t="141535" x="7797800" y="2076450"/>
          <p14:tracePt t="141551" x="7810500" y="2051050"/>
          <p14:tracePt t="141568" x="7842250" y="2025650"/>
          <p14:tracePt t="141585" x="7874000" y="2006600"/>
          <p14:tracePt t="141601" x="7931150" y="1981200"/>
          <p14:tracePt t="141618" x="8007350" y="1943100"/>
          <p14:tracePt t="141635" x="8128000" y="1924050"/>
          <p14:tracePt t="141651" x="8216900" y="1911350"/>
          <p14:tracePt t="141668" x="8286750" y="1898650"/>
          <p14:tracePt t="141685" x="8324850" y="1898650"/>
          <p14:tracePt t="141702" x="8343900" y="1898650"/>
          <p14:tracePt t="141718" x="8369300" y="1898650"/>
          <p14:tracePt t="141735" x="8394700" y="1924050"/>
          <p14:tracePt t="141752" x="8413750" y="1968500"/>
          <p14:tracePt t="141768" x="8439150" y="2019300"/>
          <p14:tracePt t="141785" x="8451850" y="2082800"/>
          <p14:tracePt t="141802" x="8458200" y="2133600"/>
          <p14:tracePt t="141818" x="8470900" y="2178050"/>
          <p14:tracePt t="141835" x="8470900" y="2209800"/>
          <p14:tracePt t="141852" x="8470900" y="2216150"/>
          <p14:tracePt t="141900" x="8470900" y="2222500"/>
          <p14:tracePt t="141908" x="8458200" y="2222500"/>
          <p14:tracePt t="141918" x="8451850" y="2222500"/>
          <p14:tracePt t="141935" x="8413750" y="2209800"/>
          <p14:tracePt t="141952" x="8394700" y="2190750"/>
          <p14:tracePt t="141968" x="8375650" y="2165350"/>
          <p14:tracePt t="141985" x="8324850" y="2139950"/>
          <p14:tracePt t="142002" x="8274050" y="2108200"/>
          <p14:tracePt t="142018" x="8204200" y="2101850"/>
          <p14:tracePt t="142035" x="8045450" y="2070100"/>
          <p14:tracePt t="142052" x="7943850" y="2070100"/>
          <p14:tracePt t="142068" x="7823200" y="2070100"/>
          <p14:tracePt t="142085" x="7689850" y="2070100"/>
          <p14:tracePt t="142102" x="7569200" y="2070100"/>
          <p14:tracePt t="142118" x="7473950" y="2082800"/>
          <p14:tracePt t="142135" x="7391400" y="2120900"/>
          <p14:tracePt t="142152" x="7327900" y="2133600"/>
          <p14:tracePt t="142168" x="7277100" y="2165350"/>
          <p14:tracePt t="142185" x="7219950" y="2184400"/>
          <p14:tracePt t="142202" x="7118350" y="2216150"/>
          <p14:tracePt t="142219" x="7010400" y="2228850"/>
          <p14:tracePt t="142235" x="6845300" y="2241550"/>
          <p14:tracePt t="142252" x="6756400" y="2241550"/>
          <p14:tracePt t="142268" x="6673850" y="2241550"/>
          <p14:tracePt t="142285" x="6635750" y="2241550"/>
          <p14:tracePt t="142302" x="6629400" y="2241550"/>
          <p14:tracePt t="142340" x="6623050" y="2235200"/>
          <p14:tracePt t="142373" x="6623050" y="2228850"/>
          <p14:tracePt t="142380" x="6629400" y="2216150"/>
          <p14:tracePt t="142388" x="6642100" y="2216150"/>
          <p14:tracePt t="142402" x="6673850" y="2216150"/>
          <p14:tracePt t="142419" x="6762750" y="2216150"/>
          <p14:tracePt t="142435" x="6807200" y="2216150"/>
          <p14:tracePt t="142452" x="6819900" y="2216150"/>
          <p14:tracePt t="142532" x="6807200" y="2216150"/>
          <p14:tracePt t="142540" x="6781800" y="2203450"/>
          <p14:tracePt t="142548" x="6762750" y="2203450"/>
          <p14:tracePt t="142556" x="6731000" y="2190750"/>
          <p14:tracePt t="142568" x="6711950" y="2184400"/>
          <p14:tracePt t="142644" x="6743700" y="2184400"/>
          <p14:tracePt t="142652" x="6762750" y="2184400"/>
          <p14:tracePt t="142661" x="6781800" y="2184400"/>
          <p14:tracePt t="142668" x="6800850" y="2184400"/>
          <p14:tracePt t="142876" x="6807200" y="2197100"/>
          <p14:tracePt t="142884" x="6807200" y="2209800"/>
          <p14:tracePt t="142893" x="6807200" y="2228850"/>
          <p14:tracePt t="142902" x="6800850" y="2260600"/>
          <p14:tracePt t="142919" x="6775450" y="2349500"/>
          <p14:tracePt t="142935" x="6731000" y="2520950"/>
          <p14:tracePt t="142952" x="6692900" y="2813050"/>
          <p14:tracePt t="142969" x="6654800" y="3041650"/>
          <p14:tracePt t="142985" x="6629400" y="3187700"/>
          <p14:tracePt t="143003" x="6629400" y="3359150"/>
          <p14:tracePt t="143018" x="6629400" y="3390900"/>
          <p14:tracePt t="143035" x="6635750" y="3473450"/>
          <p14:tracePt t="143052" x="6635750" y="3486150"/>
          <p14:tracePt t="143069" x="6635750" y="3517900"/>
          <p14:tracePt t="143085" x="6635750" y="3530600"/>
          <p14:tracePt t="143102" x="6629400" y="3543300"/>
          <p14:tracePt t="143119" x="6591300" y="3562350"/>
          <p14:tracePt t="143135" x="6496050" y="3581400"/>
          <p14:tracePt t="143152" x="6381750" y="3606800"/>
          <p14:tracePt t="143169" x="6261100" y="3632200"/>
          <p14:tracePt t="143185" x="6159500" y="3644900"/>
          <p14:tracePt t="143203" x="6096000" y="3670300"/>
          <p14:tracePt t="143219" x="6089650" y="3670300"/>
          <p14:tracePt t="143235" x="6083300" y="3676650"/>
          <p14:tracePt t="143332" x="6083300" y="3683000"/>
          <p14:tracePt t="143340" x="6083300" y="3702050"/>
          <p14:tracePt t="143348" x="6083300" y="3733800"/>
          <p14:tracePt t="143356" x="6083300" y="3740150"/>
          <p14:tracePt t="143369" x="6108700" y="3778250"/>
          <p14:tracePt t="143385" x="6146800" y="3873500"/>
          <p14:tracePt t="143403" x="6267450" y="4235450"/>
          <p14:tracePt t="143419" x="6330950" y="4394200"/>
          <p14:tracePt t="143435" x="6432550" y="4635500"/>
          <p14:tracePt t="143452" x="6432550" y="4686300"/>
          <p14:tracePt t="143469" x="6432550" y="4711700"/>
          <p14:tracePt t="143485" x="6350000" y="4756150"/>
          <p14:tracePt t="143502" x="6172200" y="4787900"/>
          <p14:tracePt t="143519" x="5949950" y="4800600"/>
          <p14:tracePt t="143535" x="5835650" y="4800600"/>
          <p14:tracePt t="143588" x="5880100" y="4800600"/>
          <p14:tracePt t="143596" x="5988050" y="4775200"/>
          <p14:tracePt t="143604" x="6102350" y="4762500"/>
          <p14:tracePt t="143619" x="6470650" y="4699000"/>
          <p14:tracePt t="143635" x="6724650" y="4679950"/>
          <p14:tracePt t="143652" x="6788150" y="4667250"/>
          <p14:tracePt t="143692" x="6775450" y="4667250"/>
          <p14:tracePt t="143702" x="6737350" y="4667250"/>
          <p14:tracePt t="143719" x="6572250" y="4667250"/>
          <p14:tracePt t="143736" x="6369050" y="4699000"/>
          <p14:tracePt t="143752" x="6153150" y="4813300"/>
          <p14:tracePt t="143769" x="5937250" y="4946650"/>
          <p14:tracePt t="143785" x="5803900" y="5060950"/>
          <p14:tracePt t="143803" x="5708650" y="5257800"/>
          <p14:tracePt t="143819" x="5676900" y="5378450"/>
          <p14:tracePt t="143835" x="5664200" y="5467350"/>
          <p14:tracePt t="143852" x="5664200" y="5549900"/>
          <p14:tracePt t="143869" x="5664200" y="5619750"/>
          <p14:tracePt t="143886" x="5664200" y="5670550"/>
          <p14:tracePt t="143902" x="5670550" y="5740400"/>
          <p14:tracePt t="143919" x="5670550" y="5778500"/>
          <p14:tracePt t="143936" x="5670550" y="5829300"/>
          <p14:tracePt t="143952" x="5670550" y="5848350"/>
          <p14:tracePt t="143969" x="5664200" y="5854700"/>
          <p14:tracePt t="143986" x="5632450" y="5861050"/>
          <p14:tracePt t="144252" x="5683250" y="5905500"/>
          <p14:tracePt t="144260" x="5721350" y="5924550"/>
          <p14:tracePt t="144269" x="5746750" y="5962650"/>
          <p14:tracePt t="144286" x="5746750" y="5975350"/>
          <p14:tracePt t="144302" x="5721350" y="6089650"/>
          <p14:tracePt t="144319" x="5486400" y="6280150"/>
          <p14:tracePt t="144336" x="5041900" y="6464300"/>
          <p14:tracePt t="144352" x="4508500" y="6616700"/>
          <p14:tracePt t="144369" x="3854450" y="6731000"/>
          <p14:tracePt t="144374" x="3511550" y="6731000"/>
          <p14:tracePt t="144386" x="3194050" y="6750050"/>
          <p14:tracePt t="144402" x="2609850" y="6750050"/>
          <p14:tracePt t="144419" x="1949450" y="6673850"/>
          <p14:tracePt t="144436" x="1746250" y="6604000"/>
          <p14:tracePt t="144452" x="1670050" y="6553200"/>
          <p14:tracePt t="144469" x="1663700" y="6508750"/>
          <p14:tracePt t="144486" x="1651000" y="6470650"/>
          <p14:tracePt t="144502" x="1651000" y="6432550"/>
          <p14:tracePt t="144519" x="1651000" y="6381750"/>
          <p14:tracePt t="144536" x="1670050" y="6324600"/>
          <p14:tracePt t="144552" x="1708150" y="6235700"/>
          <p14:tracePt t="144569" x="1746250" y="6159500"/>
          <p14:tracePt t="144586" x="1828800" y="6064250"/>
          <p14:tracePt t="144602" x="1866900" y="6013450"/>
          <p14:tracePt t="144619" x="1905000" y="5975350"/>
          <p14:tracePt t="144636" x="1917700" y="5949950"/>
          <p14:tracePt t="144716" x="1917700" y="5956300"/>
          <p14:tracePt t="144724" x="1917700" y="5975350"/>
          <p14:tracePt t="144736" x="1917700" y="5994400"/>
          <p14:tracePt t="144752" x="1917700" y="6032500"/>
          <p14:tracePt t="144769" x="1949450" y="6083300"/>
          <p14:tracePt t="144786" x="2063750" y="6146800"/>
          <p14:tracePt t="144802" x="2178050" y="6178550"/>
          <p14:tracePt t="144819" x="2298700" y="6178550"/>
          <p14:tracePt t="144836" x="2311400" y="6159500"/>
          <p14:tracePt t="144853" x="2311400" y="6108700"/>
          <p14:tracePt t="144869" x="2311400" y="6064250"/>
          <p14:tracePt t="144886" x="2292350" y="6026150"/>
          <p14:tracePt t="144903" x="2286000" y="6013450"/>
          <p14:tracePt t="145604" x="2286000" y="6007100"/>
          <p14:tracePt t="145612" x="2292350" y="6000750"/>
          <p14:tracePt t="145620" x="2298700" y="5994400"/>
          <p14:tracePt t="145645" x="2305050" y="5988050"/>
          <p14:tracePt t="145668" x="2311400" y="5981700"/>
          <p14:tracePt t="145700" x="2324100" y="5975350"/>
          <p14:tracePt t="145708" x="2330450" y="5975350"/>
          <p14:tracePt t="145719" x="2349500" y="5969000"/>
          <p14:tracePt t="145736" x="2355850" y="5969000"/>
          <p14:tracePt t="145753" x="2387600" y="5956300"/>
          <p14:tracePt t="145769" x="2393950" y="5956300"/>
          <p14:tracePt t="145786" x="2400300" y="5949950"/>
          <p14:tracePt t="145820" x="2413000" y="5937250"/>
          <p14:tracePt t="145828" x="2419350" y="5930900"/>
          <p14:tracePt t="145836" x="2432050" y="5924550"/>
          <p14:tracePt t="145853" x="2451100" y="5905500"/>
          <p14:tracePt t="145869" x="2463800" y="5886450"/>
          <p14:tracePt t="145886" x="2508250" y="5854700"/>
          <p14:tracePt t="145903" x="2559050" y="5842000"/>
          <p14:tracePt t="145919" x="2622550" y="5829300"/>
          <p14:tracePt t="145936" x="2724150" y="5816600"/>
          <p14:tracePt t="145953" x="2876550" y="5816600"/>
          <p14:tracePt t="145969" x="3073400" y="5816600"/>
          <p14:tracePt t="145986" x="3219450" y="5816600"/>
          <p14:tracePt t="146003" x="3295650" y="5816600"/>
          <p14:tracePt t="146172" x="3314700" y="5816600"/>
          <p14:tracePt t="146180" x="3333750" y="5810250"/>
          <p14:tracePt t="146189" x="3384550" y="5791200"/>
          <p14:tracePt t="146203" x="3486150" y="5772150"/>
          <p14:tracePt t="146220" x="3600450" y="5740400"/>
          <p14:tracePt t="146236" x="3651250" y="5727700"/>
          <p14:tracePt t="146253" x="3663950" y="5727700"/>
          <p14:tracePt t="146548" x="3695700" y="5670550"/>
          <p14:tracePt t="146556" x="3727450" y="5619750"/>
          <p14:tracePt t="146564" x="3746500" y="5568950"/>
          <p14:tracePt t="146572" x="3765550" y="5524500"/>
          <p14:tracePt t="146587" x="3829050" y="5378450"/>
          <p14:tracePt t="146603" x="3873500" y="5232400"/>
          <p14:tracePt t="146620" x="3911600" y="5118100"/>
          <p14:tracePt t="146636" x="3924300" y="5041900"/>
          <p14:tracePt t="146653" x="3924300" y="5010150"/>
          <p14:tracePt t="146670" x="3930650" y="4991100"/>
          <p14:tracePt t="146686" x="3930650" y="4984750"/>
          <p14:tracePt t="146772" x="3930650" y="5029200"/>
          <p14:tracePt t="146780" x="3924300" y="5105400"/>
          <p14:tracePt t="146789" x="3924300" y="5219700"/>
          <p14:tracePt t="146803" x="3924300" y="5499100"/>
          <p14:tracePt t="146820" x="3924300" y="5778500"/>
          <p14:tracePt t="146836" x="3930650" y="5969000"/>
          <p14:tracePt t="146853" x="3987800" y="6089650"/>
          <p14:tracePt t="146870" x="4013200" y="6159500"/>
          <p14:tracePt t="146886" x="4051300" y="6172200"/>
          <p14:tracePt t="146891" x="4064000" y="6178550"/>
          <p14:tracePt t="146903" x="4095750" y="6178550"/>
          <p14:tracePt t="146920" x="4248150" y="6146800"/>
          <p14:tracePt t="146936" x="4508500" y="5962650"/>
          <p14:tracePt t="146953" x="4768850" y="5721350"/>
          <p14:tracePt t="146970" x="4972050" y="5499100"/>
          <p14:tracePt t="146987" x="5048250" y="5359400"/>
          <p14:tracePt t="147003" x="5073650" y="5302250"/>
          <p14:tracePt t="147020" x="5080000" y="5276850"/>
          <p14:tracePt t="147100" x="5086350" y="5270500"/>
          <p14:tracePt t="147108" x="5092700" y="5270500"/>
          <p14:tracePt t="147116" x="5099050" y="5270500"/>
          <p14:tracePt t="147124" x="5118100" y="5276850"/>
          <p14:tracePt t="147137" x="5156200" y="5302250"/>
          <p14:tracePt t="147153" x="5251450" y="5340350"/>
          <p14:tracePt t="147171" x="5340350" y="5353050"/>
          <p14:tracePt t="147187" x="5346700" y="5353050"/>
          <p14:tracePt t="147220" x="5372100" y="5359400"/>
          <p14:tracePt t="147237" x="5372100" y="5321300"/>
          <p14:tracePt t="147253" x="5327650" y="5276850"/>
          <p14:tracePt t="147270" x="5257800" y="5226050"/>
          <p14:tracePt t="147287" x="5194300" y="5194300"/>
          <p14:tracePt t="147303" x="5149850" y="5175250"/>
          <p14:tracePt t="147320" x="5143500" y="5175250"/>
          <p14:tracePt t="147364" x="5137150" y="5181600"/>
          <p14:tracePt t="147372" x="5137150" y="5200650"/>
          <p14:tracePt t="147387" x="5137150" y="5232400"/>
          <p14:tracePt t="147403" x="5137150" y="5270500"/>
          <p14:tracePt t="147420" x="5137150" y="5276850"/>
          <p14:tracePt t="147437" x="5137150" y="5289550"/>
          <p14:tracePt t="147453" x="5137150" y="5295900"/>
          <p14:tracePt t="147556" x="5124450" y="5295900"/>
          <p14:tracePt t="147564" x="5118100" y="5295900"/>
          <p14:tracePt t="147580" x="5111750" y="5295900"/>
          <p14:tracePt t="147596" x="5099050" y="5295900"/>
          <p14:tracePt t="147605" x="5086350" y="5289550"/>
          <p14:tracePt t="147620" x="5080000" y="5283200"/>
          <p14:tracePt t="147637" x="5067300" y="5270500"/>
          <p14:tracePt t="147732" x="5092700" y="5270500"/>
          <p14:tracePt t="147740" x="5124450" y="5270500"/>
          <p14:tracePt t="147748" x="5162550" y="5276850"/>
          <p14:tracePt t="147756" x="5213350" y="5276850"/>
          <p14:tracePt t="147771" x="5314950" y="5289550"/>
          <p14:tracePt t="147787" x="5422900" y="5289550"/>
          <p14:tracePt t="147803" x="5480050" y="5276850"/>
          <p14:tracePt t="147820" x="5511800" y="5245100"/>
          <p14:tracePt t="147837" x="5511800" y="5219700"/>
          <p14:tracePt t="147853" x="5511800" y="5181600"/>
          <p14:tracePt t="147870" x="5422900" y="5137150"/>
          <p14:tracePt t="147887" x="5302250" y="5099050"/>
          <p14:tracePt t="147903" x="5099050" y="5067300"/>
          <p14:tracePt t="147907" x="4997450" y="5067300"/>
          <p14:tracePt t="147920" x="4908550" y="5067300"/>
          <p14:tracePt t="147937" x="4800600" y="5067300"/>
          <p14:tracePt t="147953" x="4737100" y="5105400"/>
          <p14:tracePt t="147971" x="4686300" y="5226050"/>
          <p14:tracePt t="147987" x="4673600" y="5365750"/>
          <p14:tracePt t="148003" x="4679950" y="5568950"/>
          <p14:tracePt t="148020" x="4775200" y="5829300"/>
          <p14:tracePt t="148037" x="4895850" y="6108700"/>
          <p14:tracePt t="148054" x="5105400" y="6375400"/>
          <p14:tracePt t="148070" x="5321300" y="6591300"/>
          <p14:tracePt t="148087" x="5511800" y="6711950"/>
          <p14:tracePt t="148104" x="5670550" y="6750050"/>
          <p14:tracePt t="148120" x="5803900" y="6750050"/>
          <p14:tracePt t="148137" x="5930900" y="6731000"/>
          <p14:tracePt t="148154" x="6038850" y="6565900"/>
          <p14:tracePt t="148171" x="6121400" y="6019800"/>
          <p14:tracePt t="148187" x="6127750" y="5543550"/>
          <p14:tracePt t="148204" x="6026150" y="5181600"/>
          <p14:tracePt t="148220" x="5962650" y="4997450"/>
          <p14:tracePt t="148237" x="5924550" y="4908550"/>
          <p14:tracePt t="148254" x="5918200" y="4889500"/>
          <p14:tracePt t="148332" x="5918200" y="4914900"/>
          <p14:tracePt t="148340" x="5918200" y="4933950"/>
          <p14:tracePt t="148348" x="5911850" y="4972050"/>
          <p14:tracePt t="148356" x="5892800" y="4997450"/>
          <p14:tracePt t="148370" x="5867400" y="5029200"/>
          <p14:tracePt t="148387" x="5746750" y="5086350"/>
          <p14:tracePt t="148404" x="5645150" y="5086350"/>
          <p14:tracePt t="148420" x="5575300" y="5105400"/>
          <p14:tracePt t="148437" x="5556250" y="5105400"/>
          <p14:tracePt t="148454" x="5543550" y="5111750"/>
          <p14:tracePt t="148487" x="5543550" y="5118100"/>
          <p14:tracePt t="148504" x="5562600" y="5143500"/>
          <p14:tracePt t="148520" x="5632450" y="5181600"/>
          <p14:tracePt t="148537" x="5708650" y="5200650"/>
          <p14:tracePt t="148555" x="5778500" y="5245100"/>
          <p14:tracePt t="148571" x="5797550" y="5264150"/>
          <p14:tracePt t="148587" x="5816600" y="5314950"/>
          <p14:tracePt t="148604" x="5816600" y="5365750"/>
          <p14:tracePt t="148620" x="5816600" y="5429250"/>
          <p14:tracePt t="148637" x="5816600" y="5486400"/>
          <p14:tracePt t="148654" x="5816600" y="5511800"/>
          <p14:tracePt t="148724" x="5842000" y="5518150"/>
          <p14:tracePt t="148732" x="5886450" y="5518150"/>
          <p14:tracePt t="148740" x="5937250" y="5518150"/>
          <p14:tracePt t="148755" x="6019800" y="5518150"/>
          <p14:tracePt t="148770" x="6070600" y="5518150"/>
          <p14:tracePt t="148787" x="6121400" y="5511800"/>
          <p14:tracePt t="148899" x="6115050" y="5511800"/>
          <p14:tracePt t="148906" x="6108700" y="5511800"/>
          <p14:tracePt t="148914" x="6076950" y="5511800"/>
          <p14:tracePt t="148922" x="6057900" y="5518150"/>
          <p14:tracePt t="148936" x="6019800" y="5543550"/>
          <p14:tracePt t="148953" x="5930900" y="5600700"/>
          <p14:tracePt t="148970" x="5854700" y="5683250"/>
          <p14:tracePt t="148987" x="5759450" y="5810250"/>
          <p14:tracePt t="149003" x="5740400" y="5842000"/>
          <p14:tracePt t="149020" x="5727700" y="5861050"/>
          <p14:tracePt t="149054" x="5721350" y="5867400"/>
          <p14:tracePt t="149076" x="5721350" y="5880100"/>
          <p14:tracePt t="149092" x="5715000" y="5886450"/>
          <p14:tracePt t="149104" x="5708650" y="5886450"/>
          <p14:tracePt t="149124" x="5702300" y="5892800"/>
          <p14:tracePt t="149140" x="5695950" y="5899150"/>
          <p14:tracePt t="149156" x="5689600" y="5899150"/>
          <p14:tracePt t="149173" x="5676900" y="5899150"/>
          <p14:tracePt t="149187" x="5664200" y="5905500"/>
          <p14:tracePt t="149204" x="5645150" y="5911850"/>
          <p14:tracePt t="149221" x="5632450" y="5911850"/>
          <p14:tracePt t="149237" x="5619750" y="5918200"/>
          <p14:tracePt t="149284" x="5613400" y="5918200"/>
          <p14:tracePt t="149292" x="5600700" y="5905500"/>
          <p14:tracePt t="149304" x="5588000" y="5880100"/>
          <p14:tracePt t="149320" x="5562600" y="5829300"/>
          <p14:tracePt t="149337" x="5499100" y="5765800"/>
          <p14:tracePt t="149354" x="5384800" y="5702300"/>
          <p14:tracePt t="149370" x="5283200" y="5657850"/>
          <p14:tracePt t="149387" x="5257800" y="5657850"/>
          <p14:tracePt t="149404" x="5257800" y="5651500"/>
          <p14:tracePt t="149420" x="5251450" y="5657850"/>
          <p14:tracePt t="149437" x="5238750" y="5695950"/>
          <p14:tracePt t="149454" x="5219700" y="5753100"/>
          <p14:tracePt t="149470" x="5219700" y="5816600"/>
          <p14:tracePt t="149487" x="5219700" y="5854700"/>
          <p14:tracePt t="149504" x="5219700" y="5899150"/>
          <p14:tracePt t="149520" x="5245100" y="5930900"/>
          <p14:tracePt t="149537" x="5283200" y="5943600"/>
          <p14:tracePt t="149554" x="5308600" y="5949950"/>
          <p14:tracePt t="149570" x="5327650" y="5949950"/>
          <p14:tracePt t="149587" x="5359400" y="5949950"/>
          <p14:tracePt t="149604" x="5378450" y="5911850"/>
          <p14:tracePt t="149620" x="5391150" y="5880100"/>
          <p14:tracePt t="149637" x="5391150" y="5873750"/>
          <p14:tracePt t="149732" x="5384800" y="5880100"/>
          <p14:tracePt t="149740" x="5384800" y="5911850"/>
          <p14:tracePt t="149748" x="5384800" y="5918200"/>
          <p14:tracePt t="149756" x="5384800" y="5949950"/>
          <p14:tracePt t="149771" x="5384800" y="5962650"/>
          <p14:tracePt t="149787" x="5391150" y="5994400"/>
          <p14:tracePt t="149804" x="5397500" y="6007100"/>
          <p14:tracePt t="149821" x="5410200" y="6007100"/>
          <p14:tracePt t="149837" x="5416550" y="6007100"/>
          <p14:tracePt t="149854" x="5441950" y="6007100"/>
          <p14:tracePt t="149871" x="5480050" y="6007100"/>
          <p14:tracePt t="149887" x="5505450" y="5975350"/>
          <p14:tracePt t="149904" x="5524500" y="5969000"/>
          <p14:tracePt t="149908" x="5530850" y="5956300"/>
          <p14:tracePt t="149921" x="5543550" y="5956300"/>
          <p14:tracePt t="149937" x="5549900" y="5949950"/>
          <p14:tracePt t="149955" x="5588000" y="5949950"/>
          <p14:tracePt t="149971" x="5638800" y="5949950"/>
          <p14:tracePt t="149987" x="5740400" y="5949950"/>
          <p14:tracePt t="150004" x="5848350" y="5981700"/>
          <p14:tracePt t="150021" x="5943600" y="6019800"/>
          <p14:tracePt t="150037" x="5981700" y="6032500"/>
          <p14:tracePt t="150054" x="5994400" y="6038850"/>
          <p14:tracePt t="150071" x="6000750" y="6045200"/>
          <p14:tracePt t="150157" x="6007100" y="6051550"/>
          <p14:tracePt t="150164" x="6013450" y="6051550"/>
          <p14:tracePt t="150180" x="6026150" y="6045200"/>
          <p14:tracePt t="150188" x="6045200" y="6038850"/>
          <p14:tracePt t="150204" x="6127750" y="6026150"/>
          <p14:tracePt t="150221" x="6191250" y="6026150"/>
          <p14:tracePt t="150238" x="6242050" y="6026150"/>
          <p14:tracePt t="150254" x="6248400" y="6026150"/>
          <p14:tracePt t="150271" x="6254750" y="6026150"/>
          <p14:tracePt t="150908" x="6235700" y="6026150"/>
          <p14:tracePt t="150916" x="6210300" y="6026150"/>
          <p14:tracePt t="150924" x="6165850" y="6026150"/>
          <p14:tracePt t="150938" x="6134100" y="6026150"/>
          <p14:tracePt t="150954" x="6108700" y="6026150"/>
          <p14:tracePt t="150996" x="6096000" y="6026150"/>
          <p14:tracePt t="152652" x="6057900" y="6013450"/>
          <p14:tracePt t="152660" x="6013450" y="6000750"/>
          <p14:tracePt t="152672" x="5981700" y="6000750"/>
          <p14:tracePt t="152688" x="5924550" y="5994400"/>
          <p14:tracePt t="152705" x="5918200" y="5994400"/>
          <p14:tracePt t="152739" x="5873750" y="5994400"/>
          <p14:tracePt t="152755" x="5854700" y="5981700"/>
          <p14:tracePt t="152772" x="5842000" y="5981700"/>
          <p14:tracePt t="152788" x="5835650" y="5981700"/>
          <p14:tracePt t="152805" x="5829300" y="5981700"/>
          <p14:tracePt t="155307" x="5829300" y="5962650"/>
          <p14:tracePt t="155315" x="5886450" y="5937250"/>
          <p14:tracePt t="155325" x="5956300" y="5892800"/>
          <p14:tracePt t="155339" x="6064250" y="5854700"/>
          <p14:tracePt t="155356" x="6140450" y="5816600"/>
          <p14:tracePt t="155372" x="6210300" y="5791200"/>
          <p14:tracePt t="155389" x="6292850" y="5753100"/>
          <p14:tracePt t="155406" x="6343650" y="5721350"/>
          <p14:tracePt t="155422" x="6400800" y="5670550"/>
          <p14:tracePt t="155439" x="6470650" y="5613400"/>
          <p14:tracePt t="155456" x="6546850" y="5556250"/>
          <p14:tracePt t="155472" x="6616700" y="5511800"/>
          <p14:tracePt t="155489" x="6661150" y="5473700"/>
          <p14:tracePt t="155506" x="6705600" y="5448300"/>
          <p14:tracePt t="155523" x="6718300" y="5429250"/>
          <p14:tracePt t="155539" x="6781800" y="5384800"/>
          <p14:tracePt t="155555" x="6819900" y="5346700"/>
          <p14:tracePt t="155572" x="6864350" y="5314950"/>
          <p14:tracePt t="155589" x="6896100" y="5289550"/>
          <p14:tracePt t="155605" x="6940550" y="5264150"/>
          <p14:tracePt t="155622" x="6972300" y="5245100"/>
          <p14:tracePt t="155639" x="6997700" y="5226050"/>
          <p14:tracePt t="155656" x="7023100" y="5213350"/>
          <p14:tracePt t="155673" x="7042150" y="5187950"/>
          <p14:tracePt t="155689" x="7080250" y="5149850"/>
          <p14:tracePt t="155706" x="7112000" y="5124450"/>
          <p14:tracePt t="155723" x="7137400" y="5086350"/>
          <p14:tracePt t="155739" x="7200900" y="5016500"/>
          <p14:tracePt t="155756" x="7245350" y="4984750"/>
          <p14:tracePt t="155773" x="7296150" y="4940300"/>
          <p14:tracePt t="155789" x="7372350" y="4902200"/>
          <p14:tracePt t="155806" x="7429500" y="4864100"/>
          <p14:tracePt t="155823" x="7493000" y="4832350"/>
          <p14:tracePt t="155839" x="7531100" y="4806950"/>
          <p14:tracePt t="155856" x="7575550" y="4775200"/>
          <p14:tracePt t="155873" x="7613650" y="4768850"/>
          <p14:tracePt t="155890" x="7620000" y="4768850"/>
          <p14:tracePt t="155907" x="7639050" y="4768850"/>
          <p14:tracePt t="156660" x="7639050" y="4762500"/>
          <p14:tracePt t="157836" x="0" y="0"/>
        </p14:tracePtLst>
      </p14:laserTraceLst>
    </p:ext>
  </p:extLs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333097" y="1667496"/>
            <a:ext cx="8229600" cy="258841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</a:t>
            </a:r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second  value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275836420"/>
              </p:ext>
            </p:extLst>
          </p:nvPr>
        </p:nvGraphicFramePr>
        <p:xfrm>
          <a:off x="4596043" y="1825593"/>
          <a:ext cx="2870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8" name="Equation" r:id="rId4" imgW="2869920" imgH="736560" progId="Equation.DSMT4">
                  <p:embed/>
                </p:oleObj>
              </mc:Choice>
              <mc:Fallback>
                <p:oleObj name="Equation" r:id="rId4" imgW="2869920" imgH="73656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96043" y="1825593"/>
                        <a:ext cx="2870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719719059"/>
              </p:ext>
            </p:extLst>
          </p:nvPr>
        </p:nvGraphicFramePr>
        <p:xfrm>
          <a:off x="7975952" y="3191495"/>
          <a:ext cx="10033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0779" name="Equation" r:id="rId6" imgW="1002960" imgH="444240" progId="Equation.DSMT4">
                  <p:embed/>
                </p:oleObj>
              </mc:Choice>
              <mc:Fallback>
                <p:oleObj name="Equation" r:id="rId6" imgW="1002960" imgH="44424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75952" y="3191495"/>
                        <a:ext cx="10033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447965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6942"/>
    </mc:Choice>
    <mc:Fallback xmlns="">
      <p:transition advTm="5694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8774" x="6515100" y="5380038"/>
          <p14:tracePt t="18782" x="6484938" y="5356225"/>
          <p14:tracePt t="18794" x="6423025" y="5334000"/>
          <p14:tracePt t="18811" x="6392863" y="5326063"/>
          <p14:tracePt t="19094" x="6384925" y="5318125"/>
          <p14:tracePt t="19102" x="6354763" y="5089525"/>
          <p14:tracePt t="19111" x="6340475" y="4487863"/>
          <p14:tracePt t="19128" x="6270625" y="3208338"/>
          <p14:tracePt t="19145" x="6111875" y="2193925"/>
          <p14:tracePt t="19161" x="5973763" y="1714500"/>
          <p14:tracePt t="19178" x="5951538" y="1668463"/>
          <p14:tracePt t="19445" x="5943600" y="1684338"/>
          <p14:tracePt t="19454" x="5935663" y="1752600"/>
          <p14:tracePt t="19462" x="5935663" y="1844675"/>
          <p14:tracePt t="19478" x="5935663" y="2049463"/>
          <p14:tracePt t="19495" x="5927725" y="2225675"/>
          <p14:tracePt t="19512" x="5905500" y="2354263"/>
          <p14:tracePt t="19528" x="5889625" y="2438400"/>
          <p14:tracePt t="19545" x="5875338" y="2468563"/>
          <p14:tracePt t="19561" x="5859463" y="2498725"/>
          <p14:tracePt t="19578" x="5851525" y="2506663"/>
          <p14:tracePt t="19595" x="5845175" y="2506663"/>
          <p14:tracePt t="19629" x="5845175" y="2514600"/>
          <p14:tracePt t="19644" x="5951538" y="2530475"/>
          <p14:tracePt t="19661" x="6194425" y="2560638"/>
          <p14:tracePt t="19678" x="6454775" y="2582863"/>
          <p14:tracePt t="19695" x="6523038" y="2582863"/>
          <p14:tracePt t="19742" x="6484938" y="2582863"/>
          <p14:tracePt t="19752" x="6416675" y="2582863"/>
          <p14:tracePt t="19762" x="6308725" y="2552700"/>
          <p14:tracePt t="19778" x="5921375" y="2446338"/>
          <p14:tracePt t="19795" x="5486400" y="2339975"/>
          <p14:tracePt t="19811" x="5257800" y="2278063"/>
          <p14:tracePt t="19814" x="5241925" y="2278063"/>
          <p14:tracePt t="19838" x="5249863" y="2278063"/>
          <p14:tracePt t="19848" x="5303838" y="2286000"/>
          <p14:tracePt t="19862" x="5578475" y="2286000"/>
          <p14:tracePt t="19878" x="6240463" y="2332038"/>
          <p14:tracePt t="19895" x="6705600" y="2400300"/>
          <p14:tracePt t="19912" x="6765925" y="2422525"/>
          <p14:tracePt t="19945" x="6637338" y="2446338"/>
          <p14:tracePt t="19962" x="6332538" y="2446338"/>
          <p14:tracePt t="19978" x="5807075" y="2422525"/>
          <p14:tracePt t="19996" x="5600700" y="2392363"/>
          <p14:tracePt t="20011" x="5592763" y="2392363"/>
          <p14:tracePt t="20028" x="5676900" y="2392363"/>
          <p14:tracePt t="20045" x="6461125" y="2446338"/>
          <p14:tracePt t="20061" x="7146925" y="2560638"/>
          <p14:tracePt t="20078" x="7285038" y="2620963"/>
          <p14:tracePt t="20095" x="7285038" y="2636838"/>
          <p14:tracePt t="20111" x="7116763" y="2651125"/>
          <p14:tracePt t="20128" x="6683375" y="2651125"/>
          <p14:tracePt t="20145" x="6049963" y="2620963"/>
          <p14:tracePt t="20162" x="5791200" y="2560638"/>
          <p14:tracePt t="20178" x="5768975" y="2560638"/>
          <p14:tracePt t="20195" x="5813425" y="2552700"/>
          <p14:tracePt t="20212" x="6111875" y="2552700"/>
          <p14:tracePt t="20229" x="6545263" y="2552700"/>
          <p14:tracePt t="20245" x="6659563" y="2568575"/>
          <p14:tracePt t="20262" x="6629400" y="2568575"/>
          <p14:tracePt t="20278" x="6515100" y="2568575"/>
          <p14:tracePt t="20295" x="6346825" y="2544763"/>
          <p14:tracePt t="20312" x="6264275" y="2536825"/>
          <p14:tracePt t="20328" x="6256338" y="2536825"/>
          <p14:tracePt t="20345" x="6278563" y="2536825"/>
          <p14:tracePt t="20362" x="6454775" y="2536825"/>
          <p14:tracePt t="20379" x="6697663" y="2536825"/>
          <p14:tracePt t="20395" x="6873875" y="2506663"/>
          <p14:tracePt t="20411" x="6911975" y="2492375"/>
          <p14:tracePt t="20428" x="6926263" y="2468563"/>
          <p14:tracePt t="20445" x="6934200" y="2416175"/>
          <p14:tracePt t="20461" x="6964363" y="2324100"/>
          <p14:tracePt t="20478" x="7010400" y="2239963"/>
          <p14:tracePt t="20496" x="7132638" y="2141538"/>
          <p14:tracePt t="20512" x="7399338" y="2011363"/>
          <p14:tracePt t="20528" x="7794625" y="1905000"/>
          <p14:tracePt t="20545" x="8085138" y="1874838"/>
          <p14:tracePt t="20562" x="8161338" y="1858963"/>
          <p14:tracePt t="20595" x="8161338" y="1844675"/>
          <p14:tracePt t="20612" x="8054975" y="1812925"/>
          <p14:tracePt t="20628" x="7908925" y="1782763"/>
          <p14:tracePt t="20645" x="7718425" y="1736725"/>
          <p14:tracePt t="20661" x="7650163" y="1736725"/>
          <p14:tracePt t="20678" x="7620000" y="1774825"/>
          <p14:tracePt t="20695" x="7620000" y="1844675"/>
          <p14:tracePt t="20712" x="7650163" y="1905000"/>
          <p14:tracePt t="20728" x="7688263" y="1943100"/>
          <p14:tracePt t="20745" x="7696200" y="1951038"/>
          <p14:tracePt t="20814" x="7680325" y="1951038"/>
          <p14:tracePt t="20822" x="7650163" y="1951038"/>
          <p14:tracePt t="20830" x="7604125" y="1935163"/>
          <p14:tracePt t="20845" x="7513638" y="1927225"/>
          <p14:tracePt t="20862" x="7399338" y="1943100"/>
          <p14:tracePt t="20879" x="7292975" y="2011363"/>
          <p14:tracePt t="20895" x="7239000" y="2057400"/>
          <p14:tracePt t="20912" x="7216775" y="2079625"/>
          <p14:tracePt t="20929" x="7216775" y="2103438"/>
          <p14:tracePt t="20962" x="7216775" y="2117725"/>
          <p14:tracePt t="20979" x="7216775" y="2125663"/>
          <p14:tracePt t="21055" x="7216775" y="2117725"/>
          <p14:tracePt t="21065" x="7208838" y="2111375"/>
          <p14:tracePt t="21229" x="7208838" y="2163763"/>
          <p14:tracePt t="21241" x="7208838" y="2346325"/>
          <p14:tracePt t="21253" x="7307263" y="2873375"/>
          <p14:tracePt t="21262" x="7369175" y="3078163"/>
          <p14:tracePt t="21279" x="7483475" y="3413125"/>
          <p14:tracePt t="21295" x="7581900" y="3611563"/>
          <p14:tracePt t="21312" x="7650163" y="3695700"/>
          <p14:tracePt t="21329" x="7742238" y="3749675"/>
          <p14:tracePt t="21346" x="7756525" y="3756025"/>
          <p14:tracePt t="21405" x="7764463" y="3756025"/>
          <p14:tracePt t="21414" x="7772400" y="3749675"/>
          <p14:tracePt t="21421" x="7780338" y="3725863"/>
          <p14:tracePt t="21430" x="7780338" y="3717925"/>
          <p14:tracePt t="21446" x="7788275" y="3711575"/>
          <p14:tracePt t="21462" x="7794625" y="3695700"/>
          <p14:tracePt t="21549" x="7810500" y="3695700"/>
          <p14:tracePt t="21557" x="7832725" y="3695700"/>
          <p14:tracePt t="21565" x="7864475" y="3695700"/>
          <p14:tracePt t="21579" x="7894638" y="3679825"/>
          <p14:tracePt t="21596" x="7970838" y="3673475"/>
          <p14:tracePt t="21613" x="8061325" y="3657600"/>
          <p14:tracePt t="21629" x="8069263" y="3649663"/>
          <p14:tracePt t="21749" x="8077200" y="3649663"/>
          <p14:tracePt t="21758" x="8093075" y="3649663"/>
          <p14:tracePt t="21766" x="8107363" y="3649663"/>
          <p14:tracePt t="21779" x="8123238" y="3649663"/>
          <p14:tracePt t="21795" x="8207375" y="3635375"/>
          <p14:tracePt t="21812" x="8289925" y="3611563"/>
          <p14:tracePt t="21829" x="8305800" y="3603625"/>
          <p14:tracePt t="21862" x="8305800" y="3597275"/>
          <p14:tracePt t="21879" x="8289925" y="3573463"/>
          <p14:tracePt t="21896" x="8237538" y="3551238"/>
          <p14:tracePt t="21912" x="8169275" y="3527425"/>
          <p14:tracePt t="21929" x="8099425" y="3513138"/>
          <p14:tracePt t="21945" x="8069263" y="3489325"/>
          <p14:tracePt t="21981" x="8069263" y="3482975"/>
          <p14:tracePt t="21995" x="8069263" y="3467100"/>
          <p14:tracePt t="22012" x="8107363" y="3436938"/>
          <p14:tracePt t="22029" x="8169275" y="3406775"/>
          <p14:tracePt t="22045" x="8221663" y="3406775"/>
          <p14:tracePt t="22062" x="8237538" y="3406775"/>
          <p14:tracePt t="22095" x="8237538" y="3413125"/>
          <p14:tracePt t="22112" x="8191500" y="3513138"/>
          <p14:tracePt t="22129" x="8115300" y="3597275"/>
          <p14:tracePt t="22145" x="8077200" y="3597275"/>
          <p14:tracePt t="22162" x="8039100" y="3597275"/>
          <p14:tracePt t="22179" x="8016875" y="3581400"/>
          <p14:tracePt t="22196" x="8016875" y="3475038"/>
          <p14:tracePt t="22212" x="8061325" y="3238500"/>
          <p14:tracePt t="22229" x="8267700" y="2933700"/>
          <p14:tracePt t="22245" x="8632825" y="2628900"/>
          <p14:tracePt t="22262" x="9021763" y="2522538"/>
          <p14:tracePt t="22279" x="9288463" y="2514600"/>
          <p14:tracePt t="22296" x="9440863" y="2598738"/>
          <p14:tracePt t="22313" x="9540875" y="2811463"/>
          <p14:tracePt t="22329" x="9555163" y="3230563"/>
          <p14:tracePt t="22346" x="9372600" y="3641725"/>
          <p14:tracePt t="22362" x="9151938" y="3817938"/>
          <p14:tracePt t="22379" x="8953500" y="3856038"/>
          <p14:tracePt t="22397" x="8632825" y="3741738"/>
          <p14:tracePt t="22413" x="8534400" y="3649663"/>
          <p14:tracePt t="22429" x="8404225" y="3284538"/>
          <p14:tracePt t="22446" x="8397875" y="3094038"/>
          <p14:tracePt t="22462" x="8428038" y="2933700"/>
          <p14:tracePt t="22482" x="8534400" y="2895600"/>
          <p14:tracePt t="22496" x="8610600" y="2903538"/>
          <p14:tracePt t="22512" x="8656638" y="2941638"/>
          <p14:tracePt t="22529" x="8709025" y="3154363"/>
          <p14:tracePt t="22546" x="8732838" y="3559175"/>
          <p14:tracePt t="22563" x="8632825" y="3825875"/>
          <p14:tracePt t="22579" x="8518525" y="3908425"/>
          <p14:tracePt t="22596" x="8305800" y="3870325"/>
          <p14:tracePt t="22613" x="8199438" y="3779838"/>
          <p14:tracePt t="22629" x="7848600" y="3306763"/>
          <p14:tracePt t="22646" x="7780338" y="3116263"/>
          <p14:tracePt t="22662" x="7794625" y="2971800"/>
          <p14:tracePt t="22679" x="7916863" y="2865438"/>
          <p14:tracePt t="22696" x="8099425" y="2849563"/>
          <p14:tracePt t="22712" x="8237538" y="2895600"/>
          <p14:tracePt t="22729" x="8351838" y="3063875"/>
          <p14:tracePt t="22746" x="8420100" y="3459163"/>
          <p14:tracePt t="22762" x="8374063" y="3916363"/>
          <p14:tracePt t="22779" x="8169275" y="4144963"/>
          <p14:tracePt t="22796" x="7970838" y="4191000"/>
          <p14:tracePt t="22813" x="7666038" y="4054475"/>
          <p14:tracePt t="22829" x="7489825" y="3856038"/>
          <p14:tracePt t="22846" x="7459663" y="3711575"/>
          <p14:tracePt t="22862" x="7467600" y="3565525"/>
          <p14:tracePt t="22879" x="7627938" y="3459163"/>
          <p14:tracePt t="22896" x="7932738" y="3398838"/>
          <p14:tracePt t="22912" x="8191500" y="3382963"/>
          <p14:tracePt t="22929" x="8313738" y="3382963"/>
          <p14:tracePt t="22946" x="8335963" y="3390900"/>
          <p14:tracePt t="22963" x="8359775" y="3436938"/>
          <p14:tracePt t="22979" x="8382000" y="3497263"/>
          <p14:tracePt t="22996" x="8389938" y="3535363"/>
          <p14:tracePt t="23013" x="8389938" y="3619500"/>
          <p14:tracePt t="23029" x="8366125" y="3687763"/>
          <p14:tracePt t="23046" x="8335963" y="3749675"/>
          <p14:tracePt t="23063" x="8313738" y="3787775"/>
          <p14:tracePt t="23079" x="8313738" y="3825875"/>
          <p14:tracePt t="23096" x="8313738" y="3840163"/>
          <p14:tracePt t="23114" x="8335963" y="3878263"/>
          <p14:tracePt t="23129" x="8397875" y="3908425"/>
          <p14:tracePt t="23146" x="8512175" y="3946525"/>
          <p14:tracePt t="23163" x="8626475" y="3984625"/>
          <p14:tracePt t="23180" x="8747125" y="4022725"/>
          <p14:tracePt t="23197" x="8831263" y="4054475"/>
          <p14:tracePt t="23213" x="8839200" y="4060825"/>
          <p14:tracePt t="23248" x="8816975" y="4060825"/>
          <p14:tracePt t="23263" x="8778875" y="4060825"/>
          <p14:tracePt t="23280" x="8724900" y="4060825"/>
          <p14:tracePt t="23296" x="8678863" y="4060825"/>
          <p14:tracePt t="23313" x="8656638" y="4054475"/>
          <p14:tracePt t="23330" x="8640763" y="4054475"/>
          <p14:tracePt t="23346" x="8632825" y="4054475"/>
          <p14:tracePt t="24190" x="8618538" y="4046538"/>
          <p14:tracePt t="24206" x="8610600" y="4038600"/>
          <p14:tracePt t="24214" x="8602663" y="4038600"/>
          <p14:tracePt t="24221" x="8588375" y="4030663"/>
          <p14:tracePt t="24230" x="8564563" y="4022725"/>
          <p14:tracePt t="24246" x="8542338" y="4016375"/>
          <p14:tracePt t="24263" x="8512175" y="4016375"/>
          <p14:tracePt t="24280" x="8488363" y="4000500"/>
          <p14:tracePt t="24296" x="8480425" y="4000500"/>
          <p14:tracePt t="40581" x="8389938" y="3970338"/>
          <p14:tracePt t="40589" x="8251825" y="3940175"/>
          <p14:tracePt t="40597" x="8023225" y="3878263"/>
          <p14:tracePt t="40605" x="7832725" y="3817938"/>
          <p14:tracePt t="40619" x="7642225" y="3756025"/>
          <p14:tracePt t="40637" x="7331075" y="3641725"/>
          <p14:tracePt t="40652" x="7216775" y="3597275"/>
          <p14:tracePt t="40670" x="6988175" y="3413125"/>
          <p14:tracePt t="40686" x="6888163" y="3292475"/>
          <p14:tracePt t="40703" x="6858000" y="3230563"/>
          <p14:tracePt t="40719" x="6850063" y="3216275"/>
          <p14:tracePt t="40736" x="6850063" y="3200400"/>
          <p14:tracePt t="40752" x="6873875" y="3146425"/>
          <p14:tracePt t="40769" x="6888163" y="3124200"/>
          <p14:tracePt t="40785" x="6904038" y="3108325"/>
          <p14:tracePt t="40802" x="6911975" y="3094038"/>
          <p14:tracePt t="40836" x="6904038" y="3055938"/>
          <p14:tracePt t="40852" x="6797675" y="2941638"/>
          <p14:tracePt t="40869" x="6645275" y="2849563"/>
          <p14:tracePt t="40885" x="6484938" y="2759075"/>
          <p14:tracePt t="40902" x="6362700" y="2689225"/>
          <p14:tracePt t="40919" x="6302375" y="2651125"/>
          <p14:tracePt t="40935" x="6278563" y="2644775"/>
          <p14:tracePt t="40952" x="6270625" y="2628900"/>
          <p14:tracePt t="40969" x="6270625" y="2590800"/>
          <p14:tracePt t="40985" x="6270625" y="2544763"/>
          <p14:tracePt t="41002" x="6286500" y="2476500"/>
          <p14:tracePt t="41019" x="6332538" y="2400300"/>
          <p14:tracePt t="41035" x="6362700" y="2324100"/>
          <p14:tracePt t="41052" x="6469063" y="2187575"/>
          <p14:tracePt t="41069" x="6537325" y="2095500"/>
          <p14:tracePt t="41086" x="6569075" y="2057400"/>
          <p14:tracePt t="41103" x="6583363" y="2041525"/>
          <p14:tracePt t="41149" x="6591300" y="2041525"/>
          <p14:tracePt t="41174" x="6599238" y="2041525"/>
          <p14:tracePt t="41189" x="6607175" y="2041525"/>
          <p14:tracePt t="41203" x="6607175" y="2073275"/>
          <p14:tracePt t="41219" x="6492875" y="2247900"/>
          <p14:tracePt t="41236" x="6324600" y="2354263"/>
          <p14:tracePt t="41252" x="6088063" y="2378075"/>
          <p14:tracePt t="41269" x="5997575" y="2346325"/>
          <p14:tracePt t="41286" x="5921375" y="2270125"/>
          <p14:tracePt t="41302" x="5897563" y="2193925"/>
          <p14:tracePt t="41319" x="5897563" y="2103438"/>
          <p14:tracePt t="41336" x="5965825" y="2035175"/>
          <p14:tracePt t="41352" x="6149975" y="1997075"/>
          <p14:tracePt t="41369" x="6430963" y="1997075"/>
          <p14:tracePt t="41386" x="6683375" y="2019300"/>
          <p14:tracePt t="41402" x="6858000" y="2079625"/>
          <p14:tracePt t="41419" x="7002463" y="2255838"/>
          <p14:tracePt t="41436" x="7040563" y="2552700"/>
          <p14:tracePt t="41452" x="6934200" y="2720975"/>
          <p14:tracePt t="41469" x="6751638" y="2811463"/>
          <p14:tracePt t="41486" x="6561138" y="2811463"/>
          <p14:tracePt t="41502" x="6308725" y="2765425"/>
          <p14:tracePt t="41519" x="6049963" y="2620963"/>
          <p14:tracePt t="41536" x="5883275" y="2476500"/>
          <p14:tracePt t="41552" x="5845175" y="2378075"/>
          <p14:tracePt t="41569" x="5845175" y="2286000"/>
          <p14:tracePt t="41586" x="5927725" y="2217738"/>
          <p14:tracePt t="41603" x="6057900" y="2193925"/>
          <p14:tracePt t="41620" x="6142038" y="2193925"/>
          <p14:tracePt t="41636" x="6149975" y="2193925"/>
          <p14:tracePt t="41652" x="6156325" y="2225675"/>
          <p14:tracePt t="41669" x="6134100" y="2324100"/>
          <p14:tracePt t="41686" x="6011863" y="2362200"/>
          <p14:tracePt t="41703" x="5859463" y="2370138"/>
          <p14:tracePt t="41720" x="5707063" y="2362200"/>
          <p14:tracePt t="41736" x="5578475" y="2316163"/>
          <p14:tracePt t="41753" x="5470525" y="2263775"/>
          <p14:tracePt t="41770" x="5426075" y="2217738"/>
          <p14:tracePt t="41786" x="5426075" y="2179638"/>
          <p14:tracePt t="41803" x="5440363" y="2149475"/>
          <p14:tracePt t="41821" x="5524500" y="2141538"/>
          <p14:tracePt t="41870" x="5494338" y="2171700"/>
          <p14:tracePt t="41881" x="5440363" y="2232025"/>
          <p14:tracePt t="41893" x="5265738" y="2339975"/>
          <p14:tracePt t="41904" x="5165725" y="2370138"/>
          <p14:tracePt t="41919" x="4999038" y="2400300"/>
          <p14:tracePt t="41936" x="4860925" y="2400300"/>
          <p14:tracePt t="41953" x="4754563" y="2362200"/>
          <p14:tracePt t="41970" x="4702175" y="2324100"/>
          <p14:tracePt t="41987" x="4694238" y="2308225"/>
          <p14:tracePt t="42003" x="4694238" y="2239963"/>
          <p14:tracePt t="42019" x="4838700" y="2201863"/>
          <p14:tracePt t="42036" x="5089525" y="2201863"/>
          <p14:tracePt t="42053" x="5159375" y="2217738"/>
          <p14:tracePt t="42071" x="5173663" y="2263775"/>
          <p14:tracePt t="42087" x="5181600" y="2400300"/>
          <p14:tracePt t="42103" x="5143500" y="2498725"/>
          <p14:tracePt t="42120" x="5045075" y="2552700"/>
          <p14:tracePt t="42136" x="4930775" y="2568575"/>
          <p14:tracePt t="42153" x="4854575" y="2552700"/>
          <p14:tracePt t="42170" x="4784725" y="2492375"/>
          <p14:tracePt t="42186" x="4770438" y="2392363"/>
          <p14:tracePt t="42203" x="4800600" y="2301875"/>
          <p14:tracePt t="42232" x="5349875" y="2155825"/>
          <p14:tracePt t="42239" x="5546725" y="2133600"/>
          <p14:tracePt t="42252" x="5981700" y="2133600"/>
          <p14:tracePt t="42269" x="6226175" y="2171700"/>
          <p14:tracePt t="42286" x="6264275" y="2187575"/>
          <p14:tracePt t="42302" x="6270625" y="2201863"/>
          <p14:tracePt t="42319" x="6232525" y="2286000"/>
          <p14:tracePt t="42336" x="6096000" y="2362200"/>
          <p14:tracePt t="42353" x="5897563" y="2384425"/>
          <p14:tracePt t="42369" x="5668963" y="2384425"/>
          <p14:tracePt t="42386" x="5486400" y="2392363"/>
          <p14:tracePt t="42403" x="5402263" y="2400300"/>
          <p14:tracePt t="42419" x="5387975" y="2400300"/>
          <p14:tracePt t="42460" x="5440363" y="2392363"/>
          <p14:tracePt t="42469" x="5540375" y="2378075"/>
          <p14:tracePt t="42486" x="5722938" y="2354263"/>
          <p14:tracePt t="42503" x="5783263" y="2354263"/>
          <p14:tracePt t="42548" x="5783263" y="2362200"/>
          <p14:tracePt t="42556" x="5753100" y="2392363"/>
          <p14:tracePt t="42570" x="5707063" y="2408238"/>
          <p14:tracePt t="42586" x="5638800" y="2408238"/>
          <p14:tracePt t="42603" x="5600700" y="2408238"/>
          <p14:tracePt t="42619" x="5584825" y="2408238"/>
          <p14:tracePt t="42636" x="5616575" y="2346325"/>
          <p14:tracePt t="42653" x="5829300" y="2217738"/>
          <p14:tracePt t="42670" x="6286500" y="2079625"/>
          <p14:tracePt t="42686" x="6950075" y="1981200"/>
          <p14:tracePt t="42703" x="7573963" y="1951038"/>
          <p14:tracePt t="42720" x="7962900" y="1973263"/>
          <p14:tracePt t="42737" x="8175625" y="2141538"/>
          <p14:tracePt t="42753" x="8245475" y="2468563"/>
          <p14:tracePt t="42772" x="8213725" y="2895600"/>
          <p14:tracePt t="42787" x="7870825" y="3375025"/>
          <p14:tracePt t="42803" x="7459663" y="3627438"/>
          <p14:tracePt t="42821" x="6918325" y="3673475"/>
          <p14:tracePt t="42836" x="6727825" y="3619500"/>
          <p14:tracePt t="42853" x="6134100" y="3154363"/>
          <p14:tracePt t="42870" x="6019800" y="2857500"/>
          <p14:tracePt t="42887" x="5997575" y="2628900"/>
          <p14:tracePt t="42903" x="6188075" y="2416175"/>
          <p14:tracePt t="42923" x="6446838" y="2293938"/>
          <p14:tracePt t="42936" x="6759575" y="2263775"/>
          <p14:tracePt t="42953" x="6956425" y="2263775"/>
          <p14:tracePt t="42970" x="7010400" y="2293938"/>
          <p14:tracePt t="42986" x="7010400" y="2354263"/>
          <p14:tracePt t="43003" x="6994525" y="2384425"/>
          <p14:tracePt t="43020" x="6934200" y="2384425"/>
          <p14:tracePt t="43036" x="6835775" y="2378075"/>
          <p14:tracePt t="43053" x="6835775" y="2370138"/>
          <p14:tracePt t="43069" x="6835775" y="2301875"/>
          <p14:tracePt t="43086" x="6888163" y="2163763"/>
          <p14:tracePt t="43103" x="7002463" y="2049463"/>
          <p14:tracePt t="43119" x="7146925" y="1958975"/>
          <p14:tracePt t="43136" x="7254875" y="1889125"/>
          <p14:tracePt t="43153" x="7331075" y="1866900"/>
          <p14:tracePt t="43170" x="7345363" y="1858963"/>
          <p14:tracePt t="44022" x="7331075" y="1851025"/>
          <p14:tracePt t="44033" x="7323138" y="1851025"/>
          <p14:tracePt t="44043" x="7299325" y="1820863"/>
          <p14:tracePt t="44054" x="7246938" y="1768475"/>
          <p14:tracePt t="44070" x="7185025" y="1714500"/>
          <p14:tracePt t="44087" x="7116763" y="1660525"/>
          <p14:tracePt t="44103" x="7056438" y="1638300"/>
          <p14:tracePt t="44120" x="7002463" y="1622425"/>
          <p14:tracePt t="44137" x="6994525" y="1616075"/>
          <p14:tracePt t="44153" x="6980238" y="1616075"/>
          <p14:tracePt t="44170" x="6950075" y="1600200"/>
          <p14:tracePt t="44187" x="6918325" y="1592263"/>
          <p14:tracePt t="44204" x="6865938" y="1584325"/>
          <p14:tracePt t="44220" x="6819900" y="1570038"/>
          <p14:tracePt t="44237" x="6721475" y="1539875"/>
          <p14:tracePt t="44253" x="6675438" y="1539875"/>
          <p14:tracePt t="44270" x="6553200" y="1539875"/>
          <p14:tracePt t="44287" x="6392863" y="1562100"/>
          <p14:tracePt t="44303" x="6240463" y="1616075"/>
          <p14:tracePt t="44320" x="6088063" y="1684338"/>
          <p14:tracePt t="44337" x="5935663" y="1768475"/>
          <p14:tracePt t="44354" x="5859463" y="1836738"/>
          <p14:tracePt t="44370" x="5783263" y="1912938"/>
          <p14:tracePt t="44387" x="5737225" y="1973263"/>
          <p14:tracePt t="44405" x="5692775" y="2141538"/>
          <p14:tracePt t="44420" x="5668963" y="2209800"/>
          <p14:tracePt t="44437" x="5654675" y="2354263"/>
          <p14:tracePt t="44453" x="5638800" y="2400300"/>
          <p14:tracePt t="44470" x="5638800" y="2416175"/>
          <p14:tracePt t="44590" x="5630863" y="2422525"/>
          <p14:tracePt t="44653" x="5622925" y="2422525"/>
          <p14:tracePt t="44664" x="5616575" y="2416175"/>
          <p14:tracePt t="44678" x="5608638" y="2408238"/>
          <p14:tracePt t="44689" x="5608638" y="2392363"/>
          <p14:tracePt t="44704" x="5608638" y="2370138"/>
          <p14:tracePt t="44720" x="5584825" y="2332038"/>
          <p14:tracePt t="44737" x="5578475" y="2263775"/>
          <p14:tracePt t="44754" x="5562600" y="2179638"/>
          <p14:tracePt t="44770" x="5562600" y="2095500"/>
          <p14:tracePt t="44787" x="5562600" y="2035175"/>
          <p14:tracePt t="44804" x="5562600" y="1981200"/>
          <p14:tracePt t="44820" x="5570538" y="1920875"/>
          <p14:tracePt t="44837" x="5578475" y="1905000"/>
          <p14:tracePt t="44933" x="5584825" y="1912938"/>
          <p14:tracePt t="44944" x="5592763" y="1935163"/>
          <p14:tracePt t="44954" x="5600700" y="1989138"/>
          <p14:tracePt t="44971" x="5600700" y="2117725"/>
          <p14:tracePt t="44987" x="5600700" y="2286000"/>
          <p14:tracePt t="45004" x="5600700" y="2354263"/>
          <p14:tracePt t="45237" x="5600700" y="2370138"/>
          <p14:tracePt t="45249" x="5600700" y="2384425"/>
          <p14:tracePt t="45259" x="5600700" y="2400300"/>
          <p14:tracePt t="45317" x="5600700" y="2408238"/>
          <p14:tracePt t="45333" x="5600700" y="2422525"/>
          <p14:tracePt t="45358" x="5600700" y="2430463"/>
          <p14:tracePt t="45390" x="5600700" y="2446338"/>
          <p14:tracePt t="45805" x="5646738" y="2438400"/>
          <p14:tracePt t="45816" x="5692775" y="2408238"/>
          <p14:tracePt t="45827" x="5737225" y="2378075"/>
          <p14:tracePt t="45837" x="5851525" y="2332038"/>
          <p14:tracePt t="45854" x="5973763" y="2263775"/>
          <p14:tracePt t="45871" x="6035675" y="2225675"/>
          <p14:tracePt t="45888" x="6057900" y="2209800"/>
          <p14:tracePt t="45941" x="6057900" y="2201863"/>
          <p14:tracePt t="45965" x="6057900" y="2193925"/>
          <p14:tracePt t="45981" x="6042025" y="2193925"/>
          <p14:tracePt t="45992" x="6019800" y="2193925"/>
          <p14:tracePt t="46005" x="5989638" y="2187575"/>
          <p14:tracePt t="46021" x="5959475" y="2187575"/>
          <p14:tracePt t="46038" x="5935663" y="2209800"/>
          <p14:tracePt t="46054" x="5927725" y="2301875"/>
          <p14:tracePt t="46071" x="5935663" y="2384425"/>
          <p14:tracePt t="46088" x="5989638" y="2468563"/>
          <p14:tracePt t="46104" x="6111875" y="2536825"/>
          <p14:tracePt t="46121" x="6294438" y="2568575"/>
          <p14:tracePt t="46137" x="6727825" y="2568575"/>
          <p14:tracePt t="46154" x="7078663" y="2498725"/>
          <p14:tracePt t="46171" x="7277100" y="2384425"/>
          <p14:tracePt t="46188" x="7399338" y="2263775"/>
          <p14:tracePt t="46204" x="7445375" y="2193925"/>
          <p14:tracePt t="46221" x="7459663" y="2155825"/>
          <p14:tracePt t="46238" x="7459663" y="2149475"/>
          <p14:tracePt t="46365" x="7459663" y="2141538"/>
          <p14:tracePt t="46376" x="7459663" y="2133600"/>
          <p14:tracePt t="46390" x="7459663" y="2103438"/>
          <p14:tracePt t="46404" x="7467600" y="2103438"/>
          <p14:tracePt t="46421" x="7475538" y="2073275"/>
          <p14:tracePt t="46438" x="7475538" y="2065338"/>
          <p14:tracePt t="47245" x="7467600" y="2057400"/>
          <p14:tracePt t="47257" x="7421563" y="2049463"/>
          <p14:tracePt t="47272" x="7192963" y="2117725"/>
          <p14:tracePt t="47288" x="7002463" y="2225675"/>
          <p14:tracePt t="47305" x="6827838" y="2316163"/>
          <p14:tracePt t="47321" x="6583363" y="2430463"/>
          <p14:tracePt t="47338" x="6332538" y="2536825"/>
          <p14:tracePt t="47355" x="6134100" y="2590800"/>
          <p14:tracePt t="47371" x="5959475" y="2644775"/>
          <p14:tracePt t="47388" x="5775325" y="2697163"/>
          <p14:tracePt t="47405" x="5737225" y="2705100"/>
          <p14:tracePt t="47493" x="5730875" y="2697163"/>
          <p14:tracePt t="47501" x="5730875" y="2674938"/>
          <p14:tracePt t="47509" x="5722938" y="2644775"/>
          <p14:tracePt t="47522" x="5715000" y="2628900"/>
          <p14:tracePt t="47538" x="5699125" y="2582863"/>
          <p14:tracePt t="47555" x="5692775" y="2544763"/>
          <p14:tracePt t="47571" x="5692775" y="2522538"/>
          <p14:tracePt t="47589" x="5692775" y="2492375"/>
          <p14:tracePt t="47605" x="5692775" y="2476500"/>
          <p14:tracePt t="47638" x="5692775" y="2446338"/>
          <p14:tracePt t="47655" x="5699125" y="2438400"/>
          <p14:tracePt t="47672" x="5715000" y="2430463"/>
          <p14:tracePt t="47688" x="5722938" y="2416175"/>
          <p14:tracePt t="47705" x="5730875" y="2416175"/>
          <p14:tracePt t="47722" x="5737225" y="2408238"/>
          <p14:tracePt t="48229" x="5745163" y="2400300"/>
          <p14:tracePt t="48239" x="5753100" y="2392363"/>
          <p14:tracePt t="48255" x="5761038" y="2384425"/>
          <p14:tracePt t="48272" x="5775325" y="2384425"/>
          <p14:tracePt t="48288" x="5783263" y="2378075"/>
          <p14:tracePt t="48325" x="5791200" y="2378075"/>
          <p14:tracePt t="48341" x="5799138" y="2378075"/>
          <p14:tracePt t="48381" x="5807075" y="2378075"/>
          <p14:tracePt t="48389" x="5813425" y="2370138"/>
          <p14:tracePt t="48422" x="5821363" y="2370138"/>
          <p14:tracePt t="48445" x="5837238" y="2370138"/>
          <p14:tracePt t="48461" x="5845175" y="2370138"/>
          <p14:tracePt t="48477" x="5851525" y="2370138"/>
          <p14:tracePt t="48494" x="5859463" y="2370138"/>
          <p14:tracePt t="49077" x="5875338" y="2384425"/>
          <p14:tracePt t="49088" x="5883275" y="2384425"/>
          <p14:tracePt t="49101" x="5889625" y="2384425"/>
          <p14:tracePt t="49198" x="5905500" y="2384425"/>
          <p14:tracePt t="49213" x="5913438" y="2384425"/>
          <p14:tracePt t="49837" x="5921375" y="2384425"/>
          <p14:tracePt t="49848" x="6042025" y="2332038"/>
          <p14:tracePt t="49858" x="6180138" y="2270125"/>
          <p14:tracePt t="49873" x="6256338" y="2217738"/>
          <p14:tracePt t="49889" x="6316663" y="2163763"/>
          <p14:tracePt t="49906" x="6454775" y="2035175"/>
          <p14:tracePt t="49922" x="6561138" y="1958975"/>
          <p14:tracePt t="49925" x="6583363" y="1927225"/>
          <p14:tracePt t="49939" x="6621463" y="1905000"/>
          <p14:tracePt t="49956" x="6689725" y="1874838"/>
          <p14:tracePt t="49972" x="6743700" y="1866900"/>
          <p14:tracePt t="50006" x="6765925" y="1912938"/>
          <p14:tracePt t="50022" x="6789738" y="2155825"/>
          <p14:tracePt t="50039" x="6751638" y="2468563"/>
          <p14:tracePt t="50056" x="6575425" y="2803525"/>
          <p14:tracePt t="50072" x="6332538" y="3108325"/>
          <p14:tracePt t="50090" x="6065838" y="3268663"/>
          <p14:tracePt t="50106" x="5897563" y="3292475"/>
          <p14:tracePt t="50122" x="5753100" y="3276600"/>
          <p14:tracePt t="50139" x="5630863" y="3154363"/>
          <p14:tracePt t="50156" x="5562600" y="2971800"/>
          <p14:tracePt t="50172" x="5546725" y="2765425"/>
          <p14:tracePt t="50190" x="5600700" y="2460625"/>
          <p14:tracePt t="50207" x="5783263" y="2239963"/>
          <p14:tracePt t="50223" x="6065838" y="2073275"/>
          <p14:tracePt t="50239" x="6308725" y="2019300"/>
          <p14:tracePt t="50256" x="6477000" y="1997075"/>
          <p14:tracePt t="50273" x="6499225" y="1997075"/>
          <p14:tracePt t="50291" x="6523038" y="2041525"/>
          <p14:tracePt t="50306" x="6545263" y="2225675"/>
          <p14:tracePt t="50322" x="6484938" y="2454275"/>
          <p14:tracePt t="50339" x="6308725" y="2606675"/>
          <p14:tracePt t="50356" x="6003925" y="2667000"/>
          <p14:tracePt t="50372" x="5859463" y="2667000"/>
          <p14:tracePt t="50389" x="5730875" y="2590800"/>
          <p14:tracePt t="50406" x="5692775" y="2506663"/>
          <p14:tracePt t="50422" x="5692775" y="2378075"/>
          <p14:tracePt t="50439" x="5775325" y="2225675"/>
          <p14:tracePt t="50456" x="5973763" y="2125663"/>
          <p14:tracePt t="50473" x="6210300" y="2049463"/>
          <p14:tracePt t="50489" x="6362700" y="2041525"/>
          <p14:tracePt t="50506" x="6378575" y="2041525"/>
          <p14:tracePt t="50523" x="6378575" y="2073275"/>
          <p14:tracePt t="50539" x="6346825" y="2270125"/>
          <p14:tracePt t="50556" x="6180138" y="2476500"/>
          <p14:tracePt t="50572" x="6027738" y="2552700"/>
          <p14:tracePt t="50589" x="5921375" y="2560638"/>
          <p14:tracePt t="50606" x="5845175" y="2544763"/>
          <p14:tracePt t="50623" x="5829300" y="2522538"/>
          <p14:tracePt t="50640" x="5829300" y="2438400"/>
          <p14:tracePt t="50656" x="5875338" y="2324100"/>
          <p14:tracePt t="50673" x="6035675" y="2201863"/>
          <p14:tracePt t="50689" x="6232525" y="2141538"/>
          <p14:tracePt t="50706" x="6354763" y="2125663"/>
          <p14:tracePt t="50722" x="6378575" y="2125663"/>
          <p14:tracePt t="50739" x="6384925" y="2125663"/>
          <p14:tracePt t="50756" x="6354763" y="2255838"/>
          <p14:tracePt t="50772" x="6278563" y="2362200"/>
          <p14:tracePt t="50789" x="6218238" y="2438400"/>
          <p14:tracePt t="50806" x="6156325" y="2460625"/>
          <p14:tracePt t="50822" x="6126163" y="2460625"/>
          <p14:tracePt t="50869" x="6126163" y="2438400"/>
          <p14:tracePt t="50877" x="6134100" y="2416175"/>
          <p14:tracePt t="50889" x="6149975" y="2408238"/>
          <p14:tracePt t="50906" x="6180138" y="2378075"/>
          <p14:tracePt t="50923" x="6218238" y="2362200"/>
          <p14:tracePt t="50941" x="6232525" y="2354263"/>
          <p14:tracePt t="51205" x="6232525" y="2346325"/>
          <p14:tracePt t="51216" x="6248400" y="2346325"/>
          <p14:tracePt t="51226" x="6302375" y="2346325"/>
          <p14:tracePt t="51239" x="6477000" y="2339975"/>
          <p14:tracePt t="51256" x="6789738" y="2339975"/>
          <p14:tracePt t="51273" x="7261225" y="2339975"/>
          <p14:tracePt t="51289" x="7696200" y="2339975"/>
          <p14:tracePt t="51306" x="7940675" y="2339975"/>
          <p14:tracePt t="51323" x="8001000" y="2346325"/>
          <p14:tracePt t="51339" x="8008938" y="2346325"/>
          <p14:tracePt t="51365" x="8016875" y="2354263"/>
          <p14:tracePt t="51397" x="8008938" y="2362200"/>
          <p14:tracePt t="51405" x="7978775" y="2370138"/>
          <p14:tracePt t="51413" x="7978775" y="2378075"/>
          <p14:tracePt t="51423" x="7970838" y="2378075"/>
          <p14:tracePt t="51629" x="7962900" y="2378075"/>
          <p14:tracePt t="51637" x="7940675" y="2378075"/>
          <p14:tracePt t="51645" x="7924800" y="2370138"/>
          <p14:tracePt t="51657" x="7902575" y="2370138"/>
          <p14:tracePt t="51673" x="7856538" y="2346325"/>
          <p14:tracePt t="51690" x="7818438" y="2346325"/>
          <p14:tracePt t="51707" x="7788275" y="2346325"/>
          <p14:tracePt t="51723" x="7756525" y="2346325"/>
          <p14:tracePt t="51741" x="7704138" y="2339975"/>
          <p14:tracePt t="51773" x="7658100" y="2324100"/>
          <p14:tracePt t="51790" x="7620000" y="2324100"/>
          <p14:tracePt t="51808" x="7597775" y="2324100"/>
          <p14:tracePt t="51823" x="7551738" y="2316163"/>
          <p14:tracePt t="51840" x="7497763" y="2301875"/>
          <p14:tracePt t="51857" x="7445375" y="2278063"/>
          <p14:tracePt t="51873" x="7413625" y="2270125"/>
          <p14:tracePt t="51890" x="7391400" y="2263775"/>
          <p14:tracePt t="51907" x="7375525" y="2255838"/>
          <p14:tracePt t="51923" x="7369175" y="2255838"/>
          <p14:tracePt t="51940" x="7369175" y="2247900"/>
          <p14:tracePt t="51956" x="7337425" y="2225675"/>
          <p14:tracePt t="51973" x="7277100" y="2193925"/>
          <p14:tracePt t="51990" x="7162800" y="2149475"/>
          <p14:tracePt t="52006" x="6964363" y="2111375"/>
          <p14:tracePt t="52023" x="6789738" y="2087563"/>
          <p14:tracePt t="52040" x="6697663" y="2087563"/>
          <p14:tracePt t="52056" x="6645275" y="2095500"/>
          <p14:tracePt t="52090" x="6645275" y="2103438"/>
          <p14:tracePt t="52107" x="6645275" y="2111375"/>
          <p14:tracePt t="52123" x="6659563" y="2133600"/>
          <p14:tracePt t="52141" x="6735763" y="2141538"/>
          <p14:tracePt t="52157" x="6743700" y="2149475"/>
          <p14:tracePt t="52173" x="6751638" y="2149475"/>
        </p14:tracePtLst>
      </p14:laserTraceLst>
    </p:ext>
  </p:extLs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3"/>
          <a:srcRect l="31420" t="32439" r="11587" b="22218"/>
          <a:stretch/>
        </p:blipFill>
        <p:spPr>
          <a:xfrm>
            <a:off x="1053458" y="1733266"/>
            <a:ext cx="9423733" cy="421715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60537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86287"/>
    </mc:Choice>
    <mc:Fallback xmlns="">
      <p:transition advTm="186287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1904" x="669925" y="5295900"/>
          <p14:tracePt t="11944" x="669925" y="5287963"/>
          <p14:tracePt t="11960" x="677863" y="5295900"/>
          <p14:tracePt t="11977" x="685800" y="5295900"/>
          <p14:tracePt t="11985" x="693738" y="5295900"/>
          <p14:tracePt t="11992" x="708025" y="5295900"/>
          <p14:tracePt t="12003" x="715963" y="5295900"/>
          <p14:tracePt t="12020" x="769938" y="5295900"/>
          <p14:tracePt t="12036" x="884238" y="5241925"/>
          <p14:tracePt t="12053" x="1058863" y="5165725"/>
          <p14:tracePt t="12070" x="1317625" y="5067300"/>
          <p14:tracePt t="12086" x="1744663" y="4876800"/>
          <p14:tracePt t="12103" x="2041525" y="4724400"/>
          <p14:tracePt t="12120" x="2346325" y="4541838"/>
          <p14:tracePt t="12136" x="2765425" y="4206875"/>
          <p14:tracePt t="12153" x="2925763" y="4008438"/>
          <p14:tracePt t="12170" x="3101975" y="3756025"/>
          <p14:tracePt t="12187" x="3208338" y="3581400"/>
          <p14:tracePt t="12204" x="3292475" y="3444875"/>
          <p14:tracePt t="12220" x="3360738" y="3336925"/>
          <p14:tracePt t="12237" x="3398838" y="3254375"/>
          <p14:tracePt t="12254" x="3436938" y="3192463"/>
          <p14:tracePt t="12270" x="3467100" y="3132138"/>
          <p14:tracePt t="12287" x="3475038" y="3116263"/>
          <p14:tracePt t="12303" x="3475038" y="3101975"/>
          <p14:tracePt t="12320" x="3489325" y="3086100"/>
          <p14:tracePt t="12336" x="3527425" y="3025775"/>
          <p14:tracePt t="12353" x="3551238" y="2971800"/>
          <p14:tracePt t="12370" x="3581400" y="2925763"/>
          <p14:tracePt t="12387" x="3589338" y="2895600"/>
          <p14:tracePt t="12404" x="3603625" y="2849563"/>
          <p14:tracePt t="12420" x="3619500" y="2827338"/>
          <p14:tracePt t="12899" x="3619500" y="2819400"/>
          <p14:tracePt t="12906" x="3611563" y="2819400"/>
          <p14:tracePt t="12914" x="3597275" y="2819400"/>
          <p14:tracePt t="12922" x="3581400" y="2819400"/>
          <p14:tracePt t="12937" x="3535363" y="2811463"/>
          <p14:tracePt t="12954" x="3475038" y="2811463"/>
          <p14:tracePt t="12971" x="3436938" y="2811463"/>
          <p14:tracePt t="12987" x="3398838" y="2835275"/>
          <p14:tracePt t="13004" x="3382963" y="2841625"/>
          <p14:tracePt t="13021" x="3375025" y="2841625"/>
          <p14:tracePt t="13153" x="3382963" y="2849563"/>
          <p14:tracePt t="13161" x="3406775" y="2857500"/>
          <p14:tracePt t="13170" x="3429000" y="2857500"/>
          <p14:tracePt t="13187" x="3489325" y="2873375"/>
          <p14:tracePt t="13204" x="3589338" y="2879725"/>
          <p14:tracePt t="13221" x="3741738" y="2879725"/>
          <p14:tracePt t="13237" x="3902075" y="2879725"/>
          <p14:tracePt t="13254" x="4016375" y="2879725"/>
          <p14:tracePt t="13271" x="4106863" y="2865438"/>
          <p14:tracePt t="13287" x="4152900" y="2849563"/>
          <p14:tracePt t="13304" x="4152900" y="2841625"/>
          <p14:tracePt t="13321" x="4175125" y="2841625"/>
          <p14:tracePt t="13337" x="4206875" y="2819400"/>
          <p14:tracePt t="13354" x="4237038" y="2803525"/>
          <p14:tracePt t="13371" x="4283075" y="2773363"/>
          <p14:tracePt t="13387" x="4343400" y="2735263"/>
          <p14:tracePt t="13405" x="4373563" y="2720975"/>
          <p14:tracePt t="13421" x="4411663" y="2697163"/>
          <p14:tracePt t="13437" x="4449763" y="2674938"/>
          <p14:tracePt t="13454" x="4533900" y="2628900"/>
          <p14:tracePt t="13471" x="4632325" y="2574925"/>
          <p14:tracePt t="13488" x="4746625" y="2536825"/>
          <p14:tracePt t="13505" x="4945063" y="2422525"/>
          <p14:tracePt t="13521" x="4991100" y="2400300"/>
          <p14:tracePt t="13537" x="5105400" y="2339975"/>
          <p14:tracePt t="13554" x="5151438" y="2308225"/>
          <p14:tracePt t="13571" x="5165725" y="2293938"/>
          <p14:tracePt t="13588" x="5181600" y="2270125"/>
          <p14:tracePt t="13604" x="5197475" y="2255838"/>
          <p14:tracePt t="13621" x="5227638" y="2232025"/>
          <p14:tracePt t="13637" x="5295900" y="2209800"/>
          <p14:tracePt t="13654" x="5356225" y="2201863"/>
          <p14:tracePt t="13671" x="5448300" y="2179638"/>
          <p14:tracePt t="13687" x="5578475" y="2163763"/>
          <p14:tracePt t="13705" x="5799138" y="2117725"/>
          <p14:tracePt t="13721" x="5859463" y="2111375"/>
          <p14:tracePt t="13737" x="5981700" y="2079625"/>
          <p14:tracePt t="13754" x="6027738" y="2049463"/>
          <p14:tracePt t="13771" x="6049963" y="2027238"/>
          <p14:tracePt t="13788" x="6073775" y="2011363"/>
          <p14:tracePt t="13805" x="6088063" y="1997075"/>
          <p14:tracePt t="13821" x="6118225" y="1958975"/>
          <p14:tracePt t="13838" x="6164263" y="1920875"/>
          <p14:tracePt t="13854" x="6218238" y="1874838"/>
          <p14:tracePt t="13871" x="6256338" y="1844675"/>
          <p14:tracePt t="13888" x="6294438" y="1812925"/>
          <p14:tracePt t="13905" x="6346825" y="1768475"/>
          <p14:tracePt t="13921" x="6370638" y="1760538"/>
          <p14:tracePt t="13937" x="6378575" y="1752600"/>
          <p14:tracePt t="14066" x="6384925" y="1752600"/>
          <p14:tracePt t="14090" x="6392863" y="1752600"/>
          <p14:tracePt t="14115" x="6392863" y="1760538"/>
          <p14:tracePt t="14130" x="6392863" y="1768475"/>
          <p14:tracePt t="14138" x="6392863" y="1782763"/>
          <p14:tracePt t="14146" x="6392863" y="1790700"/>
          <p14:tracePt t="14178" x="6392863" y="1798638"/>
          <p14:tracePt t="14194" x="6384925" y="1798638"/>
          <p14:tracePt t="14209" x="6362700" y="1798638"/>
          <p14:tracePt t="14217" x="6354763" y="1798638"/>
          <p14:tracePt t="14225" x="6340475" y="1798638"/>
          <p14:tracePt t="14242" x="6332538" y="1798638"/>
          <p14:tracePt t="14254" x="6324600" y="1798638"/>
          <p14:tracePt t="14284" x="6316663" y="1798638"/>
          <p14:tracePt t="14298" x="6308725" y="1798638"/>
          <p14:tracePt t="14307" x="6294438" y="1798638"/>
          <p14:tracePt t="14321" x="6202363" y="1798638"/>
          <p14:tracePt t="14338" x="6011863" y="1866900"/>
          <p14:tracePt t="14354" x="5562600" y="2065338"/>
          <p14:tracePt t="14371" x="4991100" y="2301875"/>
          <p14:tracePt t="14388" x="4441825" y="2506663"/>
          <p14:tracePt t="14404" x="4008438" y="2628900"/>
          <p14:tracePt t="14421" x="3763963" y="2713038"/>
          <p14:tracePt t="14438" x="3695700" y="2751138"/>
          <p14:tracePt t="14454" x="3679825" y="2759075"/>
          <p14:tracePt t="14471" x="3679825" y="2765425"/>
          <p14:tracePt t="14488" x="3679825" y="2789238"/>
          <p14:tracePt t="14505" x="3679825" y="2827338"/>
          <p14:tracePt t="14521" x="3687763" y="2849563"/>
          <p14:tracePt t="14538" x="3687763" y="2887663"/>
          <p14:tracePt t="14554" x="3717925" y="2941638"/>
          <p14:tracePt t="14571" x="3717925" y="2963863"/>
          <p14:tracePt t="14588" x="3733800" y="2994025"/>
          <p14:tracePt t="14605" x="3741738" y="3032125"/>
          <p14:tracePt t="14621" x="3756025" y="3070225"/>
          <p14:tracePt t="14638" x="3771900" y="3086100"/>
          <p14:tracePt t="14655" x="3794125" y="3101975"/>
          <p14:tracePt t="14671" x="3817938" y="3101975"/>
          <p14:tracePt t="14688" x="3886200" y="3101975"/>
          <p14:tracePt t="14705" x="4038600" y="3078163"/>
          <p14:tracePt t="14721" x="4122738" y="3032125"/>
          <p14:tracePt t="14738" x="4175125" y="2971800"/>
          <p14:tracePt t="14754" x="4198938" y="2941638"/>
          <p14:tracePt t="14771" x="4213225" y="2903538"/>
          <p14:tracePt t="14788" x="4213225" y="2895600"/>
          <p14:tracePt t="14842" x="4221163" y="2887663"/>
          <p14:tracePt t="14858" x="4229100" y="2887663"/>
          <p14:tracePt t="14874" x="4244975" y="2887663"/>
          <p14:tracePt t="14882" x="4251325" y="2895600"/>
          <p14:tracePt t="14890" x="4251325" y="2903538"/>
          <p14:tracePt t="14905" x="4259263" y="2903538"/>
          <p14:tracePt t="14921" x="4267200" y="2911475"/>
          <p14:tracePt t="15002" x="4267200" y="2903538"/>
          <p14:tracePt t="15098" x="4275138" y="2903538"/>
          <p14:tracePt t="15124" x="4283075" y="2911475"/>
          <p14:tracePt t="15138" x="4289425" y="2925763"/>
          <p14:tracePt t="15155" x="4297363" y="2941638"/>
          <p14:tracePt t="15178" x="4297363" y="2949575"/>
          <p14:tracePt t="15682" x="4305300" y="2955925"/>
          <p14:tracePt t="15715" x="4313238" y="2955925"/>
          <p14:tracePt t="15730" x="4327525" y="2955925"/>
          <p14:tracePt t="15738" x="4389438" y="2925763"/>
          <p14:tracePt t="15746" x="4473575" y="2887663"/>
          <p14:tracePt t="15756" x="4525963" y="2865438"/>
          <p14:tracePt t="15771" x="4549775" y="2849563"/>
          <p14:tracePt t="15788" x="4579938" y="2827338"/>
          <p14:tracePt t="15805" x="4602163" y="2797175"/>
          <p14:tracePt t="15822" x="4618038" y="2759075"/>
          <p14:tracePt t="15838" x="4625975" y="2743200"/>
          <p14:tracePt t="15855" x="4632325" y="2727325"/>
          <p14:tracePt t="15872" x="4632325" y="2705100"/>
          <p14:tracePt t="15978" x="4632325" y="2789238"/>
          <p14:tracePt t="15986" x="4632325" y="2887663"/>
          <p14:tracePt t="15994" x="4632325" y="2963863"/>
          <p14:tracePt t="16005" x="4656138" y="3063875"/>
          <p14:tracePt t="16022" x="4702175" y="3178175"/>
          <p14:tracePt t="16038" x="4732338" y="3208338"/>
          <p14:tracePt t="16055" x="4792663" y="3216275"/>
          <p14:tracePt t="16072" x="4937125" y="3216275"/>
          <p14:tracePt t="16089" x="5135563" y="3154363"/>
          <p14:tracePt t="16105" x="5197475" y="3108325"/>
          <p14:tracePt t="16122" x="5287963" y="2963863"/>
          <p14:tracePt t="16138" x="5311775" y="2887663"/>
          <p14:tracePt t="16155" x="5318125" y="2835275"/>
          <p14:tracePt t="16172" x="5334000" y="2803525"/>
          <p14:tracePt t="16188" x="5341938" y="2789238"/>
          <p14:tracePt t="16205" x="5349875" y="2765425"/>
          <p14:tracePt t="16222" x="5356225" y="2751138"/>
          <p14:tracePt t="16238" x="5387975" y="2751138"/>
          <p14:tracePt t="16255" x="5440363" y="2751138"/>
          <p14:tracePt t="16272" x="5516563" y="2759075"/>
          <p14:tracePt t="16289" x="5622925" y="2811463"/>
          <p14:tracePt t="16305" x="5668963" y="2841625"/>
          <p14:tracePt t="16322" x="5715000" y="2903538"/>
          <p14:tracePt t="16419" x="5722938" y="2903538"/>
          <p14:tracePt t="16427" x="5737225" y="2887663"/>
          <p14:tracePt t="16439" x="5783263" y="2841625"/>
          <p14:tracePt t="16455" x="5821363" y="2773363"/>
          <p14:tracePt t="16472" x="5921375" y="2651125"/>
          <p14:tracePt t="16489" x="6073775" y="2568575"/>
          <p14:tracePt t="16506" x="6134100" y="2552700"/>
          <p14:tracePt t="16522" x="6164263" y="2552700"/>
          <p14:tracePt t="16539" x="6172200" y="2552700"/>
          <p14:tracePt t="16675" x="6164263" y="2574925"/>
          <p14:tracePt t="16682" x="6149975" y="2590800"/>
          <p14:tracePt t="16691" x="6149975" y="2606675"/>
          <p14:tracePt t="16705" x="6149975" y="2651125"/>
          <p14:tracePt t="16722" x="6142038" y="2689225"/>
          <p14:tracePt t="16739" x="6134100" y="2705100"/>
          <p14:tracePt t="16786" x="6126163" y="2705100"/>
          <p14:tracePt t="16802" x="6111875" y="2705100"/>
          <p14:tracePt t="16818" x="6096000" y="2705100"/>
          <p14:tracePt t="16907" x="6088063" y="2705100"/>
          <p14:tracePt t="17890" x="6080125" y="2689225"/>
          <p14:tracePt t="17897" x="6073775" y="2689225"/>
          <p14:tracePt t="17906" x="6057900" y="2682875"/>
          <p14:tracePt t="17923" x="6049963" y="2674938"/>
          <p14:tracePt t="17939" x="6027738" y="2667000"/>
          <p14:tracePt t="17972" x="6019800" y="2659063"/>
          <p14:tracePt t="18002" x="6019800" y="2651125"/>
          <p14:tracePt t="18050" x="6011863" y="2636838"/>
          <p14:tracePt t="18298" x="5997575" y="2613025"/>
          <p14:tracePt t="18306" x="5981700" y="2574925"/>
          <p14:tracePt t="18314" x="5959475" y="2544763"/>
          <p14:tracePt t="18323" x="5935663" y="2506663"/>
          <p14:tracePt t="18339" x="5883275" y="2408238"/>
          <p14:tracePt t="18356" x="5799138" y="2301875"/>
          <p14:tracePt t="18373" x="5707063" y="2187575"/>
          <p14:tracePt t="18389" x="5592763" y="2117725"/>
          <p14:tracePt t="18406" x="5508625" y="2065338"/>
          <p14:tracePt t="18423" x="5402263" y="2027238"/>
          <p14:tracePt t="18439" x="5311775" y="2003425"/>
          <p14:tracePt t="18456" x="5249863" y="1997075"/>
          <p14:tracePt t="18473" x="5203825" y="1997075"/>
          <p14:tracePt t="18489" x="5121275" y="1997075"/>
          <p14:tracePt t="18506" x="5051425" y="2019300"/>
          <p14:tracePt t="18523" x="4991100" y="2049463"/>
          <p14:tracePt t="18539" x="4937125" y="2073275"/>
          <p14:tracePt t="18556" x="4892675" y="2079625"/>
          <p14:tracePt t="18573" x="4884738" y="2079625"/>
          <p14:tracePt t="18589" x="4868863" y="2079625"/>
          <p14:tracePt t="18606" x="4860925" y="2079625"/>
          <p14:tracePt t="18623" x="4854575" y="2079625"/>
          <p14:tracePt t="18656" x="4846638" y="2041525"/>
          <p14:tracePt t="18673" x="4846638" y="1997075"/>
          <p14:tracePt t="18689" x="4868863" y="1935163"/>
          <p14:tracePt t="18706" x="4983163" y="1889125"/>
          <p14:tracePt t="18723" x="5127625" y="1866900"/>
          <p14:tracePt t="18739" x="5273675" y="1828800"/>
          <p14:tracePt t="18756" x="5418138" y="1828800"/>
          <p14:tracePt t="18773" x="5532438" y="1828800"/>
          <p14:tracePt t="18789" x="5630863" y="1836738"/>
          <p14:tracePt t="18806" x="5730875" y="1874838"/>
          <p14:tracePt t="18824" x="5807075" y="1927225"/>
          <p14:tracePt t="18839" x="5905500" y="2049463"/>
          <p14:tracePt t="18857" x="5965825" y="2239963"/>
          <p14:tracePt t="18873" x="5981700" y="2308225"/>
          <p14:tracePt t="18889" x="5981700" y="2384425"/>
          <p14:tracePt t="18906" x="5965825" y="2422525"/>
          <p14:tracePt t="18923" x="5845175" y="2454275"/>
          <p14:tracePt t="18939" x="5630863" y="2454275"/>
          <p14:tracePt t="18956" x="5273675" y="2454275"/>
          <p14:tracePt t="18973" x="4822825" y="2362200"/>
          <p14:tracePt t="18989" x="4465638" y="2232025"/>
          <p14:tracePt t="19006" x="4289425" y="2111375"/>
          <p14:tracePt t="19023" x="4206875" y="2027238"/>
          <p14:tracePt t="19040" x="4198938" y="1951038"/>
          <p14:tracePt t="19056" x="4206875" y="1858963"/>
          <p14:tracePt t="19073" x="4267200" y="1836738"/>
          <p14:tracePt t="19090" x="4457700" y="1782763"/>
          <p14:tracePt t="19106" x="4618038" y="1752600"/>
          <p14:tracePt t="19123" x="4792663" y="1744663"/>
          <p14:tracePt t="19139" x="4922838" y="1744663"/>
          <p14:tracePt t="19156" x="5013325" y="1760538"/>
          <p14:tracePt t="19173" x="5105400" y="1828800"/>
          <p14:tracePt t="19190" x="5165725" y="1912938"/>
          <p14:tracePt t="19206" x="5197475" y="2019300"/>
          <p14:tracePt t="19223" x="5197475" y="2111375"/>
          <p14:tracePt t="19240" x="5189538" y="2163763"/>
          <p14:tracePt t="19257" x="5089525" y="2187575"/>
          <p14:tracePt t="19273" x="4975225" y="2187575"/>
          <p14:tracePt t="19289" x="4868863" y="2179638"/>
          <p14:tracePt t="19306" x="4784725" y="2141538"/>
          <p14:tracePt t="19324" x="4732338" y="2103438"/>
          <p14:tracePt t="19340" x="4678363" y="2041525"/>
          <p14:tracePt t="19356" x="4678363" y="1973263"/>
          <p14:tracePt t="19373" x="4686300" y="1912938"/>
          <p14:tracePt t="19390" x="4770438" y="1858963"/>
          <p14:tracePt t="19406" x="4892675" y="1836738"/>
          <p14:tracePt t="19423" x="5006975" y="1836738"/>
          <p14:tracePt t="19439" x="5059363" y="1836738"/>
          <p14:tracePt t="19457" x="5075238" y="1844675"/>
          <p14:tracePt t="19473" x="5083175" y="1889125"/>
          <p14:tracePt t="19490" x="5083175" y="1989138"/>
          <p14:tracePt t="19506" x="5075238" y="2041525"/>
          <p14:tracePt t="19523" x="5051425" y="2079625"/>
          <p14:tracePt t="19540" x="5021263" y="2087563"/>
          <p14:tracePt t="19556" x="4968875" y="2087563"/>
          <p14:tracePt t="19573" x="4937125" y="2087563"/>
          <p14:tracePt t="19590" x="4922838" y="2079625"/>
          <p14:tracePt t="19606" x="4914900" y="2079625"/>
          <p14:tracePt t="19623" x="4914900" y="2073275"/>
          <p14:tracePt t="19640" x="4914900" y="2027238"/>
          <p14:tracePt t="19643" x="4922838" y="2011363"/>
          <p14:tracePt t="19657" x="4975225" y="1981200"/>
          <p14:tracePt t="19673" x="5045075" y="1965325"/>
          <p14:tracePt t="19690" x="5051425" y="1965325"/>
          <p14:tracePt t="19706" x="5059363" y="1965325"/>
          <p14:tracePt t="19723" x="5067300" y="1965325"/>
          <p14:tracePt t="19756" x="5075238" y="1965325"/>
          <p14:tracePt t="19773" x="5089525" y="1981200"/>
          <p14:tracePt t="19790" x="5121275" y="2003425"/>
          <p14:tracePt t="19807" x="5151438" y="2095500"/>
          <p14:tracePt t="19823" x="5159375" y="2111375"/>
          <p14:tracePt t="19914" x="5159375" y="2095500"/>
          <p14:tracePt t="19922" x="5159375" y="2073275"/>
          <p14:tracePt t="19930" x="5159375" y="2057400"/>
          <p14:tracePt t="19940" x="5159375" y="2049463"/>
          <p14:tracePt t="19956" x="5159375" y="2035175"/>
          <p14:tracePt t="19973" x="5165725" y="2027238"/>
          <p14:tracePt t="20002" x="5173663" y="2027238"/>
          <p14:tracePt t="20418" x="5181600" y="2027238"/>
          <p14:tracePt t="20450" x="5181600" y="2041525"/>
          <p14:tracePt t="20459" x="5173663" y="2103438"/>
          <p14:tracePt t="20466" x="5165725" y="2155825"/>
          <p14:tracePt t="20474" x="5165725" y="2171700"/>
          <p14:tracePt t="20490" x="5159375" y="2193925"/>
          <p14:tracePt t="20514" x="5159375" y="2201863"/>
          <p14:tracePt t="20539" x="5151438" y="2201863"/>
          <p14:tracePt t="20554" x="5127625" y="2201863"/>
          <p14:tracePt t="20561" x="5121275" y="2201863"/>
          <p14:tracePt t="20573" x="5097463" y="2201863"/>
          <p14:tracePt t="20590" x="5051425" y="2187575"/>
          <p14:tracePt t="20607" x="5021263" y="2155825"/>
          <p14:tracePt t="20623" x="5006975" y="2133600"/>
          <p14:tracePt t="20640" x="5006975" y="2117725"/>
          <p14:tracePt t="20658" x="5006975" y="2087563"/>
          <p14:tracePt t="20673" x="5013325" y="2057400"/>
          <p14:tracePt t="20690" x="5037138" y="2049463"/>
          <p14:tracePt t="20707" x="5059363" y="2035175"/>
          <p14:tracePt t="20723" x="5089525" y="2027238"/>
          <p14:tracePt t="20740" x="5135563" y="2027238"/>
          <p14:tracePt t="20757" x="5143500" y="2027238"/>
          <p14:tracePt t="20773" x="5165725" y="2027238"/>
          <p14:tracePt t="20790" x="5173663" y="2035175"/>
          <p14:tracePt t="20807" x="5173663" y="2065338"/>
          <p14:tracePt t="20823" x="5189538" y="2171700"/>
          <p14:tracePt t="20840" x="5189538" y="2270125"/>
          <p14:tracePt t="20857" x="5189538" y="2301875"/>
          <p14:tracePt t="20890" x="5151438" y="2293938"/>
          <p14:tracePt t="20907" x="5105400" y="2263775"/>
          <p14:tracePt t="20923" x="5059363" y="2155825"/>
          <p14:tracePt t="20941" x="5029200" y="2079625"/>
          <p14:tracePt t="20957" x="5029200" y="2057400"/>
          <p14:tracePt t="20974" x="5029200" y="2027238"/>
          <p14:tracePt t="20990" x="5029200" y="2011363"/>
          <p14:tracePt t="21007" x="5051425" y="2003425"/>
          <p14:tracePt t="21023" x="5097463" y="2003425"/>
          <p14:tracePt t="21041" x="5173663" y="2003425"/>
          <p14:tracePt t="21057" x="5181600" y="2003425"/>
          <p14:tracePt t="21074" x="5197475" y="2003425"/>
          <p14:tracePt t="21266" x="5203825" y="2003425"/>
          <p14:tracePt t="21298" x="5203825" y="2011363"/>
          <p14:tracePt t="21306" x="5203825" y="2079625"/>
          <p14:tracePt t="21314" x="5203825" y="2141538"/>
          <p14:tracePt t="21324" x="5203825" y="2187575"/>
          <p14:tracePt t="21340" x="5265738" y="2346325"/>
          <p14:tracePt t="21357" x="5364163" y="2506663"/>
          <p14:tracePt t="21374" x="5470525" y="2651125"/>
          <p14:tracePt t="21391" x="5630863" y="2797175"/>
          <p14:tracePt t="21408" x="5799138" y="2895600"/>
          <p14:tracePt t="21424" x="5959475" y="2949575"/>
          <p14:tracePt t="21442" x="6111875" y="2979738"/>
          <p14:tracePt t="21457" x="6149975" y="2979738"/>
          <p14:tracePt t="21474" x="6188075" y="2963863"/>
          <p14:tracePt t="21490" x="6210300" y="2941638"/>
          <p14:tracePt t="21508" x="6226175" y="2925763"/>
          <p14:tracePt t="21524" x="6248400" y="2911475"/>
          <p14:tracePt t="21557" x="6270625" y="2903538"/>
          <p14:tracePt t="21574" x="6294438" y="2903538"/>
          <p14:tracePt t="21590" x="6324600" y="2903538"/>
          <p14:tracePt t="21609" x="6370638" y="2911475"/>
          <p14:tracePt t="21624" x="6408738" y="2933700"/>
          <p14:tracePt t="21642" x="6583363" y="3094038"/>
          <p14:tracePt t="21657" x="6637338" y="3170238"/>
          <p14:tracePt t="21674" x="6651625" y="3184525"/>
          <p14:tracePt t="21738" x="6613525" y="3154363"/>
          <p14:tracePt t="21747" x="6569075" y="3086100"/>
          <p14:tracePt t="21757" x="6530975" y="3048000"/>
          <p14:tracePt t="21774" x="6461125" y="2955925"/>
          <p14:tracePt t="21790" x="6438900" y="2925763"/>
          <p14:tracePt t="21874" x="6438900" y="2917825"/>
          <p14:tracePt t="21890" x="6446838" y="2917825"/>
          <p14:tracePt t="21898" x="6454775" y="2917825"/>
          <p14:tracePt t="22106" x="6469063" y="2917825"/>
          <p14:tracePt t="22114" x="6477000" y="2925763"/>
          <p14:tracePt t="22124" x="6484938" y="2925763"/>
          <p14:tracePt t="22141" x="6499225" y="2925763"/>
          <p14:tracePt t="22146" x="6507163" y="2925763"/>
          <p14:tracePt t="22157" x="6515100" y="2925763"/>
          <p14:tracePt t="22174" x="6545263" y="2925763"/>
          <p14:tracePt t="22190" x="6553200" y="2925763"/>
          <p14:tracePt t="22298" x="6569075" y="2925763"/>
          <p14:tracePt t="22306" x="6591300" y="2925763"/>
          <p14:tracePt t="22467" x="6575425" y="2925763"/>
          <p14:tracePt t="22474" x="6545263" y="2917825"/>
          <p14:tracePt t="22482" x="6492875" y="2903538"/>
          <p14:tracePt t="22491" x="6446838" y="2887663"/>
          <p14:tracePt t="22507" x="6340475" y="2857500"/>
          <p14:tracePt t="22524" x="6226175" y="2811463"/>
          <p14:tracePt t="22541" x="6073775" y="2751138"/>
          <p14:tracePt t="22558" x="5973763" y="2682875"/>
          <p14:tracePt t="22574" x="5935663" y="2628900"/>
          <p14:tracePt t="22591" x="5921375" y="2574925"/>
          <p14:tracePt t="22608" x="5913438" y="2522538"/>
          <p14:tracePt t="22625" x="5913438" y="2416175"/>
          <p14:tracePt t="22642" x="5913438" y="2339975"/>
          <p14:tracePt t="22657" x="5913438" y="2308225"/>
          <p14:tracePt t="22674" x="5921375" y="2270125"/>
          <p14:tracePt t="22691" x="5935663" y="2255838"/>
          <p14:tracePt t="22708" x="5951538" y="2232025"/>
          <p14:tracePt t="22724" x="5959475" y="2232025"/>
          <p14:tracePt t="22741" x="5965825" y="2217738"/>
          <p14:tracePt t="22834" x="5951538" y="2201863"/>
          <p14:tracePt t="22842" x="5943600" y="2201863"/>
          <p14:tracePt t="22851" x="5935663" y="2201863"/>
          <p14:tracePt t="22858" x="5913438" y="2201863"/>
          <p14:tracePt t="22874" x="5905500" y="2201863"/>
          <p14:tracePt t="22891" x="5889625" y="2201863"/>
          <p14:tracePt t="22953" x="5889625" y="2193925"/>
          <p14:tracePt t="26165" x="5859463" y="2193925"/>
          <p14:tracePt t="26169" x="5821363" y="2193925"/>
          <p14:tracePt t="26178" x="5799138" y="2193925"/>
          <p14:tracePt t="26192" x="5775325" y="2187575"/>
          <p14:tracePt t="26209" x="5707063" y="2171700"/>
          <p14:tracePt t="26225" x="5622925" y="2163763"/>
          <p14:tracePt t="26242" x="5508625" y="2163763"/>
          <p14:tracePt t="26258" x="5432425" y="2163763"/>
          <p14:tracePt t="26275" x="5326063" y="2179638"/>
          <p14:tracePt t="26292" x="5197475" y="2193925"/>
          <p14:tracePt t="26309" x="5105400" y="2209800"/>
          <p14:tracePt t="26325" x="5006975" y="2225675"/>
          <p14:tracePt t="26342" x="4922838" y="2232025"/>
          <p14:tracePt t="26358" x="4800600" y="2255838"/>
          <p14:tracePt t="26375" x="4708525" y="2263775"/>
          <p14:tracePt t="26392" x="4549775" y="2301875"/>
          <p14:tracePt t="26408" x="4435475" y="2339975"/>
          <p14:tracePt t="26426" x="4351338" y="2370138"/>
          <p14:tracePt t="26442" x="4305300" y="2400300"/>
          <p14:tracePt t="26459" x="4275138" y="2446338"/>
          <p14:tracePt t="26475" x="4275138" y="2492375"/>
          <p14:tracePt t="26492" x="4259263" y="2560638"/>
          <p14:tracePt t="26509" x="4244975" y="2644775"/>
          <p14:tracePt t="26526" x="4206875" y="2751138"/>
          <p14:tracePt t="26542" x="4152900" y="2857500"/>
          <p14:tracePt t="26559" x="4106863" y="2917825"/>
          <p14:tracePt t="26576" x="4068763" y="2963863"/>
          <p14:tracePt t="26593" x="3978275" y="3017838"/>
          <p14:tracePt t="26609" x="3902075" y="3032125"/>
          <p14:tracePt t="26626" x="3779838" y="3032125"/>
          <p14:tracePt t="26642" x="3627438" y="3032125"/>
          <p14:tracePt t="26660" x="3505200" y="3032125"/>
          <p14:tracePt t="26676" x="3436938" y="3025775"/>
          <p14:tracePt t="26692" x="3429000" y="3025775"/>
          <p14:tracePt t="27394" x="3467100" y="3025775"/>
          <p14:tracePt t="27402" x="3521075" y="3025775"/>
          <p14:tracePt t="27410" x="3543300" y="3032125"/>
          <p14:tracePt t="27426" x="3573463" y="3040063"/>
          <p14:tracePt t="27442" x="3589338" y="3040063"/>
          <p14:tracePt t="27459" x="3657600" y="3040063"/>
          <p14:tracePt t="27476" x="3763963" y="3040063"/>
          <p14:tracePt t="27492" x="3863975" y="3040063"/>
          <p14:tracePt t="27509" x="3978275" y="3040063"/>
          <p14:tracePt t="27526" x="4016375" y="3040063"/>
          <p14:tracePt t="27543" x="4030663" y="3040063"/>
          <p14:tracePt t="27618" x="4046538" y="3040063"/>
          <p14:tracePt t="27626" x="4060825" y="3048000"/>
          <p14:tracePt t="27634" x="4068763" y="3048000"/>
          <p14:tracePt t="38882" x="4092575" y="3055938"/>
          <p14:tracePt t="38890" x="4106863" y="3055938"/>
          <p14:tracePt t="38898" x="4122738" y="3055938"/>
          <p14:tracePt t="38913" x="4191000" y="3055938"/>
          <p14:tracePt t="38930" x="4289425" y="3055938"/>
          <p14:tracePt t="38947" x="4321175" y="3055938"/>
          <p14:tracePt t="38963" x="4389438" y="3048000"/>
          <p14:tracePt t="38980" x="4411663" y="3048000"/>
          <p14:tracePt t="38997" x="4419600" y="3048000"/>
          <p14:tracePt t="39403" x="4411663" y="3048000"/>
          <p14:tracePt t="39410" x="4397375" y="3040063"/>
          <p14:tracePt t="39466" x="4381500" y="3040063"/>
          <p14:tracePt t="39474" x="4359275" y="3040063"/>
          <p14:tracePt t="39482" x="4351338" y="3040063"/>
          <p14:tracePt t="39497" x="4321175" y="3025775"/>
          <p14:tracePt t="39513" x="4297363" y="3025775"/>
          <p14:tracePt t="39530" x="4289425" y="3025775"/>
          <p14:tracePt t="39602" x="4289425" y="3017838"/>
          <p14:tracePt t="39754" x="4289425" y="3009900"/>
          <p14:tracePt t="39762" x="4297363" y="3009900"/>
          <p14:tracePt t="39770" x="4327525" y="3009900"/>
          <p14:tracePt t="39780" x="4381500" y="3009900"/>
          <p14:tracePt t="39797" x="4572000" y="3009900"/>
          <p14:tracePt t="39814" x="4822825" y="3009900"/>
          <p14:tracePt t="39830" x="5173663" y="3009900"/>
          <p14:tracePt t="39847" x="5654675" y="3009900"/>
          <p14:tracePt t="39864" x="6027738" y="3009900"/>
          <p14:tracePt t="39881" x="6346825" y="3009900"/>
          <p14:tracePt t="39898" x="6438900" y="2994025"/>
          <p14:tracePt t="39914" x="6477000" y="2994025"/>
          <p14:tracePt t="39930" x="6507163" y="2994025"/>
          <p14:tracePt t="39947" x="6515100" y="2994025"/>
          <p14:tracePt t="39964" x="6523038" y="2994025"/>
          <p14:tracePt t="39980" x="6553200" y="2994025"/>
          <p14:tracePt t="39997" x="6583363" y="2994025"/>
          <p14:tracePt t="40014" x="6607175" y="2994025"/>
          <p14:tracePt t="40030" x="6637338" y="3009900"/>
          <p14:tracePt t="40047" x="6659563" y="3017838"/>
          <p14:tracePt t="40064" x="6689725" y="3025775"/>
          <p14:tracePt t="40080" x="6713538" y="3025775"/>
          <p14:tracePt t="40097" x="6713538" y="3032125"/>
          <p14:tracePt t="40170" x="6675438" y="3032125"/>
          <p14:tracePt t="40177" x="6613525" y="3032125"/>
          <p14:tracePt t="40186" x="6537325" y="3009900"/>
          <p14:tracePt t="40197" x="6454775" y="3001963"/>
          <p14:tracePt t="40214" x="6294438" y="2994025"/>
          <p14:tracePt t="40230" x="6118225" y="2994025"/>
          <p14:tracePt t="40247" x="5965825" y="3017838"/>
          <p14:tracePt t="40264" x="5829300" y="3032125"/>
          <p14:tracePt t="40281" x="5761038" y="3032125"/>
          <p14:tracePt t="40297" x="5622925" y="3048000"/>
          <p14:tracePt t="40315" x="5502275" y="3048000"/>
          <p14:tracePt t="40331" x="5311775" y="3048000"/>
          <p14:tracePt t="40347" x="5105400" y="3048000"/>
          <p14:tracePt t="40364" x="4914900" y="3048000"/>
          <p14:tracePt t="40381" x="4784725" y="3048000"/>
          <p14:tracePt t="40397" x="4732338" y="3048000"/>
          <p14:tracePt t="40414" x="4716463" y="3048000"/>
          <p14:tracePt t="40450" x="4708525" y="3048000"/>
          <p14:tracePt t="40464" x="4702175" y="3048000"/>
          <p14:tracePt t="40481" x="4632325" y="3040063"/>
          <p14:tracePt t="40497" x="4602163" y="3040063"/>
          <p14:tracePt t="40514" x="4587875" y="3032125"/>
          <p14:tracePt t="40562" x="4579938" y="3025775"/>
          <p14:tracePt t="40579" x="4572000" y="3017838"/>
          <p14:tracePt t="40595" x="4564063" y="3001963"/>
          <p14:tracePt t="40603" x="4556125" y="3001963"/>
          <p14:tracePt t="40626" x="4549775" y="2994025"/>
          <p14:tracePt t="40658" x="4533900" y="2994025"/>
          <p14:tracePt t="40666" x="4511675" y="2994025"/>
          <p14:tracePt t="40674" x="4473575" y="2979738"/>
          <p14:tracePt t="40682" x="4397375" y="2971800"/>
          <p14:tracePt t="40697" x="4229100" y="2963863"/>
          <p14:tracePt t="40714" x="4092575" y="2955925"/>
          <p14:tracePt t="40731" x="4054475" y="2941638"/>
          <p14:tracePt t="40754" x="4046538" y="2941638"/>
          <p14:tracePt t="40763" x="4046538" y="2933700"/>
          <p14:tracePt t="40780" x="4046538" y="2925763"/>
          <p14:tracePt t="40797" x="4060825" y="2917825"/>
          <p14:tracePt t="40813" x="4068763" y="2911475"/>
          <p14:tracePt t="40830" x="4084638" y="2903538"/>
          <p14:tracePt t="40864" x="4092575" y="2895600"/>
          <p14:tracePt t="40880" x="4106863" y="2895600"/>
          <p14:tracePt t="40897" x="4137025" y="2903538"/>
          <p14:tracePt t="40914" x="4160838" y="2903538"/>
          <p14:tracePt t="40930" x="4198938" y="2903538"/>
          <p14:tracePt t="40948" x="4237038" y="2903538"/>
          <p14:tracePt t="40964" x="4283075" y="2903538"/>
          <p14:tracePt t="40980" x="4305300" y="2903538"/>
          <p14:tracePt t="40997" x="4313238" y="2903538"/>
          <p14:tracePt t="41098" x="4321175" y="2903538"/>
          <p14:tracePt t="41114" x="4327525" y="2903538"/>
          <p14:tracePt t="41130" x="4335463" y="2903538"/>
          <p14:tracePt t="41146" x="4343400" y="2917825"/>
          <p14:tracePt t="41178" x="4351338" y="2925763"/>
          <p14:tracePt t="41419" x="4359275" y="2925763"/>
          <p14:tracePt t="41426" x="4411663" y="2925763"/>
          <p14:tracePt t="41434" x="4518025" y="2925763"/>
          <p14:tracePt t="41448" x="4670425" y="2925763"/>
          <p14:tracePt t="41466" x="5478463" y="2925763"/>
          <p14:tracePt t="41482" x="6118225" y="2925763"/>
          <p14:tracePt t="41498" x="6591300" y="2925763"/>
          <p14:tracePt t="41514" x="6811963" y="2917825"/>
          <p14:tracePt t="41531" x="6842125" y="2903538"/>
          <p14:tracePt t="41801" x="6811963" y="2903538"/>
          <p14:tracePt t="41810" x="6781800" y="2903538"/>
          <p14:tracePt t="41817" x="6735763" y="2903538"/>
          <p14:tracePt t="41831" x="6697663" y="2925763"/>
          <p14:tracePt t="41848" x="6613525" y="2933700"/>
          <p14:tracePt t="41865" x="6553200" y="2949575"/>
          <p14:tracePt t="41881" x="6523038" y="2949575"/>
          <p14:tracePt t="41898" x="6515100" y="2949575"/>
          <p14:tracePt t="41914" x="6499225" y="2949575"/>
          <p14:tracePt t="41931" x="6477000" y="2941638"/>
          <p14:tracePt t="41948" x="6454775" y="2941638"/>
          <p14:tracePt t="41964" x="6416675" y="2925763"/>
          <p14:tracePt t="41981" x="6408738" y="2925763"/>
          <p14:tracePt t="42114" x="6400800" y="2925763"/>
          <p14:tracePt t="42129" x="6392863" y="2925763"/>
          <p14:tracePt t="42138" x="6354763" y="2933700"/>
          <p14:tracePt t="42148" x="6316663" y="2955925"/>
          <p14:tracePt t="42164" x="6188075" y="3048000"/>
          <p14:tracePt t="42181" x="5965825" y="3184525"/>
          <p14:tracePt t="42198" x="5699125" y="3336925"/>
          <p14:tracePt t="42214" x="5524500" y="3482975"/>
          <p14:tracePt t="42231" x="5380038" y="3611563"/>
          <p14:tracePt t="42235" x="5318125" y="3657600"/>
          <p14:tracePt t="42248" x="5280025" y="3695700"/>
          <p14:tracePt t="42265" x="5219700" y="3741738"/>
          <p14:tracePt t="42281" x="5203825" y="3756025"/>
          <p14:tracePt t="42298" x="5181600" y="3763963"/>
          <p14:tracePt t="42315" x="5127625" y="3779838"/>
          <p14:tracePt t="42331" x="5029200" y="3787775"/>
          <p14:tracePt t="42348" x="4899025" y="3787775"/>
          <p14:tracePt t="42365" x="4784725" y="3763963"/>
          <p14:tracePt t="42381" x="4686300" y="3717925"/>
          <p14:tracePt t="42398" x="4648200" y="3687763"/>
          <p14:tracePt t="42505" x="4648200" y="3695700"/>
          <p14:tracePt t="42523" x="4640263" y="3703638"/>
          <p14:tracePt t="42538" x="4640263" y="3711575"/>
          <p14:tracePt t="42546" x="4640263" y="3717925"/>
          <p14:tracePt t="42572" x="4632325" y="3725863"/>
          <p14:tracePt t="42725" x="4640263" y="3725863"/>
          <p14:tracePt t="42729" x="4656138" y="3725863"/>
          <p14:tracePt t="42738" x="4664075" y="3717925"/>
          <p14:tracePt t="42748" x="4686300" y="3717925"/>
          <p14:tracePt t="42765" x="4754563" y="3711575"/>
          <p14:tracePt t="42781" x="4838700" y="3703638"/>
          <p14:tracePt t="42798" x="4914900" y="3695700"/>
          <p14:tracePt t="42815" x="4968875" y="3679825"/>
          <p14:tracePt t="42831" x="5006975" y="3679825"/>
          <p14:tracePt t="42849" x="5029200" y="3679825"/>
          <p14:tracePt t="42865" x="5037138" y="3679825"/>
          <p14:tracePt t="42881" x="5045075" y="3679825"/>
          <p14:tracePt t="42898" x="5059363" y="3679825"/>
          <p14:tracePt t="42915" x="5075238" y="3679825"/>
          <p14:tracePt t="42931" x="5089525" y="3679825"/>
          <p14:tracePt t="42948" x="5105400" y="3679825"/>
          <p14:tracePt t="42965" x="5127625" y="3679825"/>
          <p14:tracePt t="42982" x="5143500" y="3673475"/>
          <p14:tracePt t="42998" x="5151438" y="3665538"/>
          <p14:tracePt t="43015" x="5159375" y="3665538"/>
          <p14:tracePt t="43032" x="5165725" y="3665538"/>
          <p14:tracePt t="43048" x="5173663" y="3657600"/>
          <p14:tracePt t="43089" x="5181600" y="3649663"/>
          <p14:tracePt t="43106" x="5189538" y="3649663"/>
          <p14:tracePt t="43138" x="5203825" y="3649663"/>
          <p14:tracePt t="43146" x="5203825" y="3657600"/>
          <p14:tracePt t="43154" x="5211763" y="3657600"/>
          <p14:tracePt t="43178" x="5211763" y="3665538"/>
          <p14:tracePt t="43834" x="5211763" y="3641725"/>
          <p14:tracePt t="43842" x="5211763" y="3573463"/>
          <p14:tracePt t="43850" x="5203825" y="3521075"/>
          <p14:tracePt t="43865" x="5159375" y="3406775"/>
          <p14:tracePt t="43882" x="5121275" y="3276600"/>
          <p14:tracePt t="43899" x="5075238" y="3146425"/>
          <p14:tracePt t="43916" x="5013325" y="3040063"/>
          <p14:tracePt t="43932" x="4983163" y="2963863"/>
          <p14:tracePt t="43949" x="4960938" y="2903538"/>
          <p14:tracePt t="43965" x="4945063" y="2873375"/>
          <p14:tracePt t="43982" x="4945063" y="2857500"/>
          <p14:tracePt t="43999" x="4945063" y="2849563"/>
          <p14:tracePt t="44015" x="4937125" y="2841625"/>
          <p14:tracePt t="44049" x="4930775" y="2835275"/>
          <p14:tracePt t="44234" x="4930775" y="2849563"/>
          <p14:tracePt t="44242" x="4937125" y="2903538"/>
          <p14:tracePt t="44250" x="4968875" y="2963863"/>
          <p14:tracePt t="44265" x="5006975" y="3108325"/>
          <p14:tracePt t="44282" x="5089525" y="3292475"/>
          <p14:tracePt t="44299" x="5181600" y="3413125"/>
          <p14:tracePt t="44315" x="5303838" y="3497263"/>
          <p14:tracePt t="44332" x="5432425" y="3565525"/>
          <p14:tracePt t="44349" x="5584825" y="3597275"/>
          <p14:tracePt t="44365" x="5783263" y="3611563"/>
          <p14:tracePt t="44382" x="6011863" y="3611563"/>
          <p14:tracePt t="44399" x="6210300" y="3611563"/>
          <p14:tracePt t="44417" x="6362700" y="3597275"/>
          <p14:tracePt t="44433" x="6378575" y="3589338"/>
          <p14:tracePt t="44592" x="6392863" y="3597275"/>
          <p14:tracePt t="44600" x="6446838" y="3641725"/>
          <p14:tracePt t="44608" x="6469063" y="3673475"/>
          <p14:tracePt t="44616" x="6537325" y="3711575"/>
          <p14:tracePt t="44632" x="6613525" y="3756025"/>
          <p14:tracePt t="44648" x="6926263" y="3832225"/>
          <p14:tracePt t="44665" x="7108825" y="3832225"/>
          <p14:tracePt t="44682" x="7192963" y="3825875"/>
          <p14:tracePt t="44699" x="7216775" y="3802063"/>
          <p14:tracePt t="44715" x="7216775" y="3756025"/>
          <p14:tracePt t="44732" x="7216775" y="3717925"/>
          <p14:tracePt t="44749" x="7216775" y="3695700"/>
          <p14:tracePt t="44795" x="7216775" y="3687763"/>
          <p14:tracePt t="44817" x="7216775" y="3679825"/>
          <p14:tracePt t="44833" x="7216775" y="3673475"/>
          <p14:tracePt t="44849" x="7216775" y="3665538"/>
          <p14:tracePt t="44857" x="7216775" y="3657600"/>
          <p14:tracePt t="44865" x="7216775" y="3649663"/>
          <p14:tracePt t="44882" x="7216775" y="3619500"/>
          <p14:tracePt t="44899" x="7216775" y="3597275"/>
          <p14:tracePt t="44916" x="7216775" y="3573463"/>
          <p14:tracePt t="44932" x="7216775" y="3543300"/>
          <p14:tracePt t="44949" x="7216775" y="3513138"/>
          <p14:tracePt t="44965" x="7216775" y="3497263"/>
          <p14:tracePt t="44982" x="7216775" y="3489325"/>
          <p14:tracePt t="45016" x="7216775" y="3482975"/>
          <p14:tracePt t="45138" x="7216775" y="3475038"/>
          <p14:tracePt t="45153" x="7216775" y="3467100"/>
          <p14:tracePt t="45178" x="7216775" y="3451225"/>
          <p14:tracePt t="45185" x="7216775" y="3444875"/>
          <p14:tracePt t="45201" x="7216775" y="3429000"/>
          <p14:tracePt t="45217" x="7216775" y="3421063"/>
          <p14:tracePt t="45235" x="7208838" y="3406775"/>
          <p14:tracePt t="45242" x="7208838" y="3398838"/>
          <p14:tracePt t="45250" x="7192963" y="3382963"/>
          <p14:tracePt t="45266" x="7162800" y="3352800"/>
          <p14:tracePt t="45282" x="7124700" y="3322638"/>
          <p14:tracePt t="45299" x="7108825" y="3306763"/>
          <p14:tracePt t="45316" x="7094538" y="3298825"/>
          <p14:tracePt t="45332" x="7086600" y="3292475"/>
          <p14:tracePt t="45366" x="7078663" y="3292475"/>
          <p14:tracePt t="45382" x="7064375" y="3292475"/>
          <p14:tracePt t="45399" x="7032625" y="3298825"/>
          <p14:tracePt t="45417" x="6972300" y="3375025"/>
          <p14:tracePt t="45433" x="6942138" y="3413125"/>
          <p14:tracePt t="45466" x="6942138" y="3421063"/>
          <p14:tracePt t="45482" x="6942138" y="3444875"/>
          <p14:tracePt t="45499" x="6988175" y="3451225"/>
          <p14:tracePt t="45516" x="7032625" y="3451225"/>
          <p14:tracePt t="45533" x="7064375" y="3467100"/>
          <p14:tracePt t="45549" x="7070725" y="3467100"/>
          <p14:tracePt t="45566" x="7086600" y="3467100"/>
          <p14:tracePt t="45657" x="7086600" y="3459163"/>
          <p14:tracePt t="46018" x="7078663" y="3467100"/>
          <p14:tracePt t="46026" x="7070725" y="3475038"/>
          <p14:tracePt t="46034" x="7056438" y="3497263"/>
          <p14:tracePt t="46049" x="7018338" y="3581400"/>
          <p14:tracePt t="46066" x="6964363" y="3703638"/>
          <p14:tracePt t="46083" x="6911975" y="3817938"/>
          <p14:tracePt t="46099" x="6865938" y="3894138"/>
          <p14:tracePt t="46116" x="6850063" y="3916363"/>
          <p14:tracePt t="46835" x="6835775" y="3916363"/>
          <p14:tracePt t="46841" x="6827838" y="3916363"/>
          <p14:tracePt t="47178" x="6819900" y="3916363"/>
          <p14:tracePt t="47194" x="6804025" y="3916363"/>
          <p14:tracePt t="47209" x="6797675" y="3916363"/>
          <p14:tracePt t="47218" x="6797675" y="3924300"/>
          <p14:tracePt t="47228" x="6781800" y="3924300"/>
          <p14:tracePt t="47233" x="6765925" y="3940175"/>
          <p14:tracePt t="47249" x="6721475" y="3978275"/>
          <p14:tracePt t="47266" x="6689725" y="4000500"/>
          <p14:tracePt t="47283" x="6637338" y="4022725"/>
          <p14:tracePt t="47300" x="6629400" y="4022725"/>
          <p14:tracePt t="47317" x="6569075" y="4022725"/>
          <p14:tracePt t="47333" x="6469063" y="4038600"/>
          <p14:tracePt t="47350" x="6286500" y="4038600"/>
          <p14:tracePt t="47367" x="5935663" y="4038600"/>
          <p14:tracePt t="47383" x="5502275" y="4038600"/>
          <p14:tracePt t="47400" x="5029200" y="4038600"/>
          <p14:tracePt t="47417" x="4632325" y="4038600"/>
          <p14:tracePt t="47433" x="4251325" y="4038600"/>
          <p14:tracePt t="47450" x="4076700" y="4038600"/>
          <p14:tracePt t="47467" x="3954463" y="4038600"/>
          <p14:tracePt t="47483" x="3870325" y="4038600"/>
          <p14:tracePt t="47500" x="3802063" y="4038600"/>
          <p14:tracePt t="47517" x="3687763" y="4038600"/>
          <p14:tracePt t="47533" x="3565525" y="4038600"/>
          <p14:tracePt t="47550" x="3421063" y="4038600"/>
          <p14:tracePt t="47567" x="3298825" y="4038600"/>
          <p14:tracePt t="47583" x="3170238" y="4038600"/>
          <p14:tracePt t="47600" x="3055938" y="4038600"/>
          <p14:tracePt t="47617" x="2933700" y="4038600"/>
          <p14:tracePt t="47633" x="2879725" y="4038600"/>
          <p14:tracePt t="47650" x="2841625" y="4038600"/>
          <p14:tracePt t="47667" x="2827338" y="4038600"/>
          <p14:tracePt t="47722" x="2827338" y="4022725"/>
          <p14:tracePt t="47733" x="2827338" y="4008438"/>
          <p14:tracePt t="47737" x="2827338" y="4000500"/>
          <p14:tracePt t="47750" x="2827338" y="3984625"/>
          <p14:tracePt t="47767" x="2819400" y="3954463"/>
          <p14:tracePt t="47783" x="2797175" y="3894138"/>
          <p14:tracePt t="47800" x="2781300" y="3856038"/>
          <p14:tracePt t="47817" x="2765425" y="3771900"/>
          <p14:tracePt t="47833" x="2765425" y="3687763"/>
          <p14:tracePt t="47850" x="2765425" y="3581400"/>
          <p14:tracePt t="47867" x="2765425" y="3482975"/>
          <p14:tracePt t="47883" x="2797175" y="3413125"/>
          <p14:tracePt t="47900" x="2803525" y="3368675"/>
          <p14:tracePt t="47917" x="2811463" y="3344863"/>
          <p14:tracePt t="47934" x="2819400" y="3322638"/>
          <p14:tracePt t="47950" x="2827338" y="3322638"/>
          <p14:tracePt t="47967" x="2849563" y="3298825"/>
          <p14:tracePt t="47983" x="2879725" y="3292475"/>
          <p14:tracePt t="48000" x="2955925" y="3284538"/>
          <p14:tracePt t="48017" x="3108325" y="3284538"/>
          <p14:tracePt t="48033" x="3398838" y="3260725"/>
          <p14:tracePt t="48050" x="3627438" y="3254375"/>
          <p14:tracePt t="48067" x="3863975" y="3254375"/>
          <p14:tracePt t="48084" x="4106863" y="3254375"/>
          <p14:tracePt t="48100" x="4403725" y="3254375"/>
          <p14:tracePt t="48117" x="4740275" y="3254375"/>
          <p14:tracePt t="48134" x="5143500" y="3284538"/>
          <p14:tracePt t="48150" x="5540375" y="3336925"/>
          <p14:tracePt t="48167" x="5889625" y="3382963"/>
          <p14:tracePt t="48183" x="6172200" y="3406775"/>
          <p14:tracePt t="48201" x="6446838" y="3406775"/>
          <p14:tracePt t="48217" x="6561138" y="3406775"/>
          <p14:tracePt t="48234" x="6621463" y="3406775"/>
          <p14:tracePt t="48250" x="6683375" y="3406775"/>
          <p14:tracePt t="48267" x="6751638" y="3382963"/>
          <p14:tracePt t="48283" x="6850063" y="3375025"/>
          <p14:tracePt t="48300" x="6956425" y="3352800"/>
          <p14:tracePt t="48317" x="7056438" y="3344863"/>
          <p14:tracePt t="48333" x="7140575" y="3336925"/>
          <p14:tracePt t="48350" x="7200900" y="3336925"/>
          <p14:tracePt t="48367" x="7231063" y="3336925"/>
          <p14:tracePt t="48383" x="7261225" y="3336925"/>
          <p14:tracePt t="48401" x="7315200" y="3336925"/>
          <p14:tracePt t="48417" x="7345363" y="3344863"/>
          <p14:tracePt t="48434" x="7383463" y="3360738"/>
          <p14:tracePt t="48450" x="7451725" y="3382963"/>
          <p14:tracePt t="48467" x="7483475" y="3390900"/>
          <p14:tracePt t="48484" x="7527925" y="3413125"/>
          <p14:tracePt t="48500" x="7566025" y="3451225"/>
          <p14:tracePt t="48517" x="7597775" y="3482975"/>
          <p14:tracePt t="48534" x="7620000" y="3513138"/>
          <p14:tracePt t="48550" x="7627938" y="3543300"/>
          <p14:tracePt t="48567" x="7642225" y="3627438"/>
          <p14:tracePt t="48584" x="7642225" y="3703638"/>
          <p14:tracePt t="48601" x="7635875" y="3840163"/>
          <p14:tracePt t="48617" x="7627938" y="3886200"/>
          <p14:tracePt t="48634" x="7581900" y="3970338"/>
          <p14:tracePt t="48650" x="7535863" y="4008438"/>
          <p14:tracePt t="48667" x="7483475" y="4038600"/>
          <p14:tracePt t="48684" x="7421563" y="4046538"/>
          <p14:tracePt t="48700" x="7299325" y="4054475"/>
          <p14:tracePt t="48717" x="7140575" y="4054475"/>
          <p14:tracePt t="48734" x="6942138" y="4054475"/>
          <p14:tracePt t="48739" x="6811963" y="4054475"/>
          <p14:tracePt t="48750" x="6689725" y="4054475"/>
          <p14:tracePt t="48767" x="6332538" y="4054475"/>
          <p14:tracePt t="48784" x="5943600" y="4054475"/>
          <p14:tracePt t="48801" x="5295900" y="4054475"/>
          <p14:tracePt t="48817" x="4884738" y="4054475"/>
          <p14:tracePt t="48834" x="4427538" y="4054475"/>
          <p14:tracePt t="48850" x="3992563" y="4054475"/>
          <p14:tracePt t="48867" x="3619500" y="4054475"/>
          <p14:tracePt t="48884" x="3344863" y="4054475"/>
          <p14:tracePt t="48900" x="3154363" y="4054475"/>
          <p14:tracePt t="48917" x="3009900" y="4054475"/>
          <p14:tracePt t="48934" x="2911475" y="4054475"/>
          <p14:tracePt t="48950" x="2835275" y="4054475"/>
          <p14:tracePt t="48967" x="2751138" y="4038600"/>
          <p14:tracePt t="48984" x="2659063" y="4008438"/>
          <p14:tracePt t="49001" x="2506663" y="3954463"/>
          <p14:tracePt t="49017" x="2422525" y="3924300"/>
          <p14:tracePt t="49034" x="2354263" y="3902075"/>
          <p14:tracePt t="49051" x="2332038" y="3894138"/>
          <p14:tracePt t="49067" x="2332038" y="3886200"/>
          <p14:tracePt t="49106" x="2324100" y="3886200"/>
          <p14:tracePt t="49117" x="2324100" y="3870325"/>
          <p14:tracePt t="49134" x="2339975" y="3848100"/>
          <p14:tracePt t="49150" x="2362200" y="3779838"/>
          <p14:tracePt t="49167" x="2378075" y="3703638"/>
          <p14:tracePt t="49185" x="2416175" y="3603625"/>
          <p14:tracePt t="49200" x="2438400" y="3559175"/>
          <p14:tracePt t="49217" x="2484438" y="3451225"/>
          <p14:tracePt t="49233" x="2514600" y="3406775"/>
          <p14:tracePt t="49250" x="2530475" y="3382963"/>
          <p14:tracePt t="49267" x="2560638" y="3360738"/>
          <p14:tracePt t="49284" x="2590800" y="3336925"/>
          <p14:tracePt t="49300" x="2628900" y="3314700"/>
          <p14:tracePt t="49317" x="2705100" y="3306763"/>
          <p14:tracePt t="49334" x="2827338" y="3306763"/>
          <p14:tracePt t="49350" x="3001963" y="3306763"/>
          <p14:tracePt t="49367" x="3216275" y="3306763"/>
          <p14:tracePt t="49384" x="3436938" y="3306763"/>
          <p14:tracePt t="49400" x="3711575" y="3306763"/>
          <p14:tracePt t="49417" x="4060825" y="3306763"/>
          <p14:tracePt t="49435" x="4244975" y="3306763"/>
          <p14:tracePt t="49450" x="4403725" y="3298825"/>
          <p14:tracePt t="49467" x="4541838" y="3284538"/>
          <p14:tracePt t="49484" x="4670425" y="3268663"/>
          <p14:tracePt t="49500" x="4822825" y="3238500"/>
          <p14:tracePt t="49517" x="5029200" y="3230563"/>
          <p14:tracePt t="49534" x="5356225" y="3230563"/>
          <p14:tracePt t="49550" x="5829300" y="3230563"/>
          <p14:tracePt t="49567" x="6324600" y="3230563"/>
          <p14:tracePt t="49584" x="6705600" y="3230563"/>
          <p14:tracePt t="49600" x="6896100" y="3200400"/>
          <p14:tracePt t="49617" x="7032625" y="3184525"/>
          <p14:tracePt t="49635" x="7064375" y="3178175"/>
          <p14:tracePt t="49651" x="7124700" y="3162300"/>
          <p14:tracePt t="49667" x="7200900" y="3162300"/>
          <p14:tracePt t="49684" x="7307263" y="3162300"/>
          <p14:tracePt t="49701" x="7451725" y="3170238"/>
          <p14:tracePt t="49717" x="7581900" y="3200400"/>
          <p14:tracePt t="49734" x="7635875" y="3216275"/>
          <p14:tracePt t="49737" x="7680325" y="3230563"/>
          <p14:tracePt t="49751" x="7696200" y="3246438"/>
          <p14:tracePt t="49767" x="7718425" y="3260725"/>
          <p14:tracePt t="49785" x="7750175" y="3284538"/>
          <p14:tracePt t="49801" x="7756525" y="3306763"/>
          <p14:tracePt t="49817" x="7788275" y="3368675"/>
          <p14:tracePt t="49834" x="7794625" y="3390900"/>
          <p14:tracePt t="49851" x="7794625" y="3421063"/>
          <p14:tracePt t="49867" x="7794625" y="3459163"/>
          <p14:tracePt t="49884" x="7794625" y="3513138"/>
          <p14:tracePt t="49901" x="7794625" y="3597275"/>
          <p14:tracePt t="49917" x="7788275" y="3695700"/>
          <p14:tracePt t="49934" x="7756525" y="3779838"/>
          <p14:tracePt t="49951" x="7742238" y="3825875"/>
          <p14:tracePt t="49968" x="7718425" y="3848100"/>
          <p14:tracePt t="49985" x="7673975" y="3863975"/>
          <p14:tracePt t="50001" x="7666038" y="3863975"/>
          <p14:tracePt t="50017" x="7573963" y="3863975"/>
          <p14:tracePt t="50034" x="7505700" y="3863975"/>
          <p14:tracePt t="50051" x="7407275" y="3863975"/>
          <p14:tracePt t="50068" x="7254875" y="3863975"/>
          <p14:tracePt t="50084" x="7078663" y="3863975"/>
          <p14:tracePt t="50101" x="6911975" y="3878263"/>
          <p14:tracePt t="50117" x="6705600" y="3908425"/>
          <p14:tracePt t="50135" x="6484938" y="3946525"/>
          <p14:tracePt t="50151" x="6264275" y="3962400"/>
          <p14:tracePt t="50168" x="6080125" y="4000500"/>
          <p14:tracePt t="50185" x="5753100" y="4022725"/>
          <p14:tracePt t="50201" x="5502275" y="4022725"/>
          <p14:tracePt t="50217" x="5249863" y="4022725"/>
          <p14:tracePt t="50234" x="4983163" y="4022725"/>
          <p14:tracePt t="50251" x="4732338" y="4016375"/>
          <p14:tracePt t="50267" x="4479925" y="3978275"/>
          <p14:tracePt t="50284" x="4259263" y="3940175"/>
          <p14:tracePt t="50301" x="4076700" y="3916363"/>
          <p14:tracePt t="50318" x="3870325" y="3894138"/>
          <p14:tracePt t="50335" x="3733800" y="3856038"/>
          <p14:tracePt t="50351" x="3611563" y="3840163"/>
          <p14:tracePt t="50368" x="3527425" y="3832225"/>
          <p14:tracePt t="50385" x="3459163" y="3810000"/>
          <p14:tracePt t="50441" x="3459163" y="3794125"/>
          <p14:tracePt t="50449" x="3451225" y="3787775"/>
          <p14:tracePt t="50458" x="3451225" y="3763963"/>
          <p14:tracePt t="50468" x="3444875" y="3741738"/>
          <p14:tracePt t="50484" x="3436938" y="3703638"/>
          <p14:tracePt t="50501" x="3429000" y="3641725"/>
          <p14:tracePt t="50518" x="3421063" y="3581400"/>
          <p14:tracePt t="50534" x="3413125" y="3543300"/>
          <p14:tracePt t="50551" x="3413125" y="3513138"/>
          <p14:tracePt t="50568" x="3413125" y="3482975"/>
          <p14:tracePt t="50585" x="3413125" y="3451225"/>
          <p14:tracePt t="50601" x="3413125" y="3436938"/>
          <p14:tracePt t="50618" x="3413125" y="3406775"/>
          <p14:tracePt t="50634" x="3413125" y="3398838"/>
          <p14:tracePt t="50668" x="3413125" y="3382963"/>
          <p14:tracePt t="50698" x="3413125" y="3375025"/>
          <p14:tracePt t="50715" x="3429000" y="3375025"/>
          <p14:tracePt t="50721" x="3429000" y="3368675"/>
          <p14:tracePt t="50734" x="3436938" y="3360738"/>
          <p14:tracePt t="50751" x="3475038" y="3360738"/>
          <p14:tracePt t="50768" x="3513138" y="3352800"/>
          <p14:tracePt t="50785" x="3635375" y="3352800"/>
          <p14:tracePt t="50801" x="3725863" y="3352800"/>
          <p14:tracePt t="50818" x="3870325" y="3352800"/>
          <p14:tracePt t="50834" x="4000500" y="3352800"/>
          <p14:tracePt t="50851" x="4152900" y="3352800"/>
          <p14:tracePt t="50868" x="4289425" y="3352800"/>
          <p14:tracePt t="50884" x="4397375" y="3352800"/>
          <p14:tracePt t="50901" x="4479925" y="3352800"/>
          <p14:tracePt t="50918" x="4518025" y="3352800"/>
          <p14:tracePt t="50934" x="4572000" y="3344863"/>
          <p14:tracePt t="50951" x="4640263" y="3336925"/>
          <p14:tracePt t="50969" x="4822825" y="3336925"/>
          <p14:tracePt t="50985" x="4975225" y="3322638"/>
          <p14:tracePt t="51001" x="5135563" y="3322638"/>
          <p14:tracePt t="51018" x="5318125" y="3322638"/>
          <p14:tracePt t="51035" x="5508625" y="3322638"/>
          <p14:tracePt t="51053" x="5684838" y="3322638"/>
          <p14:tracePt t="51068" x="5859463" y="3322638"/>
          <p14:tracePt t="51085" x="6011863" y="3322638"/>
          <p14:tracePt t="51101" x="6142038" y="3322638"/>
          <p14:tracePt t="51118" x="6324600" y="3344863"/>
          <p14:tracePt t="51134" x="6507163" y="3375025"/>
          <p14:tracePt t="51151" x="6675438" y="3398838"/>
          <p14:tracePt t="51168" x="6850063" y="3421063"/>
          <p14:tracePt t="51185" x="7026275" y="3451225"/>
          <p14:tracePt t="51201" x="7064375" y="3451225"/>
          <p14:tracePt t="51218" x="7078663" y="3451225"/>
          <p14:tracePt t="51234" x="7086600" y="3451225"/>
          <p14:tracePt t="51257" x="7094538" y="3451225"/>
          <p14:tracePt t="51273" x="7102475" y="3451225"/>
          <p14:tracePt t="51289" x="7116763" y="3451225"/>
          <p14:tracePt t="51301" x="7124700" y="3451225"/>
          <p14:tracePt t="51318" x="7140575" y="3451225"/>
          <p14:tracePt t="51334" x="7170738" y="3459163"/>
          <p14:tracePt t="51351" x="7216775" y="3482975"/>
          <p14:tracePt t="51368" x="7254875" y="3505200"/>
          <p14:tracePt t="51384" x="7299325" y="3521075"/>
          <p14:tracePt t="51401" x="7361238" y="3551238"/>
          <p14:tracePt t="51418" x="7391400" y="3565525"/>
          <p14:tracePt t="51434" x="7391400" y="3573463"/>
          <p14:tracePt t="51451" x="7399338" y="3589338"/>
          <p14:tracePt t="51468" x="7399338" y="3611563"/>
          <p14:tracePt t="51484" x="7399338" y="3649663"/>
          <p14:tracePt t="51501" x="7399338" y="3733800"/>
          <p14:tracePt t="51518" x="7375525" y="3825875"/>
          <p14:tracePt t="51535" x="7345363" y="3886200"/>
          <p14:tracePt t="51553" x="7299325" y="3924300"/>
          <p14:tracePt t="51569" x="7261225" y="3940175"/>
          <p14:tracePt t="51585" x="7254875" y="3940175"/>
          <p14:tracePt t="51602" x="7185025" y="3940175"/>
          <p14:tracePt t="51618" x="7116763" y="3940175"/>
          <p14:tracePt t="51635" x="6988175" y="3940175"/>
          <p14:tracePt t="51651" x="6797675" y="3940175"/>
          <p14:tracePt t="51668" x="6507163" y="3940175"/>
          <p14:tracePt t="51685" x="6088063" y="3940175"/>
          <p14:tracePt t="51702" x="5508625" y="3940175"/>
          <p14:tracePt t="51718" x="4991100" y="3940175"/>
          <p14:tracePt t="51735" x="4602163" y="3940175"/>
          <p14:tracePt t="51738" x="4435475" y="3940175"/>
          <p14:tracePt t="51751" x="4289425" y="3940175"/>
          <p14:tracePt t="51769" x="3940175" y="3924300"/>
          <p14:tracePt t="51785" x="3863975" y="3908425"/>
          <p14:tracePt t="51801" x="3611563" y="3870325"/>
          <p14:tracePt t="51818" x="3489325" y="3856038"/>
          <p14:tracePt t="51835" x="3322638" y="3840163"/>
          <p14:tracePt t="51851" x="3184525" y="3825875"/>
          <p14:tracePt t="51868" x="3078163" y="3810000"/>
          <p14:tracePt t="51885" x="3009900" y="3810000"/>
          <p14:tracePt t="51901" x="2987675" y="3802063"/>
          <p14:tracePt t="51919" x="2971800" y="3794125"/>
          <p14:tracePt t="51951" x="2949575" y="3787775"/>
          <p14:tracePt t="51969" x="2933700" y="3787775"/>
          <p14:tracePt t="52218" x="2925763" y="3787775"/>
          <p14:tracePt t="54146" x="2955925" y="3763963"/>
          <p14:tracePt t="54154" x="2994025" y="3749675"/>
          <p14:tracePt t="54162" x="3025775" y="3725863"/>
          <p14:tracePt t="54169" x="3055938" y="3717925"/>
          <p14:tracePt t="54185" x="3078163" y="3703638"/>
          <p14:tracePt t="54202" x="3108325" y="3687763"/>
          <p14:tracePt t="56546" x="3124200" y="3687763"/>
          <p14:tracePt t="56593" x="3140075" y="3687763"/>
          <p14:tracePt t="56602" x="3178175" y="3657600"/>
          <p14:tracePt t="56610" x="3222625" y="3649663"/>
          <p14:tracePt t="56620" x="3276600" y="3635375"/>
          <p14:tracePt t="56636" x="3306763" y="3635375"/>
          <p14:tracePt t="56653" x="3330575" y="3627438"/>
          <p14:tracePt t="56746" x="3336925" y="3627438"/>
          <p14:tracePt t="56754" x="3352800" y="3627438"/>
          <p14:tracePt t="56762" x="3360738" y="3627438"/>
          <p14:tracePt t="56770" x="3368675" y="3627438"/>
          <p14:tracePt t="56786" x="3390900" y="3635375"/>
          <p14:tracePt t="56803" x="3413125" y="3641725"/>
          <p14:tracePt t="56820" x="3436938" y="3649663"/>
          <p14:tracePt t="56837" x="3444875" y="3649663"/>
          <p14:tracePt t="56906" x="3444875" y="3657600"/>
          <p14:tracePt t="56930" x="3436938" y="3657600"/>
          <p14:tracePt t="56946" x="3421063" y="3657600"/>
          <p14:tracePt t="56970" x="3413125" y="3657600"/>
          <p14:tracePt t="56977" x="3406775" y="3673475"/>
          <p14:tracePt t="57026" x="3406775" y="3679825"/>
          <p14:tracePt t="57034" x="3398838" y="3679825"/>
          <p14:tracePt t="57442" x="3390900" y="3679825"/>
          <p14:tracePt t="57450" x="3368675" y="3679825"/>
          <p14:tracePt t="57457" x="3330575" y="3679825"/>
          <p14:tracePt t="57470" x="3292475" y="3679825"/>
          <p14:tracePt t="57487" x="3184525" y="3703638"/>
          <p14:tracePt t="57503" x="3055938" y="3763963"/>
          <p14:tracePt t="57520" x="2841625" y="3863975"/>
          <p14:tracePt t="57537" x="2705100" y="3932238"/>
          <p14:tracePt t="57553" x="2598738" y="4000500"/>
          <p14:tracePt t="57570" x="2498725" y="4092575"/>
          <p14:tracePt t="57587" x="2416175" y="4160838"/>
          <p14:tracePt t="57603" x="2362200" y="4206875"/>
          <p14:tracePt t="57620" x="2332038" y="4229100"/>
          <p14:tracePt t="57637" x="2316163" y="4251325"/>
          <p14:tracePt t="57653" x="2308225" y="4259263"/>
          <p14:tracePt t="57670" x="2308225" y="4267200"/>
          <p14:tracePt t="57687" x="2308225" y="4275138"/>
          <p14:tracePt t="57703" x="2301875" y="4289425"/>
          <p14:tracePt t="57720" x="2286000" y="4335463"/>
          <p14:tracePt t="57737" x="2263775" y="4381500"/>
          <p14:tracePt t="57753" x="2225675" y="4435475"/>
          <p14:tracePt t="57770" x="2193925" y="4487863"/>
          <p14:tracePt t="57787" x="2171700" y="4511675"/>
          <p14:tracePt t="57804" x="2163763" y="4525963"/>
          <p14:tracePt t="57820" x="2155825" y="4541838"/>
          <p14:tracePt t="57962" x="2149475" y="4541838"/>
          <p14:tracePt t="57970" x="2149475" y="4549775"/>
          <p14:tracePt t="57978" x="2149475" y="4556125"/>
          <p14:tracePt t="57994" x="2141538" y="4572000"/>
          <p14:tracePt t="58004" x="2141538" y="4579938"/>
          <p14:tracePt t="58020" x="2125663" y="4594225"/>
          <p14:tracePt t="58037" x="2117725" y="4602163"/>
          <p14:tracePt t="58054" x="2111375" y="4610100"/>
          <p14:tracePt t="58070" x="2103438" y="4610100"/>
          <p14:tracePt t="58450" x="2103438" y="4625975"/>
          <p14:tracePt t="58457" x="2095500" y="4632325"/>
          <p14:tracePt t="58466" x="2095500" y="4640263"/>
          <p14:tracePt t="58473" x="2087563" y="4656138"/>
          <p14:tracePt t="58487" x="2079625" y="4664075"/>
          <p14:tracePt t="58504" x="2079625" y="4670425"/>
          <p14:tracePt t="58520" x="2079625" y="4678363"/>
          <p14:tracePt t="59538" x="2079625" y="4670425"/>
          <p14:tracePt t="59546" x="2087563" y="4670425"/>
          <p14:tracePt t="59554" x="2155825" y="4648200"/>
          <p14:tracePt t="59571" x="2460625" y="4587875"/>
          <p14:tracePt t="59588" x="2895600" y="4525963"/>
          <p14:tracePt t="59604" x="3360738" y="4435475"/>
          <p14:tracePt t="59621" x="3825875" y="4335463"/>
          <p14:tracePt t="59638" x="4130675" y="4213225"/>
          <p14:tracePt t="59654" x="4313238" y="4106863"/>
          <p14:tracePt t="59671" x="4403725" y="4054475"/>
          <p14:tracePt t="59688" x="4457700" y="4022725"/>
          <p14:tracePt t="59705" x="4525963" y="3984625"/>
          <p14:tracePt t="59721" x="4564063" y="3954463"/>
          <p14:tracePt t="59738" x="4618038" y="3932238"/>
          <p14:tracePt t="59754" x="4694238" y="3902075"/>
          <p14:tracePt t="59772" x="4754563" y="3894138"/>
          <p14:tracePt t="59788" x="4816475" y="3894138"/>
          <p14:tracePt t="59804" x="4846638" y="3894138"/>
          <p14:tracePt t="59821" x="4868863" y="3894138"/>
          <p14:tracePt t="59838" x="4899025" y="3894138"/>
          <p14:tracePt t="59854" x="4975225" y="3870325"/>
          <p14:tracePt t="59871" x="5089525" y="3848100"/>
          <p14:tracePt t="59888" x="5189538" y="3794125"/>
          <p14:tracePt t="59905" x="5241925" y="3756025"/>
          <p14:tracePt t="59938" x="5249863" y="3756025"/>
          <p14:tracePt t="60035" x="5249863" y="3749675"/>
          <p14:tracePt t="60482" x="5257800" y="3749675"/>
          <p14:tracePt t="60491" x="5287963" y="3749675"/>
          <p14:tracePt t="60498" x="5334000" y="3749675"/>
          <p14:tracePt t="60506" x="5410200" y="3749675"/>
          <p14:tracePt t="60521" x="5516563" y="3749675"/>
          <p14:tracePt t="60538" x="5622925" y="3749675"/>
          <p14:tracePt t="60555" x="5692775" y="3749675"/>
          <p14:tracePt t="60571" x="5753100" y="3733800"/>
          <p14:tracePt t="60588" x="5813425" y="3725863"/>
          <p14:tracePt t="60605" x="5883275" y="3717925"/>
          <p14:tracePt t="60621" x="5959475" y="3703638"/>
          <p14:tracePt t="60638" x="6027738" y="3695700"/>
          <p14:tracePt t="60655" x="6088063" y="3695700"/>
          <p14:tracePt t="60671" x="6142038" y="3695700"/>
          <p14:tracePt t="60689" x="6188075" y="3695700"/>
          <p14:tracePt t="60786" x="6194425" y="3695700"/>
          <p14:tracePt t="60794" x="6210300" y="3695700"/>
          <p14:tracePt t="60805" x="6232525" y="3695700"/>
          <p14:tracePt t="60821" x="6270625" y="3695700"/>
          <p14:tracePt t="60838" x="6308725" y="3695700"/>
          <p14:tracePt t="60855" x="6332538" y="3695700"/>
          <p14:tracePt t="60924" x="6308725" y="3695700"/>
          <p14:tracePt t="60930" x="6264275" y="3695700"/>
          <p14:tracePt t="60938" x="6202363" y="3679825"/>
          <p14:tracePt t="60955" x="6057900" y="3657600"/>
          <p14:tracePt t="60971" x="5883275" y="3649663"/>
          <p14:tracePt t="60989" x="5692775" y="3657600"/>
          <p14:tracePt t="61005" x="5554663" y="3673475"/>
          <p14:tracePt t="61022" x="5448300" y="3695700"/>
          <p14:tracePt t="61038" x="5334000" y="3711575"/>
          <p14:tracePt t="61055" x="5241925" y="3717925"/>
          <p14:tracePt t="61071" x="5165725" y="3717925"/>
          <p14:tracePt t="61089" x="5083175" y="3717925"/>
          <p14:tracePt t="61105" x="5045075" y="3717925"/>
          <p14:tracePt t="61121" x="5013325" y="3717925"/>
          <p14:tracePt t="61138" x="4960938" y="3703638"/>
          <p14:tracePt t="61155" x="4892675" y="3703638"/>
          <p14:tracePt t="61171" x="4770438" y="3687763"/>
          <p14:tracePt t="61188" x="4587875" y="3687763"/>
          <p14:tracePt t="61205" x="4419600" y="3687763"/>
          <p14:tracePt t="61222" x="4275138" y="3687763"/>
          <p14:tracePt t="61238" x="4144963" y="3687763"/>
          <p14:tracePt t="61241" x="4084638" y="3687763"/>
          <p14:tracePt t="61255" x="4016375" y="3687763"/>
          <p14:tracePt t="61271" x="3894138" y="3695700"/>
          <p14:tracePt t="61289" x="3763963" y="3711575"/>
          <p14:tracePt t="61305" x="3733800" y="3711575"/>
          <p14:tracePt t="61322" x="3679825" y="3717925"/>
          <p14:tracePt t="61338" x="3673475" y="3717925"/>
          <p14:tracePt t="61372" x="3657600" y="3717925"/>
          <p14:tracePt t="61388" x="3649663" y="3717925"/>
          <p14:tracePt t="61409" x="3635375" y="3717925"/>
          <p14:tracePt t="61422" x="3627438" y="3717925"/>
          <p14:tracePt t="61438" x="3611563" y="3717925"/>
          <p14:tracePt t="61455" x="3611563" y="3725863"/>
          <p14:tracePt t="61537" x="3635375" y="3725863"/>
          <p14:tracePt t="61545" x="3711575" y="3741738"/>
          <p14:tracePt t="61555" x="3810000" y="3771900"/>
          <p14:tracePt t="61572" x="4168775" y="3779838"/>
          <p14:tracePt t="61588" x="4724400" y="3779838"/>
          <p14:tracePt t="61605" x="5197475" y="3779838"/>
          <p14:tracePt t="61622" x="5616575" y="3779838"/>
          <p14:tracePt t="61639" x="5799138" y="3779838"/>
          <p14:tracePt t="61655" x="5845175" y="3787775"/>
          <p14:tracePt t="61672" x="5851525" y="3787775"/>
          <p14:tracePt t="61714" x="5837238" y="3787775"/>
          <p14:tracePt t="61721" x="5783263" y="3787775"/>
          <p14:tracePt t="61730" x="5699125" y="3787775"/>
          <p14:tracePt t="61738" x="5584825" y="3825875"/>
          <p14:tracePt t="61755" x="5273675" y="3856038"/>
          <p14:tracePt t="61772" x="4899025" y="3856038"/>
          <p14:tracePt t="61788" x="4503738" y="3856038"/>
          <p14:tracePt t="61805" x="4244975" y="3856038"/>
          <p14:tracePt t="61822" x="4168775" y="3832225"/>
          <p14:tracePt t="61881" x="4198938" y="3825875"/>
          <p14:tracePt t="61890" x="4237038" y="3825875"/>
          <p14:tracePt t="61897" x="4289425" y="3825875"/>
          <p14:tracePt t="61906" x="4359275" y="3825875"/>
          <p14:tracePt t="61922" x="4503738" y="3825875"/>
          <p14:tracePt t="61938" x="4556125" y="3825875"/>
          <p14:tracePt t="61955" x="4564063" y="3825875"/>
          <p14:tracePt t="61972" x="4564063" y="3832225"/>
          <p14:tracePt t="61989" x="4518025" y="3832225"/>
          <p14:tracePt t="62005" x="4275138" y="3832225"/>
          <p14:tracePt t="62022" x="4016375" y="3840163"/>
          <p14:tracePt t="62038" x="3787775" y="3840163"/>
          <p14:tracePt t="62056" x="3581400" y="3802063"/>
          <p14:tracePt t="62072" x="3467100" y="3733800"/>
          <p14:tracePt t="62089" x="3451225" y="3673475"/>
          <p14:tracePt t="62105" x="3535363" y="3527425"/>
          <p14:tracePt t="62122" x="3779838" y="3436938"/>
          <p14:tracePt t="62138" x="4229100" y="3336925"/>
          <p14:tracePt t="62155" x="4740275" y="3268663"/>
          <p14:tracePt t="62172" x="5151438" y="3238500"/>
          <p14:tracePt t="62189" x="5380038" y="3238500"/>
          <p14:tracePt t="62205" x="5532438" y="3246438"/>
          <p14:tracePt t="62222" x="5654675" y="3284538"/>
          <p14:tracePt t="62239" x="5799138" y="3375025"/>
          <p14:tracePt t="62243" x="5867400" y="3421063"/>
          <p14:tracePt t="62255" x="5943600" y="3497263"/>
          <p14:tracePt t="62273" x="6080125" y="3695700"/>
          <p14:tracePt t="62289" x="6111875" y="3817938"/>
          <p14:tracePt t="62305" x="6111875" y="3908425"/>
          <p14:tracePt t="62322" x="6057900" y="3992563"/>
          <p14:tracePt t="62339" x="5935663" y="4016375"/>
          <p14:tracePt t="62355" x="5775325" y="4016375"/>
          <p14:tracePt t="62373" x="5622925" y="3978275"/>
          <p14:tracePt t="62389" x="5440363" y="3894138"/>
          <p14:tracePt t="62405" x="5273675" y="3779838"/>
          <p14:tracePt t="62422" x="5181600" y="3673475"/>
          <p14:tracePt t="62439" x="5151438" y="3543300"/>
          <p14:tracePt t="62455" x="5189538" y="3444875"/>
          <p14:tracePt t="62473" x="5502275" y="3314700"/>
          <p14:tracePt t="62489" x="5699125" y="3292475"/>
          <p14:tracePt t="62505" x="6264275" y="3292475"/>
          <p14:tracePt t="62522" x="6515100" y="3352800"/>
          <p14:tracePt t="62538" x="6607175" y="3406775"/>
          <p14:tracePt t="62555" x="6637338" y="3497263"/>
          <p14:tracePt t="62572" x="6637338" y="3641725"/>
          <p14:tracePt t="62589" x="6553200" y="3779838"/>
          <p14:tracePt t="62605" x="6346825" y="3908425"/>
          <p14:tracePt t="62622" x="6126163" y="3924300"/>
          <p14:tracePt t="62639" x="5959475" y="3924300"/>
          <p14:tracePt t="62655" x="5829300" y="3856038"/>
          <p14:tracePt t="62673" x="5745163" y="3763963"/>
          <p14:tracePt t="62689" x="5745163" y="3695700"/>
          <p14:tracePt t="62705" x="5837238" y="3619500"/>
          <p14:tracePt t="62722" x="6035675" y="3581400"/>
          <p14:tracePt t="62739" x="6240463" y="3565525"/>
          <p14:tracePt t="62755" x="6400800" y="3565525"/>
          <p14:tracePt t="62772" x="6438900" y="3565525"/>
          <p14:tracePt t="62789" x="6438900" y="3573463"/>
          <p14:tracePt t="62805" x="6438900" y="3597275"/>
          <p14:tracePt t="62822" x="6294438" y="3665538"/>
          <p14:tracePt t="62839" x="6080125" y="3725863"/>
          <p14:tracePt t="62856" x="5851525" y="3763963"/>
          <p14:tracePt t="62873" x="5524500" y="3763963"/>
          <p14:tracePt t="62889" x="5394325" y="3763963"/>
          <p14:tracePt t="62922" x="5394325" y="3749675"/>
          <p14:tracePt t="62939" x="5516563" y="3695700"/>
          <p14:tracePt t="62956" x="5837238" y="3649663"/>
          <p14:tracePt t="62972" x="6340475" y="3619500"/>
          <p14:tracePt t="62989" x="6835775" y="3619500"/>
          <p14:tracePt t="63006" x="7064375" y="3619500"/>
          <p14:tracePt t="63022" x="7094538" y="3619500"/>
          <p14:tracePt t="63039" x="7086600" y="3619500"/>
          <p14:tracePt t="63056" x="6827838" y="3657600"/>
          <p14:tracePt t="63073" x="5927725" y="3832225"/>
          <p14:tracePt t="63089" x="5570538" y="3878263"/>
          <p14:tracePt t="63105" x="4816475" y="3902075"/>
          <p14:tracePt t="63122" x="4640263" y="3886200"/>
          <p14:tracePt t="63139" x="4632325" y="3886200"/>
          <p14:tracePt t="63156" x="4702175" y="3863975"/>
          <p14:tracePt t="63172" x="5045075" y="3810000"/>
          <p14:tracePt t="63190" x="5684838" y="3725863"/>
          <p14:tracePt t="63206" x="6294438" y="3695700"/>
          <p14:tracePt t="63222" x="6599238" y="3695700"/>
          <p14:tracePt t="63239" x="6621463" y="3695700"/>
          <p14:tracePt t="63255" x="6591300" y="3695700"/>
          <p14:tracePt t="63272" x="6226175" y="3756025"/>
          <p14:tracePt t="63288" x="5867400" y="3802063"/>
          <p14:tracePt t="63305" x="5554663" y="3802063"/>
          <p14:tracePt t="63322" x="5380038" y="3802063"/>
          <p14:tracePt t="63339" x="5334000" y="3802063"/>
          <p14:tracePt t="63372" x="5402263" y="3810000"/>
          <p14:tracePt t="63389" x="5592763" y="3810000"/>
          <p14:tracePt t="63406" x="5829300" y="3794125"/>
          <p14:tracePt t="63422" x="5981700" y="3787775"/>
          <p14:tracePt t="63439" x="6003925" y="3787775"/>
          <p14:tracePt t="63456" x="5981700" y="3771900"/>
          <p14:tracePt t="63473" x="5813425" y="3733800"/>
          <p14:tracePt t="63489" x="5502275" y="3687763"/>
          <p14:tracePt t="63506" x="5181600" y="3687763"/>
          <p14:tracePt t="63522" x="5013325" y="3673475"/>
          <p14:tracePt t="63539" x="4983163" y="3665538"/>
          <p14:tracePt t="63578" x="4999038" y="3665538"/>
          <p14:tracePt t="63589" x="5029200" y="3665538"/>
          <p14:tracePt t="63606" x="5067300" y="3679825"/>
          <p14:tracePt t="63674" x="5045075" y="3679825"/>
          <p14:tracePt t="63682" x="5013325" y="3673475"/>
          <p14:tracePt t="63690" x="4975225" y="3665538"/>
          <p14:tracePt t="63706" x="4906963" y="3657600"/>
          <p14:tracePt t="63722" x="4784725" y="3657600"/>
          <p14:tracePt t="63739" x="4716463" y="3649663"/>
          <p14:tracePt t="64081" x="4716463" y="3641725"/>
          <p14:tracePt t="64098" x="4716463" y="3627438"/>
          <p14:tracePt t="64105" x="4716463" y="3611563"/>
          <p14:tracePt t="64113" x="4716463" y="3589338"/>
          <p14:tracePt t="64122" x="4716463" y="3565525"/>
          <p14:tracePt t="64139" x="4770438" y="3482975"/>
          <p14:tracePt t="64156" x="4922838" y="3398838"/>
          <p14:tracePt t="64172" x="5121275" y="3344863"/>
          <p14:tracePt t="64189" x="5464175" y="3238500"/>
          <p14:tracePt t="64206" x="5799138" y="3184525"/>
          <p14:tracePt t="64223" x="6111875" y="3146425"/>
          <p14:tracePt t="64239" x="6346825" y="3124200"/>
          <p14:tracePt t="64242" x="6423025" y="3124200"/>
          <p14:tracePt t="64256" x="6569075" y="3124200"/>
          <p14:tracePt t="64273" x="6621463" y="3124200"/>
          <p14:tracePt t="64289" x="6804025" y="3124200"/>
          <p14:tracePt t="64306" x="6911975" y="3140075"/>
          <p14:tracePt t="64323" x="7032625" y="3154363"/>
          <p14:tracePt t="64339" x="7162800" y="3178175"/>
          <p14:tracePt t="64356" x="7261225" y="3192463"/>
          <p14:tracePt t="64373" x="7331075" y="3222625"/>
          <p14:tracePt t="64389" x="7391400" y="3246438"/>
          <p14:tracePt t="64406" x="7429500" y="3268663"/>
          <p14:tracePt t="64423" x="7459663" y="3298825"/>
          <p14:tracePt t="64439" x="7489825" y="3352800"/>
          <p14:tracePt t="64457" x="7505700" y="3436938"/>
          <p14:tracePt t="64473" x="7505700" y="3482975"/>
          <p14:tracePt t="64489" x="7505700" y="3573463"/>
          <p14:tracePt t="64506" x="7489825" y="3627438"/>
          <p14:tracePt t="64523" x="7451725" y="3679825"/>
          <p14:tracePt t="64539" x="7407275" y="3733800"/>
          <p14:tracePt t="64556" x="7345363" y="3802063"/>
          <p14:tracePt t="64573" x="7285038" y="3840163"/>
          <p14:tracePt t="64590" x="7170738" y="3878263"/>
          <p14:tracePt t="64606" x="7056438" y="3908425"/>
          <p14:tracePt t="64623" x="6934200" y="3924300"/>
          <p14:tracePt t="64639" x="6773863" y="3946525"/>
          <p14:tracePt t="64657" x="6469063" y="3962400"/>
          <p14:tracePt t="64673" x="6278563" y="3962400"/>
          <p14:tracePt t="64689" x="6042025" y="3962400"/>
          <p14:tracePt t="64706" x="5813425" y="3962400"/>
          <p14:tracePt t="64723" x="5622925" y="3962400"/>
          <p14:tracePt t="64740" x="5448300" y="3962400"/>
          <p14:tracePt t="64756" x="5273675" y="3932238"/>
          <p14:tracePt t="64773" x="5083175" y="3908425"/>
          <p14:tracePt t="64790" x="4930775" y="3894138"/>
          <p14:tracePt t="64806" x="4784725" y="3863975"/>
          <p14:tracePt t="64823" x="4678363" y="3840163"/>
          <p14:tracePt t="64839" x="4632325" y="3825875"/>
          <p14:tracePt t="64857" x="4618038" y="3810000"/>
          <p14:tracePt t="64889" x="4610100" y="3756025"/>
          <p14:tracePt t="64906" x="4594225" y="3711575"/>
          <p14:tracePt t="64923" x="4594225" y="3673475"/>
          <p14:tracePt t="64940" x="4594225" y="3627438"/>
          <p14:tracePt t="64956" x="4594225" y="3565525"/>
          <p14:tracePt t="64973" x="4618038" y="3497263"/>
          <p14:tracePt t="64989" x="4670425" y="3436938"/>
          <p14:tracePt t="65006" x="4778375" y="3398838"/>
          <p14:tracePt t="65023" x="4983163" y="3382963"/>
          <p14:tracePt t="65039" x="5311775" y="3382963"/>
          <p14:tracePt t="65057" x="5951538" y="3382963"/>
          <p14:tracePt t="65073" x="6308725" y="3382963"/>
          <p14:tracePt t="65090" x="6591300" y="3406775"/>
          <p14:tracePt t="65106" x="6735763" y="3436938"/>
          <p14:tracePt t="65123" x="6896100" y="3489325"/>
          <p14:tracePt t="65140" x="7040563" y="3527425"/>
          <p14:tracePt t="65156" x="7170738" y="3573463"/>
          <p14:tracePt t="65173" x="7208838" y="3597275"/>
          <p14:tracePt t="65190" x="7208838" y="3603625"/>
          <p14:tracePt t="65561" x="7200900" y="3619500"/>
          <p14:tracePt t="65573" x="7192963" y="3687763"/>
          <p14:tracePt t="65577" x="7170738" y="3771900"/>
          <p14:tracePt t="65590" x="7162800" y="3825875"/>
          <p14:tracePt t="65607" x="7124700" y="3924300"/>
          <p14:tracePt t="65623" x="7094538" y="3970338"/>
          <p14:tracePt t="65640" x="7032625" y="4008438"/>
          <p14:tracePt t="65656" x="6972300" y="4016375"/>
          <p14:tracePt t="65673" x="6827838" y="4000500"/>
          <p14:tracePt t="65690" x="6735763" y="3978275"/>
          <p14:tracePt t="65707" x="6629400" y="3946525"/>
          <p14:tracePt t="65723" x="6523038" y="3894138"/>
          <p14:tracePt t="65740" x="6430963" y="3856038"/>
          <p14:tracePt t="65756" x="6362700" y="3810000"/>
          <p14:tracePt t="65773" x="6294438" y="3787775"/>
          <p14:tracePt t="65790" x="6232525" y="3771900"/>
          <p14:tracePt t="65807" x="6188075" y="3763963"/>
          <p14:tracePt t="65823" x="6156325" y="3756025"/>
          <p14:tracePt t="65840" x="6134100" y="3749675"/>
          <p14:tracePt t="65857" x="6073775" y="3741738"/>
          <p14:tracePt t="65873" x="5965825" y="3733800"/>
          <p14:tracePt t="65890" x="5837238" y="3733800"/>
          <p14:tracePt t="65907" x="5661025" y="3733800"/>
          <p14:tracePt t="65923" x="5524500" y="3733800"/>
          <p14:tracePt t="65940" x="5448300" y="3725863"/>
          <p14:tracePt t="65956" x="5402263" y="3717925"/>
          <p14:tracePt t="65973" x="5387975" y="3717925"/>
          <p14:tracePt t="66006" x="5380038" y="3711575"/>
          <p14:tracePt t="66023" x="5364163" y="3711575"/>
          <p14:tracePt t="66040" x="5334000" y="3711575"/>
          <p14:tracePt t="66056" x="5295900" y="3687763"/>
          <p14:tracePt t="66073" x="5203825" y="3687763"/>
          <p14:tracePt t="66090" x="5089525" y="3687763"/>
          <p14:tracePt t="66107" x="4999038" y="3687763"/>
          <p14:tracePt t="66123" x="4884738" y="3687763"/>
          <p14:tracePt t="66140" x="4784725" y="3687763"/>
          <p14:tracePt t="66157" x="4746625" y="3687763"/>
          <p14:tracePt t="70793" x="4754563" y="3687763"/>
          <p14:tracePt t="70802" x="4762500" y="3687763"/>
          <p14:tracePt t="71242" x="4770438" y="3687763"/>
          <p14:tracePt t="71250" x="4778375" y="3687763"/>
          <p14:tracePt t="71259" x="4784725" y="3687763"/>
          <p14:tracePt t="71275" x="4792663" y="3687763"/>
          <p14:tracePt t="71292" x="4830763" y="3687763"/>
          <p14:tracePt t="71309" x="4876800" y="3703638"/>
          <p14:tracePt t="71325" x="4906963" y="3711575"/>
          <p14:tracePt t="71342" x="4937125" y="3717925"/>
          <p14:tracePt t="71359" x="4945063" y="3725863"/>
          <p14:tracePt t="71441" x="4953000" y="3725863"/>
          <p14:tracePt t="71449" x="4975225" y="3725863"/>
          <p14:tracePt t="71458" x="4991100" y="3725863"/>
          <p14:tracePt t="71476" x="5013325" y="3725863"/>
          <p14:tracePt t="71492" x="5051425" y="3741738"/>
          <p14:tracePt t="71525" x="5059363" y="3749675"/>
          <p14:tracePt t="71553" x="5067300" y="3749675"/>
          <p14:tracePt t="72162" x="5097463" y="3749675"/>
          <p14:tracePt t="72169" x="5189538" y="3749675"/>
          <p14:tracePt t="72178" x="5303838" y="3749675"/>
          <p14:tracePt t="72193" x="5502275" y="3749675"/>
          <p14:tracePt t="72209" x="5737225" y="3749675"/>
          <p14:tracePt t="72225" x="5959475" y="3749675"/>
          <p14:tracePt t="72242" x="6134100" y="3749675"/>
          <p14:tracePt t="72259" x="6256338" y="3749675"/>
          <p14:tracePt t="72276" x="6286500" y="3749675"/>
          <p14:tracePt t="72521" x="6294438" y="3756025"/>
          <p14:tracePt t="72569" x="6278563" y="3756025"/>
          <p14:tracePt t="72585" x="6270625" y="3756025"/>
          <p14:tracePt t="72594" x="6256338" y="3756025"/>
          <p14:tracePt t="72618" x="6248400" y="3756025"/>
          <p14:tracePt t="72626" x="6226175" y="3756025"/>
          <p14:tracePt t="72636" x="6210300" y="3756025"/>
          <p14:tracePt t="72642" x="6188075" y="3741738"/>
          <p14:tracePt t="72659" x="6164263" y="3741738"/>
          <p14:tracePt t="72676" x="6149975" y="3741738"/>
          <p14:tracePt t="72692" x="6142038" y="3741738"/>
          <p14:tracePt t="72709" x="6126163" y="3741738"/>
          <p14:tracePt t="72726" x="6118225" y="3741738"/>
          <p14:tracePt t="72742" x="6111875" y="3741738"/>
          <p14:tracePt t="72745" x="6103938" y="3741738"/>
          <p14:tracePt t="72759" x="6096000" y="3741738"/>
          <p14:tracePt t="72776" x="6073775" y="3733800"/>
          <p14:tracePt t="72792" x="6057900" y="3733800"/>
          <p14:tracePt t="72809" x="6035675" y="3733800"/>
          <p14:tracePt t="72826" x="6019800" y="3717925"/>
          <p14:tracePt t="72842" x="6011863" y="3717925"/>
          <p14:tracePt t="72859" x="6003925" y="3717925"/>
          <p14:tracePt t="72876" x="5997575" y="3711575"/>
          <p14:tracePt t="72892" x="5989638" y="3711575"/>
          <p14:tracePt t="73370" x="6027738" y="3711575"/>
          <p14:tracePt t="73377" x="6073775" y="3711575"/>
          <p14:tracePt t="73385" x="6103938" y="3717925"/>
          <p14:tracePt t="73394" x="6149975" y="3733800"/>
          <p14:tracePt t="73409" x="6256338" y="3756025"/>
          <p14:tracePt t="73426" x="6378575" y="3756025"/>
          <p14:tracePt t="73443" x="6499225" y="3756025"/>
          <p14:tracePt t="73459" x="6569075" y="3749675"/>
          <p14:tracePt t="73476" x="6613525" y="3717925"/>
          <p14:tracePt t="73493" x="6629400" y="3711575"/>
          <p14:tracePt t="73527" x="6659563" y="3695700"/>
          <p14:tracePt t="73543" x="6683375" y="3673475"/>
          <p14:tracePt t="73559" x="6743700" y="3635375"/>
          <p14:tracePt t="73577" x="6896100" y="3559175"/>
          <p14:tracePt t="73593" x="6964363" y="3527425"/>
          <p14:tracePt t="73609" x="7094538" y="3482975"/>
          <p14:tracePt t="73626" x="7116763" y="3482975"/>
          <p14:tracePt t="73643" x="7140575" y="3475038"/>
          <p14:tracePt t="73802" x="7146925" y="3459163"/>
          <p14:tracePt t="73810" x="7162800" y="3451225"/>
          <p14:tracePt t="73817" x="7170738" y="3444875"/>
          <p14:tracePt t="75034" x="7170738" y="3436938"/>
          <p14:tracePt t="75042" x="7162800" y="3436938"/>
          <p14:tracePt t="75050" x="7140575" y="3436938"/>
          <p14:tracePt t="75060" x="7108825" y="3429000"/>
          <p14:tracePt t="75077" x="6994525" y="3429000"/>
          <p14:tracePt t="75093" x="6819900" y="3482975"/>
          <p14:tracePt t="75110" x="6569075" y="3551238"/>
          <p14:tracePt t="75127" x="6248400" y="3627438"/>
          <p14:tracePt t="75143" x="5859463" y="3657600"/>
          <p14:tracePt t="75160" x="5470525" y="3695700"/>
          <p14:tracePt t="75177" x="5241925" y="3695700"/>
          <p14:tracePt t="75193" x="4983163" y="3695700"/>
          <p14:tracePt t="75210" x="4906963" y="3695700"/>
          <p14:tracePt t="75227" x="4884738" y="3695700"/>
          <p14:tracePt t="75243" x="4876800" y="3695700"/>
          <p14:tracePt t="75260" x="4860925" y="3687763"/>
          <p14:tracePt t="75276" x="4854575" y="3687763"/>
          <p14:tracePt t="75293" x="4830763" y="3687763"/>
          <p14:tracePt t="75310" x="4808538" y="3679825"/>
          <p14:tracePt t="75326" x="4792663" y="3673475"/>
          <p14:tracePt t="75343" x="4754563" y="3673475"/>
          <p14:tracePt t="75360" x="4716463" y="3673475"/>
          <p14:tracePt t="75376" x="4694238" y="3673475"/>
          <p14:tracePt t="75393" x="4686300" y="3673475"/>
          <p14:tracePt t="75466" x="4678363" y="3673475"/>
          <p14:tracePt t="75481" x="4686300" y="3679825"/>
          <p14:tracePt t="75491" x="4716463" y="3687763"/>
          <p14:tracePt t="75497" x="4746625" y="3695700"/>
          <p14:tracePt t="75510" x="4784725" y="3703638"/>
          <p14:tracePt t="75527" x="4846638" y="3711575"/>
          <p14:tracePt t="75544" x="4930775" y="3711575"/>
          <p14:tracePt t="75561" x="4999038" y="3711575"/>
          <p14:tracePt t="75577" x="5006975" y="3711575"/>
          <p14:tracePt t="75681" x="4999038" y="3711575"/>
          <p14:tracePt t="75690" x="4983163" y="3711575"/>
          <p14:tracePt t="75764" x="4983163" y="3717925"/>
          <p14:tracePt t="75770" x="4999038" y="3717925"/>
          <p14:tracePt t="75778" x="5029200" y="3733800"/>
          <p14:tracePt t="75793" x="5127625" y="3741738"/>
          <p14:tracePt t="75810" x="5181600" y="3756025"/>
          <p14:tracePt t="75913" x="5189538" y="3756025"/>
          <p14:tracePt t="76363" x="5181600" y="3756025"/>
          <p14:tracePt t="76369" x="5151438" y="3756025"/>
          <p14:tracePt t="83105" x="5075238" y="3741738"/>
          <p14:tracePt t="83114" x="5006975" y="3717925"/>
          <p14:tracePt t="83121" x="4937125" y="3703638"/>
          <p14:tracePt t="83130" x="4899025" y="3687763"/>
          <p14:tracePt t="83146" x="4830763" y="3657600"/>
          <p14:tracePt t="83163" x="4770438" y="3649663"/>
          <p14:tracePt t="83179" x="4724400" y="3635375"/>
          <p14:tracePt t="83196" x="4686300" y="3619500"/>
          <p14:tracePt t="83213" x="4678363" y="3619500"/>
          <p14:tracePt t="83275" x="4670425" y="3611563"/>
          <p14:tracePt t="83617" x="4678363" y="3611563"/>
          <p14:tracePt t="83625" x="4686300" y="3611563"/>
          <p14:tracePt t="83633" x="4708525" y="3611563"/>
          <p14:tracePt t="83646" x="4754563" y="3619500"/>
          <p14:tracePt t="83663" x="4808538" y="3635375"/>
          <p14:tracePt t="83680" x="4854575" y="3649663"/>
          <p14:tracePt t="83696" x="4876800" y="3649663"/>
          <p14:tracePt t="83857" x="4892675" y="3649663"/>
          <p14:tracePt t="83865" x="4899025" y="3657600"/>
          <p14:tracePt t="83881" x="4906963" y="3657600"/>
          <p14:tracePt t="83890" x="4914900" y="3673475"/>
          <p14:tracePt t="83913" x="4922838" y="3687763"/>
          <p14:tracePt t="84378" x="4922838" y="3695700"/>
          <p14:tracePt t="84385" x="4922838" y="3717925"/>
          <p14:tracePt t="84397" x="4922838" y="3741738"/>
          <p14:tracePt t="84413" x="4922838" y="3756025"/>
          <p14:tracePt t="84430" x="4906963" y="3771900"/>
          <p14:tracePt t="84447" x="4899025" y="3779838"/>
          <p14:tracePt t="84721" x="4892675" y="3779838"/>
          <p14:tracePt t="84729" x="4892675" y="3771900"/>
          <p14:tracePt t="84737" x="4892675" y="3763963"/>
          <p14:tracePt t="84747" x="4906963" y="3749675"/>
          <p14:tracePt t="84764" x="4922838" y="3717925"/>
          <p14:tracePt t="84780" x="4930775" y="3711575"/>
          <p14:tracePt t="84797" x="4945063" y="3695700"/>
          <p14:tracePt t="85073" x="4953000" y="3695700"/>
          <p14:tracePt t="85082" x="4968875" y="3695700"/>
          <p14:tracePt t="85089" x="4983163" y="3695700"/>
          <p14:tracePt t="85098" x="5013325" y="3695700"/>
          <p14:tracePt t="85114" x="5097463" y="3687763"/>
          <p14:tracePt t="85130" x="5151438" y="3679825"/>
          <p14:tracePt t="85147" x="5203825" y="3673475"/>
          <p14:tracePt t="85164" x="5227638" y="3673475"/>
          <p14:tracePt t="85201" x="5235575" y="3665538"/>
          <p14:tracePt t="85498" x="5249863" y="3657600"/>
          <p14:tracePt t="85650" x="5249863" y="3649663"/>
          <p14:tracePt t="85666" x="5257800" y="3641725"/>
          <p14:tracePt t="85673" x="5265738" y="3635375"/>
          <p14:tracePt t="85683" x="5273675" y="3627438"/>
          <p14:tracePt t="85698" x="5280025" y="3619500"/>
          <p14:tracePt t="85809" x="5280025" y="3611563"/>
          <p14:tracePt t="85817" x="5265738" y="3611563"/>
          <p14:tracePt t="85825" x="5227638" y="3635375"/>
          <p14:tracePt t="85833" x="5159375" y="3711575"/>
          <p14:tracePt t="85847" x="5075238" y="3794125"/>
          <p14:tracePt t="85864" x="4808538" y="4030663"/>
          <p14:tracePt t="85880" x="4465638" y="4297363"/>
          <p14:tracePt t="85897" x="3924300" y="4602163"/>
          <p14:tracePt t="85914" x="3635375" y="4732338"/>
          <p14:tracePt t="85931" x="3489325" y="4784725"/>
          <p14:tracePt t="85947" x="3421063" y="4792663"/>
          <p14:tracePt t="85964" x="3413125" y="4792663"/>
          <p14:tracePt t="86017" x="3406775" y="4792663"/>
          <p14:tracePt t="86025" x="3398838" y="4792663"/>
          <p14:tracePt t="86033" x="3382963" y="4792663"/>
          <p14:tracePt t="86047" x="3375025" y="4792663"/>
          <p14:tracePt t="86065" x="3284538" y="4792663"/>
          <p14:tracePt t="86080" x="3208338" y="4792663"/>
          <p14:tracePt t="86098" x="3001963" y="4808538"/>
          <p14:tracePt t="86114" x="2865438" y="4860925"/>
          <p14:tracePt t="86130" x="2765425" y="4899025"/>
          <p14:tracePt t="86147" x="2735263" y="4906963"/>
          <p14:tracePt t="86193" x="2759075" y="4906963"/>
          <p14:tracePt t="86201" x="2797175" y="4906963"/>
          <p14:tracePt t="86214" x="2849563" y="4884738"/>
          <p14:tracePt t="86231" x="2955925" y="4830763"/>
          <p14:tracePt t="86247" x="3032125" y="4762500"/>
          <p14:tracePt t="86265" x="3124200" y="4686300"/>
          <p14:tracePt t="86280" x="3146425" y="4678363"/>
          <p14:tracePt t="86297" x="3184525" y="4640263"/>
          <p14:tracePt t="86314" x="3192463" y="4632325"/>
          <p14:tracePt t="86331" x="3200400" y="4625975"/>
          <p14:tracePt t="86347" x="3208338" y="4618038"/>
          <p14:tracePt t="86364" x="3222625" y="4618038"/>
          <p14:tracePt t="86381" x="3246438" y="4610100"/>
          <p14:tracePt t="86397" x="3276600" y="4594225"/>
          <p14:tracePt t="86414" x="3336925" y="4587875"/>
          <p14:tracePt t="86431" x="3429000" y="4564063"/>
          <p14:tracePt t="86447" x="3505200" y="4556125"/>
          <p14:tracePt t="86465" x="3559175" y="4549775"/>
          <p14:tracePt t="86537" x="3551238" y="4549775"/>
          <p14:tracePt t="86547" x="3543300" y="4549775"/>
          <p14:tracePt t="86553" x="3527425" y="4549775"/>
          <p14:tracePt t="86564" x="3521075" y="4549775"/>
          <p14:tracePt t="86581" x="3489325" y="4564063"/>
          <p14:tracePt t="86597" x="3429000" y="4625975"/>
          <p14:tracePt t="86614" x="3382963" y="4694238"/>
          <p14:tracePt t="86631" x="3360738" y="4716463"/>
          <p14:tracePt t="86647" x="3352800" y="4732338"/>
          <p14:tracePt t="86761" x="3352800" y="4724400"/>
          <p14:tracePt t="87009" x="3360738" y="4724400"/>
          <p14:tracePt t="87019" x="3390900" y="4724400"/>
          <p14:tracePt t="87026" x="3451225" y="4724400"/>
          <p14:tracePt t="87035" x="3535363" y="4740275"/>
          <p14:tracePt t="87048" x="3703638" y="4740275"/>
          <p14:tracePt t="87064" x="4221163" y="4740275"/>
          <p14:tracePt t="87082" x="5173663" y="4648200"/>
          <p14:tracePt t="87097" x="5791200" y="4479925"/>
          <p14:tracePt t="87114" x="6149975" y="4365625"/>
          <p14:tracePt t="87131" x="6378575" y="4267200"/>
          <p14:tracePt t="87149" x="6454775" y="4237038"/>
          <p14:tracePt t="87164" x="6477000" y="4221163"/>
          <p14:tracePt t="87181" x="6477000" y="4213225"/>
          <p14:tracePt t="87198" x="6484938" y="4206875"/>
          <p14:tracePt t="87214" x="6484938" y="4191000"/>
          <p14:tracePt t="87231" x="6499225" y="4168775"/>
          <p14:tracePt t="87248" x="6507163" y="4152900"/>
          <p14:tracePt t="87265" x="6523038" y="4137025"/>
          <p14:tracePt t="87281" x="6530975" y="4114800"/>
          <p14:tracePt t="87298" x="6545263" y="4084638"/>
          <p14:tracePt t="87314" x="6575425" y="4060825"/>
          <p14:tracePt t="87331" x="6629400" y="4008438"/>
          <p14:tracePt t="87348" x="6697663" y="3954463"/>
          <p14:tracePt t="87364" x="6759575" y="3886200"/>
          <p14:tracePt t="87381" x="6781800" y="3856038"/>
          <p14:tracePt t="87398" x="6797675" y="3832225"/>
          <p14:tracePt t="87431" x="6797675" y="3817938"/>
          <p14:tracePt t="87448" x="6797675" y="3810000"/>
          <p14:tracePt t="87467" x="6797675" y="3794125"/>
          <p14:tracePt t="87489" x="6797675" y="3787775"/>
          <p14:tracePt t="87521" x="6797675" y="3771900"/>
          <p14:tracePt t="87530" x="6797675" y="3763963"/>
          <p14:tracePt t="87537" x="6789738" y="3749675"/>
          <p14:tracePt t="87548" x="6789738" y="3741738"/>
          <p14:tracePt t="87565" x="6789738" y="3725863"/>
          <p14:tracePt t="87582" x="6789738" y="3717925"/>
          <p14:tracePt t="87657" x="6781800" y="3717925"/>
          <p14:tracePt t="87673" x="6773863" y="3717925"/>
          <p14:tracePt t="87681" x="6751638" y="3717925"/>
          <p14:tracePt t="87690" x="6705600" y="3763963"/>
          <p14:tracePt t="87698" x="6621463" y="3863975"/>
          <p14:tracePt t="87714" x="6362700" y="4152900"/>
          <p14:tracePt t="87731" x="6096000" y="4449763"/>
          <p14:tracePt t="87748" x="5768975" y="4664075"/>
          <p14:tracePt t="87765" x="5502275" y="4808538"/>
          <p14:tracePt t="87781" x="5349875" y="4876800"/>
          <p14:tracePt t="87785" x="5280025" y="4906963"/>
          <p14:tracePt t="87798" x="5227638" y="4914900"/>
          <p14:tracePt t="87815" x="5165725" y="4930775"/>
          <p14:tracePt t="87831" x="5135563" y="4930775"/>
          <p14:tracePt t="87849" x="5089525" y="4906963"/>
          <p14:tracePt t="87865" x="5067300" y="4892675"/>
          <p14:tracePt t="87881" x="5029200" y="4846638"/>
          <p14:tracePt t="87898" x="5013325" y="4830763"/>
          <p14:tracePt t="87915" x="5006975" y="4800600"/>
          <p14:tracePt t="87931" x="4991100" y="4784725"/>
          <p14:tracePt t="87948" x="4968875" y="4778375"/>
          <p14:tracePt t="87965" x="4854575" y="4762500"/>
          <p14:tracePt t="87982" x="4732338" y="4762500"/>
          <p14:tracePt t="87998" x="4640263" y="4762500"/>
          <p14:tracePt t="88015" x="4579938" y="4762500"/>
          <p14:tracePt t="88031" x="4572000" y="4762500"/>
          <p14:tracePt t="88050" x="4564063" y="4762500"/>
          <p14:tracePt t="88074" x="4564063" y="4754563"/>
          <p14:tracePt t="88090" x="4564063" y="4746625"/>
          <p14:tracePt t="88098" x="4572000" y="4746625"/>
          <p14:tracePt t="88115" x="4572000" y="4740275"/>
          <p14:tracePt t="90081" x="4572000" y="4732338"/>
          <p14:tracePt t="91042" x="4587875" y="4732338"/>
          <p14:tracePt t="91049" x="4618038" y="4732338"/>
          <p14:tracePt t="91057" x="4670425" y="4732338"/>
          <p14:tracePt t="91066" x="4762500" y="4732338"/>
          <p14:tracePt t="91082" x="4983163" y="4732338"/>
          <p14:tracePt t="91100" x="5173663" y="4732338"/>
          <p14:tracePt t="91116" x="5326063" y="4732338"/>
          <p14:tracePt t="91132" x="5418138" y="4732338"/>
          <p14:tracePt t="91149" x="5426075" y="4732338"/>
          <p14:tracePt t="91273" x="5426075" y="4724400"/>
          <p14:tracePt t="91298" x="5448300" y="4708525"/>
          <p14:tracePt t="91305" x="5494338" y="4686300"/>
          <p14:tracePt t="91316" x="5508625" y="4678363"/>
          <p14:tracePt t="91332" x="5592763" y="4678363"/>
          <p14:tracePt t="91349" x="5630863" y="4656138"/>
          <p14:tracePt t="91730" x="5630863" y="4648200"/>
          <p14:tracePt t="91737" x="5616575" y="4632325"/>
          <p14:tracePt t="91750" x="5584825" y="4625975"/>
          <p14:tracePt t="91766" x="5494338" y="4511675"/>
          <p14:tracePt t="91783" x="5364163" y="4343400"/>
          <p14:tracePt t="91801" x="5121275" y="4046538"/>
          <p14:tracePt t="91817" x="5037138" y="3924300"/>
          <p14:tracePt t="91832" x="5029200" y="3902075"/>
          <p14:tracePt t="91850" x="5029200" y="3848100"/>
          <p14:tracePt t="91866" x="5029200" y="3825875"/>
          <p14:tracePt t="91883" x="5029200" y="3810000"/>
          <p14:tracePt t="91899" x="5029200" y="3802063"/>
          <p14:tracePt t="92458" x="5029200" y="3794125"/>
          <p14:tracePt t="92465" x="5059363" y="3802063"/>
          <p14:tracePt t="92473" x="5113338" y="3832225"/>
          <p14:tracePt t="92483" x="5165725" y="3856038"/>
          <p14:tracePt t="92500" x="5295900" y="3954463"/>
          <p14:tracePt t="92516" x="5418138" y="4060825"/>
          <p14:tracePt t="92533" x="5562600" y="4160838"/>
          <p14:tracePt t="92549" x="5661025" y="4221163"/>
          <p14:tracePt t="92566" x="5745163" y="4275138"/>
          <p14:tracePt t="92583" x="5768975" y="4283075"/>
          <p14:tracePt t="92599" x="5783263" y="4289425"/>
          <p14:tracePt t="92616" x="5791200" y="4305300"/>
          <p14:tracePt t="92633" x="5813425" y="4321175"/>
          <p14:tracePt t="92650" x="5859463" y="4365625"/>
          <p14:tracePt t="92666" x="5951538" y="4441825"/>
          <p14:tracePt t="92683" x="6042025" y="4503738"/>
          <p14:tracePt t="92700" x="6103938" y="4549775"/>
          <p14:tracePt t="92716" x="6164263" y="4579938"/>
          <p14:tracePt t="92733" x="6202363" y="4594225"/>
          <p14:tracePt t="94121" x="6202363" y="4572000"/>
          <p14:tracePt t="94129" x="6202363" y="4518025"/>
          <p14:tracePt t="94137" x="6226175" y="4441825"/>
          <p14:tracePt t="94150" x="6232525" y="4427538"/>
          <p14:tracePt t="94167" x="6248400" y="4365625"/>
          <p14:tracePt t="94184" x="6278563" y="4244975"/>
          <p14:tracePt t="94201" x="6278563" y="4198938"/>
          <p14:tracePt t="94217" x="6294438" y="4160838"/>
          <p14:tracePt t="94233" x="6302375" y="4137025"/>
          <p14:tracePt t="94250" x="6302375" y="4130675"/>
          <p14:tracePt t="94266" x="6302375" y="4114800"/>
          <p14:tracePt t="94283" x="6308725" y="4098925"/>
          <p14:tracePt t="94300" x="6308725" y="4092575"/>
          <p14:tracePt t="94317" x="6308725" y="4076700"/>
          <p14:tracePt t="94334" x="6324600" y="4060825"/>
          <p14:tracePt t="94350" x="6332538" y="4038600"/>
          <p14:tracePt t="94367" x="6346825" y="4022725"/>
          <p14:tracePt t="94385" x="6354763" y="4008438"/>
          <p14:tracePt t="94401" x="6378575" y="3984625"/>
          <p14:tracePt t="94417" x="6400800" y="3954463"/>
          <p14:tracePt t="94434" x="6423025" y="3924300"/>
          <p14:tracePt t="94450" x="6461125" y="3870325"/>
          <p14:tracePt t="94467" x="6484938" y="3832225"/>
          <p14:tracePt t="94483" x="6499225" y="3817938"/>
          <p14:tracePt t="94689" x="6492875" y="3825875"/>
          <p14:tracePt t="94698" x="6461125" y="3840163"/>
          <p14:tracePt t="94706" x="6423025" y="3856038"/>
          <p14:tracePt t="94717" x="6354763" y="3878263"/>
          <p14:tracePt t="94734" x="6210300" y="3908425"/>
          <p14:tracePt t="94750" x="6057900" y="3916363"/>
          <p14:tracePt t="94767" x="6019800" y="3916363"/>
          <p14:tracePt t="94793" x="6042025" y="3916363"/>
          <p14:tracePt t="94801" x="6126163" y="3946525"/>
          <p14:tracePt t="94816" x="6316663" y="3992563"/>
          <p14:tracePt t="94833" x="6675438" y="4008438"/>
          <p14:tracePt t="94850" x="6956425" y="4016375"/>
          <p14:tracePt t="94867" x="7032625" y="4016375"/>
          <p14:tracePt t="94904" x="6964363" y="4008438"/>
          <p14:tracePt t="94917" x="6873875" y="3992563"/>
          <p14:tracePt t="94933" x="6621463" y="3916363"/>
          <p14:tracePt t="94950" x="6430963" y="3902075"/>
          <p14:tracePt t="94967" x="6354763" y="3902075"/>
          <p14:tracePt t="95000" x="6362700" y="3902075"/>
          <p14:tracePt t="95017" x="6530975" y="3932238"/>
          <p14:tracePt t="95033" x="6637338" y="3962400"/>
          <p14:tracePt t="95050" x="6637338" y="3970338"/>
          <p14:tracePt t="95225" x="6629400" y="3970338"/>
          <p14:tracePt t="95249" x="6651625" y="3954463"/>
          <p14:tracePt t="95258" x="6675438" y="3946525"/>
          <p14:tracePt t="95267" x="6727825" y="3916363"/>
          <p14:tracePt t="95284" x="6850063" y="3870325"/>
          <p14:tracePt t="95301" x="7018338" y="3794125"/>
          <p14:tracePt t="95317" x="7192963" y="3725863"/>
          <p14:tracePt t="95334" x="7315200" y="3673475"/>
          <p14:tracePt t="95351" x="7353300" y="3641725"/>
          <p14:tracePt t="95394" x="7353300" y="3635375"/>
          <p14:tracePt t="95418" x="7353300" y="3619500"/>
          <p14:tracePt t="95425" x="7353300" y="3611563"/>
          <p14:tracePt t="95441" x="7353300" y="3603625"/>
          <p14:tracePt t="95451" x="7353300" y="3589338"/>
          <p14:tracePt t="95467" x="7353300" y="3565525"/>
          <p14:tracePt t="95484" x="7353300" y="3551238"/>
          <p14:tracePt t="95501" x="7353300" y="3527425"/>
          <p14:tracePt t="95517" x="7353300" y="3513138"/>
          <p14:tracePt t="95534" x="7353300" y="3482975"/>
          <p14:tracePt t="95551" x="7353300" y="3475038"/>
          <p14:tracePt t="95568" x="7353300" y="3467100"/>
          <p14:tracePt t="95585" x="7331075" y="3444875"/>
          <p14:tracePt t="95601" x="7299325" y="3429000"/>
          <p14:tracePt t="95618" x="7261225" y="3406775"/>
          <p14:tracePt t="95634" x="7231063" y="3398838"/>
          <p14:tracePt t="95651" x="7216775" y="3382963"/>
          <p14:tracePt t="95684" x="7216775" y="3375025"/>
          <p14:tracePt t="95701" x="7216775" y="3360738"/>
          <p14:tracePt t="95717" x="7216775" y="3352800"/>
          <p14:tracePt t="95734" x="7216775" y="3336925"/>
          <p14:tracePt t="95751" x="7216775" y="3322638"/>
          <p14:tracePt t="95768" x="7208838" y="3306763"/>
          <p14:tracePt t="95785" x="7192963" y="3292475"/>
          <p14:tracePt t="95801" x="7178675" y="3292475"/>
          <p14:tracePt t="95817" x="7132638" y="3292475"/>
          <p14:tracePt t="95834" x="7094538" y="3292475"/>
          <p14:tracePt t="95851" x="7048500" y="3292475"/>
          <p14:tracePt t="95867" x="7026275" y="3292475"/>
          <p14:tracePt t="95884" x="6980238" y="3292475"/>
          <p14:tracePt t="95901" x="6956425" y="3344863"/>
          <p14:tracePt t="95918" x="6950075" y="3382963"/>
          <p14:tracePt t="95934" x="6950075" y="3421063"/>
          <p14:tracePt t="95951" x="6956425" y="3451225"/>
          <p14:tracePt t="95968" x="7010400" y="3467100"/>
          <p14:tracePt t="95985" x="7070725" y="3482975"/>
          <p14:tracePt t="96001" x="7102475" y="3482975"/>
          <p14:tracePt t="96034" x="7108825" y="3482975"/>
          <p14:tracePt t="96057" x="7116763" y="3475038"/>
          <p14:tracePt t="96068" x="7124700" y="3467100"/>
          <p14:tracePt t="96098" x="7124700" y="3459163"/>
          <p14:tracePt t="96108" x="7116763" y="3459163"/>
          <p14:tracePt t="96118" x="7108825" y="3459163"/>
          <p14:tracePt t="96134" x="7102475" y="3459163"/>
          <p14:tracePt t="96151" x="7094538" y="3459163"/>
          <p14:tracePt t="96202" x="7086600" y="3459163"/>
          <p14:tracePt t="96217" x="7086600" y="3475038"/>
          <p14:tracePt t="96233" x="7086600" y="3497263"/>
          <p14:tracePt t="96241" x="7086600" y="3513138"/>
          <p14:tracePt t="96250" x="7086600" y="3521075"/>
          <p14:tracePt t="96267" x="7086600" y="3535363"/>
          <p14:tracePt t="96284" x="7086600" y="3551238"/>
          <p14:tracePt t="96301" x="7078663" y="3603625"/>
          <p14:tracePt t="96319" x="7070725" y="3741738"/>
          <p14:tracePt t="96324" x="7064375" y="3810000"/>
          <p14:tracePt t="96335" x="7048500" y="3894138"/>
          <p14:tracePt t="96351" x="7018338" y="4060825"/>
          <p14:tracePt t="96368" x="7002463" y="4244975"/>
          <p14:tracePt t="96385" x="7002463" y="4313238"/>
          <p14:tracePt t="96401" x="7002463" y="4365625"/>
          <p14:tracePt t="96418" x="7002463" y="4381500"/>
          <p14:tracePt t="96435" x="7010400" y="4411663"/>
          <p14:tracePt t="96451" x="7026275" y="4435475"/>
          <p14:tracePt t="96468" x="7026275" y="4449763"/>
          <p14:tracePt t="96484" x="7032625" y="4465638"/>
          <p14:tracePt t="96501" x="7040563" y="4487863"/>
          <p14:tracePt t="96518" x="7048500" y="4518025"/>
          <p14:tracePt t="96534" x="7064375" y="4579938"/>
          <p14:tracePt t="96552" x="7078663" y="4625975"/>
          <p14:tracePt t="96568" x="7094538" y="4664075"/>
          <p14:tracePt t="96690" x="7094538" y="4656138"/>
          <p14:tracePt t="96698" x="7094538" y="4648200"/>
          <p14:tracePt t="96713" x="7094538" y="4640263"/>
          <p14:tracePt t="96724" x="7094538" y="4625975"/>
          <p14:tracePt t="97145" x="7094538" y="4602163"/>
          <p14:tracePt t="97155" x="7070725" y="4564063"/>
          <p14:tracePt t="97161" x="7032625" y="4495800"/>
          <p14:tracePt t="97170" x="6980238" y="4427538"/>
          <p14:tracePt t="97185" x="6911975" y="4351338"/>
          <p14:tracePt t="97201" x="6705600" y="4160838"/>
          <p14:tracePt t="97218" x="6575425" y="4054475"/>
          <p14:tracePt t="97235" x="6545263" y="4022725"/>
          <p14:tracePt t="97251" x="6545263" y="4008438"/>
          <p14:tracePt t="97268" x="6537325" y="4000500"/>
          <p14:tracePt t="97285" x="6537325" y="3984625"/>
          <p14:tracePt t="97301" x="6537325" y="3978275"/>
          <p14:tracePt t="97318" x="6537325" y="3954463"/>
          <p14:tracePt t="97335" x="6537325" y="3932238"/>
          <p14:tracePt t="97339" x="6537325" y="3924300"/>
          <p14:tracePt t="97351" x="6537325" y="3908425"/>
          <p14:tracePt t="97369" x="6537325" y="3878263"/>
          <p14:tracePt t="97385" x="6537325" y="3856038"/>
          <p14:tracePt t="97402" x="6537325" y="3810000"/>
          <p14:tracePt t="97418" x="6523038" y="3771900"/>
          <p14:tracePt t="97435" x="6492875" y="3733800"/>
          <p14:tracePt t="97451" x="6492875" y="3703638"/>
          <p14:tracePt t="97468" x="6492875" y="3695700"/>
          <p14:tracePt t="97501" x="6484938" y="3687763"/>
          <p14:tracePt t="97841" x="6484938" y="3695700"/>
          <p14:tracePt t="97849" x="6484938" y="3703638"/>
          <p14:tracePt t="97857" x="6484938" y="3711575"/>
          <p14:tracePt t="97868" x="6499225" y="3741738"/>
          <p14:tracePt t="97885" x="6575425" y="3878263"/>
          <p14:tracePt t="97902" x="6689725" y="3962400"/>
          <p14:tracePt t="97918" x="6842125" y="4068763"/>
          <p14:tracePt t="97935" x="7032625" y="4168775"/>
          <p14:tracePt t="97953" x="7383463" y="4305300"/>
          <p14:tracePt t="97969" x="7650163" y="4359275"/>
          <p14:tracePt t="97985" x="7832725" y="4411663"/>
          <p14:tracePt t="98002" x="7978775" y="4435475"/>
          <p14:tracePt t="98019" x="8107363" y="4449763"/>
          <p14:tracePt t="98035" x="8161338" y="4449763"/>
          <p14:tracePt t="98052" x="8191500" y="4449763"/>
          <p14:tracePt t="98068" x="8199438" y="4449763"/>
          <p14:tracePt t="98085" x="8221663" y="4441825"/>
          <p14:tracePt t="98102" x="8251825" y="4411663"/>
          <p14:tracePt t="98118" x="8275638" y="4397375"/>
          <p14:tracePt t="98135" x="8297863" y="4381500"/>
          <p14:tracePt t="98152" x="8305800" y="4381500"/>
          <p14:tracePt t="98169" x="8321675" y="4373563"/>
          <p14:tracePt t="98185" x="8343900" y="4365625"/>
          <p14:tracePt t="98202" x="8412163" y="4351338"/>
          <p14:tracePt t="98218" x="8474075" y="4343400"/>
          <p14:tracePt t="98235" x="8556625" y="4321175"/>
          <p14:tracePt t="98252" x="8594725" y="4305300"/>
          <p14:tracePt t="98268" x="8610600" y="4297363"/>
          <p14:tracePt t="98301" x="8626475" y="4289425"/>
          <p14:tracePt t="98318" x="8656638" y="4289425"/>
          <p14:tracePt t="98334" x="8716963" y="4275138"/>
          <p14:tracePt t="98351" x="8770938" y="4259263"/>
          <p14:tracePt t="98368" x="8801100" y="4259263"/>
          <p14:tracePt t="98384" x="8823325" y="4259263"/>
          <p14:tracePt t="98418" x="8831263" y="4259263"/>
          <p14:tracePt t="98448" x="8839200" y="4259263"/>
          <p14:tracePt t="98464" x="8855075" y="4259263"/>
          <p14:tracePt t="98481" x="8861425" y="4267200"/>
          <p14:tracePt t="98496" x="8869363" y="4275138"/>
          <p14:tracePt t="98504" x="8885238" y="4289425"/>
          <p14:tracePt t="98518" x="8893175" y="4297363"/>
          <p14:tracePt t="98535" x="8899525" y="4313238"/>
          <p14:tracePt t="98551" x="8907463" y="4321175"/>
          <p14:tracePt t="98568" x="8907463" y="4327525"/>
          <p14:tracePt t="98890" x="8877300" y="4321175"/>
          <p14:tracePt t="98897" x="8855075" y="4313238"/>
          <p14:tracePt t="98907" x="8823325" y="4305300"/>
          <p14:tracePt t="98919" x="8763000" y="4283075"/>
          <p14:tracePt t="98935" x="8572500" y="4229100"/>
          <p14:tracePt t="98952" x="7924800" y="4114800"/>
          <p14:tracePt t="98969" x="7650163" y="4084638"/>
          <p14:tracePt t="98985" x="6956425" y="3984625"/>
          <p14:tracePt t="99002" x="6583363" y="3924300"/>
          <p14:tracePt t="99019" x="6340475" y="3870325"/>
          <p14:tracePt t="99035" x="6248400" y="3840163"/>
          <p14:tracePt t="99052" x="6232525" y="3832225"/>
          <p14:tracePt t="99107" x="6226175" y="3832225"/>
          <p14:tracePt t="99114" x="6218238" y="3832225"/>
          <p14:tracePt t="99121" x="6194425" y="3825875"/>
          <p14:tracePt t="99135" x="6156325" y="3825875"/>
          <p14:tracePt t="99153" x="6049963" y="3817938"/>
          <p14:tracePt t="99169" x="5943600" y="3817938"/>
          <p14:tracePt t="99185" x="5837238" y="3817938"/>
          <p14:tracePt t="99202" x="5761038" y="3802063"/>
          <p14:tracePt t="99219" x="5715000" y="3802063"/>
          <p14:tracePt t="99235" x="5715000" y="3794125"/>
          <p14:tracePt t="99273" x="5707063" y="3794125"/>
          <p14:tracePt t="99289" x="5707063" y="3787775"/>
          <p14:tracePt t="99302" x="5707063" y="3779838"/>
          <p14:tracePt t="99318" x="5707063" y="3756025"/>
          <p14:tracePt t="99335" x="5707063" y="3711575"/>
          <p14:tracePt t="99337" x="5707063" y="3687763"/>
          <p14:tracePt t="99352" x="5715000" y="3649663"/>
          <p14:tracePt t="99368" x="5722938" y="3611563"/>
          <p14:tracePt t="99385" x="5737225" y="3551238"/>
          <p14:tracePt t="99402" x="5753100" y="3497263"/>
          <p14:tracePt t="99419" x="5783263" y="3451225"/>
          <p14:tracePt t="99435" x="5837238" y="3398838"/>
          <p14:tracePt t="99452" x="5921375" y="3360738"/>
          <p14:tracePt t="99469" x="6011863" y="3322638"/>
          <p14:tracePt t="99485" x="6096000" y="3284538"/>
          <p14:tracePt t="99502" x="6218238" y="3254375"/>
          <p14:tracePt t="99519" x="6302375" y="3230563"/>
          <p14:tracePt t="99535" x="6378575" y="3216275"/>
          <p14:tracePt t="99553" x="6461125" y="3216275"/>
          <p14:tracePt t="99569" x="6507163" y="3216275"/>
          <p14:tracePt t="99586" x="6561138" y="3230563"/>
          <p14:tracePt t="99602" x="6599238" y="3238500"/>
          <p14:tracePt t="99619" x="6651625" y="3260725"/>
          <p14:tracePt t="99635" x="6743700" y="3306763"/>
          <p14:tracePt t="99652" x="6811963" y="3330575"/>
          <p14:tracePt t="99669" x="6858000" y="3360738"/>
          <p14:tracePt t="99686" x="6873875" y="3375025"/>
          <p14:tracePt t="99702" x="6880225" y="3382963"/>
          <p14:tracePt t="99719" x="6880225" y="3406775"/>
          <p14:tracePt t="99737" x="6904038" y="3467100"/>
          <p14:tracePt t="99753" x="6911975" y="3521075"/>
          <p14:tracePt t="99769" x="6918325" y="3581400"/>
          <p14:tracePt t="99786" x="6918325" y="3635375"/>
          <p14:tracePt t="99802" x="6918325" y="3695700"/>
          <p14:tracePt t="99819" x="6918325" y="3749675"/>
          <p14:tracePt t="99836" x="6880225" y="3810000"/>
          <p14:tracePt t="99852" x="6850063" y="3848100"/>
          <p14:tracePt t="99869" x="6804025" y="3878263"/>
          <p14:tracePt t="99886" x="6759575" y="3908425"/>
          <p14:tracePt t="99902" x="6675438" y="3932238"/>
          <p14:tracePt t="99921" x="6530975" y="3932238"/>
          <p14:tracePt t="99937" x="6408738" y="3932238"/>
          <p14:tracePt t="99953" x="6248400" y="3932238"/>
          <p14:tracePt t="99969" x="6096000" y="3932238"/>
          <p14:tracePt t="99986" x="5965825" y="3924300"/>
          <p14:tracePt t="100002" x="5837238" y="3908425"/>
          <p14:tracePt t="100019" x="5730875" y="3886200"/>
          <p14:tracePt t="100036" x="5668963" y="3870325"/>
          <p14:tracePt t="100052" x="5638800" y="3848100"/>
          <p14:tracePt t="100069" x="5608638" y="3825875"/>
          <p14:tracePt t="100086" x="5600700" y="3802063"/>
          <p14:tracePt t="100102" x="5592763" y="3763963"/>
          <p14:tracePt t="100119" x="5584825" y="3717925"/>
          <p14:tracePt t="100136" x="5584825" y="3665538"/>
          <p14:tracePt t="100153" x="5584825" y="3597275"/>
          <p14:tracePt t="100169" x="5600700" y="3551238"/>
          <p14:tracePt t="100186" x="5622925" y="3521075"/>
          <p14:tracePt t="100202" x="5654675" y="3475038"/>
          <p14:tracePt t="100219" x="5692775" y="3451225"/>
          <p14:tracePt t="100236" x="5730875" y="3451225"/>
          <p14:tracePt t="100252" x="5829300" y="3444875"/>
          <p14:tracePt t="100269" x="5935663" y="3421063"/>
          <p14:tracePt t="100286" x="6027738" y="3406775"/>
          <p14:tracePt t="100302" x="6134100" y="3398838"/>
          <p14:tracePt t="100319" x="6210300" y="3382963"/>
          <p14:tracePt t="100336" x="6248400" y="3382963"/>
          <p14:tracePt t="100339" x="6264275" y="3382963"/>
          <p14:tracePt t="100353" x="6302375" y="3382963"/>
          <p14:tracePt t="100369" x="6346825" y="3390900"/>
          <p14:tracePt t="100386" x="6378575" y="3413125"/>
          <p14:tracePt t="100403" x="6408738" y="3421063"/>
          <p14:tracePt t="100419" x="6430963" y="3444875"/>
          <p14:tracePt t="100436" x="6438900" y="3459163"/>
          <p14:tracePt t="100452" x="6484938" y="3527425"/>
          <p14:tracePt t="100469" x="6530975" y="3627438"/>
          <p14:tracePt t="100486" x="6561138" y="3733800"/>
          <p14:tracePt t="100502" x="6583363" y="3840163"/>
          <p14:tracePt t="100519" x="6599238" y="3916363"/>
          <p14:tracePt t="100536" x="6599238" y="3970338"/>
          <p14:tracePt t="100553" x="6599238" y="3984625"/>
          <p14:tracePt t="100569" x="6599238" y="4022725"/>
          <p14:tracePt t="100586" x="6575425" y="4038600"/>
          <p14:tracePt t="100602" x="6523038" y="4046538"/>
          <p14:tracePt t="100620" x="6438900" y="4054475"/>
          <p14:tracePt t="100636" x="6370638" y="4054475"/>
          <p14:tracePt t="100653" x="6278563" y="4054475"/>
          <p14:tracePt t="100669" x="6194425" y="4030663"/>
          <p14:tracePt t="100686" x="6142038" y="4008438"/>
          <p14:tracePt t="100703" x="6096000" y="3984625"/>
          <p14:tracePt t="100719" x="6065838" y="3954463"/>
          <p14:tracePt t="100737" x="5997575" y="3878263"/>
          <p14:tracePt t="100752" x="5981700" y="3856038"/>
          <p14:tracePt t="100769" x="5943600" y="3756025"/>
          <p14:tracePt t="100786" x="5913438" y="3695700"/>
          <p14:tracePt t="100803" x="5905500" y="3649663"/>
          <p14:tracePt t="100820" x="5897563" y="3627438"/>
          <p14:tracePt t="100836" x="5897563" y="3603625"/>
          <p14:tracePt t="100853" x="5889625" y="3597275"/>
          <p14:tracePt t="101337" x="5889625" y="3603625"/>
          <p14:tracePt t="101353" x="5889625" y="3627438"/>
          <p14:tracePt t="101361" x="5889625" y="3641725"/>
          <p14:tracePt t="101369" x="5889625" y="3649663"/>
          <p14:tracePt t="101386" x="5889625" y="3679825"/>
          <p14:tracePt t="101403" x="5889625" y="3711575"/>
          <p14:tracePt t="101419" x="5935663" y="3733800"/>
          <p14:tracePt t="101436" x="5973763" y="3763963"/>
          <p14:tracePt t="101453" x="6042025" y="3779838"/>
          <p14:tracePt t="101469" x="6111875" y="3802063"/>
          <p14:tracePt t="101486" x="6256338" y="3817938"/>
          <p14:tracePt t="101503" x="6430963" y="3840163"/>
          <p14:tracePt t="101519" x="6629400" y="3840163"/>
          <p14:tracePt t="101537" x="6956425" y="3856038"/>
          <p14:tracePt t="101553" x="7140575" y="3886200"/>
          <p14:tracePt t="101569" x="7307263" y="3932238"/>
          <p14:tracePt t="101586" x="7483475" y="3984625"/>
          <p14:tracePt t="101603" x="7658100" y="4038600"/>
          <p14:tracePt t="101619" x="7818438" y="4106863"/>
          <p14:tracePt t="101636" x="7954963" y="4175125"/>
          <p14:tracePt t="101653" x="8137525" y="4275138"/>
          <p14:tracePt t="101670" x="8343900" y="4397375"/>
          <p14:tracePt t="101686" x="8518525" y="4495800"/>
          <p14:tracePt t="101703" x="8656638" y="4556125"/>
          <p14:tracePt t="101720" x="8740775" y="4594225"/>
          <p14:tracePt t="101793" x="8755063" y="4594225"/>
          <p14:tracePt t="101803" x="8763000" y="4594225"/>
          <p14:tracePt t="101809" x="8785225" y="4594225"/>
          <p14:tracePt t="101819" x="8847138" y="4594225"/>
          <p14:tracePt t="101837" x="8991600" y="4594225"/>
          <p14:tracePt t="101841" x="9075738" y="4594225"/>
          <p14:tracePt t="101853" x="9190038" y="4594225"/>
          <p14:tracePt t="101870" x="9432925" y="4632325"/>
          <p14:tracePt t="101886" x="9647238" y="4656138"/>
          <p14:tracePt t="101903" x="9761538" y="4670425"/>
          <p14:tracePt t="101920" x="9783763" y="4670425"/>
          <p14:tracePt t="102034" x="9791700" y="4670425"/>
          <p14:tracePt t="102121" x="9783763" y="4670425"/>
          <p14:tracePt t="102129" x="9775825" y="4670425"/>
          <p14:tracePt t="102139" x="9769475" y="4670425"/>
          <p14:tracePt t="102153" x="9731375" y="4656138"/>
          <p14:tracePt t="102170" x="9685338" y="4648200"/>
          <p14:tracePt t="102186" x="9655175" y="4648200"/>
          <p14:tracePt t="102203" x="9639300" y="4640263"/>
          <p14:tracePt t="102220" x="9623425" y="4640263"/>
          <p14:tracePt t="102253" x="9617075" y="4640263"/>
          <p14:tracePt t="102570" x="9617075" y="4632325"/>
          <p14:tracePt t="103866" x="9601200" y="4632325"/>
          <p14:tracePt t="103873" x="9547225" y="4632325"/>
          <p14:tracePt t="103882" x="9440863" y="4610100"/>
          <p14:tracePt t="103889" x="9296400" y="4572000"/>
          <p14:tracePt t="103904" x="9029700" y="4503738"/>
          <p14:tracePt t="103920" x="8374063" y="4664075"/>
          <p14:tracePt t="103937" x="6934200" y="5059363"/>
          <p14:tracePt t="103954" x="5837238" y="5135563"/>
          <p14:tracePt t="103970" x="4822825" y="5135563"/>
          <p14:tracePt t="103987" x="4000500" y="5135563"/>
          <p14:tracePt t="104004" x="3527425" y="5135563"/>
          <p14:tracePt t="104020" x="3284538" y="5097463"/>
          <p14:tracePt t="104037" x="3146425" y="5075238"/>
          <p14:tracePt t="104054" x="3101975" y="5059363"/>
          <p14:tracePt t="104070" x="3055938" y="5029200"/>
          <p14:tracePt t="104087" x="3009900" y="4999038"/>
          <p14:tracePt t="104104" x="2925763" y="4953000"/>
          <p14:tracePt t="104121" x="2827338" y="4906963"/>
          <p14:tracePt t="104138" x="2667000" y="4868863"/>
          <p14:tracePt t="104154" x="2514600" y="4860925"/>
          <p14:tracePt t="104171" x="2362200" y="4860925"/>
          <p14:tracePt t="104187" x="2232025" y="4860925"/>
          <p14:tracePt t="104204" x="2155825" y="4860925"/>
          <p14:tracePt t="104220" x="2133600" y="4860925"/>
          <p14:tracePt t="104237" x="2125663" y="4860925"/>
          <p14:tracePt t="104273" x="2117725" y="4860925"/>
          <p14:tracePt t="104287" x="2111375" y="4854575"/>
          <p14:tracePt t="104305" x="2035175" y="4838700"/>
          <p14:tracePt t="104320" x="1958975" y="4838700"/>
          <p14:tracePt t="104337" x="1638300" y="4838700"/>
          <p14:tracePt t="104354" x="1447800" y="4838700"/>
          <p14:tracePt t="104371" x="1295400" y="4838700"/>
          <p14:tracePt t="104387" x="1241425" y="4838700"/>
          <p14:tracePt t="104537" x="1257300" y="4838700"/>
          <p14:tracePt t="104545" x="1295400" y="4838700"/>
          <p14:tracePt t="104554" x="1363663" y="4838700"/>
          <p14:tracePt t="104571" x="1616075" y="4838700"/>
          <p14:tracePt t="104587" x="2027238" y="4838700"/>
          <p14:tracePt t="104604" x="2628900" y="4838700"/>
          <p14:tracePt t="104621" x="3222625" y="4838700"/>
          <p14:tracePt t="104638" x="3763963" y="4838700"/>
          <p14:tracePt t="104654" x="4321175" y="4838700"/>
          <p14:tracePt t="104671" x="4899025" y="4838700"/>
          <p14:tracePt t="104687" x="5502275" y="4838700"/>
          <p14:tracePt t="104705" x="6454775" y="4838700"/>
          <p14:tracePt t="104721" x="7070725" y="4838700"/>
          <p14:tracePt t="104737" x="7589838" y="4838700"/>
          <p14:tracePt t="104754" x="8107363" y="4838700"/>
          <p14:tracePt t="104771" x="8564563" y="4838700"/>
          <p14:tracePt t="104787" x="8937625" y="4838700"/>
          <p14:tracePt t="104804" x="9228138" y="4838700"/>
          <p14:tracePt t="104821" x="9456738" y="4816475"/>
          <p14:tracePt t="104838" x="9631363" y="4800600"/>
          <p14:tracePt t="104842" x="9699625" y="4792663"/>
          <p14:tracePt t="104854" x="9775825" y="4792663"/>
          <p14:tracePt t="104871" x="9859963" y="4770438"/>
          <p14:tracePt t="104887" x="9890125" y="4762500"/>
          <p14:tracePt t="104969" x="9906000" y="4762500"/>
          <p14:tracePt t="105017" x="9906000" y="4754563"/>
          <p14:tracePt t="105025" x="9921875" y="4740275"/>
          <p14:tracePt t="105037" x="9936163" y="4740275"/>
          <p14:tracePt t="105054" x="9959975" y="4732338"/>
          <p14:tracePt t="105161" x="9944100" y="4732338"/>
          <p14:tracePt t="105169" x="9921875" y="4724400"/>
          <p14:tracePt t="105177" x="9883775" y="4716463"/>
          <p14:tracePt t="105188" x="9837738" y="4716463"/>
          <p14:tracePt t="105204" x="9715500" y="4716463"/>
          <p14:tracePt t="105221" x="9540875" y="4732338"/>
          <p14:tracePt t="105238" x="9312275" y="4740275"/>
          <p14:tracePt t="105254" x="9059863" y="4740275"/>
          <p14:tracePt t="105271" x="8823325" y="4740275"/>
          <p14:tracePt t="105287" x="8678863" y="4740275"/>
          <p14:tracePt t="105304" x="8556625" y="4740275"/>
          <p14:tracePt t="105321" x="8518525" y="4740275"/>
          <p14:tracePt t="105338" x="8496300" y="4740275"/>
          <p14:tracePt t="105354" x="8466138" y="4740275"/>
          <p14:tracePt t="105371" x="8412163" y="4740275"/>
          <p14:tracePt t="105388" x="8297863" y="4740275"/>
          <p14:tracePt t="105404" x="8183563" y="4740275"/>
          <p14:tracePt t="105421" x="8093075" y="4740275"/>
          <p14:tracePt t="105438" x="8016875" y="4740275"/>
          <p14:tracePt t="105454" x="7985125" y="4740275"/>
          <p14:tracePt t="106113" x="7962900" y="4740275"/>
          <p14:tracePt t="106121" x="7940675" y="4740275"/>
          <p14:tracePt t="106129" x="7924800" y="4732338"/>
          <p14:tracePt t="106138" x="7894638" y="4724400"/>
          <p14:tracePt t="106155" x="7856538" y="4708525"/>
          <p14:tracePt t="106171" x="7734300" y="4708525"/>
          <p14:tracePt t="106188" x="7620000" y="4716463"/>
          <p14:tracePt t="106205" x="7513638" y="4724400"/>
          <p14:tracePt t="106221" x="7437438" y="4740275"/>
          <p14:tracePt t="106238" x="7375525" y="4746625"/>
          <p14:tracePt t="106255" x="7269163" y="4762500"/>
          <p14:tracePt t="106271" x="7146925" y="4762500"/>
          <p14:tracePt t="106288" x="6819900" y="4784725"/>
          <p14:tracePt t="106304" x="6561138" y="4800600"/>
          <p14:tracePt t="106321" x="6264275" y="4846638"/>
          <p14:tracePt t="106338" x="5951538" y="4892675"/>
          <p14:tracePt t="106354" x="5676900" y="4930775"/>
          <p14:tracePt t="106371" x="5486400" y="4945063"/>
          <p14:tracePt t="106388" x="5311775" y="4953000"/>
          <p14:tracePt t="106404" x="5127625" y="4953000"/>
          <p14:tracePt t="106421" x="4906963" y="4953000"/>
          <p14:tracePt t="106438" x="4686300" y="4953000"/>
          <p14:tracePt t="106454" x="4487863" y="4953000"/>
          <p14:tracePt t="106471" x="4313238" y="4945063"/>
          <p14:tracePt t="106488" x="4122738" y="4884738"/>
          <p14:tracePt t="106504" x="4068763" y="4846638"/>
          <p14:tracePt t="106521" x="4038600" y="4822825"/>
          <p14:tracePt t="106561" x="4022725" y="4822825"/>
          <p14:tracePt t="106571" x="4016375" y="4822825"/>
          <p14:tracePt t="106588" x="3954463" y="4822825"/>
          <p14:tracePt t="106605" x="3840163" y="4822825"/>
          <p14:tracePt t="106621" x="3687763" y="4838700"/>
          <p14:tracePt t="106638" x="3521075" y="4868863"/>
          <p14:tracePt t="106655" x="3375025" y="4884738"/>
          <p14:tracePt t="106671" x="3260725" y="4906963"/>
          <p14:tracePt t="106688" x="3178175" y="4914900"/>
          <p14:tracePt t="106705" x="3146425" y="4914900"/>
          <p14:tracePt t="106777" x="3140075" y="4914900"/>
          <p14:tracePt t="106786" x="3132138" y="4906963"/>
          <p14:tracePt t="106793" x="3132138" y="4892675"/>
          <p14:tracePt t="106805" x="3124200" y="4876800"/>
          <p14:tracePt t="106821" x="3124200" y="4838700"/>
          <p14:tracePt t="106838" x="3101975" y="4800600"/>
          <p14:tracePt t="106855" x="3094038" y="4770438"/>
          <p14:tracePt t="106859" x="3094038" y="4762500"/>
          <p14:tracePt t="106871" x="3086100" y="4746625"/>
          <p14:tracePt t="106888" x="3070225" y="4716463"/>
          <p14:tracePt t="106905" x="3070225" y="4686300"/>
          <p14:tracePt t="106921" x="3070225" y="4664075"/>
          <p14:tracePt t="106938" x="3070225" y="4640263"/>
          <p14:tracePt t="106956" x="3070225" y="4625975"/>
          <p14:tracePt t="106971" x="3070225" y="4602163"/>
          <p14:tracePt t="106988" x="3070225" y="4594225"/>
          <p14:tracePt t="107005" x="3070225" y="4587875"/>
          <p14:tracePt t="107089" x="3078163" y="4572000"/>
          <p14:tracePt t="107145" x="3078163" y="4564063"/>
          <p14:tracePt t="107161" x="3094038" y="4556125"/>
          <p14:tracePt t="107242" x="3108325" y="4556125"/>
          <p14:tracePt t="107249" x="3116263" y="4556125"/>
          <p14:tracePt t="107259" x="3132138" y="4556125"/>
          <p14:tracePt t="107273" x="3154363" y="4572000"/>
          <p14:tracePt t="107290" x="3192463" y="4594225"/>
          <p14:tracePt t="107304" x="3222625" y="4594225"/>
          <p14:tracePt t="107321" x="3246438" y="4602163"/>
          <p14:tracePt t="107338" x="3284538" y="4610100"/>
          <p14:tracePt t="107355" x="3298825" y="4610100"/>
          <p14:tracePt t="107371" x="3306763" y="4618038"/>
          <p14:tracePt t="107388" x="3322638" y="4625975"/>
          <p14:tracePt t="107417" x="3330575" y="4625975"/>
          <p14:tracePt t="107425" x="3336925" y="4625975"/>
          <p14:tracePt t="107438" x="3344863" y="4625975"/>
          <p14:tracePt t="107455" x="3352800" y="4625975"/>
          <p14:tracePt t="107471" x="3375025" y="4625975"/>
          <p14:tracePt t="107488" x="3390900" y="4625975"/>
          <p14:tracePt t="107505" x="3406775" y="4618038"/>
          <p14:tracePt t="107538" x="3413125" y="4618038"/>
          <p14:tracePt t="107601" x="3421063" y="4618038"/>
          <p14:tracePt t="107609" x="3429000" y="4618038"/>
          <p14:tracePt t="107617" x="3451225" y="4618038"/>
          <p14:tracePt t="107625" x="3482975" y="4618038"/>
          <p14:tracePt t="107638" x="3513138" y="4618038"/>
          <p14:tracePt t="107655" x="3589338" y="4618038"/>
          <p14:tracePt t="107671" x="3657600" y="4618038"/>
          <p14:tracePt t="107688" x="3711575" y="4602163"/>
          <p14:tracePt t="107705" x="3725863" y="4602163"/>
          <p14:tracePt t="107753" x="3733800" y="4602163"/>
          <p14:tracePt t="107761" x="3756025" y="4602163"/>
          <p14:tracePt t="107771" x="3787775" y="4602163"/>
          <p14:tracePt t="107788" x="3870325" y="4602163"/>
          <p14:tracePt t="107805" x="3992563" y="4602163"/>
          <p14:tracePt t="107821" x="4130675" y="4602163"/>
          <p14:tracePt t="107838" x="4237038" y="4602163"/>
          <p14:tracePt t="107855" x="4305300" y="4602163"/>
          <p14:tracePt t="107872" x="4327525" y="4602163"/>
          <p14:tracePt t="107969" x="4335463" y="4602163"/>
          <p14:tracePt t="107977" x="4351338" y="4602163"/>
          <p14:tracePt t="107993" x="4359275" y="4602163"/>
          <p14:tracePt t="108005" x="4373563" y="4602163"/>
          <p14:tracePt t="108022" x="4389438" y="4602163"/>
          <p14:tracePt t="108038" x="4419600" y="4602163"/>
          <p14:tracePt t="108055" x="4473575" y="4610100"/>
          <p14:tracePt t="108072" x="4564063" y="4610100"/>
          <p14:tracePt t="108088" x="4594225" y="4610100"/>
          <p14:tracePt t="108105" x="4670425" y="4610100"/>
          <p14:tracePt t="108123" x="4678363" y="4610100"/>
          <p14:tracePt t="108305" x="4686300" y="4618038"/>
          <p14:tracePt t="108329" x="4694238" y="4656138"/>
          <p14:tracePt t="108337" x="4708525" y="4702175"/>
          <p14:tracePt t="108345" x="4740275" y="4770438"/>
          <p14:tracePt t="108355" x="4740275" y="4816475"/>
          <p14:tracePt t="108372" x="4792663" y="4953000"/>
          <p14:tracePt t="108389" x="4822825" y="5067300"/>
          <p14:tracePt t="108405" x="4868863" y="5203825"/>
          <p14:tracePt t="108423" x="4930775" y="5372100"/>
          <p14:tracePt t="108439" x="4999038" y="5502275"/>
          <p14:tracePt t="108456" x="5045075" y="5616575"/>
          <p14:tracePt t="108472" x="5075238" y="5684838"/>
          <p14:tracePt t="108489" x="5089525" y="5692775"/>
          <p14:tracePt t="108529" x="5089525" y="5699125"/>
          <p14:tracePt t="109217" x="5113338" y="5707063"/>
          <p14:tracePt t="109226" x="5151438" y="5715000"/>
          <p14:tracePt t="109234" x="5227638" y="5715000"/>
          <p14:tracePt t="109242" x="5364163" y="5715000"/>
          <p14:tracePt t="109256" x="5554663" y="5715000"/>
          <p14:tracePt t="109272" x="6042025" y="5592763"/>
          <p14:tracePt t="109289" x="6956425" y="5326063"/>
          <p14:tracePt t="109306" x="7353300" y="5127625"/>
          <p14:tracePt t="109322" x="7551738" y="4999038"/>
          <p14:tracePt t="109339" x="7612063" y="4930775"/>
          <p14:tracePt t="109356" x="7612063" y="4899025"/>
          <p14:tracePt t="109372" x="7612063" y="4846638"/>
          <p14:tracePt t="109389" x="7612063" y="4816475"/>
          <p14:tracePt t="109406" x="7604125" y="4778375"/>
          <p14:tracePt t="109422" x="7604125" y="4762500"/>
          <p14:tracePt t="109439" x="7604125" y="4740275"/>
          <p14:tracePt t="109456" x="7589838" y="4724400"/>
          <p14:tracePt t="109472" x="7589838" y="4708525"/>
          <p14:tracePt t="109489" x="7589838" y="4686300"/>
          <p14:tracePt t="109506" x="7589838" y="4640263"/>
          <p14:tracePt t="109522" x="7612063" y="4594225"/>
          <p14:tracePt t="109539" x="7650163" y="4533900"/>
          <p14:tracePt t="109556" x="7696200" y="4479925"/>
          <p14:tracePt t="109572" x="7734300" y="4427538"/>
          <p14:tracePt t="109589" x="7780338" y="4397375"/>
          <p14:tracePt t="109606" x="7878763" y="4397375"/>
          <p14:tracePt t="109622" x="8054975" y="4397375"/>
          <p14:tracePt t="109639" x="8374063" y="4427538"/>
          <p14:tracePt t="109657" x="9029700" y="4525963"/>
          <p14:tracePt t="109672" x="9266238" y="4564063"/>
          <p14:tracePt t="109689" x="9791700" y="4618038"/>
          <p14:tracePt t="109706" x="9936163" y="4648200"/>
          <p14:tracePt t="109722" x="9944100" y="4648200"/>
          <p14:tracePt t="109833" x="9952038" y="4648200"/>
          <p14:tracePt t="109937" x="9952038" y="4656138"/>
          <p14:tracePt t="109947" x="9936163" y="4656138"/>
          <p14:tracePt t="109956" x="9913938" y="4656138"/>
          <p14:tracePt t="109973" x="9867900" y="4656138"/>
          <p14:tracePt t="109989" x="9791700" y="4640263"/>
          <p14:tracePt t="110006" x="9745663" y="4632325"/>
          <p14:tracePt t="110023" x="9723438" y="4632325"/>
          <p14:tracePt t="110039" x="9707563" y="4632325"/>
          <p14:tracePt t="110056" x="9699625" y="4632325"/>
          <p14:tracePt t="110073" x="9669463" y="4632325"/>
          <p14:tracePt t="110089" x="9623425" y="4632325"/>
          <p14:tracePt t="110106" x="9563100" y="4625975"/>
          <p14:tracePt t="110123" x="9440863" y="4610100"/>
          <p14:tracePt t="110139" x="9394825" y="4610100"/>
          <p14:tracePt t="110157" x="9388475" y="4610100"/>
          <p14:tracePt t="110225" x="9388475" y="4602163"/>
          <p14:tracePt t="110425" x="9402763" y="4602163"/>
          <p14:tracePt t="110433" x="9418638" y="4602163"/>
          <p14:tracePt t="110441" x="9432925" y="4602163"/>
          <p14:tracePt t="110456" x="9464675" y="4602163"/>
          <p14:tracePt t="110472" x="9532938" y="4602163"/>
          <p14:tracePt t="110489" x="9585325" y="4602163"/>
          <p14:tracePt t="110506" x="9661525" y="4572000"/>
          <p14:tracePt t="110522" x="9707563" y="4564063"/>
          <p14:tracePt t="110539" x="9715500" y="4564063"/>
          <p14:tracePt t="110557" x="9723438" y="4556125"/>
          <p14:tracePt t="110609" x="9731375" y="4556125"/>
          <p14:tracePt t="110945" x="9715500" y="4556125"/>
          <p14:tracePt t="110953" x="9685338" y="4556125"/>
          <p14:tracePt t="110961" x="9655175" y="4556125"/>
          <p14:tracePt t="110973" x="9609138" y="4556125"/>
          <p14:tracePt t="110989" x="9448800" y="4572000"/>
          <p14:tracePt t="111006" x="9274175" y="4618038"/>
          <p14:tracePt t="111023" x="9021763" y="4656138"/>
          <p14:tracePt t="111039" x="8747125" y="4694238"/>
          <p14:tracePt t="111056" x="8382000" y="4724400"/>
          <p14:tracePt t="111072" x="8175625" y="4724400"/>
          <p14:tracePt t="111089" x="8008938" y="4724400"/>
          <p14:tracePt t="111106" x="7870825" y="4724400"/>
          <p14:tracePt t="111123" x="7794625" y="4724400"/>
          <p14:tracePt t="111139" x="7750175" y="4724400"/>
          <p14:tracePt t="111156" x="7742238" y="4724400"/>
          <p14:tracePt t="111173" x="7734300" y="4724400"/>
          <p14:tracePt t="111189" x="7718425" y="4724400"/>
          <p14:tracePt t="111206" x="7712075" y="4716463"/>
          <p14:tracePt t="111223" x="7680325" y="4708525"/>
          <p14:tracePt t="111239" x="7635875" y="4678363"/>
          <p14:tracePt t="111256" x="7467600" y="4618038"/>
          <p14:tracePt t="111273" x="7353300" y="4579938"/>
          <p14:tracePt t="111289" x="7261225" y="4549775"/>
          <p14:tracePt t="111306" x="7223125" y="4541838"/>
          <p14:tracePt t="111505" x="7216775" y="4541838"/>
          <p14:tracePt t="111513" x="7208838" y="4541838"/>
          <p14:tracePt t="112257" x="7200900" y="4541838"/>
          <p14:tracePt t="112265" x="7192963" y="4541838"/>
          <p14:tracePt t="112273" x="7178675" y="4533900"/>
          <p14:tracePt t="112290" x="7132638" y="4525963"/>
          <p14:tracePt t="112307" x="7002463" y="4518025"/>
          <p14:tracePt t="112323" x="6865938" y="4518025"/>
          <p14:tracePt t="112340" x="6721475" y="4556125"/>
          <p14:tracePt t="112357" x="6645275" y="4556125"/>
          <p14:tracePt t="112373" x="6591300" y="4564063"/>
          <p14:tracePt t="112390" x="6583363" y="4564063"/>
          <p14:tracePt t="112433" x="6575425" y="4564063"/>
          <p14:tracePt t="112449" x="6569075" y="4564063"/>
          <p14:tracePt t="112475" x="6561138" y="4564063"/>
          <p14:tracePt t="112489" x="6545263" y="4564063"/>
          <p14:tracePt t="112498" x="6537325" y="4564063"/>
          <p14:tracePt t="112507" x="6523038" y="4564063"/>
          <p14:tracePt t="112524" x="6477000" y="4564063"/>
          <p14:tracePt t="112540" x="6423025" y="4564063"/>
          <p14:tracePt t="112557" x="6362700" y="4564063"/>
          <p14:tracePt t="112574" x="6340475" y="4564063"/>
          <p14:tracePt t="112665" x="6332538" y="4564063"/>
          <p14:tracePt t="113402" x="6332538" y="4579938"/>
          <p14:tracePt t="113411" x="6332538" y="4602163"/>
          <p14:tracePt t="113417" x="6332538" y="4618038"/>
          <p14:tracePt t="113426" x="6332538" y="4648200"/>
          <p14:tracePt t="113440" x="6354763" y="4740275"/>
          <p14:tracePt t="113457" x="6384925" y="4822825"/>
          <p14:tracePt t="113474" x="6423025" y="4906963"/>
          <p14:tracePt t="113490" x="6469063" y="5006975"/>
          <p14:tracePt t="113507" x="6545263" y="5105400"/>
          <p14:tracePt t="113524" x="6613525" y="5203825"/>
          <p14:tracePt t="113541" x="6697663" y="5311775"/>
          <p14:tracePt t="113558" x="6789738" y="5418138"/>
          <p14:tracePt t="113574" x="6873875" y="5524500"/>
          <p14:tracePt t="113591" x="6942138" y="5592763"/>
          <p14:tracePt t="113607" x="6994525" y="5638800"/>
          <p14:tracePt t="113624" x="7010400" y="5654675"/>
          <p14:tracePt t="113921" x="7010400" y="5638800"/>
          <p14:tracePt t="113937" x="7010400" y="5630863"/>
          <p14:tracePt t="113953" x="7010400" y="5622925"/>
          <p14:tracePt t="113961" x="7010400" y="5608638"/>
          <p14:tracePt t="113977" x="7010400" y="5600700"/>
          <p14:tracePt t="113991" x="7010400" y="5592763"/>
          <p14:tracePt t="114007" x="7010400" y="5584825"/>
          <p14:tracePt t="114024" x="7010400" y="5570538"/>
          <p14:tracePt t="114041" x="7018338" y="5562600"/>
          <p14:tracePt t="114065" x="7026275" y="5554663"/>
          <p14:tracePt t="114337" x="7040563" y="5554663"/>
          <p14:tracePt t="114345" x="7048500" y="5554663"/>
          <p14:tracePt t="114352" x="7070725" y="5554663"/>
          <p14:tracePt t="114360" x="7102475" y="5554663"/>
          <p14:tracePt t="114374" x="7178675" y="5554663"/>
          <p14:tracePt t="114391" x="7277100" y="5540375"/>
          <p14:tracePt t="114394" x="7331075" y="5532438"/>
          <p14:tracePt t="114408" x="7383463" y="5524500"/>
          <p14:tracePt t="114424" x="7437438" y="5508625"/>
          <p14:tracePt t="114593" x="7437438" y="5524500"/>
          <p14:tracePt t="114601" x="7437438" y="5546725"/>
          <p14:tracePt t="114610" x="7445375" y="5562600"/>
          <p14:tracePt t="114624" x="7459663" y="5584825"/>
          <p14:tracePt t="114641" x="7459663" y="5600700"/>
          <p14:tracePt t="114705" x="7467600" y="5608638"/>
          <p14:tracePt t="114721" x="7475538" y="5600700"/>
          <p14:tracePt t="114730" x="7483475" y="5578475"/>
          <p14:tracePt t="114741" x="7483475" y="5554663"/>
          <p14:tracePt t="114758" x="7483475" y="5494338"/>
          <p14:tracePt t="114774" x="7483475" y="5440363"/>
          <p14:tracePt t="114791" x="7483475" y="5418138"/>
          <p14:tracePt t="114826" x="7483475" y="5410200"/>
          <p14:tracePt t="114897" x="7483475" y="5402263"/>
          <p14:tracePt t="114913" x="7489825" y="5402263"/>
          <p14:tracePt t="114929" x="7505700" y="5402263"/>
          <p14:tracePt t="114937" x="7527925" y="5402263"/>
          <p14:tracePt t="114946" x="7543800" y="5387975"/>
          <p14:tracePt t="114958" x="7559675" y="5387975"/>
          <p14:tracePt t="114975" x="7581900" y="5387975"/>
          <p14:tracePt t="114991" x="7597775" y="5380038"/>
          <p14:tracePt t="115578" x="7612063" y="5364163"/>
          <p14:tracePt t="115586" x="7627938" y="5341938"/>
          <p14:tracePt t="115593" x="7635875" y="5318125"/>
          <p14:tracePt t="115609" x="7688263" y="5227638"/>
          <p14:tracePt t="115625" x="7750175" y="5097463"/>
          <p14:tracePt t="115641" x="7810500" y="5006975"/>
          <p14:tracePt t="115658" x="7878763" y="4906963"/>
          <p14:tracePt t="115675" x="7932738" y="4830763"/>
          <p14:tracePt t="115691" x="7954963" y="4800600"/>
          <p14:tracePt t="115708" x="7962900" y="4784725"/>
          <p14:tracePt t="115725" x="7985125" y="4770438"/>
          <p14:tracePt t="115793" x="7993063" y="4770438"/>
          <p14:tracePt t="115801" x="8001000" y="4770438"/>
          <p14:tracePt t="115809" x="8008938" y="4770438"/>
          <p14:tracePt t="115824" x="8023225" y="4770438"/>
          <p14:tracePt t="115841" x="8054975" y="4746625"/>
          <p14:tracePt t="115857" x="8077200" y="4740275"/>
          <p14:tracePt t="115874" x="8123238" y="4702175"/>
          <p14:tracePt t="115891" x="8161338" y="4664075"/>
          <p14:tracePt t="115908" x="8191500" y="4618038"/>
          <p14:tracePt t="115925" x="8207375" y="4594225"/>
          <p14:tracePt t="115941" x="8207375" y="4579938"/>
          <p14:tracePt t="115958" x="8213725" y="4572000"/>
          <p14:tracePt t="116145" x="8221663" y="4572000"/>
          <p14:tracePt t="116153" x="8221663" y="4579938"/>
          <p14:tracePt t="116161" x="8237538" y="4656138"/>
          <p14:tracePt t="116175" x="8245475" y="4740275"/>
          <p14:tracePt t="116192" x="8305800" y="4937125"/>
          <p14:tracePt t="116208" x="8359775" y="5143500"/>
          <p14:tracePt t="116225" x="8466138" y="5380038"/>
          <p14:tracePt t="116241" x="8534400" y="5494338"/>
          <p14:tracePt t="116258" x="8580438" y="5532438"/>
          <p14:tracePt t="116275" x="8610600" y="5554663"/>
          <p14:tracePt t="122314" x="8556625" y="5532438"/>
          <p14:tracePt t="122321" x="8374063" y="5478463"/>
          <p14:tracePt t="122329" x="8093075" y="5402263"/>
          <p14:tracePt t="122344" x="7756525" y="5295900"/>
          <p14:tracePt t="122360" x="7429500" y="5211763"/>
          <p14:tracePt t="122377" x="7315200" y="5173663"/>
          <p14:tracePt t="122393" x="7086600" y="5045075"/>
          <p14:tracePt t="122411" x="6484938" y="4740275"/>
          <p14:tracePt t="122427" x="5707063" y="4403725"/>
          <p14:tracePt t="122444" x="5051425" y="4144963"/>
          <p14:tracePt t="122460" x="4587875" y="3894138"/>
          <p14:tracePt t="122477" x="4321175" y="3725863"/>
          <p14:tracePt t="122494" x="4206875" y="3641725"/>
          <p14:tracePt t="122511" x="4183063" y="3619500"/>
          <p14:tracePt t="122889" x="4191000" y="3635375"/>
          <p14:tracePt t="123313" x="4198938" y="3627438"/>
          <p14:tracePt t="123353" x="4191000" y="3627438"/>
          <p14:tracePt t="123362" x="4183063" y="3619500"/>
          <p14:tracePt t="124329" x="4168775" y="3611563"/>
          <p14:tracePt t="124337" x="4152900" y="3597275"/>
          <p14:tracePt t="125289" x="4144963" y="3597275"/>
          <p14:tracePt t="125305" x="4137025" y="3597275"/>
          <p14:tracePt t="125313" x="4130675" y="3597275"/>
          <p14:tracePt t="127195" x="4106863" y="3589338"/>
          <p14:tracePt t="127201" x="4022725" y="3551238"/>
          <p14:tracePt t="127212" x="3940175" y="3527425"/>
          <p14:tracePt t="127229" x="3908425" y="3521075"/>
          <p14:tracePt t="127262" x="3848100" y="3497263"/>
          <p14:tracePt t="127279" x="3779838" y="3467100"/>
          <p14:tracePt t="127296" x="3711575" y="3406775"/>
          <p14:tracePt t="127313" x="3665538" y="3360738"/>
          <p14:tracePt t="127329" x="3635375" y="3330575"/>
          <p14:tracePt t="127346" x="3597275" y="3284538"/>
          <p14:tracePt t="127362" x="3543300" y="3192463"/>
          <p14:tracePt t="127379" x="3459163" y="3055938"/>
          <p14:tracePt t="127395" x="3330575" y="2873375"/>
          <p14:tracePt t="127412" x="3070225" y="2530475"/>
          <p14:tracePt t="127430" x="2827338" y="2087563"/>
          <p14:tracePt t="127435" x="2735263" y="1943100"/>
          <p14:tracePt t="127446" x="2667000" y="1820863"/>
          <p14:tracePt t="127462" x="2598738" y="1668463"/>
          <p14:tracePt t="127479" x="2574925" y="1539875"/>
          <p14:tracePt t="127496" x="2544763" y="1425575"/>
          <p14:tracePt t="127512" x="2536825" y="1303338"/>
          <p14:tracePt t="127529" x="2536825" y="1096963"/>
          <p14:tracePt t="127546" x="2536825" y="982663"/>
          <p14:tracePt t="127562" x="2560638" y="936625"/>
          <p14:tracePt t="127579" x="2560638" y="930275"/>
          <p14:tracePt t="127596" x="2568575" y="922338"/>
          <p14:tracePt t="127834" x="2574925" y="930275"/>
          <p14:tracePt t="127841" x="2667000" y="1036638"/>
          <p14:tracePt t="127849" x="2803525" y="1173163"/>
          <p14:tracePt t="127863" x="2933700" y="1273175"/>
          <p14:tracePt t="127879" x="3216275" y="1447800"/>
          <p14:tracePt t="127896" x="3695700" y="1654175"/>
          <p14:tracePt t="127912" x="3894138" y="1706563"/>
          <p14:tracePt t="127929" x="4008438" y="1722438"/>
          <p14:tracePt t="127946" x="4046538" y="1736725"/>
          <p14:tracePt t="128049" x="4046538" y="1744663"/>
          <p14:tracePt t="128057" x="4046538" y="1790700"/>
          <p14:tracePt t="128065" x="4060825" y="1844675"/>
          <p14:tracePt t="128081" x="4098925" y="1927225"/>
          <p14:tracePt t="128096" x="4137025" y="1997075"/>
          <p14:tracePt t="128112" x="4137025" y="2011363"/>
          <p14:tracePt t="128130" x="4160838" y="2073275"/>
          <p14:tracePt t="128163" x="4168775" y="2073275"/>
          <p14:tracePt t="128217" x="4168775" y="2079625"/>
          <p14:tracePt t="128225" x="4168775" y="2087563"/>
          <p14:tracePt t="128234" x="4160838" y="2095500"/>
          <p14:tracePt t="128246" x="4160838" y="2103438"/>
          <p14:tracePt t="128263" x="4144963" y="2149475"/>
          <p14:tracePt t="128281" x="4130675" y="2217738"/>
          <p14:tracePt t="128297" x="4130675" y="2232025"/>
          <p14:tracePt t="129194" x="4122738" y="2239963"/>
          <p14:tracePt t="129241" x="4114800" y="2239963"/>
          <p14:tracePt t="129281" x="4106863" y="2239963"/>
          <p14:tracePt t="129339" x="4114800" y="2225675"/>
          <p14:tracePt t="129345" x="4137025" y="2201863"/>
          <p14:tracePt t="129355" x="4175125" y="2187575"/>
          <p14:tracePt t="129363" x="4206875" y="2179638"/>
          <p14:tracePt t="129380" x="4305300" y="2149475"/>
          <p14:tracePt t="129396" x="4411663" y="2133600"/>
          <p14:tracePt t="129413" x="4511675" y="2125663"/>
          <p14:tracePt t="129429" x="4579938" y="2111375"/>
          <p14:tracePt t="129446" x="4618038" y="2111375"/>
          <p14:tracePt t="129463" x="4625975" y="2111375"/>
          <p14:tracePt t="129505" x="4640263" y="2111375"/>
          <p14:tracePt t="129513" x="4648200" y="2111375"/>
          <p14:tracePt t="129522" x="4664075" y="2117725"/>
          <p14:tracePt t="129530" x="4702175" y="2133600"/>
          <p14:tracePt t="129546" x="4754563" y="2141538"/>
          <p14:tracePt t="129563" x="4838700" y="2171700"/>
          <p14:tracePt t="129580" x="4945063" y="2193925"/>
          <p14:tracePt t="129596" x="5006975" y="2209800"/>
          <p14:tracePt t="129613" x="5029200" y="2217738"/>
          <p14:tracePt t="129665" x="5006975" y="2217738"/>
          <p14:tracePt t="129673" x="4968875" y="2209800"/>
          <p14:tracePt t="129681" x="4937125" y="2201863"/>
          <p14:tracePt t="129696" x="4906963" y="2193925"/>
          <p14:tracePt t="129713" x="4808538" y="2155825"/>
          <p14:tracePt t="129730" x="4792663" y="2155825"/>
          <p14:tracePt t="129746" x="4784725" y="2155825"/>
          <p14:tracePt t="129803" x="4784725" y="2149475"/>
          <p14:tracePt t="129809" x="4784725" y="2133600"/>
          <p14:tracePt t="129826" x="4784725" y="2125663"/>
          <p14:tracePt t="129833" x="4792663" y="2111375"/>
          <p14:tracePt t="129857" x="4800600" y="2095500"/>
          <p14:tracePt t="129865" x="4808538" y="2087563"/>
          <p14:tracePt t="130041" x="4800600" y="2117725"/>
          <p14:tracePt t="130049" x="4754563" y="2149475"/>
          <p14:tracePt t="130057" x="4678363" y="2201863"/>
          <p14:tracePt t="130065" x="4556125" y="2247900"/>
          <p14:tracePt t="130080" x="4076700" y="2384425"/>
          <p14:tracePt t="130097" x="3421063" y="2460625"/>
          <p14:tracePt t="130113" x="2917825" y="2438400"/>
          <p14:tracePt t="130130" x="2582863" y="2293938"/>
          <p14:tracePt t="130147" x="2362200" y="2073275"/>
          <p14:tracePt t="130163" x="2239963" y="1752600"/>
          <p14:tracePt t="130180" x="2171700" y="1425575"/>
          <p14:tracePt t="130197" x="2149475" y="1227138"/>
          <p14:tracePt t="130213" x="2095500" y="1066800"/>
          <p14:tracePt t="130230" x="1951038" y="922338"/>
          <p14:tracePt t="130247" x="1730375" y="784225"/>
          <p14:tracePt t="130263" x="1524000" y="663575"/>
          <p14:tracePt t="130281" x="1387475" y="587375"/>
          <p14:tracePt t="130297" x="1355725" y="571500"/>
          <p14:tracePt t="130377" x="1349375" y="563563"/>
          <p14:tracePt t="130385" x="1333500" y="555625"/>
          <p14:tracePt t="130397" x="1325563" y="549275"/>
          <p14:tracePt t="130413" x="1265238" y="533400"/>
          <p14:tracePt t="130430" x="1120775" y="473075"/>
          <p14:tracePt t="130447" x="936625" y="419100"/>
          <p14:tracePt t="130449" x="822325" y="381000"/>
          <p14:tracePt t="130464" x="663575" y="334963"/>
          <p14:tracePt t="131175" x="6065838" y="3749675"/>
          <p14:tracePt t="131197" x="6065838" y="3741738"/>
          <p14:tracePt t="131221" x="6057900" y="3711575"/>
          <p14:tracePt t="131229" x="6049963" y="3657600"/>
          <p14:tracePt t="131237" x="6035675" y="3603625"/>
          <p14:tracePt t="131248" x="6019800" y="3551238"/>
          <p14:tracePt t="131264" x="5959475" y="3390900"/>
          <p14:tracePt t="131281" x="5897563" y="3246438"/>
          <p14:tracePt t="131297" x="5829300" y="3017838"/>
          <p14:tracePt t="131314" x="5737225" y="2759075"/>
          <p14:tracePt t="131331" x="5692775" y="2628900"/>
          <p14:tracePt t="131348" x="5622925" y="2484438"/>
          <p14:tracePt t="131364" x="5592763" y="2422525"/>
          <p14:tracePt t="131381" x="5570538" y="2384425"/>
          <p14:tracePt t="131398" x="5546725" y="2346325"/>
          <p14:tracePt t="131414" x="5524500" y="2332038"/>
          <p14:tracePt t="131431" x="5508625" y="2308225"/>
          <p14:tracePt t="131448" x="5478463" y="2301875"/>
          <p14:tracePt t="131464" x="5448300" y="2278063"/>
          <p14:tracePt t="131481" x="5402263" y="2270125"/>
          <p14:tracePt t="131498" x="5356225" y="2232025"/>
          <p14:tracePt t="131514" x="5303838" y="2209800"/>
          <p14:tracePt t="131531" x="5241925" y="2163763"/>
          <p14:tracePt t="131548" x="5159375" y="2125663"/>
          <p14:tracePt t="131564" x="5135563" y="2111375"/>
          <p14:tracePt t="131581" x="5097463" y="2095500"/>
          <p14:tracePt t="131598" x="5089525" y="2095500"/>
          <p14:tracePt t="131614" x="5075238" y="2095500"/>
          <p14:tracePt t="131631" x="5067300" y="2087563"/>
          <p14:tracePt t="131648" x="5059363" y="2087563"/>
          <p14:tracePt t="131664" x="5045075" y="2087563"/>
          <p14:tracePt t="131681" x="5021263" y="2087563"/>
          <p14:tracePt t="131698" x="5013325" y="2087563"/>
          <p14:tracePt t="131714" x="4991100" y="2087563"/>
          <p14:tracePt t="131731" x="4937125" y="2079625"/>
          <p14:tracePt t="131748" x="4640263" y="2117725"/>
          <p14:tracePt t="131764" x="4602163" y="2117725"/>
          <p14:tracePt t="131781" x="4495800" y="2149475"/>
          <p14:tracePt t="131798" x="4289425" y="2209800"/>
          <p14:tracePt t="131814" x="4206875" y="2232025"/>
          <p14:tracePt t="131832" x="4191000" y="2232025"/>
          <p14:tracePt t="131848" x="4175125" y="2232025"/>
          <p14:tracePt t="131864" x="4168775" y="2239963"/>
          <p14:tracePt t="132445" x="4206875" y="2255838"/>
          <p14:tracePt t="132453" x="4251325" y="2263775"/>
          <p14:tracePt t="132464" x="4305300" y="2278063"/>
          <p14:tracePt t="132481" x="4397375" y="2308225"/>
          <p14:tracePt t="132498" x="4465638" y="2332038"/>
          <p14:tracePt t="132514" x="4541838" y="2346325"/>
          <p14:tracePt t="132532" x="4686300" y="2400300"/>
          <p14:tracePt t="132548" x="4754563" y="2416175"/>
          <p14:tracePt t="132565" x="4808538" y="2430463"/>
          <p14:tracePt t="132581" x="4846638" y="2446338"/>
          <p14:tracePt t="132598" x="4884738" y="2468563"/>
          <p14:tracePt t="132615" x="4922838" y="2484438"/>
          <p14:tracePt t="132632" x="4968875" y="2498725"/>
          <p14:tracePt t="132648" x="4999038" y="2506663"/>
          <p14:tracePt t="132665" x="5067300" y="2522538"/>
          <p14:tracePt t="132681" x="5151438" y="2544763"/>
          <p14:tracePt t="132698" x="5227638" y="2568575"/>
          <p14:tracePt t="132715" x="5265738" y="2574925"/>
          <p14:tracePt t="133749" x="5265738" y="2560638"/>
          <p14:tracePt t="133757" x="5265738" y="2498725"/>
          <p14:tracePt t="133765" x="5265738" y="2422525"/>
          <p14:tracePt t="133782" x="5280025" y="2354263"/>
          <p14:tracePt t="133798" x="5349875" y="2286000"/>
          <p14:tracePt t="133815" x="5470525" y="2201863"/>
          <p14:tracePt t="133832" x="5600700" y="2125663"/>
          <p14:tracePt t="133849" x="5715000" y="2079625"/>
          <p14:tracePt t="133865" x="5799138" y="2049463"/>
          <p14:tracePt t="133882" x="5829300" y="2035175"/>
          <p14:tracePt t="133898" x="5867400" y="2011363"/>
          <p14:tracePt t="133915" x="5883275" y="2011363"/>
          <p14:tracePt t="133932" x="5889625" y="1997075"/>
          <p14:tracePt t="133948" x="5905500" y="1989138"/>
          <p14:tracePt t="133965" x="5913438" y="1973263"/>
          <p14:tracePt t="134038" x="5913438" y="1965325"/>
          <p14:tracePt t="134077" x="5921375" y="1965325"/>
          <p14:tracePt t="134093" x="5935663" y="1965325"/>
          <p14:tracePt t="134101" x="5943600" y="1965325"/>
          <p14:tracePt t="134109" x="5951538" y="1965325"/>
          <p14:tracePt t="134125" x="5973763" y="1965325"/>
          <p14:tracePt t="134141" x="6003925" y="1973263"/>
          <p14:tracePt t="134149" x="6035675" y="1981200"/>
          <p14:tracePt t="134165" x="6156325" y="1981200"/>
          <p14:tracePt t="134182" x="6302375" y="1981200"/>
          <p14:tracePt t="134198" x="6392863" y="1958975"/>
          <p14:tracePt t="134215" x="6446838" y="1935163"/>
          <p14:tracePt t="134232" x="6461125" y="1935163"/>
          <p14:tracePt t="134613" x="6416675" y="1920875"/>
          <p14:tracePt t="134621" x="6316663" y="1882775"/>
          <p14:tracePt t="134632" x="6248400" y="1866900"/>
          <p14:tracePt t="134649" x="6096000" y="1828800"/>
          <p14:tracePt t="134665" x="5935663" y="1820863"/>
          <p14:tracePt t="134682" x="5737225" y="1874838"/>
          <p14:tracePt t="134699" x="5486400" y="1951038"/>
          <p14:tracePt t="134715" x="5173663" y="2035175"/>
          <p14:tracePt t="134734" x="4632325" y="2247900"/>
          <p14:tracePt t="134749" x="4327525" y="2378075"/>
          <p14:tracePt t="134765" x="4114800" y="2454275"/>
          <p14:tracePt t="134782" x="4008438" y="2498725"/>
          <p14:tracePt t="134799" x="3978275" y="2514600"/>
          <p14:tracePt t="134918" x="3978275" y="2506663"/>
          <p14:tracePt t="134925" x="3984625" y="2476500"/>
          <p14:tracePt t="134937" x="4000500" y="2430463"/>
          <p14:tracePt t="134949" x="4022725" y="2378075"/>
          <p14:tracePt t="134965" x="4054475" y="2316163"/>
          <p14:tracePt t="134982" x="4114800" y="2247900"/>
          <p14:tracePt t="134998" x="4160838" y="2193925"/>
          <p14:tracePt t="135015" x="4237038" y="2125663"/>
          <p14:tracePt t="135032" x="4335463" y="2057400"/>
          <p14:tracePt t="135049" x="4441825" y="1989138"/>
          <p14:tracePt t="135065" x="4518025" y="1951038"/>
          <p14:tracePt t="135082" x="4572000" y="1920875"/>
          <p14:tracePt t="135099" x="4594225" y="1912938"/>
          <p14:tracePt t="135116" x="4610100" y="1912938"/>
          <p14:tracePt t="135132" x="4618038" y="1912938"/>
          <p14:tracePt t="135149" x="4648200" y="1927225"/>
          <p14:tracePt t="135166" x="4656138" y="1943100"/>
          <p14:tracePt t="135182" x="4656138" y="1965325"/>
          <p14:tracePt t="135199" x="4664075" y="2003425"/>
          <p14:tracePt t="135216" x="4678363" y="2049463"/>
          <p14:tracePt t="135232" x="4678363" y="2087563"/>
          <p14:tracePt t="135250" x="4702175" y="2117725"/>
          <p14:tracePt t="135365" x="4702175" y="2125663"/>
          <p14:tracePt t="135693" x="4724400" y="2125663"/>
          <p14:tracePt t="135701" x="4778375" y="2125663"/>
          <p14:tracePt t="135709" x="4838700" y="2141538"/>
          <p14:tracePt t="135717" x="4906963" y="2155825"/>
          <p14:tracePt t="135732" x="5067300" y="2179638"/>
          <p14:tracePt t="135749" x="5356225" y="2155825"/>
          <p14:tracePt t="135766" x="5707063" y="2057400"/>
          <p14:tracePt t="135782" x="5965825" y="1951038"/>
          <p14:tracePt t="135799" x="6164263" y="1851025"/>
          <p14:tracePt t="135816" x="6248400" y="1782763"/>
          <p14:tracePt t="135832" x="6286500" y="1736725"/>
          <p14:tracePt t="135849" x="6286500" y="1698625"/>
          <p14:tracePt t="135882" x="6286500" y="1692275"/>
          <p14:tracePt t="135999" x="6286500" y="1706563"/>
          <p14:tracePt t="136005" x="6316663" y="1730375"/>
          <p14:tracePt t="136016" x="6332538" y="1768475"/>
          <p14:tracePt t="136032" x="6378575" y="1812925"/>
          <p14:tracePt t="136049" x="6423025" y="1836738"/>
          <p14:tracePt t="136066" x="6469063" y="1851025"/>
          <p14:tracePt t="136069" x="6477000" y="1851025"/>
          <p14:tracePt t="136629" x="6469063" y="1851025"/>
          <p14:tracePt t="136654" x="6461125" y="1851025"/>
          <p14:tracePt t="136669" x="6454775" y="1851025"/>
          <p14:tracePt t="136678" x="6438900" y="1851025"/>
          <p14:tracePt t="136701" x="6430963" y="1851025"/>
          <p14:tracePt t="136710" x="6423025" y="1851025"/>
          <p14:tracePt t="136718" x="6416675" y="1844675"/>
          <p14:tracePt t="136733" x="6408738" y="1844675"/>
          <p14:tracePt t="136749" x="6392863" y="1836738"/>
          <p14:tracePt t="136766" x="6384925" y="1836738"/>
          <p14:tracePt t="136783" x="6378575" y="1820863"/>
          <p14:tracePt t="136799" x="6362700" y="1812925"/>
          <p14:tracePt t="136816" x="6354763" y="1774825"/>
          <p14:tracePt t="136833" x="6346825" y="1760538"/>
          <p14:tracePt t="136850" x="6332538" y="1752600"/>
          <p14:tracePt t="136866" x="6324600" y="1744663"/>
          <p14:tracePt t="136883" x="6294438" y="1736725"/>
          <p14:tracePt t="136900" x="6240463" y="1714500"/>
          <p14:tracePt t="136916" x="6210300" y="1714500"/>
          <p14:tracePt t="136933" x="6057900" y="1676400"/>
          <p14:tracePt t="136950" x="5943600" y="1638300"/>
          <p14:tracePt t="136966" x="5807075" y="1630363"/>
          <p14:tracePt t="136983" x="5630863" y="1630363"/>
          <p14:tracePt t="137000" x="5464175" y="1630363"/>
          <p14:tracePt t="137016" x="5280025" y="1638300"/>
          <p14:tracePt t="137033" x="5105400" y="1668463"/>
          <p14:tracePt t="137051" x="4937125" y="1736725"/>
          <p14:tracePt t="137055" x="4846638" y="1774825"/>
          <p14:tracePt t="137066" x="4778375" y="1806575"/>
          <p14:tracePt t="137083" x="4640263" y="1882775"/>
          <p14:tracePt t="137100" x="4503738" y="2027238"/>
          <p14:tracePt t="137116" x="4441825" y="2155825"/>
          <p14:tracePt t="137133" x="4411663" y="2263775"/>
          <p14:tracePt t="137150" x="4359275" y="2400300"/>
          <p14:tracePt t="137166" x="4321175" y="2498725"/>
          <p14:tracePt t="137183" x="4297363" y="2568575"/>
          <p14:tracePt t="137200" x="4275138" y="2620963"/>
          <p14:tracePt t="137216" x="4267200" y="2674938"/>
          <p14:tracePt t="137233" x="4251325" y="2705100"/>
          <p14:tracePt t="137250" x="4237038" y="2727325"/>
          <p14:tracePt t="137266" x="4221163" y="2765425"/>
          <p14:tracePt t="137283" x="4206875" y="2803525"/>
          <p14:tracePt t="137300" x="4191000" y="2879725"/>
          <p14:tracePt t="137316" x="4191000" y="2887663"/>
          <p14:tracePt t="137333" x="4183063" y="2949575"/>
          <p14:tracePt t="137350" x="4183063" y="2971800"/>
          <p14:tracePt t="137366" x="4183063" y="2987675"/>
          <p14:tracePt t="137853" x="4183063" y="2994025"/>
          <p14:tracePt t="137861" x="4191000" y="2987675"/>
          <p14:tracePt t="137869" x="4221163" y="2949575"/>
          <p14:tracePt t="137883" x="4259263" y="2903538"/>
          <p14:tracePt t="137900" x="4389438" y="2803525"/>
          <p14:tracePt t="137916" x="4495800" y="2697163"/>
          <p14:tracePt t="137933" x="4610100" y="2590800"/>
          <p14:tracePt t="137950" x="4740275" y="2484438"/>
          <p14:tracePt t="137967" x="4868863" y="2392363"/>
          <p14:tracePt t="137983" x="4983163" y="2316163"/>
          <p14:tracePt t="138000" x="5097463" y="2247900"/>
          <p14:tracePt t="138017" x="5265738" y="2179638"/>
          <p14:tracePt t="138033" x="5440363" y="2111375"/>
          <p14:tracePt t="138050" x="5646738" y="2057400"/>
          <p14:tracePt t="138067" x="5845175" y="2003425"/>
          <p14:tracePt t="138070" x="5927725" y="1989138"/>
          <p14:tracePt t="138083" x="5989638" y="1981200"/>
          <p14:tracePt t="138100" x="6103938" y="1951038"/>
          <p14:tracePt t="138117" x="6164263" y="1935163"/>
          <p14:tracePt t="138181" x="6172200" y="1927225"/>
          <p14:tracePt t="138197" x="6180138" y="1920875"/>
          <p14:tracePt t="138205" x="6188075" y="1912938"/>
          <p14:tracePt t="138217" x="6218238" y="1905000"/>
          <p14:tracePt t="138233" x="6248400" y="1866900"/>
          <p14:tracePt t="138250" x="6278563" y="1844675"/>
          <p14:tracePt t="138269" x="6354763" y="1798638"/>
          <p14:tracePt t="138284" x="6400800" y="1768475"/>
          <p14:tracePt t="138300" x="6423025" y="1760538"/>
          <p14:tracePt t="138477" x="6423025" y="1774825"/>
          <p14:tracePt t="138485" x="6423025" y="1806575"/>
          <p14:tracePt t="138493" x="6416675" y="1858963"/>
          <p14:tracePt t="138502" x="6392863" y="1897063"/>
          <p14:tracePt t="138517" x="6340475" y="2065338"/>
          <p14:tracePt t="138533" x="6278563" y="2263775"/>
          <p14:tracePt t="138550" x="6194425" y="2484438"/>
          <p14:tracePt t="138567" x="6088063" y="2644775"/>
          <p14:tracePt t="138584" x="6011863" y="2735263"/>
          <p14:tracePt t="138600" x="5973763" y="2773363"/>
          <p14:tracePt t="138617" x="5951538" y="2789238"/>
          <p14:tracePt t="138633" x="5951538" y="2797175"/>
          <p14:tracePt t="138718" x="5943600" y="2797175"/>
          <p14:tracePt t="138725" x="5935663" y="2797175"/>
          <p14:tracePt t="138733" x="5927725" y="2797175"/>
          <p14:tracePt t="138780" x="5921375" y="2797175"/>
          <p14:tracePt t="138934" x="5921375" y="2789238"/>
          <p14:tracePt t="138969" x="5921375" y="2781300"/>
          <p14:tracePt t="139029" x="5927725" y="2773363"/>
          <p14:tracePt t="139389" x="5927725" y="2765425"/>
          <p14:tracePt t="139397" x="5927725" y="2759075"/>
          <p14:tracePt t="139405" x="5927725" y="2743200"/>
          <p14:tracePt t="139417" x="5927725" y="2735263"/>
          <p14:tracePt t="139434" x="5913438" y="2697163"/>
          <p14:tracePt t="139451" x="5851525" y="2628900"/>
          <p14:tracePt t="139469" x="5753100" y="2514600"/>
          <p14:tracePt t="139484" x="5638800" y="2446338"/>
          <p14:tracePt t="139500" x="5508625" y="2392363"/>
          <p14:tracePt t="139517" x="5426075" y="2370138"/>
          <p14:tracePt t="139534" x="5372100" y="2339975"/>
          <p14:tracePt t="139550" x="5334000" y="2332038"/>
          <p14:tracePt t="139584" x="5326063" y="2316163"/>
          <p14:tracePt t="139605" x="5318125" y="2316163"/>
          <p14:tracePt t="139621" x="5311775" y="2316163"/>
          <p14:tracePt t="139635" x="5287963" y="2308225"/>
          <p14:tracePt t="139651" x="5235575" y="2278063"/>
          <p14:tracePt t="139669" x="5113338" y="2217738"/>
          <p14:tracePt t="139684" x="5059363" y="2187575"/>
          <p14:tracePt t="139700" x="5021263" y="2163763"/>
          <p14:tracePt t="139717" x="4999038" y="2149475"/>
          <p14:tracePt t="139829" x="4991100" y="2133600"/>
          <p14:tracePt t="139853" x="4991100" y="2125663"/>
          <p14:tracePt t="139861" x="4983163" y="2117725"/>
          <p14:tracePt t="139869" x="4983163" y="2111375"/>
          <p14:tracePt t="139884" x="4983163" y="2103438"/>
          <p14:tracePt t="139901" x="4975225" y="2057400"/>
          <p14:tracePt t="139917" x="4968875" y="2019300"/>
          <p14:tracePt t="139934" x="4968875" y="1965325"/>
          <p14:tracePt t="139951" x="4968875" y="1912938"/>
          <p14:tracePt t="139968" x="4991100" y="1858963"/>
          <p14:tracePt t="139985" x="5037138" y="1806575"/>
          <p14:tracePt t="140001" x="5127625" y="1752600"/>
          <p14:tracePt t="140017" x="5241925" y="1714500"/>
          <p14:tracePt t="140034" x="5387975" y="1668463"/>
          <p14:tracePt t="140051" x="5524500" y="1646238"/>
          <p14:tracePt t="140067" x="5638800" y="1646238"/>
          <p14:tracePt t="140084" x="5730875" y="1646238"/>
          <p14:tracePt t="140087" x="5761038" y="1646238"/>
          <p14:tracePt t="140101" x="5837238" y="1654175"/>
          <p14:tracePt t="140117" x="5905500" y="1676400"/>
          <p14:tracePt t="140134" x="5951538" y="1692275"/>
          <p14:tracePt t="140151" x="5989638" y="1722438"/>
          <p14:tracePt t="140168" x="6027738" y="1790700"/>
          <p14:tracePt t="140184" x="6065838" y="1912938"/>
          <p14:tracePt t="140201" x="6103938" y="2065338"/>
          <p14:tracePt t="140217" x="6118225" y="2179638"/>
          <p14:tracePt t="140234" x="6118225" y="2255838"/>
          <p14:tracePt t="140251" x="6118225" y="2308225"/>
          <p14:tracePt t="140268" x="6073775" y="2378075"/>
          <p14:tracePt t="140284" x="5981700" y="2430463"/>
          <p14:tracePt t="140301" x="5707063" y="2492375"/>
          <p14:tracePt t="140317" x="5478463" y="2492375"/>
          <p14:tracePt t="140334" x="5311775" y="2492375"/>
          <p14:tracePt t="140351" x="5097463" y="2460625"/>
          <p14:tracePt t="140367" x="4906963" y="2392363"/>
          <p14:tracePt t="140384" x="4792663" y="2324100"/>
          <p14:tracePt t="140401" x="4740275" y="2255838"/>
          <p14:tracePt t="140417" x="4732338" y="2193925"/>
          <p14:tracePt t="140434" x="4732338" y="2117725"/>
          <p14:tracePt t="140451" x="4732338" y="2027238"/>
          <p14:tracePt t="140469" x="4860925" y="1889125"/>
          <p14:tracePt t="140484" x="4930775" y="1844675"/>
          <p14:tracePt t="140501" x="5203825" y="1768475"/>
          <p14:tracePt t="140518" x="5402263" y="1722438"/>
          <p14:tracePt t="140534" x="5546725" y="1706563"/>
          <p14:tracePt t="140551" x="5646738" y="1706563"/>
          <p14:tracePt t="140568" x="5715000" y="1730375"/>
          <p14:tracePt t="140584" x="5783263" y="1774825"/>
          <p14:tracePt t="140601" x="5837238" y="1874838"/>
          <p14:tracePt t="140618" x="5897563" y="2041525"/>
          <p14:tracePt t="140634" x="5913438" y="2247900"/>
          <p14:tracePt t="140651" x="5921375" y="2416175"/>
          <p14:tracePt t="140669" x="5883275" y="2552700"/>
          <p14:tracePt t="140684" x="5813425" y="2568575"/>
          <p14:tracePt t="140701" x="5699125" y="2560638"/>
          <p14:tracePt t="140718" x="5562600" y="2484438"/>
          <p14:tracePt t="140734" x="5432425" y="2378075"/>
          <p14:tracePt t="140751" x="5295900" y="2239963"/>
          <p14:tracePt t="140767" x="5189538" y="2087563"/>
          <p14:tracePt t="140784" x="5151438" y="1989138"/>
          <p14:tracePt t="140801" x="5151438" y="1935163"/>
          <p14:tracePt t="140818" x="5151438" y="1889125"/>
          <p14:tracePt t="140834" x="5189538" y="1866900"/>
          <p14:tracePt t="140851" x="5311775" y="1851025"/>
          <p14:tracePt t="140869" x="5554663" y="1874838"/>
          <p14:tracePt t="140884" x="5684838" y="1912938"/>
          <p14:tracePt t="140901" x="5768975" y="1935163"/>
          <p14:tracePt t="140918" x="5829300" y="1965325"/>
          <p14:tracePt t="140934" x="5859463" y="1989138"/>
          <p14:tracePt t="140951" x="5867400" y="2049463"/>
          <p14:tracePt t="140968" x="5867400" y="2141538"/>
          <p14:tracePt t="140984" x="5851525" y="2232025"/>
          <p14:tracePt t="141001" x="5783263" y="2316163"/>
          <p14:tracePt t="141018" x="5699125" y="2370138"/>
          <p14:tracePt t="141034" x="5592763" y="2384425"/>
          <p14:tracePt t="141051" x="5470525" y="2384425"/>
          <p14:tracePt t="141068" x="5326063" y="2378075"/>
          <p14:tracePt t="141084" x="5280025" y="2362200"/>
          <p14:tracePt t="141101" x="5265738" y="2346325"/>
          <p14:tracePt t="141158" x="5265738" y="2339975"/>
          <p14:tracePt t="141166" x="5265738" y="2332038"/>
          <p14:tracePt t="141693" x="5273675" y="2332038"/>
          <p14:tracePt t="141709" x="5287963" y="2354263"/>
          <p14:tracePt t="141717" x="5311775" y="2392363"/>
          <p14:tracePt t="141725" x="5356225" y="2422525"/>
          <p14:tracePt t="141735" x="5410200" y="2438400"/>
          <p14:tracePt t="141751" x="5516563" y="2468563"/>
          <p14:tracePt t="141768" x="5608638" y="2498725"/>
          <p14:tracePt t="141785" x="5715000" y="2530475"/>
          <p14:tracePt t="141801" x="5821363" y="2544763"/>
          <p14:tracePt t="141818" x="5829300" y="2544763"/>
          <p14:tracePt t="141851" x="5837238" y="2544763"/>
          <p14:tracePt t="141869" x="5837238" y="2454275"/>
          <p14:tracePt t="141885" x="5821363" y="2384425"/>
          <p14:tracePt t="141901" x="5783263" y="2332038"/>
          <p14:tracePt t="141918" x="5768975" y="2301875"/>
          <p14:tracePt t="141935" x="5753100" y="2293938"/>
          <p14:tracePt t="141951" x="5737225" y="2293938"/>
          <p14:tracePt t="141968" x="5722938" y="2293938"/>
          <p14:tracePt t="141985" x="5692775" y="2293938"/>
          <p14:tracePt t="142002" x="5661025" y="2293938"/>
          <p14:tracePt t="142018" x="5578475" y="2308225"/>
          <p14:tracePt t="142035" x="5478463" y="2346325"/>
          <p14:tracePt t="142052" x="5341938" y="2370138"/>
          <p14:tracePt t="142069" x="5295900" y="2370138"/>
          <p14:tracePt t="142085" x="5273675" y="2370138"/>
          <p14:tracePt t="142101" x="5265738" y="2370138"/>
          <p14:tracePt t="142118" x="5265738" y="2354263"/>
          <p14:tracePt t="142135" x="5265738" y="2324100"/>
          <p14:tracePt t="142152" x="5265738" y="2286000"/>
          <p14:tracePt t="142168" x="5273675" y="2247900"/>
          <p14:tracePt t="142185" x="5287963" y="2209800"/>
          <p14:tracePt t="142202" x="5311775" y="2193925"/>
          <p14:tracePt t="142218" x="5311775" y="2179638"/>
          <p14:tracePt t="142309" x="5311775" y="2187575"/>
          <p14:tracePt t="142317" x="5295900" y="2225675"/>
          <p14:tracePt t="142325" x="5273675" y="2301875"/>
          <p14:tracePt t="142335" x="5257800" y="2362200"/>
          <p14:tracePt t="142351" x="5249863" y="2514600"/>
          <p14:tracePt t="142368" x="5249863" y="2667000"/>
          <p14:tracePt t="142384" x="5356225" y="2819400"/>
          <p14:tracePt t="142401" x="5478463" y="2917825"/>
          <p14:tracePt t="142418" x="5707063" y="3009900"/>
          <p14:tracePt t="142434" x="6035675" y="3078163"/>
          <p14:tracePt t="142451" x="6523038" y="3124200"/>
          <p14:tracePt t="142468" x="7010400" y="3140075"/>
          <p14:tracePt t="142484" x="7124700" y="3116263"/>
          <p14:tracePt t="142501" x="7154863" y="3094038"/>
          <p14:tracePt t="142518" x="7162800" y="3055938"/>
          <p14:tracePt t="142534" x="7132638" y="2994025"/>
          <p14:tracePt t="142551" x="7078663" y="2941638"/>
          <p14:tracePt t="142568" x="7018338" y="2911475"/>
          <p14:tracePt t="142584" x="6988175" y="2911475"/>
          <p14:tracePt t="142601" x="6956425" y="2911475"/>
          <p14:tracePt t="142618" x="6896100" y="2925763"/>
          <p14:tracePt t="142634" x="6804025" y="3009900"/>
          <p14:tracePt t="142651" x="6683375" y="3132138"/>
          <p14:tracePt t="142668" x="6523038" y="3268663"/>
          <p14:tracePt t="142684" x="6454775" y="3292475"/>
          <p14:tracePt t="142701" x="6408738" y="3292475"/>
          <p14:tracePt t="142718" x="6370638" y="3292475"/>
          <p14:tracePt t="142734" x="6362700" y="3260725"/>
          <p14:tracePt t="142751" x="6362700" y="3208338"/>
          <p14:tracePt t="142768" x="6362700" y="3132138"/>
          <p14:tracePt t="142784" x="6362700" y="3063875"/>
          <p14:tracePt t="142802" x="6392863" y="2971800"/>
          <p14:tracePt t="142818" x="6446838" y="2917825"/>
          <p14:tracePt t="142835" x="6523038" y="2887663"/>
          <p14:tracePt t="142852" x="6621463" y="2887663"/>
          <p14:tracePt t="142868" x="6651625" y="2895600"/>
          <p14:tracePt t="142885" x="6683375" y="2917825"/>
          <p14:tracePt t="142902" x="6705600" y="2933700"/>
          <p14:tracePt t="142918" x="6713538" y="2979738"/>
          <p14:tracePt t="142935" x="6727825" y="3032125"/>
          <p14:tracePt t="142952" x="6735763" y="3063875"/>
          <p14:tracePt t="142968" x="6735763" y="3078163"/>
          <p14:tracePt t="142985" x="6735763" y="3086100"/>
          <p14:tracePt t="143002" x="6735763" y="3101975"/>
          <p14:tracePt t="143018" x="6697663" y="3108325"/>
          <p14:tracePt t="143035" x="6637338" y="3108325"/>
          <p14:tracePt t="143052" x="6553200" y="3108325"/>
          <p14:tracePt t="143069" x="6499225" y="3094038"/>
          <p14:tracePt t="143166" x="6507163" y="3094038"/>
          <p14:tracePt t="143685" x="6484938" y="3094038"/>
          <p14:tracePt t="143693" x="6461125" y="3078163"/>
          <p14:tracePt t="143703" x="6423025" y="3070225"/>
          <p14:tracePt t="143719" x="6340475" y="3063875"/>
          <p14:tracePt t="143735" x="6180138" y="3063875"/>
          <p14:tracePt t="143752" x="5981700" y="3094038"/>
          <p14:tracePt t="143769" x="5668963" y="3146425"/>
          <p14:tracePt t="143786" x="5303838" y="3178175"/>
          <p14:tracePt t="143802" x="4945063" y="3178175"/>
          <p14:tracePt t="143818" x="4594225" y="3178175"/>
          <p14:tracePt t="143835" x="4359275" y="3178175"/>
          <p14:tracePt t="143852" x="4144963" y="3178175"/>
          <p14:tracePt t="143868" x="3886200" y="3116263"/>
          <p14:tracePt t="143885" x="3771900" y="3078163"/>
          <p14:tracePt t="143902" x="3703638" y="3048000"/>
          <p14:tracePt t="143918" x="3649663" y="3017838"/>
          <p14:tracePt t="143935" x="3627438" y="2994025"/>
          <p14:tracePt t="143952" x="3619500" y="2994025"/>
          <p14:tracePt t="143996" x="3619500" y="2987675"/>
          <p14:tracePt t="144012" x="3611563" y="2987675"/>
          <p14:tracePt t="144028" x="3603625" y="2987675"/>
          <p14:tracePt t="144068" x="3597275" y="2987675"/>
          <p14:tracePt t="144076" x="3589338" y="2987675"/>
          <p14:tracePt t="144085" x="3581400" y="2979738"/>
          <p14:tracePt t="144102" x="3559175" y="2979738"/>
          <p14:tracePt t="144119" x="3505200" y="2971800"/>
          <p14:tracePt t="144135" x="3444875" y="2963863"/>
          <p14:tracePt t="144152" x="3322638" y="2963863"/>
          <p14:tracePt t="144169" x="3222625" y="2963863"/>
          <p14:tracePt t="144186" x="3162300" y="2963863"/>
          <p14:tracePt t="144202" x="3140075" y="2963863"/>
          <p14:tracePt t="144317" x="3146425" y="2963863"/>
          <p14:tracePt t="144325" x="3154363" y="2963863"/>
          <p14:tracePt t="144573" x="3162300" y="2971800"/>
          <p14:tracePt t="144581" x="3170238" y="2979738"/>
          <p14:tracePt t="144597" x="3184525" y="2994025"/>
          <p14:tracePt t="144606" x="3208338" y="3009900"/>
          <p14:tracePt t="144619" x="3238500" y="3055938"/>
          <p14:tracePt t="144636" x="3444875" y="3260725"/>
          <p14:tracePt t="144653" x="3763963" y="3459163"/>
          <p14:tracePt t="144669" x="4160838" y="3627438"/>
          <p14:tracePt t="144686" x="4495800" y="3725863"/>
          <p14:tracePt t="144702" x="4876800" y="3749675"/>
          <p14:tracePt t="144719" x="5059363" y="3741738"/>
          <p14:tracePt t="144736" x="5151438" y="3695700"/>
          <p14:tracePt t="144753" x="5165725" y="3657600"/>
          <p14:tracePt t="144769" x="5165725" y="3597275"/>
          <p14:tracePt t="144786" x="5143500" y="3543300"/>
          <p14:tracePt t="144802" x="5089525" y="3505200"/>
          <p14:tracePt t="144819" x="5067300" y="3505200"/>
          <p14:tracePt t="144836" x="5013325" y="3505200"/>
          <p14:tracePt t="144853" x="4868863" y="3589338"/>
          <p14:tracePt t="144869" x="4602163" y="3810000"/>
          <p14:tracePt t="144886" x="4251325" y="4054475"/>
          <p14:tracePt t="144902" x="3856038" y="4335463"/>
          <p14:tracePt t="144919" x="3406775" y="4594225"/>
          <p14:tracePt t="144936" x="3063875" y="4784725"/>
          <p14:tracePt t="144952" x="2865438" y="4892675"/>
          <p14:tracePt t="144969" x="2759075" y="4930775"/>
          <p14:tracePt t="144986" x="2727325" y="4930775"/>
          <p14:tracePt t="145003" x="2705100" y="4930775"/>
          <p14:tracePt t="145019" x="2689225" y="4914900"/>
          <p14:tracePt t="145036" x="2682875" y="4868863"/>
          <p14:tracePt t="145052" x="2674938" y="4846638"/>
          <p14:tracePt t="145069" x="2667000" y="4816475"/>
          <p14:tracePt t="145086" x="2667000" y="4808538"/>
          <p14:tracePt t="145103" x="2651125" y="4792663"/>
          <p14:tracePt t="145119" x="2628900" y="4762500"/>
          <p14:tracePt t="145136" x="2598738" y="4754563"/>
          <p14:tracePt t="145152" x="2552700" y="4732338"/>
          <p14:tracePt t="145170" x="2506663" y="4732338"/>
          <p14:tracePt t="145187" x="2454275" y="4702175"/>
          <p14:tracePt t="145202" x="2416175" y="4686300"/>
          <p14:tracePt t="145219" x="2392363" y="4664075"/>
          <p14:tracePt t="145236" x="2384425" y="4648200"/>
          <p14:tracePt t="145252" x="2384425" y="4632325"/>
          <p14:tracePt t="145269" x="2370138" y="4618038"/>
          <p14:tracePt t="145286" x="2362200" y="4602163"/>
          <p14:tracePt t="145303" x="2354263" y="4594225"/>
          <p14:tracePt t="145319" x="2339975" y="4572000"/>
          <p14:tracePt t="145336" x="2332038" y="4556125"/>
          <p14:tracePt t="146749" x="2339975" y="4525963"/>
          <p14:tracePt t="146757" x="2416175" y="4419600"/>
          <p14:tracePt t="146765" x="2514600" y="4297363"/>
          <p14:tracePt t="146773" x="2644775" y="4183063"/>
          <p14:tracePt t="146786" x="2720975" y="4114800"/>
          <p14:tracePt t="146803" x="2865438" y="3992563"/>
          <p14:tracePt t="146820" x="3063875" y="3856038"/>
          <p14:tracePt t="146836" x="3170238" y="3779838"/>
          <p14:tracePt t="146853" x="3268663" y="3711575"/>
          <p14:tracePt t="146870" x="3336925" y="3665538"/>
          <p14:tracePt t="146886" x="3436938" y="3611563"/>
          <p14:tracePt t="146903" x="3535363" y="3565525"/>
          <p14:tracePt t="146920" x="3673475" y="3535363"/>
          <p14:tracePt t="146936" x="3924300" y="3467100"/>
          <p14:tracePt t="146953" x="4244975" y="3413125"/>
          <p14:tracePt t="146970" x="4572000" y="3368675"/>
          <p14:tracePt t="146986" x="4792663" y="3336925"/>
          <p14:tracePt t="147003" x="4991100" y="3330575"/>
          <p14:tracePt t="147020" x="5227638" y="3330575"/>
          <p14:tracePt t="147036" x="5349875" y="3330575"/>
          <p14:tracePt t="147053" x="5508625" y="3336925"/>
          <p14:tracePt t="147070" x="5692775" y="3336925"/>
          <p14:tracePt t="147086" x="5921375" y="3336925"/>
          <p14:tracePt t="147103" x="6142038" y="3336925"/>
          <p14:tracePt t="147120" x="6384925" y="3306763"/>
          <p14:tracePt t="147137" x="6675438" y="3268663"/>
          <p14:tracePt t="147153" x="6873875" y="3230563"/>
          <p14:tracePt t="147170" x="6972300" y="3216275"/>
          <p14:tracePt t="147187" x="6988175" y="3216275"/>
          <p14:tracePt t="147213" x="6994525" y="3216275"/>
          <p14:tracePt t="147237" x="7002463" y="3216275"/>
          <p14:tracePt t="147269" x="6994525" y="3200400"/>
          <p14:tracePt t="147277" x="6964363" y="3200400"/>
          <p14:tracePt t="147287" x="6918325" y="3192463"/>
          <p14:tracePt t="147303" x="6797675" y="3170238"/>
          <p14:tracePt t="147320" x="6637338" y="3154363"/>
          <p14:tracePt t="147337" x="6408738" y="3154363"/>
          <p14:tracePt t="147353" x="6035675" y="3192463"/>
          <p14:tracePt t="147370" x="5722938" y="3208338"/>
          <p14:tracePt t="147387" x="5349875" y="3208338"/>
          <p14:tracePt t="147403" x="4830763" y="3208338"/>
          <p14:tracePt t="147420" x="4411663" y="3208338"/>
          <p14:tracePt t="147437" x="3840163" y="3116263"/>
          <p14:tracePt t="147453" x="3649663" y="3070225"/>
          <p14:tracePt t="147470" x="3589338" y="3048000"/>
          <p14:tracePt t="147487" x="3581400" y="3032125"/>
          <p14:tracePt t="147541" x="3597275" y="3032125"/>
          <p14:tracePt t="147551" x="3635375" y="3017838"/>
          <p14:tracePt t="147557" x="3717925" y="3009900"/>
          <p14:tracePt t="147570" x="3802063" y="3009900"/>
          <p14:tracePt t="147587" x="4084638" y="3009900"/>
          <p14:tracePt t="147604" x="4930775" y="3009900"/>
          <p14:tracePt t="147620" x="5303838" y="3009900"/>
          <p14:tracePt t="147637" x="6354763" y="3009900"/>
          <p14:tracePt t="147653" x="6850063" y="3009900"/>
          <p14:tracePt t="147670" x="7010400" y="3009900"/>
          <p14:tracePt t="147687" x="7018338" y="3009900"/>
          <p14:tracePt t="147734" x="6994525" y="3009900"/>
          <p14:tracePt t="147741" x="6950075" y="3017838"/>
          <p14:tracePt t="147754" x="6896100" y="3048000"/>
          <p14:tracePt t="147770" x="6743700" y="3094038"/>
          <p14:tracePt t="147789" x="6454775" y="3132138"/>
          <p14:tracePt t="147804" x="6308725" y="3132138"/>
          <p14:tracePt t="147820" x="6240463" y="3132138"/>
          <p14:tracePt t="147837" x="6210300" y="3132138"/>
          <p14:tracePt t="148548" x="6126163" y="3108325"/>
          <p14:tracePt t="148557" x="5973763" y="3070225"/>
          <p14:tracePt t="148564" x="5768975" y="3009900"/>
          <p14:tracePt t="148571" x="5540375" y="2955925"/>
          <p14:tracePt t="148586" x="5311775" y="2955925"/>
          <p14:tracePt t="148604" x="4732338" y="2955925"/>
          <p14:tracePt t="148620" x="4441825" y="2955925"/>
          <p14:tracePt t="148637" x="4251325" y="2955925"/>
          <p14:tracePt t="148653" x="4183063" y="2955925"/>
          <p14:tracePt t="148804" x="4175125" y="2955925"/>
          <p14:tracePt t="148811" x="4160838" y="2949575"/>
          <p14:tracePt t="148820" x="4152900" y="2949575"/>
          <p14:tracePt t="148837" x="4130675" y="2941638"/>
          <p14:tracePt t="148853" x="4122738" y="2941638"/>
          <p14:tracePt t="148870" x="4060825" y="2941638"/>
          <p14:tracePt t="148903" x="4060825" y="2949575"/>
          <p14:tracePt t="148920" x="4076700" y="2979738"/>
          <p14:tracePt t="148937" x="4144963" y="3009900"/>
          <p14:tracePt t="148954" x="4221163" y="3025775"/>
          <p14:tracePt t="148970" x="4289425" y="3032125"/>
          <p14:tracePt t="148987" x="4381500" y="3032125"/>
          <p14:tracePt t="149004" x="4419600" y="3017838"/>
          <p14:tracePt t="149020" x="4419600" y="3001963"/>
          <p14:tracePt t="149037" x="4419600" y="2979738"/>
          <p14:tracePt t="149054" x="4419600" y="2955925"/>
          <p14:tracePt t="149070" x="4419600" y="2941638"/>
          <p14:tracePt t="149087" x="4419600" y="2925763"/>
          <p14:tracePt t="149104" x="4419600" y="2917825"/>
          <p14:tracePt t="149120" x="4411663" y="2911475"/>
          <p14:tracePt t="149148" x="4403725" y="2911475"/>
          <p14:tracePt t="149165" x="4397375" y="2911475"/>
          <p14:tracePt t="149198" x="4389438" y="2911475"/>
          <p14:tracePt t="149222" x="4373563" y="2911475"/>
          <p14:tracePt t="149589" x="4373563" y="2925763"/>
          <p14:tracePt t="149597" x="4389438" y="2941638"/>
          <p14:tracePt t="149606" x="4419600" y="2963863"/>
          <p14:tracePt t="149621" x="4518025" y="3009900"/>
          <p14:tracePt t="149638" x="4694238" y="3063875"/>
          <p14:tracePt t="149654" x="5006975" y="3124200"/>
          <p14:tracePt t="149671" x="5432425" y="3146425"/>
          <p14:tracePt t="149688" x="5745163" y="3146425"/>
          <p14:tracePt t="149705" x="5943600" y="3146425"/>
          <p14:tracePt t="149721" x="6111875" y="3140075"/>
          <p14:tracePt t="149738" x="6194425" y="3108325"/>
          <p14:tracePt t="149756" x="6256338" y="3078163"/>
          <p14:tracePt t="149771" x="6270625" y="3070225"/>
          <p14:tracePt t="149788" x="6308725" y="3032125"/>
          <p14:tracePt t="149804" x="6332538" y="3017838"/>
          <p14:tracePt t="149821" x="6354763" y="2994025"/>
          <p14:tracePt t="149838" x="6392863" y="2979738"/>
          <p14:tracePt t="149855" x="6423025" y="2955925"/>
          <p14:tracePt t="149871" x="6454775" y="2949575"/>
          <p14:tracePt t="149887" x="6492875" y="2941638"/>
          <p14:tracePt t="149905" x="6575425" y="2941638"/>
          <p14:tracePt t="149920" x="6651625" y="2925763"/>
          <p14:tracePt t="149937" x="6689725" y="2917825"/>
          <p14:tracePt t="149954" x="6713538" y="2917825"/>
          <p14:tracePt t="149996" x="6713538" y="2911475"/>
          <p14:tracePt t="150004" x="6705600" y="2911475"/>
          <p14:tracePt t="150020" x="6697663" y="2911475"/>
          <p14:tracePt t="150037" x="6683375" y="2903538"/>
          <p14:tracePt t="150054" x="6675438" y="2903538"/>
          <p14:tracePt t="150124" x="6683375" y="2903538"/>
          <p14:tracePt t="150132" x="6697663" y="2903538"/>
          <p14:tracePt t="150148" x="6713538" y="2911475"/>
          <p14:tracePt t="150164" x="6727825" y="2917825"/>
          <p14:tracePt t="150180" x="6743700" y="2917825"/>
          <p14:tracePt t="150277" x="6743700" y="2925763"/>
          <p14:tracePt t="150316" x="6743700" y="2933700"/>
          <p14:tracePt t="150324" x="6721475" y="2941638"/>
          <p14:tracePt t="150331" x="6697663" y="2949575"/>
          <p14:tracePt t="150340" x="6683375" y="2963863"/>
          <p14:tracePt t="150354" x="6637338" y="2987675"/>
          <p14:tracePt t="150371" x="6545263" y="3048000"/>
          <p14:tracePt t="150387" x="6308725" y="3216275"/>
          <p14:tracePt t="150404" x="6111875" y="3352800"/>
          <p14:tracePt t="150421" x="5905500" y="3475038"/>
          <p14:tracePt t="150437" x="5699125" y="3597275"/>
          <p14:tracePt t="150454" x="5532438" y="3695700"/>
          <p14:tracePt t="150471" x="5387975" y="3779838"/>
          <p14:tracePt t="150487" x="5287963" y="3825875"/>
          <p14:tracePt t="150504" x="5211763" y="3840163"/>
          <p14:tracePt t="150521" x="5159375" y="3856038"/>
          <p14:tracePt t="150537" x="5121275" y="3856038"/>
          <p14:tracePt t="150554" x="5097463" y="3856038"/>
          <p14:tracePt t="150571" x="5089525" y="3856038"/>
          <p14:tracePt t="150588" x="5067300" y="3840163"/>
          <p14:tracePt t="150604" x="5045075" y="3825875"/>
          <p14:tracePt t="150621" x="4991100" y="3794125"/>
          <p14:tracePt t="150637" x="4922838" y="3763963"/>
          <p14:tracePt t="150654" x="4876800" y="3741738"/>
          <p14:tracePt t="150671" x="4854575" y="3741738"/>
          <p14:tracePt t="150687" x="4846638" y="3741738"/>
          <p14:tracePt t="150764" x="4838700" y="3741738"/>
          <p14:tracePt t="150780" x="4830763" y="3741738"/>
          <p14:tracePt t="150796" x="4830763" y="3749675"/>
          <p14:tracePt t="150828" x="4822825" y="3756025"/>
          <p14:tracePt t="150836" x="4816475" y="3763963"/>
          <p14:tracePt t="150852" x="4800600" y="3763963"/>
          <p14:tracePt t="150860" x="4784725" y="3771900"/>
          <p14:tracePt t="150876" x="4770438" y="3787775"/>
          <p14:tracePt t="150892" x="4754563" y="3787775"/>
          <p14:tracePt t="150908" x="4746625" y="3787775"/>
          <p14:tracePt t="150921" x="4740275" y="3787775"/>
          <p14:tracePt t="150956" x="4732338" y="3787775"/>
          <p14:tracePt t="150996" x="4732338" y="3779838"/>
          <p14:tracePt t="151012" x="4732338" y="3771900"/>
          <p14:tracePt t="151020" x="4724400" y="3771900"/>
          <p14:tracePt t="151156" x="4724400" y="3763963"/>
          <p14:tracePt t="151164" x="4732338" y="3763963"/>
          <p14:tracePt t="151172" x="4740275" y="3763963"/>
          <p14:tracePt t="151188" x="4754563" y="3763963"/>
          <p14:tracePt t="151204" x="4778375" y="3763963"/>
          <p14:tracePt t="151221" x="4816475" y="3763963"/>
          <p14:tracePt t="151238" x="4860925" y="3763963"/>
          <p14:tracePt t="151254" x="4884738" y="3763963"/>
          <p14:tracePt t="151271" x="4914900" y="3756025"/>
          <p14:tracePt t="151288" x="4937125" y="3756025"/>
          <p14:tracePt t="151304" x="4975225" y="3733800"/>
          <p14:tracePt t="151321" x="5006975" y="3733800"/>
          <p14:tracePt t="151338" x="5029200" y="3725863"/>
          <p14:tracePt t="151354" x="5051425" y="3717925"/>
          <p14:tracePt t="151371" x="5089525" y="3711575"/>
          <p14:tracePt t="151388" x="5135563" y="3711575"/>
          <p14:tracePt t="151404" x="5189538" y="3711575"/>
          <p14:tracePt t="151421" x="5241925" y="3711575"/>
          <p14:tracePt t="151438" x="5287963" y="3711575"/>
          <p14:tracePt t="151454" x="5334000" y="3711575"/>
          <p14:tracePt t="151471" x="5356225" y="3711575"/>
          <p14:tracePt t="151488" x="5364163" y="3711575"/>
          <p14:tracePt t="151548" x="5372100" y="3703638"/>
          <p14:tracePt t="151556" x="5380038" y="3695700"/>
          <p14:tracePt t="151564" x="5380038" y="3687763"/>
          <p14:tracePt t="151580" x="5387975" y="3679825"/>
          <p14:tracePt t="151596" x="5394325" y="3665538"/>
          <p14:tracePt t="151604" x="5394325" y="3657600"/>
          <p14:tracePt t="151628" x="5394325" y="3649663"/>
          <p14:tracePt t="151876" x="5394325" y="3641725"/>
          <p14:tracePt t="152119" x="5394325" y="3635375"/>
          <p14:tracePt t="152125" x="5341938" y="3597275"/>
          <p14:tracePt t="152138" x="5265738" y="3535363"/>
          <p14:tracePt t="152155" x="5159375" y="3436938"/>
          <p14:tracePt t="152172" x="5083175" y="3368675"/>
          <p14:tracePt t="152188" x="5083175" y="3352800"/>
          <p14:tracePt t="152205" x="5059363" y="3330575"/>
          <p14:tracePt t="152222" x="5051425" y="3284538"/>
          <p14:tracePt t="152239" x="5029200" y="3238500"/>
          <p14:tracePt t="152255" x="5006975" y="3178175"/>
          <p14:tracePt t="152272" x="4991100" y="3132138"/>
          <p14:tracePt t="152289" x="4991100" y="3086100"/>
          <p14:tracePt t="152307" x="4991100" y="3055938"/>
          <p14:tracePt t="152322" x="4991100" y="3017838"/>
          <p14:tracePt t="152339" x="4975225" y="2963863"/>
          <p14:tracePt t="152356" x="4968875" y="2933700"/>
          <p14:tracePt t="152372" x="4968875" y="2917825"/>
          <p14:tracePt t="152589" x="4968875" y="2911475"/>
          <p14:tracePt t="152604" x="4968875" y="2903538"/>
          <p14:tracePt t="152676" x="4960938" y="2903538"/>
          <p14:tracePt t="152684" x="4960938" y="2895600"/>
          <p14:tracePt t="152700" x="4953000" y="2895600"/>
          <p14:tracePt t="152716" x="4945063" y="2887663"/>
          <p14:tracePt t="152724" x="4937125" y="2887663"/>
          <p14:tracePt t="152738" x="4922838" y="2879725"/>
          <p14:tracePt t="152756" x="4914900" y="2873375"/>
          <p14:tracePt t="152805" x="4906963" y="2873375"/>
          <p14:tracePt t="152824" x="4906963" y="2865438"/>
          <p14:tracePt t="152829" x="4906963" y="2857500"/>
          <p14:tracePt t="152839" x="4906963" y="2849563"/>
          <p14:tracePt t="152855" x="4922838" y="2827338"/>
          <p14:tracePt t="152871" x="4945063" y="2797175"/>
          <p14:tracePt t="152888" x="4968875" y="2765425"/>
          <p14:tracePt t="152905" x="4975225" y="2751138"/>
          <p14:tracePt t="152922" x="4983163" y="2743200"/>
          <p14:tracePt t="152939" x="4991100" y="2743200"/>
          <p14:tracePt t="152956" x="5006975" y="2743200"/>
          <p14:tracePt t="152972" x="5013325" y="2743200"/>
          <p14:tracePt t="152988" x="5029200" y="2743200"/>
          <p14:tracePt t="153006" x="5059363" y="2759075"/>
          <p14:tracePt t="153023" x="5075238" y="2773363"/>
          <p14:tracePt t="153039" x="5105400" y="2797175"/>
          <p14:tracePt t="153055" x="5143500" y="2819400"/>
          <p14:tracePt t="153072" x="5173663" y="2857500"/>
          <p14:tracePt t="153089" x="5197475" y="2865438"/>
          <p14:tracePt t="153105" x="5219700" y="2873375"/>
          <p14:tracePt t="153122" x="5227638" y="2873375"/>
          <p14:tracePt t="153124" x="5227638" y="2879725"/>
          <p14:tracePt t="153138" x="5235575" y="2879725"/>
          <p14:tracePt t="153155" x="5249863" y="2879725"/>
          <p14:tracePt t="153172" x="5265738" y="2879725"/>
          <p14:tracePt t="153189" x="5287963" y="2879725"/>
          <p14:tracePt t="153205" x="5311775" y="2879725"/>
          <p14:tracePt t="153222" x="5349875" y="2887663"/>
          <p14:tracePt t="153238" x="5394325" y="2903538"/>
          <p14:tracePt t="153255" x="5470525" y="2911475"/>
          <p14:tracePt t="153272" x="5546725" y="2917825"/>
          <p14:tracePt t="153288" x="5638800" y="2925763"/>
          <p14:tracePt t="153305" x="5668963" y="2933700"/>
          <p14:tracePt t="153322" x="5692775" y="2941638"/>
          <p14:tracePt t="153338" x="5699125" y="2941638"/>
          <p14:tracePt t="153372" x="5707063" y="2955925"/>
          <p14:tracePt t="153388" x="5730875" y="2963863"/>
          <p14:tracePt t="153405" x="5753100" y="3001963"/>
          <p14:tracePt t="153423" x="5807075" y="3055938"/>
          <p14:tracePt t="153438" x="5845175" y="3094038"/>
          <p14:tracePt t="153455" x="5867400" y="3132138"/>
          <p14:tracePt t="153472" x="5883275" y="3162300"/>
          <p14:tracePt t="153488" x="5905500" y="3208338"/>
          <p14:tracePt t="153505" x="5921375" y="3254375"/>
          <p14:tracePt t="153523" x="5943600" y="3322638"/>
          <p14:tracePt t="153538" x="5973763" y="3406775"/>
          <p14:tracePt t="153555" x="6011863" y="3489325"/>
          <p14:tracePt t="153572" x="6049963" y="3581400"/>
          <p14:tracePt t="153588" x="6065838" y="3611563"/>
          <p14:tracePt t="153605" x="6080125" y="3627438"/>
          <p14:tracePt t="153622" x="6096000" y="3641725"/>
          <p14:tracePt t="153639" x="6118225" y="3657600"/>
          <p14:tracePt t="153655" x="6172200" y="3673475"/>
          <p14:tracePt t="153672" x="6294438" y="3673475"/>
          <p14:tracePt t="153689" x="6430963" y="3673475"/>
          <p14:tracePt t="153705" x="6561138" y="3673475"/>
          <p14:tracePt t="153722" x="6645275" y="3657600"/>
          <p14:tracePt t="153739" x="6689725" y="3649663"/>
          <p14:tracePt t="153755" x="6705600" y="3641725"/>
          <p14:tracePt t="153796" x="6721475" y="3641725"/>
          <p14:tracePt t="153805" x="6735763" y="3641725"/>
          <p14:tracePt t="153822" x="6781800" y="3649663"/>
          <p14:tracePt t="153839" x="6835775" y="3657600"/>
          <p14:tracePt t="153856" x="6918325" y="3665538"/>
          <p14:tracePt t="153874" x="6964363" y="3679825"/>
          <p14:tracePt t="153889" x="6972300" y="3679825"/>
          <p14:tracePt t="153905" x="6994525" y="3679825"/>
          <p14:tracePt t="153922" x="7002463" y="3679825"/>
          <p14:tracePt t="153940" x="7010400" y="3641725"/>
          <p14:tracePt t="153956" x="7026275" y="3543300"/>
          <p14:tracePt t="153972" x="7032625" y="3459163"/>
          <p14:tracePt t="153989" x="7040563" y="3406775"/>
          <p14:tracePt t="154005" x="7056438" y="3368675"/>
          <p14:tracePt t="154022" x="7078663" y="3330575"/>
          <p14:tracePt t="154039" x="7102475" y="3298825"/>
          <p14:tracePt t="154056" x="7116763" y="3284538"/>
          <p14:tracePt t="154072" x="7146925" y="3284538"/>
          <p14:tracePt t="154089" x="7170738" y="3284538"/>
          <p14:tracePt t="154105" x="7192963" y="3284538"/>
          <p14:tracePt t="154122" x="7200900" y="3284538"/>
          <p14:tracePt t="154139" x="7208838" y="3284538"/>
          <p14:tracePt t="154180" x="7223125" y="3284538"/>
          <p14:tracePt t="154228" x="7231063" y="3292475"/>
          <p14:tracePt t="154244" x="7239000" y="3306763"/>
          <p14:tracePt t="154252" x="7246938" y="3306763"/>
          <p14:tracePt t="154260" x="7246938" y="3322638"/>
          <p14:tracePt t="154273" x="7261225" y="3344863"/>
          <p14:tracePt t="154289" x="7269163" y="3360738"/>
          <p14:tracePt t="154364" x="7261225" y="3360738"/>
          <p14:tracePt t="154372" x="7246938" y="3360738"/>
          <p14:tracePt t="154380" x="7239000" y="3360738"/>
          <p14:tracePt t="154389" x="7231063" y="3360738"/>
          <p14:tracePt t="154405" x="7223125" y="3360738"/>
          <p14:tracePt t="154444" x="7216775" y="3352800"/>
          <p14:tracePt t="154709" x="7200900" y="3352800"/>
          <p14:tracePt t="154717" x="7162800" y="3352800"/>
          <p14:tracePt t="154724" x="7116763" y="3352800"/>
          <p14:tracePt t="154739" x="7032625" y="3375025"/>
          <p14:tracePt t="154756" x="6781800" y="3459163"/>
          <p14:tracePt t="154773" x="6027738" y="3641725"/>
          <p14:tracePt t="154789" x="5508625" y="3717925"/>
          <p14:tracePt t="154806" x="5127625" y="3725863"/>
          <p14:tracePt t="154823" x="4945063" y="3725863"/>
          <p14:tracePt t="154839" x="4854575" y="3711575"/>
          <p14:tracePt t="154856" x="4838700" y="3695700"/>
          <p14:tracePt t="154926" x="4838700" y="3687763"/>
          <p14:tracePt t="154933" x="4838700" y="3673475"/>
          <p14:tracePt t="154941" x="4838700" y="3665538"/>
          <p14:tracePt t="154956" x="4838700" y="3649663"/>
          <p14:tracePt t="154973" x="4838700" y="3635375"/>
          <p14:tracePt t="154989" x="4822825" y="3635375"/>
          <p14:tracePt t="155006" x="4816475" y="3627438"/>
          <p14:tracePt t="155023" x="4800600" y="3619500"/>
          <p14:tracePt t="155039" x="4770438" y="3603625"/>
          <p14:tracePt t="155056" x="4746625" y="3589338"/>
          <p14:tracePt t="155073" x="4732338" y="3565525"/>
          <p14:tracePt t="155090" x="4724400" y="3535363"/>
          <p14:tracePt t="155106" x="4716463" y="3489325"/>
          <p14:tracePt t="155125" x="4724400" y="3413125"/>
          <p14:tracePt t="155140" x="4746625" y="3344863"/>
          <p14:tracePt t="155156" x="4784725" y="3306763"/>
          <p14:tracePt t="155172" x="4854575" y="3276600"/>
          <p14:tracePt t="155190" x="4960938" y="3268663"/>
          <p14:tracePt t="155206" x="5067300" y="3268663"/>
          <p14:tracePt t="155223" x="5181600" y="3268663"/>
          <p14:tracePt t="155240" x="5334000" y="3268663"/>
          <p14:tracePt t="155256" x="5486400" y="3268663"/>
          <p14:tracePt t="155273" x="5622925" y="3306763"/>
          <p14:tracePt t="155290" x="5753100" y="3344863"/>
          <p14:tracePt t="155307" x="5829300" y="3382963"/>
          <p14:tracePt t="155325" x="5913438" y="3429000"/>
          <p14:tracePt t="155340" x="5959475" y="3475038"/>
          <p14:tracePt t="155356" x="6011863" y="3535363"/>
          <p14:tracePt t="155373" x="6049963" y="3581400"/>
          <p14:tracePt t="155390" x="6057900" y="3597275"/>
          <p14:tracePt t="155423" x="6057900" y="3603625"/>
          <p14:tracePt t="155440" x="6057900" y="3619500"/>
          <p14:tracePt t="155456" x="6057900" y="3627438"/>
          <p14:tracePt t="155473" x="6049963" y="3641725"/>
          <p14:tracePt t="155490" x="5951538" y="3679825"/>
          <p14:tracePt t="155507" x="5807075" y="3741738"/>
          <p14:tracePt t="155523" x="5562600" y="3817938"/>
          <p14:tracePt t="155540" x="4983163" y="3894138"/>
          <p14:tracePt t="155556" x="4610100" y="3894138"/>
          <p14:tracePt t="155573" x="4373563" y="3894138"/>
          <p14:tracePt t="155590" x="4206875" y="3810000"/>
          <p14:tracePt t="155607" x="4098925" y="3711575"/>
          <p14:tracePt t="155624" x="4076700" y="3635375"/>
          <p14:tracePt t="155639" x="4076700" y="3527425"/>
          <p14:tracePt t="155656" x="4130675" y="3375025"/>
          <p14:tracePt t="155673" x="4244975" y="3254375"/>
          <p14:tracePt t="155690" x="4441825" y="3178175"/>
          <p14:tracePt t="155706" x="4740275" y="3154363"/>
          <p14:tracePt t="155723" x="5097463" y="3154363"/>
          <p14:tracePt t="155740" x="5622925" y="3268663"/>
          <p14:tracePt t="155756" x="5799138" y="3360738"/>
          <p14:tracePt t="155773" x="5897563" y="3482975"/>
          <p14:tracePt t="155790" x="5905500" y="3657600"/>
          <p14:tracePt t="155806" x="5829300" y="3902075"/>
          <p14:tracePt t="155823" x="5554663" y="4198938"/>
          <p14:tracePt t="155839" x="5273675" y="4327525"/>
          <p14:tracePt t="155857" x="5037138" y="4335463"/>
          <p14:tracePt t="155873" x="4724400" y="4267200"/>
          <p14:tracePt t="155890" x="4335463" y="4030663"/>
          <p14:tracePt t="155906" x="4038600" y="3679825"/>
          <p14:tracePt t="155923" x="3870325" y="3330575"/>
          <p14:tracePt t="155940" x="3894138" y="3070225"/>
          <p14:tracePt t="155956" x="4084638" y="2949575"/>
          <p14:tracePt t="155973" x="4503738" y="2903538"/>
          <p14:tracePt t="155990" x="5159375" y="2903538"/>
          <p14:tracePt t="156006" x="5807075" y="3001963"/>
          <p14:tracePt t="156023" x="6316663" y="3184525"/>
          <p14:tracePt t="156040" x="6583363" y="3406775"/>
          <p14:tracePt t="156057" x="6651625" y="3619500"/>
          <p14:tracePt t="156073" x="6651625" y="3856038"/>
          <p14:tracePt t="156090" x="6370638" y="4168775"/>
          <p14:tracePt t="156107" x="6019800" y="4267200"/>
          <p14:tracePt t="156125" x="5508625" y="4191000"/>
          <p14:tracePt t="156140" x="5326063" y="4098925"/>
          <p14:tracePt t="156156" x="4816475" y="3635375"/>
          <p14:tracePt t="156173" x="4746625" y="3429000"/>
          <p14:tracePt t="156190" x="4746625" y="3276600"/>
          <p14:tracePt t="156206" x="4937125" y="3146425"/>
          <p14:tracePt t="156223" x="5273675" y="3094038"/>
          <p14:tracePt t="156240" x="5707063" y="3094038"/>
          <p14:tracePt t="156257" x="6286500" y="3170238"/>
          <p14:tracePt t="156273" x="6583363" y="3306763"/>
          <p14:tracePt t="156290" x="6637338" y="3444875"/>
          <p14:tracePt t="156307" x="6629400" y="3665538"/>
          <p14:tracePt t="156325" x="6194425" y="4054475"/>
          <p14:tracePt t="156340" x="5965825" y="4114800"/>
          <p14:tracePt t="156356" x="5410200" y="4076700"/>
          <p14:tracePt t="156373" x="4983163" y="3863975"/>
          <p14:tracePt t="156390" x="4670425" y="3627438"/>
          <p14:tracePt t="156406" x="4587875" y="3497263"/>
          <p14:tracePt t="156423" x="4587875" y="3413125"/>
          <p14:tracePt t="156440" x="4716463" y="3344863"/>
          <p14:tracePt t="156457" x="4945063" y="3330575"/>
          <p14:tracePt t="156473" x="5257800" y="3330575"/>
          <p14:tracePt t="156490" x="5426075" y="3344863"/>
          <p14:tracePt t="156507" x="5448300" y="3352800"/>
          <p14:tracePt t="156525" x="5448300" y="3398838"/>
          <p14:tracePt t="156540" x="5448300" y="3421063"/>
          <p14:tracePt t="156557" x="5364163" y="3482975"/>
          <p14:tracePt t="156573" x="5318125" y="3482975"/>
          <p14:tracePt t="156590" x="5295900" y="3482975"/>
          <p14:tracePt t="156629" x="5287963" y="3482975"/>
          <p14:tracePt t="156640" x="5280025" y="3482975"/>
          <p14:tracePt t="156669" x="5273675" y="3482975"/>
          <p14:tracePt t="156677" x="5241925" y="3475038"/>
          <p14:tracePt t="156690" x="5227638" y="3459163"/>
          <p14:tracePt t="156707" x="5197475" y="3459163"/>
          <p14:tracePt t="156723" x="5135563" y="3459163"/>
          <p14:tracePt t="156740" x="5006975" y="3489325"/>
          <p14:tracePt t="156756" x="4945063" y="3505200"/>
          <p14:tracePt t="156773" x="4914900" y="3513138"/>
          <p14:tracePt t="157053" x="4906963" y="3513138"/>
          <p14:tracePt t="157133" x="4892675" y="3513138"/>
          <p14:tracePt t="157149" x="4884738" y="3521075"/>
          <p14:tracePt t="157157" x="4868863" y="3535363"/>
          <p14:tracePt t="157166" x="4860925" y="3543300"/>
          <p14:tracePt t="157173" x="4854575" y="3551238"/>
          <p14:tracePt t="157190" x="4830763" y="3589338"/>
          <p14:tracePt t="157207" x="4822825" y="3611563"/>
          <p14:tracePt t="157224" x="4800600" y="3641725"/>
          <p14:tracePt t="157240" x="4784725" y="3665538"/>
          <p14:tracePt t="157257" x="4778375" y="3665538"/>
          <p14:tracePt t="157773" x="4784725" y="3665538"/>
          <p14:tracePt t="157781" x="4808538" y="3673475"/>
          <p14:tracePt t="157790" x="4846638" y="3673475"/>
          <p14:tracePt t="157807" x="4983163" y="3687763"/>
          <p14:tracePt t="157823" x="5165725" y="3695700"/>
          <p14:tracePt t="157840" x="5426075" y="3717925"/>
          <p14:tracePt t="157857" x="5699125" y="3749675"/>
          <p14:tracePt t="157873" x="5921375" y="3763963"/>
          <p14:tracePt t="157890" x="6111875" y="3763963"/>
          <p14:tracePt t="157907" x="6248400" y="3794125"/>
          <p14:tracePt t="157924" x="6362700" y="3802063"/>
          <p14:tracePt t="157940" x="6423025" y="3802063"/>
          <p14:tracePt t="157957" x="6430963" y="3802063"/>
          <p14:tracePt t="158045" x="6423025" y="3802063"/>
          <p14:tracePt t="158055" x="6362700" y="3802063"/>
          <p14:tracePt t="158061" x="6270625" y="3787775"/>
          <p14:tracePt t="158074" x="6172200" y="3771900"/>
          <p14:tracePt t="158090" x="5807075" y="3771900"/>
          <p14:tracePt t="158107" x="5189538" y="3771900"/>
          <p14:tracePt t="158124" x="4549775" y="3771900"/>
          <p14:tracePt t="158127" x="4283075" y="3771900"/>
          <p14:tracePt t="158140" x="3946525" y="3771900"/>
          <p14:tracePt t="158157" x="3794125" y="3771900"/>
          <p14:tracePt t="158174" x="3787775" y="3771900"/>
          <p14:tracePt t="158230" x="3810000" y="3763963"/>
          <p14:tracePt t="158237" x="3848100" y="3763963"/>
          <p14:tracePt t="158245" x="3932238" y="3763963"/>
          <p14:tracePt t="158257" x="4016375" y="3749675"/>
          <p14:tracePt t="158274" x="4305300" y="3741738"/>
          <p14:tracePt t="158291" x="4784725" y="3741738"/>
          <p14:tracePt t="158308" x="5532438" y="3741738"/>
          <p14:tracePt t="158324" x="5905500" y="3741738"/>
          <p14:tracePt t="158341" x="6065838" y="3741738"/>
          <p14:tracePt t="158357" x="6096000" y="3741738"/>
          <p14:tracePt t="158413" x="6057900" y="3733800"/>
          <p14:tracePt t="158421" x="6003925" y="3725863"/>
          <p14:tracePt t="158429" x="5943600" y="3725863"/>
          <p14:tracePt t="158441" x="5851525" y="3725863"/>
          <p14:tracePt t="158457" x="5622925" y="3725863"/>
          <p14:tracePt t="158474" x="5287963" y="3725863"/>
          <p14:tracePt t="158491" x="4868863" y="3725863"/>
          <p14:tracePt t="158508" x="4511675" y="3725863"/>
          <p14:tracePt t="158524" x="4495800" y="3725863"/>
          <p14:tracePt t="158557" x="4564063" y="3725863"/>
          <p14:tracePt t="158574" x="4808538" y="3725863"/>
          <p14:tracePt t="158591" x="5165725" y="3725863"/>
          <p14:tracePt t="158607" x="5494338" y="3725863"/>
          <p14:tracePt t="158624" x="5715000" y="3725863"/>
          <p14:tracePt t="158641" x="5829300" y="3725863"/>
          <p14:tracePt t="158657" x="5837238" y="3725863"/>
          <p14:tracePt t="158749" x="5837238" y="3711575"/>
          <p14:tracePt t="158760" x="5829300" y="3711575"/>
          <p14:tracePt t="158765" x="5821363" y="3711575"/>
          <p14:tracePt t="158774" x="5813425" y="3711575"/>
          <p14:tracePt t="158975" x="5799138" y="3711575"/>
          <p14:tracePt t="158981" x="5783263" y="3711575"/>
          <p14:tracePt t="158991" x="5753100" y="3711575"/>
          <p14:tracePt t="159008" x="5622925" y="3703638"/>
          <p14:tracePt t="159024" x="5418138" y="3711575"/>
          <p14:tracePt t="159041" x="5197475" y="3725863"/>
          <p14:tracePt t="159058" x="5029200" y="3725863"/>
          <p14:tracePt t="159074" x="4945063" y="3725863"/>
          <p14:tracePt t="159091" x="4937125" y="3725863"/>
          <p14:tracePt t="159165" x="4922838" y="3703638"/>
          <p14:tracePt t="159181" x="4914900" y="3687763"/>
          <p14:tracePt t="159190" x="4906963" y="3687763"/>
          <p14:tracePt t="159197" x="4892675" y="3679825"/>
          <p14:tracePt t="159208" x="4876800" y="3679825"/>
          <p14:tracePt t="159224" x="4838700" y="3673475"/>
          <p14:tracePt t="159241" x="4800600" y="3673475"/>
          <p14:tracePt t="159258" x="4770438" y="3673475"/>
          <p14:tracePt t="159274" x="4754563" y="3673475"/>
          <p14:tracePt t="160717" x="4740275" y="3687763"/>
          <p14:tracePt t="160725" x="4708525" y="3725863"/>
          <p14:tracePt t="160733" x="4656138" y="3763963"/>
          <p14:tracePt t="160741" x="4594225" y="3802063"/>
          <p14:tracePt t="160758" x="4457700" y="3894138"/>
          <p14:tracePt t="160775" x="4191000" y="4000500"/>
          <p14:tracePt t="160791" x="3908425" y="4122738"/>
          <p14:tracePt t="160808" x="3657600" y="4229100"/>
          <p14:tracePt t="160825" x="3368675" y="4359275"/>
          <p14:tracePt t="160842" x="3178175" y="4441825"/>
          <p14:tracePt t="160858" x="3063875" y="4511675"/>
          <p14:tracePt t="160875" x="3001963" y="4549775"/>
          <p14:tracePt t="160892" x="2955925" y="4579938"/>
          <p14:tracePt t="160908" x="2933700" y="4587875"/>
          <p14:tracePt t="160925" x="2917825" y="4610100"/>
          <p14:tracePt t="160942" x="2887663" y="4625975"/>
          <p14:tracePt t="160958" x="2879725" y="4625975"/>
          <p14:tracePt t="160975" x="2865438" y="4632325"/>
          <p14:tracePt t="161166" x="2873375" y="4648200"/>
          <p14:tracePt t="161183" x="2879725" y="4648200"/>
          <p14:tracePt t="161189" x="2887663" y="4648200"/>
          <p14:tracePt t="161200" x="2895600" y="4648200"/>
          <p14:tracePt t="161208" x="2903538" y="4648200"/>
          <p14:tracePt t="161225" x="2911475" y="4648200"/>
          <p14:tracePt t="161242" x="2917825" y="4648200"/>
          <p14:tracePt t="161261" x="2933700" y="4640263"/>
          <p14:tracePt t="161277" x="2941638" y="4640263"/>
          <p14:tracePt t="161485" x="2987675" y="4640263"/>
          <p14:tracePt t="161493" x="3063875" y="4640263"/>
          <p14:tracePt t="161501" x="3184525" y="4640263"/>
          <p14:tracePt t="161509" x="3406775" y="4602163"/>
          <p14:tracePt t="161525" x="3970338" y="4518025"/>
          <p14:tracePt t="161542" x="4610100" y="4411663"/>
          <p14:tracePt t="161559" x="5219700" y="4297363"/>
          <p14:tracePt t="161575" x="5668963" y="4106863"/>
          <p14:tracePt t="161592" x="5927725" y="3970338"/>
          <p14:tracePt t="161608" x="6057900" y="3894138"/>
          <p14:tracePt t="161625" x="6118225" y="3856038"/>
          <p14:tracePt t="161642" x="6134100" y="3848100"/>
          <p14:tracePt t="161658" x="6164263" y="3832225"/>
          <p14:tracePt t="161675" x="6188075" y="3825875"/>
          <p14:tracePt t="161692" x="6226175" y="3810000"/>
          <p14:tracePt t="161708" x="6286500" y="3802063"/>
          <p14:tracePt t="161725" x="6324600" y="3802063"/>
          <p14:tracePt t="161742" x="6346825" y="3787775"/>
          <p14:tracePt t="161759" x="6362700" y="3771900"/>
          <p14:tracePt t="161775" x="6378575" y="3756025"/>
          <p14:tracePt t="161792" x="6392863" y="3749675"/>
          <p14:tracePt t="161809" x="6416675" y="3717925"/>
          <p14:tracePt t="161825" x="6423025" y="3717925"/>
          <p14:tracePt t="161925" x="6423025" y="3711575"/>
          <p14:tracePt t="161933" x="6400800" y="3717925"/>
          <p14:tracePt t="161942" x="6316663" y="3787775"/>
          <p14:tracePt t="161959" x="6111875" y="3946525"/>
          <p14:tracePt t="161975" x="5768975" y="4168775"/>
          <p14:tracePt t="161992" x="5418138" y="4365625"/>
          <p14:tracePt t="162009" x="5121275" y="4518025"/>
          <p14:tracePt t="162025" x="4899025" y="4587875"/>
          <p14:tracePt t="162043" x="4792663" y="4618038"/>
          <p14:tracePt t="162059" x="4724400" y="4640263"/>
          <p14:tracePt t="162076" x="4694238" y="4640263"/>
          <p14:tracePt t="162109" x="4678363" y="4640263"/>
          <p14:tracePt t="162142" x="4670425" y="4640263"/>
          <p14:tracePt t="162159" x="4664075" y="4640263"/>
          <p14:tracePt t="162229" x="4656138" y="4640263"/>
          <p14:tracePt t="162509" x="4664075" y="4640263"/>
          <p14:tracePt t="162519" x="4716463" y="4640263"/>
          <p14:tracePt t="162525" x="4800600" y="4640263"/>
          <p14:tracePt t="162542" x="5029200" y="4640263"/>
          <p14:tracePt t="162559" x="5235575" y="4640263"/>
          <p14:tracePt t="162576" x="5387975" y="4640263"/>
          <p14:tracePt t="162592" x="5440363" y="4640263"/>
          <p14:tracePt t="162609" x="5448300" y="4632325"/>
          <p14:tracePt t="162626" x="5456238" y="4632325"/>
          <p14:tracePt t="162629" x="5456238" y="4625975"/>
          <p14:tracePt t="162642" x="5456238" y="4618038"/>
          <p14:tracePt t="162659" x="5470525" y="4602163"/>
          <p14:tracePt t="162676" x="5486400" y="4579938"/>
          <p14:tracePt t="162692" x="5502275" y="4572000"/>
          <p14:tracePt t="162709" x="5554663" y="4564063"/>
          <p14:tracePt t="162726" x="5584825" y="4564063"/>
          <p14:tracePt t="162743" x="5616575" y="4564063"/>
          <p14:tracePt t="162759" x="5630863" y="4556125"/>
          <p14:tracePt t="162861" x="5630863" y="4541838"/>
          <p14:tracePt t="162869" x="5630863" y="4495800"/>
          <p14:tracePt t="162877" x="5600700" y="4441825"/>
          <p14:tracePt t="162892" x="5532438" y="4343400"/>
          <p14:tracePt t="162909" x="5418138" y="4191000"/>
          <p14:tracePt t="162926" x="5303838" y="4038600"/>
          <p14:tracePt t="162943" x="5249863" y="3940175"/>
          <p14:tracePt t="162959" x="5219700" y="3878263"/>
          <p14:tracePt t="162976" x="5211763" y="3856038"/>
          <p14:tracePt t="163009" x="5211763" y="3840163"/>
          <p14:tracePt t="163029" x="5211763" y="3832225"/>
          <p14:tracePt t="163045" x="5211763" y="3825875"/>
          <p14:tracePt t="163059" x="5211763" y="3817938"/>
          <p14:tracePt t="163076" x="5203825" y="3787775"/>
          <p14:tracePt t="163092" x="5197475" y="3763963"/>
          <p14:tracePt t="163109" x="5189538" y="3741738"/>
          <p14:tracePt t="163126" x="5173663" y="3711575"/>
          <p14:tracePt t="163143" x="5165725" y="3695700"/>
          <p14:tracePt t="163236" x="5159375" y="3695700"/>
          <p14:tracePt t="163293" x="5165725" y="3703638"/>
          <p14:tracePt t="163301" x="5189538" y="3725863"/>
          <p14:tracePt t="163309" x="5211763" y="3749675"/>
          <p14:tracePt t="163326" x="5280025" y="3856038"/>
          <p14:tracePt t="163342" x="5372100" y="3954463"/>
          <p14:tracePt t="163359" x="5478463" y="4092575"/>
          <p14:tracePt t="163376" x="5616575" y="4221163"/>
          <p14:tracePt t="163393" x="5737225" y="4351338"/>
          <p14:tracePt t="163409" x="5821363" y="4419600"/>
          <p14:tracePt t="163426" x="5935663" y="4479925"/>
          <p14:tracePt t="163443" x="6042025" y="4533900"/>
          <p14:tracePt t="163459" x="6126163" y="4564063"/>
          <p14:tracePt t="163476" x="6194425" y="4579938"/>
          <p14:tracePt t="163492" x="6248400" y="4587875"/>
          <p14:tracePt t="163509" x="6256338" y="4587875"/>
          <p14:tracePt t="163526" x="6264275" y="4587875"/>
          <p14:tracePt t="163677" x="6270625" y="4594225"/>
          <p14:tracePt t="164197" x="6278563" y="4572000"/>
          <p14:tracePt t="164205" x="6278563" y="4541838"/>
          <p14:tracePt t="164213" x="6278563" y="4511675"/>
          <p14:tracePt t="164226" x="6286500" y="4487863"/>
          <p14:tracePt t="164243" x="6302375" y="4403725"/>
          <p14:tracePt t="164260" x="6316663" y="4297363"/>
          <p14:tracePt t="164277" x="6324600" y="4221163"/>
          <p14:tracePt t="164293" x="6332538" y="4152900"/>
          <p14:tracePt t="164309" x="6340475" y="4098925"/>
          <p14:tracePt t="164326" x="6346825" y="4068763"/>
          <p14:tracePt t="164343" x="6354763" y="4046538"/>
          <p14:tracePt t="164360" x="6362700" y="4016375"/>
          <p14:tracePt t="164377" x="6362700" y="3992563"/>
          <p14:tracePt t="164393" x="6362700" y="3962400"/>
          <p14:tracePt t="164409" x="6362700" y="3932238"/>
          <p14:tracePt t="164426" x="6362700" y="3908425"/>
          <p14:tracePt t="164443" x="6362700" y="3894138"/>
          <p14:tracePt t="164485" x="6362700" y="3886200"/>
          <p14:tracePt t="164494" x="6362700" y="3878263"/>
          <p14:tracePt t="164510" x="6362700" y="3870325"/>
          <p14:tracePt t="164526" x="6362700" y="3856038"/>
          <p14:tracePt t="164543" x="6362700" y="3848100"/>
          <p14:tracePt t="164560" x="6362700" y="3825875"/>
          <p14:tracePt t="164576" x="6362700" y="3810000"/>
          <p14:tracePt t="164593" x="6362700" y="3794125"/>
          <p14:tracePt t="164610" x="6370638" y="3787775"/>
          <p14:tracePt t="164626" x="6370638" y="3779838"/>
          <p14:tracePt t="164629" x="6370638" y="3771900"/>
          <p14:tracePt t="165093" x="6384925" y="3771900"/>
          <p14:tracePt t="165101" x="6392863" y="3771900"/>
          <p14:tracePt t="165110" x="6408738" y="3771900"/>
          <p14:tracePt t="165127" x="6430963" y="3771900"/>
          <p14:tracePt t="165143" x="6461125" y="3779838"/>
          <p14:tracePt t="165160" x="6507163" y="3779838"/>
          <p14:tracePt t="165176" x="6569075" y="3763963"/>
          <p14:tracePt t="165193" x="6621463" y="3733800"/>
          <p14:tracePt t="165210" x="6667500" y="3695700"/>
          <p14:tracePt t="165227" x="6705600" y="3665538"/>
          <p14:tracePt t="165243" x="6713538" y="3641725"/>
          <p14:tracePt t="165260" x="6727825" y="3619500"/>
          <p14:tracePt t="165276" x="6765925" y="3565525"/>
          <p14:tracePt t="165293" x="6804025" y="3521075"/>
          <p14:tracePt t="165310" x="6835775" y="3489325"/>
          <p14:tracePt t="165327" x="6865938" y="3459163"/>
          <p14:tracePt t="165343" x="6896100" y="3436938"/>
          <p14:tracePt t="165360" x="6918325" y="3421063"/>
          <p14:tracePt t="165376" x="6942138" y="3406775"/>
          <p14:tracePt t="165393" x="6956425" y="3390900"/>
          <p14:tracePt t="165410" x="6972300" y="3382963"/>
          <p14:tracePt t="165427" x="6980238" y="3382963"/>
          <p14:tracePt t="165443" x="6980238" y="3375025"/>
          <p14:tracePt t="165573" x="6980238" y="3368675"/>
          <p14:tracePt t="165581" x="6972300" y="3352800"/>
          <p14:tracePt t="165589" x="6950075" y="3344863"/>
          <p14:tracePt t="165598" x="6918325" y="3336925"/>
          <p14:tracePt t="165610" x="6865938" y="3314700"/>
          <p14:tracePt t="165627" x="6727825" y="3268663"/>
          <p14:tracePt t="165644" x="6537325" y="3230563"/>
          <p14:tracePt t="165660" x="6461125" y="3216275"/>
          <p14:tracePt t="165677" x="6256338" y="3154363"/>
          <p14:tracePt t="165693" x="6164263" y="3132138"/>
          <p14:tracePt t="165710" x="6096000" y="3108325"/>
          <p14:tracePt t="165727" x="6003925" y="3101975"/>
          <p14:tracePt t="165744" x="5951538" y="3094038"/>
          <p14:tracePt t="165761" x="5897563" y="3086100"/>
          <p14:tracePt t="165777" x="5813425" y="3086100"/>
          <p14:tracePt t="165793" x="5753100" y="3094038"/>
          <p14:tracePt t="165810" x="5668963" y="3154363"/>
          <p14:tracePt t="165826" x="5608638" y="3222625"/>
          <p14:tracePt t="165843" x="5554663" y="3284538"/>
          <p14:tracePt t="165860" x="5524500" y="3375025"/>
          <p14:tracePt t="165877" x="5464175" y="3573463"/>
          <p14:tracePt t="165894" x="5456238" y="3733800"/>
          <p14:tracePt t="165910" x="5456238" y="3848100"/>
          <p14:tracePt t="165927" x="5456238" y="3908425"/>
          <p14:tracePt t="165943" x="5464175" y="3946525"/>
          <p14:tracePt t="166213" x="5486400" y="3940175"/>
          <p14:tracePt t="166221" x="5532438" y="3924300"/>
          <p14:tracePt t="166229" x="5584825" y="3924300"/>
          <p14:tracePt t="166244" x="5722938" y="3886200"/>
          <p14:tracePt t="166261" x="5875338" y="3848100"/>
          <p14:tracePt t="166277" x="6019800" y="3810000"/>
          <p14:tracePt t="166294" x="6080125" y="3787775"/>
          <p14:tracePt t="166310" x="6080125" y="3779838"/>
          <p14:tracePt t="166533" x="6096000" y="3779838"/>
          <p14:tracePt t="166541" x="6103938" y="3779838"/>
          <p14:tracePt t="166549" x="6118225" y="3779838"/>
          <p14:tracePt t="166560" x="6142038" y="3779838"/>
          <p14:tracePt t="166577" x="6210300" y="3779838"/>
          <p14:tracePt t="166594" x="6286500" y="3779838"/>
          <p14:tracePt t="166610" x="6384925" y="3779838"/>
          <p14:tracePt t="166627" x="6461125" y="3779838"/>
          <p14:tracePt t="166630" x="6484938" y="3779838"/>
          <p14:tracePt t="166644" x="6507163" y="3779838"/>
          <p14:tracePt t="166660" x="6515100" y="3779838"/>
          <p14:tracePt t="167252" x="6545263" y="3779838"/>
          <p14:tracePt t="167261" x="6621463" y="3802063"/>
          <p14:tracePt t="167268" x="6697663" y="3817938"/>
          <p14:tracePt t="167277" x="6781800" y="3840163"/>
          <p14:tracePt t="167294" x="7108825" y="3924300"/>
          <p14:tracePt t="167311" x="7451725" y="3992563"/>
          <p14:tracePt t="167327" x="7673975" y="4046538"/>
          <p14:tracePt t="167344" x="7886700" y="4092575"/>
          <p14:tracePt t="167361" x="7940675" y="4106863"/>
          <p14:tracePt t="167377" x="7993063" y="4122738"/>
          <p14:tracePt t="167394" x="8069263" y="4144963"/>
          <p14:tracePt t="167411" x="8161338" y="4152900"/>
          <p14:tracePt t="167428" x="8335963" y="4152900"/>
          <p14:tracePt t="167444" x="8512175" y="4152900"/>
          <p14:tracePt t="167461" x="8755063" y="4152900"/>
          <p14:tracePt t="167477" x="8831263" y="4152900"/>
          <p14:tracePt t="167494" x="8839200" y="4152900"/>
          <p14:tracePt t="167557" x="8855075" y="4152900"/>
          <p14:tracePt t="167565" x="8861425" y="4152900"/>
          <p14:tracePt t="167574" x="8869363" y="4152900"/>
          <p14:tracePt t="167581" x="8885238" y="4160838"/>
          <p14:tracePt t="167597" x="8893175" y="4160838"/>
          <p14:tracePt t="167611" x="8899525" y="4160838"/>
          <p14:tracePt t="167628" x="8915400" y="4175125"/>
          <p14:tracePt t="167653" x="8931275" y="4175125"/>
          <p14:tracePt t="167725" x="8899525" y="4175125"/>
          <p14:tracePt t="167733" x="8839200" y="4175125"/>
          <p14:tracePt t="167744" x="8755063" y="4160838"/>
          <p14:tracePt t="167761" x="8526463" y="4092575"/>
          <p14:tracePt t="167777" x="8175625" y="4000500"/>
          <p14:tracePt t="167794" x="7650163" y="3878263"/>
          <p14:tracePt t="167811" x="7208838" y="3817938"/>
          <p14:tracePt t="167828" x="7040563" y="3787775"/>
          <p14:tracePt t="167893" x="7032625" y="3787775"/>
          <p14:tracePt t="167901" x="7018338" y="3787775"/>
          <p14:tracePt t="167911" x="6994525" y="3779838"/>
          <p14:tracePt t="167928" x="6942138" y="3779838"/>
          <p14:tracePt t="167944" x="6789738" y="3779838"/>
          <p14:tracePt t="167961" x="6621463" y="3779838"/>
          <p14:tracePt t="167978" x="6446838" y="3779838"/>
          <p14:tracePt t="167994" x="6256338" y="3779838"/>
          <p14:tracePt t="168011" x="6019800" y="3725863"/>
          <p14:tracePt t="168028" x="5867400" y="3703638"/>
          <p14:tracePt t="168044" x="5845175" y="3703638"/>
          <p14:tracePt t="168133" x="5837238" y="3695700"/>
          <p14:tracePt t="168157" x="5829300" y="3679825"/>
          <p14:tracePt t="168165" x="5821363" y="3665538"/>
          <p14:tracePt t="168173" x="5813425" y="3649663"/>
          <p14:tracePt t="168181" x="5813425" y="3635375"/>
          <p14:tracePt t="168194" x="5813425" y="3611563"/>
          <p14:tracePt t="168212" x="5807075" y="3581400"/>
          <p14:tracePt t="168228" x="5807075" y="3497263"/>
          <p14:tracePt t="168244" x="5807075" y="3459163"/>
          <p14:tracePt t="168261" x="5845175" y="3413125"/>
          <p14:tracePt t="168278" x="5935663" y="3390900"/>
          <p14:tracePt t="168294" x="6080125" y="3390900"/>
          <p14:tracePt t="168311" x="6218238" y="3390900"/>
          <p14:tracePt t="168328" x="6362700" y="3390900"/>
          <p14:tracePt t="168344" x="6499225" y="3413125"/>
          <p14:tracePt t="168361" x="6607175" y="3451225"/>
          <p14:tracePt t="168378" x="6675438" y="3475038"/>
          <p14:tracePt t="168394" x="6743700" y="3521075"/>
          <p14:tracePt t="168411" x="6781800" y="3559175"/>
          <p14:tracePt t="168428" x="6804025" y="3641725"/>
          <p14:tracePt t="168444" x="6804025" y="3703638"/>
          <p14:tracePt t="168461" x="6804025" y="3763963"/>
          <p14:tracePt t="168478" x="6751638" y="3848100"/>
          <p14:tracePt t="168494" x="6651625" y="3902075"/>
          <p14:tracePt t="168511" x="6523038" y="3908425"/>
          <p14:tracePt t="168528" x="6378575" y="3902075"/>
          <p14:tracePt t="168544" x="6256338" y="3863975"/>
          <p14:tracePt t="168561" x="6172200" y="3817938"/>
          <p14:tracePt t="168578" x="6103938" y="3756025"/>
          <p14:tracePt t="168594" x="6088063" y="3703638"/>
          <p14:tracePt t="168611" x="6080125" y="3635375"/>
          <p14:tracePt t="168628" x="6088063" y="3535363"/>
          <p14:tracePt t="168644" x="6142038" y="3489325"/>
          <p14:tracePt t="168662" x="6226175" y="3475038"/>
          <p14:tracePt t="168678" x="6354763" y="3459163"/>
          <p14:tracePt t="168694" x="6454775" y="3459163"/>
          <p14:tracePt t="168711" x="6530975" y="3467100"/>
          <p14:tracePt t="168728" x="6553200" y="3475038"/>
          <p14:tracePt t="168745" x="6561138" y="3475038"/>
          <p14:tracePt t="168761" x="6561138" y="3482975"/>
          <p14:tracePt t="168778" x="6561138" y="3489325"/>
          <p14:tracePt t="168794" x="6561138" y="3543300"/>
          <p14:tracePt t="168811" x="6561138" y="3597275"/>
          <p14:tracePt t="168828" x="6523038" y="3641725"/>
          <p14:tracePt t="168844" x="6477000" y="3657600"/>
          <p14:tracePt t="168861" x="6416675" y="3657600"/>
          <p14:tracePt t="168878" x="6346825" y="3641725"/>
          <p14:tracePt t="168895" x="6324600" y="3627438"/>
          <p14:tracePt t="168911" x="6324600" y="3619500"/>
          <p14:tracePt t="168945" x="6316663" y="3619500"/>
          <p14:tracePt t="168961" x="6316663" y="3603625"/>
          <p14:tracePt t="168978" x="6332538" y="3581400"/>
          <p14:tracePt t="168994" x="6354763" y="3581400"/>
          <p14:tracePt t="169011" x="6378575" y="3581400"/>
          <p14:tracePt t="169028" x="6392863" y="3581400"/>
          <p14:tracePt t="169061" x="6400800" y="3589338"/>
          <p14:tracePt t="169078" x="6400800" y="3597275"/>
          <p14:tracePt t="169094" x="6392863" y="3635375"/>
          <p14:tracePt t="169111" x="6346825" y="3673475"/>
          <p14:tracePt t="169128" x="6286500" y="3673475"/>
          <p14:tracePt t="169145" x="6210300" y="3673475"/>
          <p14:tracePt t="169161" x="6111875" y="3665538"/>
          <p14:tracePt t="169178" x="6035675" y="3627438"/>
          <p14:tracePt t="169195" x="5997575" y="3611563"/>
          <p14:tracePt t="169211" x="5989638" y="3597275"/>
          <p14:tracePt t="169228" x="5989638" y="3573463"/>
          <p14:tracePt t="169245" x="5989638" y="3535363"/>
          <p14:tracePt t="169261" x="6003925" y="3513138"/>
          <p14:tracePt t="169279" x="6088063" y="3513138"/>
          <p14:tracePt t="169295" x="6180138" y="3513138"/>
          <p14:tracePt t="169311" x="6278563" y="3513138"/>
          <p14:tracePt t="169328" x="6308725" y="3521075"/>
          <p14:tracePt t="169345" x="6324600" y="3527425"/>
          <p14:tracePt t="169361" x="6324600" y="3535363"/>
          <p14:tracePt t="169395" x="6324600" y="3573463"/>
          <p14:tracePt t="169412" x="6294438" y="3649663"/>
          <p14:tracePt t="169428" x="6232525" y="3679825"/>
          <p14:tracePt t="169445" x="6172200" y="3695700"/>
          <p14:tracePt t="169462" x="6111875" y="3695700"/>
          <p14:tracePt t="169478" x="6042025" y="3679825"/>
          <p14:tracePt t="169495" x="5997575" y="3649663"/>
          <p14:tracePt t="169511" x="5989638" y="3641725"/>
          <p14:tracePt t="169528" x="5981700" y="3611563"/>
          <p14:tracePt t="169545" x="5981700" y="3589338"/>
          <p14:tracePt t="169561" x="5981700" y="3573463"/>
          <p14:tracePt t="169578" x="6027738" y="3559175"/>
          <p14:tracePt t="169597" x="6134100" y="3559175"/>
          <p14:tracePt t="169612" x="6218238" y="3589338"/>
          <p14:tracePt t="169628" x="6308725" y="3635375"/>
          <p14:tracePt t="169645" x="6446838" y="3711575"/>
          <p14:tracePt t="169661" x="6651625" y="3848100"/>
          <p14:tracePt t="169678" x="6888163" y="4016375"/>
          <p14:tracePt t="169695" x="7192963" y="4144963"/>
          <p14:tracePt t="169711" x="7467600" y="4221163"/>
          <p14:tracePt t="169728" x="7848600" y="4305300"/>
          <p14:tracePt t="169745" x="8283575" y="4359275"/>
          <p14:tracePt t="169762" x="8678863" y="4359275"/>
          <p14:tracePt t="169778" x="8915400" y="4359275"/>
          <p14:tracePt t="169795" x="9105900" y="4335463"/>
          <p14:tracePt t="169812" x="9266238" y="4321175"/>
          <p14:tracePt t="169828" x="9334500" y="4305300"/>
          <p14:tracePt t="169845" x="9364663" y="4305300"/>
          <p14:tracePt t="169861" x="9380538" y="4305300"/>
          <p14:tracePt t="169878" x="9402763" y="4305300"/>
          <p14:tracePt t="169895" x="9426575" y="4305300"/>
          <p14:tracePt t="169912" x="9494838" y="4373563"/>
          <p14:tracePt t="169928" x="9585325" y="4465638"/>
          <p14:tracePt t="169945" x="9685338" y="4572000"/>
          <p14:tracePt t="169962" x="9753600" y="4664075"/>
          <p14:tracePt t="169978" x="9813925" y="4732338"/>
          <p14:tracePt t="169995" x="9813925" y="4746625"/>
          <p14:tracePt t="170079" x="9813925" y="4732338"/>
          <p14:tracePt t="170085" x="9813925" y="4716463"/>
          <p14:tracePt t="170095" x="9813925" y="4702175"/>
          <p14:tracePt t="170112" x="9799638" y="4670425"/>
          <p14:tracePt t="170197" x="9799638" y="4664075"/>
          <p14:tracePt t="170214" x="9807575" y="4664075"/>
          <p14:tracePt t="170221" x="9821863" y="4648200"/>
          <p14:tracePt t="170230" x="9829800" y="4648200"/>
          <p14:tracePt t="170245" x="9845675" y="4640263"/>
          <p14:tracePt t="170262" x="9875838" y="4640263"/>
          <p14:tracePt t="170279" x="9906000" y="4625975"/>
          <p14:tracePt t="170295" x="9921875" y="4618038"/>
          <p14:tracePt t="170312" x="9928225" y="4610100"/>
          <p14:tracePt t="170329" x="9944100" y="4610100"/>
          <p14:tracePt t="170346" x="9952038" y="4610100"/>
          <p14:tracePt t="170378" x="9959975" y="4610100"/>
          <p14:tracePt t="170918" x="9944100" y="4610100"/>
          <p14:tracePt t="170925" x="9936163" y="4610100"/>
          <p14:tracePt t="170934" x="9913938" y="4610100"/>
          <p14:tracePt t="170945" x="9883775" y="4610100"/>
          <p14:tracePt t="170963" x="9737725" y="4610100"/>
          <p14:tracePt t="170981" x="9326563" y="4678363"/>
          <p14:tracePt t="170996" x="8885238" y="4740275"/>
          <p14:tracePt t="171012" x="8251825" y="4792663"/>
          <p14:tracePt t="171029" x="7573963" y="4792663"/>
          <p14:tracePt t="171045" x="6972300" y="4792663"/>
          <p14:tracePt t="171062" x="6416675" y="4792663"/>
          <p14:tracePt t="171079" x="5997575" y="4792663"/>
          <p14:tracePt t="171095" x="5622925" y="4792663"/>
          <p14:tracePt t="171112" x="5334000" y="4792663"/>
          <p14:tracePt t="171129" x="4975225" y="4792663"/>
          <p14:tracePt t="171133" x="4770438" y="4792663"/>
          <p14:tracePt t="171145" x="4533900" y="4770438"/>
          <p14:tracePt t="171162" x="3984625" y="4670425"/>
          <p14:tracePt t="171179" x="3497263" y="4640263"/>
          <p14:tracePt t="171196" x="2811463" y="4640263"/>
          <p14:tracePt t="171212" x="2590800" y="4640263"/>
          <p14:tracePt t="171229" x="2111375" y="4640263"/>
          <p14:tracePt t="171245" x="1920875" y="4656138"/>
          <p14:tracePt t="171262" x="1782763" y="4670425"/>
          <p14:tracePt t="171279" x="1676400" y="4708525"/>
          <p14:tracePt t="171296" x="1608138" y="4732338"/>
          <p14:tracePt t="171312" x="1584325" y="4732338"/>
          <p14:tracePt t="171357" x="1584325" y="4740275"/>
          <p14:tracePt t="171373" x="1584325" y="4762500"/>
          <p14:tracePt t="171381" x="1577975" y="4800600"/>
          <p14:tracePt t="171396" x="1577975" y="4860925"/>
          <p14:tracePt t="171412" x="1592263" y="4914900"/>
          <p14:tracePt t="171429" x="1692275" y="5089525"/>
          <p14:tracePt t="171446" x="1806575" y="5227638"/>
          <p14:tracePt t="171462" x="1958975" y="5334000"/>
          <p14:tracePt t="171480" x="2133600" y="5402263"/>
          <p14:tracePt t="171495" x="2316163" y="5440363"/>
          <p14:tracePt t="171512" x="2560638" y="5464175"/>
          <p14:tracePt t="171529" x="2781300" y="5464175"/>
          <p14:tracePt t="171546" x="2994025" y="5464175"/>
          <p14:tracePt t="171562" x="3170238" y="5456238"/>
          <p14:tracePt t="171579" x="3352800" y="5426075"/>
          <p14:tracePt t="171596" x="3665538" y="5426075"/>
          <p14:tracePt t="171612" x="3970338" y="5426075"/>
          <p14:tracePt t="171629" x="4365625" y="5426075"/>
          <p14:tracePt t="171646" x="4740275" y="5426075"/>
          <p14:tracePt t="171662" x="5075238" y="5426075"/>
          <p14:tracePt t="171679" x="5326063" y="5426075"/>
          <p14:tracePt t="171696" x="5546725" y="5426075"/>
          <p14:tracePt t="171712" x="5799138" y="5426075"/>
          <p14:tracePt t="171729" x="6049963" y="5426075"/>
          <p14:tracePt t="171746" x="6324600" y="5426075"/>
          <p14:tracePt t="171762" x="6659563" y="5418138"/>
          <p14:tracePt t="171780" x="7102475" y="5418138"/>
          <p14:tracePt t="171796" x="7292975" y="5387975"/>
          <p14:tracePt t="171812" x="7497763" y="5364163"/>
          <p14:tracePt t="171829" x="7680325" y="5334000"/>
          <p14:tracePt t="171846" x="7832725" y="5318125"/>
          <p14:tracePt t="171862" x="7970838" y="5295900"/>
          <p14:tracePt t="171879" x="8085138" y="5280025"/>
          <p14:tracePt t="171896" x="8221663" y="5265738"/>
          <p14:tracePt t="171912" x="8382000" y="5265738"/>
          <p14:tracePt t="171929" x="8542338" y="5249863"/>
          <p14:tracePt t="171946" x="8778875" y="5219700"/>
          <p14:tracePt t="171962" x="8969375" y="5189538"/>
          <p14:tracePt t="171981" x="9236075" y="5113338"/>
          <p14:tracePt t="171996" x="9410700" y="5067300"/>
          <p14:tracePt t="172012" x="9509125" y="5006975"/>
          <p14:tracePt t="172029" x="9547225" y="4968875"/>
          <p14:tracePt t="172046" x="9563100" y="4937125"/>
          <p14:tracePt t="172062" x="9563100" y="4914900"/>
          <p14:tracePt t="172079" x="9563100" y="4884738"/>
          <p14:tracePt t="172096" x="9540875" y="4854575"/>
          <p14:tracePt t="172112" x="9464675" y="4816475"/>
          <p14:tracePt t="172129" x="9372600" y="4784725"/>
          <p14:tracePt t="172132" x="9334500" y="4784725"/>
          <p14:tracePt t="172146" x="9266238" y="4762500"/>
          <p14:tracePt t="172162" x="9121775" y="4746625"/>
          <p14:tracePt t="172181" x="8640763" y="4762500"/>
          <p14:tracePt t="172196" x="8389938" y="4778375"/>
          <p14:tracePt t="172212" x="7559675" y="4778375"/>
          <p14:tracePt t="172229" x="7102475" y="4778375"/>
          <p14:tracePt t="172246" x="6705600" y="4778375"/>
          <p14:tracePt t="172262" x="6392863" y="4778375"/>
          <p14:tracePt t="172279" x="6188075" y="4778375"/>
          <p14:tracePt t="172296" x="6035675" y="4778375"/>
          <p14:tracePt t="172313" x="5965825" y="4778375"/>
          <p14:tracePt t="172329" x="5935663" y="4778375"/>
          <p14:tracePt t="172346" x="5913438" y="4778375"/>
          <p14:tracePt t="172379" x="5905500" y="4778375"/>
          <p14:tracePt t="172423" x="5897563" y="4778375"/>
          <p14:tracePt t="172429" x="5889625" y="4778375"/>
          <p14:tracePt t="172437" x="5875338" y="4778375"/>
          <p14:tracePt t="172446" x="5859463" y="4778375"/>
          <p14:tracePt t="172462" x="5837238" y="4770438"/>
          <p14:tracePt t="172480" x="5829300" y="4762500"/>
          <p14:tracePt t="173413" x="5821363" y="4762500"/>
          <p14:tracePt t="173421" x="5813425" y="4762500"/>
          <p14:tracePt t="173429" x="5768975" y="4762500"/>
          <p14:tracePt t="173446" x="5524500" y="4800600"/>
          <p14:tracePt t="173463" x="4838700" y="5045075"/>
          <p14:tracePt t="173480" x="3954463" y="5249863"/>
          <p14:tracePt t="173496" x="3200400" y="5334000"/>
          <p14:tracePt t="173513" x="2674938" y="5349875"/>
          <p14:tracePt t="173530" x="2422525" y="5349875"/>
          <p14:tracePt t="173546" x="2378075" y="5349875"/>
        </p14:tracePtLst>
      </p14:laserTraceLst>
    </p:ext>
  </p:extLs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333097" y="1667496"/>
            <a:ext cx="8229600" cy="2588416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</a:t>
            </a:r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endParaRPr lang="en-US" altLang="en-US" dirty="0" smtClean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second  value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926430298"/>
              </p:ext>
            </p:extLst>
          </p:nvPr>
        </p:nvGraphicFramePr>
        <p:xfrm>
          <a:off x="4583113" y="1825625"/>
          <a:ext cx="28956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10" name="Equation" r:id="rId4" imgW="2895480" imgH="736560" progId="Equation.DSMT4">
                  <p:embed/>
                </p:oleObj>
              </mc:Choice>
              <mc:Fallback>
                <p:oleObj name="Equation" r:id="rId4" imgW="2895480" imgH="7365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83113" y="1825625"/>
                        <a:ext cx="28956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7975952" y="3191495"/>
          <a:ext cx="10033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0211" name="Equation" r:id="rId6" imgW="1002960" imgH="444240" progId="Equation.DSMT4">
                  <p:embed/>
                </p:oleObj>
              </mc:Choice>
              <mc:Fallback>
                <p:oleObj name="Equation" r:id="rId6" imgW="1002960" imgH="44424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7975952" y="3191495"/>
                        <a:ext cx="10033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109628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378"/>
    </mc:Choice>
    <mc:Fallback xmlns="">
      <p:transition advTm="5237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4752" x="393700" y="5556250"/>
          <p14:tracePt t="4793" x="393700" y="5549900"/>
          <p14:tracePt t="4800" x="419100" y="5537200"/>
          <p14:tracePt t="4808" x="482600" y="5505450"/>
          <p14:tracePt t="4822" x="546100" y="5473700"/>
          <p14:tracePt t="4839" x="755650" y="5391150"/>
          <p14:tracePt t="4856" x="1409700" y="5130800"/>
          <p14:tracePt t="4872" x="2006600" y="4870450"/>
          <p14:tracePt t="4889" x="2527300" y="4603750"/>
          <p14:tracePt t="4906" x="3048000" y="4337050"/>
          <p14:tracePt t="4923" x="3448050" y="4140200"/>
          <p14:tracePt t="4940" x="3790950" y="3930650"/>
          <p14:tracePt t="4956" x="4083050" y="3721100"/>
          <p14:tracePt t="4973" x="4356100" y="3505200"/>
          <p14:tracePt t="4990" x="4679950" y="3282950"/>
          <p14:tracePt t="5006" x="5137150" y="3022600"/>
          <p14:tracePt t="5023" x="5708650" y="2768600"/>
          <p14:tracePt t="5040" x="6718300" y="2489200"/>
          <p14:tracePt t="5056" x="7067550" y="2438400"/>
          <p14:tracePt t="5073" x="8007350" y="2317750"/>
          <p14:tracePt t="5089" x="8420100" y="2254250"/>
          <p14:tracePt t="5106" x="8724900" y="2197100"/>
          <p14:tracePt t="5123" x="8883650" y="2171700"/>
          <p14:tracePt t="5140" x="8966200" y="2146300"/>
          <p14:tracePt t="5156" x="9017000" y="2127250"/>
          <p14:tracePt t="5173" x="9023350" y="2120900"/>
          <p14:tracePt t="5190" x="9029700" y="2095500"/>
          <p14:tracePt t="5206" x="9042400" y="2051050"/>
          <p14:tracePt t="5223" x="9042400" y="2025650"/>
          <p14:tracePt t="5240" x="9042400" y="2006600"/>
          <p14:tracePt t="5258" x="9042400" y="2000250"/>
          <p14:tracePt t="5282" x="9042400" y="1987550"/>
          <p14:tracePt t="5291" x="9042400" y="1981200"/>
          <p14:tracePt t="5306" x="9036050" y="1936750"/>
          <p14:tracePt t="5323" x="8991600" y="1905000"/>
          <p14:tracePt t="5340" x="8832850" y="1860550"/>
          <p14:tracePt t="5357" x="8534400" y="1803400"/>
          <p14:tracePt t="5373" x="7975600" y="1784350"/>
          <p14:tracePt t="5390" x="7423150" y="1784350"/>
          <p14:tracePt t="5406" x="6883400" y="1797050"/>
          <p14:tracePt t="5423" x="6407150" y="1911350"/>
          <p14:tracePt t="5440" x="6019800" y="2051050"/>
          <p14:tracePt t="5457" x="5721350" y="2247900"/>
          <p14:tracePt t="5473" x="5626100" y="2317750"/>
          <p14:tracePt t="5489" x="5511800" y="2374900"/>
          <p14:tracePt t="5506" x="5422900" y="2419350"/>
          <p14:tracePt t="5523" x="5340350" y="2444750"/>
          <p14:tracePt t="5540" x="5283200" y="2470150"/>
          <p14:tracePt t="5557" x="5257800" y="2482850"/>
          <p14:tracePt t="5573" x="5251450" y="2489200"/>
          <p14:tracePt t="5970" x="5264150" y="2489200"/>
          <p14:tracePt t="5982" x="5289550" y="2463800"/>
          <p14:tracePt t="5993" x="5384800" y="2400300"/>
          <p14:tracePt t="6007" x="5448300" y="2336800"/>
          <p14:tracePt t="6023" x="5556250" y="2228850"/>
          <p14:tracePt t="6041" x="5683250" y="2057400"/>
          <p14:tracePt t="6057" x="5727700" y="1981200"/>
          <p14:tracePt t="6073" x="5759450" y="1924050"/>
          <p14:tracePt t="6090" x="5772150" y="1879600"/>
          <p14:tracePt t="6107" x="5784850" y="1860550"/>
          <p14:tracePt t="6123" x="5791200" y="1854200"/>
          <p14:tracePt t="6140" x="5810250" y="1847850"/>
          <p14:tracePt t="6157" x="5861050" y="1847850"/>
          <p14:tracePt t="6161" x="5892800" y="1847850"/>
          <p14:tracePt t="6173" x="5949950" y="1898650"/>
          <p14:tracePt t="6190" x="6076950" y="2057400"/>
          <p14:tracePt t="6206" x="6178550" y="2228850"/>
          <p14:tracePt t="6223" x="6229350" y="2330450"/>
          <p14:tracePt t="6240" x="6242050" y="2381250"/>
          <p14:tracePt t="6256" x="6242050" y="2393950"/>
          <p14:tracePt t="6306" x="6248400" y="2393950"/>
          <p14:tracePt t="6318" x="6273800" y="2381250"/>
          <p14:tracePt t="6329" x="6311900" y="2260600"/>
          <p14:tracePt t="6340" x="6330950" y="2190750"/>
          <p14:tracePt t="6356" x="6381750" y="2076450"/>
          <p14:tracePt t="6373" x="6400800" y="2000250"/>
          <p14:tracePt t="6390" x="6426200" y="1962150"/>
          <p14:tracePt t="6407" x="6432550" y="1943100"/>
          <p14:tracePt t="6423" x="6438900" y="1930400"/>
          <p14:tracePt t="6474" x="6445250" y="1930400"/>
          <p14:tracePt t="6485" x="6457950" y="1936750"/>
          <p14:tracePt t="6497" x="6508750" y="2000250"/>
          <p14:tracePt t="6507" x="6521450" y="2025650"/>
          <p14:tracePt t="6523" x="6553200" y="2076450"/>
          <p14:tracePt t="6540" x="6572250" y="2108200"/>
          <p14:tracePt t="6557" x="6572250" y="2114550"/>
          <p14:tracePt t="6650" x="6572250" y="2101850"/>
          <p14:tracePt t="6662" x="6572250" y="2095500"/>
          <p14:tracePt t="6673" x="6572250" y="2089150"/>
          <p14:tracePt t="6779" x="6572250" y="2120900"/>
          <p14:tracePt t="6791" x="6572250" y="2171700"/>
          <p14:tracePt t="6807" x="6648450" y="2355850"/>
          <p14:tracePt t="6824" x="6769100" y="2635250"/>
          <p14:tracePt t="6841" x="6972300" y="2959100"/>
          <p14:tracePt t="6857" x="7035800" y="3035300"/>
          <p14:tracePt t="6874" x="7048500" y="3048000"/>
          <p14:tracePt t="6890" x="7054850" y="3048000"/>
          <p14:tracePt t="6907" x="7067550" y="3048000"/>
          <p14:tracePt t="6923" x="7118350" y="2971800"/>
          <p14:tracePt t="6940" x="7156450" y="2876550"/>
          <p14:tracePt t="6957" x="7181850" y="2794000"/>
          <p14:tracePt t="6974" x="7181850" y="2768600"/>
          <p14:tracePt t="6990" x="7181850" y="2749550"/>
          <p14:tracePt t="7007" x="7181850" y="2743200"/>
          <p14:tracePt t="7122" x="7181850" y="2724150"/>
          <p14:tracePt t="7130" x="7181850" y="2692400"/>
          <p14:tracePt t="7140" x="7181850" y="2654300"/>
          <p14:tracePt t="7157" x="7207250" y="2552700"/>
          <p14:tracePt t="7161" x="7219950" y="2495550"/>
          <p14:tracePt t="7174" x="7219950" y="2463800"/>
          <p14:tracePt t="7190" x="7219950" y="2413000"/>
          <p14:tracePt t="7207" x="7219950" y="2368550"/>
          <p14:tracePt t="7224" x="7219950" y="2355850"/>
          <p14:tracePt t="7240" x="7219950" y="2349500"/>
          <p14:tracePt t="7274" x="7219950" y="2330450"/>
          <p14:tracePt t="7291" x="7213600" y="2330450"/>
          <p14:tracePt t="7307" x="7207250" y="2324100"/>
          <p14:tracePt t="7324" x="7194550" y="2324100"/>
          <p14:tracePt t="7362" x="7194550" y="2317750"/>
          <p14:tracePt t="7374" x="7194550" y="2305050"/>
          <p14:tracePt t="7390" x="7194550" y="2254250"/>
          <p14:tracePt t="7407" x="7194550" y="2184400"/>
          <p14:tracePt t="7424" x="7194550" y="2082800"/>
          <p14:tracePt t="7441" x="7219950" y="1987550"/>
          <p14:tracePt t="7457" x="7245350" y="1936750"/>
          <p14:tracePt t="7474" x="7245350" y="1924050"/>
          <p14:tracePt t="7513" x="7245350" y="1917700"/>
          <p14:tracePt t="7593" x="7258050" y="1917700"/>
          <p14:tracePt t="7601" x="7264400" y="1917700"/>
          <p14:tracePt t="7609" x="7283450" y="1917700"/>
          <p14:tracePt t="7623" x="7302500" y="1943100"/>
          <p14:tracePt t="7640" x="7372350" y="2190750"/>
          <p14:tracePt t="7657" x="7385050" y="2393950"/>
          <p14:tracePt t="7673" x="7385050" y="2514600"/>
          <p14:tracePt t="7690" x="7385050" y="2552700"/>
          <p14:tracePt t="7724" x="7378700" y="2552700"/>
          <p14:tracePt t="7740" x="7372350" y="2552700"/>
          <p14:tracePt t="7757" x="7346950" y="2508250"/>
          <p14:tracePt t="7774" x="7321550" y="2381250"/>
          <p14:tracePt t="7790" x="7308850" y="2286000"/>
          <p14:tracePt t="7807" x="7327900" y="2203450"/>
          <p14:tracePt t="7832" x="7410450" y="2089150"/>
          <p14:tracePt t="7857" x="7562850" y="2019300"/>
          <p14:tracePt t="7873" x="7626350" y="2000250"/>
          <p14:tracePt t="7890" x="7645400" y="1987550"/>
          <p14:tracePt t="7907" x="7658100" y="1981200"/>
          <p14:tracePt t="7940" x="7658100" y="1974850"/>
          <p14:tracePt t="7957" x="7658100" y="1962150"/>
          <p14:tracePt t="7974" x="7658100" y="1955800"/>
          <p14:tracePt t="7990" x="7632700" y="1943100"/>
          <p14:tracePt t="8007" x="7607300" y="1936750"/>
          <p14:tracePt t="8049" x="7600950" y="1936750"/>
          <p14:tracePt t="8066" x="7600950" y="1949450"/>
          <p14:tracePt t="8074" x="7600950" y="1955800"/>
          <p14:tracePt t="8091" x="7594600" y="1968500"/>
          <p14:tracePt t="8202" x="7588250" y="1968500"/>
          <p14:tracePt t="8214" x="7581900" y="1968500"/>
          <p14:tracePt t="8402" x="7556500" y="1987550"/>
          <p14:tracePt t="8413" x="7505700" y="2032000"/>
          <p14:tracePt t="8425" x="7435850" y="2095500"/>
          <p14:tracePt t="8441" x="7169150" y="2286000"/>
          <p14:tracePt t="8457" x="6610350" y="2705100"/>
          <p14:tracePt t="8474" x="6248400" y="2959100"/>
          <p14:tracePt t="8490" x="5956300" y="3124200"/>
          <p14:tracePt t="8507" x="5746750" y="3238500"/>
          <p14:tracePt t="8524" x="5543550" y="3321050"/>
          <p14:tracePt t="8540" x="5384800" y="3359150"/>
          <p14:tracePt t="8557" x="5245100" y="3371850"/>
          <p14:tracePt t="8574" x="5143500" y="3409950"/>
          <p14:tracePt t="8590" x="5048250" y="3429000"/>
          <p14:tracePt t="8607" x="4972050" y="3467100"/>
          <p14:tracePt t="8624" x="4826000" y="3530600"/>
          <p14:tracePt t="8640" x="4699000" y="3587750"/>
          <p14:tracePt t="8657" x="4546600" y="3638550"/>
          <p14:tracePt t="8674" x="4425950" y="3708400"/>
          <p14:tracePt t="8691" x="4362450" y="3746500"/>
          <p14:tracePt t="8707" x="4343400" y="3752850"/>
          <p14:tracePt t="8777" x="4330700" y="3752850"/>
          <p14:tracePt t="8785" x="4311650" y="3752850"/>
          <p14:tracePt t="8793" x="4292600" y="3752850"/>
          <p14:tracePt t="8807" x="4273550" y="3752850"/>
          <p14:tracePt t="8825" x="4191000" y="3740150"/>
          <p14:tracePt t="8841" x="4140200" y="3727450"/>
          <p14:tracePt t="8857" x="4108450" y="3721100"/>
          <p14:tracePt t="8874" x="4108450" y="3714750"/>
          <p14:tracePt t="8891" x="4095750" y="3714750"/>
          <p14:tracePt t="8978" x="4095750" y="3708400"/>
          <p14:tracePt t="8986" x="4095750" y="3695700"/>
          <p14:tracePt t="8994" x="4095750" y="3689350"/>
          <p14:tracePt t="9008" x="4095750" y="3683000"/>
          <p14:tracePt t="9025" x="4102100" y="3644900"/>
          <p14:tracePt t="9041" x="4102100" y="3619500"/>
          <p14:tracePt t="9058" x="4114800" y="3600450"/>
          <p14:tracePt t="9074" x="4121150" y="3587750"/>
          <p14:tracePt t="9091" x="4121150" y="3575050"/>
          <p14:tracePt t="9146" x="4127500" y="3575050"/>
          <p14:tracePt t="9154" x="4146550" y="3575050"/>
          <p14:tracePt t="9162" x="4152900" y="3575050"/>
          <p14:tracePt t="9174" x="4165600" y="3575050"/>
          <p14:tracePt t="9191" x="4210050" y="3575050"/>
          <p14:tracePt t="9208" x="4279900" y="3587750"/>
          <p14:tracePt t="9224" x="4381500" y="3600450"/>
          <p14:tracePt t="9241" x="4540250" y="3625850"/>
          <p14:tracePt t="9258" x="4673600" y="3644900"/>
          <p14:tracePt t="9274" x="4813300" y="3657600"/>
          <p14:tracePt t="9291" x="4965700" y="3670300"/>
          <p14:tracePt t="9308" x="5099050" y="3670300"/>
          <p14:tracePt t="9324" x="5219700" y="3670300"/>
          <p14:tracePt t="9341" x="5289550" y="3670300"/>
          <p14:tracePt t="9358" x="5334000" y="3657600"/>
          <p14:tracePt t="9374" x="5372100" y="3644900"/>
          <p14:tracePt t="9391" x="5397500" y="3638550"/>
          <p14:tracePt t="9408" x="5461000" y="3632200"/>
          <p14:tracePt t="9424" x="5568950" y="3625850"/>
          <p14:tracePt t="9441" x="5810250" y="3625850"/>
          <p14:tracePt t="9458" x="6019800" y="3625850"/>
          <p14:tracePt t="9474" x="6203950" y="3625850"/>
          <p14:tracePt t="9491" x="6356350" y="3625850"/>
          <p14:tracePt t="9508" x="6432550" y="3625850"/>
          <p14:tracePt t="9524" x="6451600" y="3625850"/>
          <p14:tracePt t="9627" x="6419850" y="3625850"/>
          <p14:tracePt t="9635" x="6381750" y="3638550"/>
          <p14:tracePt t="9643" x="6350000" y="3638550"/>
          <p14:tracePt t="9658" x="6261100" y="3651250"/>
          <p14:tracePt t="9674" x="6146800" y="3651250"/>
          <p14:tracePt t="9691" x="6038850" y="3651250"/>
          <p14:tracePt t="9708" x="5937250" y="3651250"/>
          <p14:tracePt t="9725" x="5892800" y="3651250"/>
          <p14:tracePt t="9741" x="5880100" y="3651250"/>
          <p14:tracePt t="9774" x="5892800" y="3651250"/>
          <p14:tracePt t="9791" x="5994400" y="3651250"/>
          <p14:tracePt t="9808" x="6165850" y="3651250"/>
          <p14:tracePt t="9825" x="6686550" y="3651250"/>
          <p14:tracePt t="9841" x="6800850" y="3651250"/>
          <p14:tracePt t="9858" x="6813550" y="3651250"/>
          <p14:tracePt t="9891" x="6591300" y="3651250"/>
          <p14:tracePt t="9908" x="6127750" y="3651250"/>
          <p14:tracePt t="9924" x="5524500" y="3651250"/>
          <p14:tracePt t="9941" x="5073650" y="3651250"/>
          <p14:tracePt t="9958" x="4991100" y="3651250"/>
          <p14:tracePt t="9994" x="5016500" y="3651250"/>
          <p14:tracePt t="10008" x="5086350" y="3657600"/>
          <p14:tracePt t="10025" x="5289550" y="3657600"/>
          <p14:tracePt t="10041" x="5448300" y="3657600"/>
          <p14:tracePt t="10058" x="5511800" y="3657600"/>
          <p14:tracePt t="10075" x="5518150" y="3657600"/>
          <p14:tracePt t="10227" x="5524500" y="3657600"/>
          <p14:tracePt t="10234" x="5537200" y="3657600"/>
          <p14:tracePt t="10243" x="5556250" y="3657600"/>
          <p14:tracePt t="10258" x="5645150" y="3657600"/>
          <p14:tracePt t="10275" x="5784850" y="3657600"/>
          <p14:tracePt t="10291" x="5975350" y="3657600"/>
          <p14:tracePt t="10308" x="6159500" y="3657600"/>
          <p14:tracePt t="10325" x="6318250" y="3657600"/>
          <p14:tracePt t="10341" x="6451600" y="3657600"/>
          <p14:tracePt t="10358" x="6534150" y="3651250"/>
          <p14:tracePt t="10375" x="6565900" y="3651250"/>
          <p14:tracePt t="10391" x="6578600" y="3644900"/>
          <p14:tracePt t="10409" x="6591300" y="3638550"/>
          <p14:tracePt t="10425" x="6597650" y="3638550"/>
          <p14:tracePt t="10441" x="6610350" y="3619500"/>
          <p14:tracePt t="10458" x="6623050" y="3619500"/>
          <p14:tracePt t="10475" x="6629400" y="3613150"/>
          <p14:tracePt t="10522" x="6635750" y="3613150"/>
          <p14:tracePt t="10538" x="6642100" y="3613150"/>
          <p14:tracePt t="10545" x="6648450" y="3613150"/>
          <p14:tracePt t="10558" x="6667500" y="3613150"/>
          <p14:tracePt t="10574" x="6699250" y="3613150"/>
          <p14:tracePt t="10591" x="6781800" y="3600450"/>
          <p14:tracePt t="10608" x="6997700" y="3600450"/>
          <p14:tracePt t="10624" x="7150100" y="3600450"/>
          <p14:tracePt t="10641" x="7308850" y="3600450"/>
          <p14:tracePt t="10658" x="7435850" y="3600450"/>
          <p14:tracePt t="10674" x="7473950" y="3600450"/>
          <p14:tracePt t="13098" x="7461250" y="3600450"/>
          <p14:tracePt t="13106" x="7416800" y="3600450"/>
          <p14:tracePt t="13114" x="7366000" y="3606800"/>
          <p14:tracePt t="13126" x="7296150" y="3606800"/>
          <p14:tracePt t="13142" x="7175500" y="3625850"/>
          <p14:tracePt t="13159" x="7092950" y="3632200"/>
          <p14:tracePt t="13163" x="7054850" y="3644900"/>
          <p14:tracePt t="13176" x="7029450" y="3644900"/>
          <p14:tracePt t="13193" x="6934200" y="3644900"/>
          <p14:tracePt t="13209" x="6864350" y="3644900"/>
          <p14:tracePt t="13226" x="6794500" y="3644900"/>
          <p14:tracePt t="13242" x="6724650" y="3644900"/>
          <p14:tracePt t="13259" x="6654800" y="3644900"/>
          <p14:tracePt t="13276" x="6616700" y="3644900"/>
          <p14:tracePt t="13292" x="6591300" y="3644900"/>
          <p14:tracePt t="13309" x="6572250" y="3657600"/>
          <p14:tracePt t="13326" x="6565900" y="3657600"/>
          <p14:tracePt t="13359" x="6553200" y="3657600"/>
          <p14:tracePt t="13376" x="6540500" y="3657600"/>
          <p14:tracePt t="13393" x="6496050" y="3657600"/>
          <p14:tracePt t="13409" x="6426200" y="3657600"/>
          <p14:tracePt t="13426" x="6356350" y="3657600"/>
          <p14:tracePt t="13442" x="6299200" y="3657600"/>
          <p14:tracePt t="13459" x="6292850" y="3657600"/>
          <p14:tracePt t="13533" x="6330950" y="3657600"/>
          <p14:tracePt t="13540" x="6381750" y="3657600"/>
          <p14:tracePt t="13546" x="6457950" y="3651250"/>
          <p14:tracePt t="13559" x="6540500" y="3632200"/>
          <p14:tracePt t="13576" x="6731000" y="3606800"/>
          <p14:tracePt t="13593" x="7023100" y="3556000"/>
          <p14:tracePt t="13609" x="7194550" y="3556000"/>
          <p14:tracePt t="13626" x="7327900" y="3543300"/>
          <p14:tracePt t="13642" x="7416800" y="3517900"/>
          <p14:tracePt t="13659" x="7473950" y="3505200"/>
          <p14:tracePt t="13676" x="7512050" y="3498850"/>
          <p14:tracePt t="13692" x="7569200" y="3473450"/>
          <p14:tracePt t="13709" x="7639050" y="3448050"/>
          <p14:tracePt t="13726" x="7708900" y="3429000"/>
          <p14:tracePt t="13742" x="7740650" y="3416300"/>
          <p14:tracePt t="13759" x="7747000" y="3416300"/>
          <p14:tracePt t="13776" x="7766050" y="3409950"/>
          <p14:tracePt t="13793" x="7785100" y="3403600"/>
          <p14:tracePt t="13809" x="7810500" y="3384550"/>
          <p14:tracePt t="13826" x="7842250" y="3359150"/>
          <p14:tracePt t="13842" x="7874000" y="3327400"/>
          <p14:tracePt t="13859" x="7886700" y="3314700"/>
          <p14:tracePt t="13892" x="7893050" y="3314700"/>
          <p14:tracePt t="13922" x="7905750" y="3314700"/>
          <p14:tracePt t="13932" x="7931150" y="3314700"/>
          <p14:tracePt t="13942" x="7981950" y="3352800"/>
          <p14:tracePt t="13959" x="8077200" y="3429000"/>
          <p14:tracePt t="13975" x="8185150" y="3498850"/>
          <p14:tracePt t="13993" x="8261350" y="3556000"/>
          <p14:tracePt t="14050" x="8267700" y="3549650"/>
          <p14:tracePt t="14060" x="8293100" y="3505200"/>
          <p14:tracePt t="14076" x="8337550" y="3403600"/>
          <p14:tracePt t="14092" x="8375650" y="3289300"/>
          <p14:tracePt t="14109" x="8401050" y="3213100"/>
          <p14:tracePt t="14126" x="8407400" y="3162300"/>
          <p14:tracePt t="14142" x="8420100" y="3143250"/>
          <p14:tracePt t="14147" x="8420100" y="3136900"/>
          <p14:tracePt t="14202" x="8420100" y="3130550"/>
          <p14:tracePt t="14211" x="8432800" y="3130550"/>
          <p14:tracePt t="14226" x="8502650" y="3168650"/>
          <p14:tracePt t="14243" x="8610600" y="3276600"/>
          <p14:tracePt t="14259" x="8724900" y="3365500"/>
          <p14:tracePt t="14276" x="8845550" y="3429000"/>
          <p14:tracePt t="14293" x="8890000" y="3460750"/>
          <p14:tracePt t="14309" x="8896350" y="3460750"/>
          <p14:tracePt t="14434" x="8902700" y="3460750"/>
          <p14:tracePt t="14450" x="8902700" y="3467100"/>
          <p14:tracePt t="14459" x="8883650" y="3473450"/>
          <p14:tracePt t="14467" x="8864600" y="3486150"/>
          <p14:tracePt t="14476" x="8832850" y="3486150"/>
          <p14:tracePt t="14492" x="8763000" y="3505200"/>
          <p14:tracePt t="14509" x="8699500" y="3517900"/>
          <p14:tracePt t="14526" x="8661400" y="3517900"/>
          <p14:tracePt t="14542" x="8648700" y="3530600"/>
          <p14:tracePt t="14559" x="8623300" y="3530600"/>
          <p14:tracePt t="14576" x="8591550" y="3530600"/>
          <p14:tracePt t="14593" x="8585200" y="3530600"/>
          <p14:tracePt t="14609" x="8572500" y="3530600"/>
          <p14:tracePt t="14626" x="8553450" y="3530600"/>
          <p14:tracePt t="14643" x="8540750" y="3530600"/>
          <p14:tracePt t="14730" x="8534400" y="3549650"/>
          <p14:tracePt t="14754" x="8515350" y="3562350"/>
          <p14:tracePt t="14763" x="8515350" y="3575050"/>
          <p14:tracePt t="14778" x="8515350" y="3581400"/>
          <p14:tracePt t="14793" x="8515350" y="3594100"/>
          <p14:tracePt t="14809" x="8515350" y="3613150"/>
          <p14:tracePt t="14826" x="8515350" y="3619500"/>
          <p14:tracePt t="14954" x="8515350" y="3625850"/>
          <p14:tracePt t="15074" x="8483600" y="3625850"/>
          <p14:tracePt t="15083" x="8445500" y="3638550"/>
          <p14:tracePt t="15092" x="8375650" y="3651250"/>
          <p14:tracePt t="15109" x="8229600" y="3689350"/>
          <p14:tracePt t="15126" x="8064500" y="3733800"/>
          <p14:tracePt t="15143" x="7943850" y="3778250"/>
          <p14:tracePt t="15159" x="7835900" y="3816350"/>
          <p14:tracePt t="15163" x="7810500" y="3816350"/>
          <p14:tracePt t="15176" x="7747000" y="3841750"/>
          <p14:tracePt t="15193" x="7677150" y="3841750"/>
          <p14:tracePt t="15209" x="7600950" y="3841750"/>
          <p14:tracePt t="15226" x="7524750" y="3841750"/>
          <p14:tracePt t="15243" x="7423150" y="3841750"/>
          <p14:tracePt t="15259" x="7270750" y="3841750"/>
          <p14:tracePt t="15276" x="7086600" y="3841750"/>
          <p14:tracePt t="15293" x="6902450" y="3841750"/>
          <p14:tracePt t="15309" x="6756400" y="3841750"/>
          <p14:tracePt t="15326" x="6591300" y="3841750"/>
          <p14:tracePt t="15343" x="6350000" y="3841750"/>
          <p14:tracePt t="15359" x="6115050" y="3860800"/>
          <p14:tracePt t="15377" x="5848350" y="3886200"/>
          <p14:tracePt t="15393" x="5708650" y="3886200"/>
          <p14:tracePt t="15409" x="5651500" y="3886200"/>
          <p14:tracePt t="15426" x="5613400" y="3898900"/>
          <p14:tracePt t="15522" x="5594350" y="3898900"/>
          <p14:tracePt t="15531" x="5562600" y="3898900"/>
          <p14:tracePt t="15543" x="5530850" y="3898900"/>
          <p14:tracePt t="15559" x="5441950" y="3873500"/>
          <p14:tracePt t="15576" x="5283200" y="3835400"/>
          <p14:tracePt t="15593" x="5175250" y="3822700"/>
          <p14:tracePt t="15609" x="5137150" y="3822700"/>
          <p14:tracePt t="15626" x="5130800" y="3822700"/>
          <p14:tracePt t="15698" x="5130800" y="3816350"/>
          <p14:tracePt t="15706" x="5130800" y="3797300"/>
          <p14:tracePt t="15714" x="5130800" y="3778250"/>
          <p14:tracePt t="15730" x="5130800" y="3759200"/>
          <p14:tracePt t="15743" x="5130800" y="3752850"/>
          <p14:tracePt t="15760" x="5130800" y="3727450"/>
          <p14:tracePt t="15777" x="5156200" y="3651250"/>
          <p14:tracePt t="15793" x="5175250" y="3568700"/>
          <p14:tracePt t="15810" x="5187950" y="3505200"/>
          <p14:tracePt t="15827" x="5213350" y="3448050"/>
          <p14:tracePt t="15843" x="5257800" y="3378200"/>
          <p14:tracePt t="15860" x="5314950" y="3295650"/>
          <p14:tracePt t="15876" x="5378450" y="3225800"/>
          <p14:tracePt t="15893" x="5448300" y="3143250"/>
          <p14:tracePt t="15910" x="5549900" y="3079750"/>
          <p14:tracePt t="15926" x="5670550" y="3022600"/>
          <p14:tracePt t="15943" x="5816600" y="2984500"/>
          <p14:tracePt t="15960" x="6026150" y="2952750"/>
          <p14:tracePt t="15977" x="6261100" y="2933700"/>
          <p14:tracePt t="15993" x="6775450" y="2933700"/>
          <p14:tracePt t="16010" x="7194550" y="2933700"/>
          <p14:tracePt t="16027" x="7727950" y="2933700"/>
          <p14:tracePt t="16043" x="8261350" y="2933700"/>
          <p14:tracePt t="16060" x="8655050" y="2933700"/>
          <p14:tracePt t="16076" x="8953500" y="2895600"/>
          <p14:tracePt t="16093" x="9086850" y="2870200"/>
          <p14:tracePt t="16110" x="9201150" y="2857500"/>
          <p14:tracePt t="16127" x="9277350" y="2844800"/>
          <p14:tracePt t="16143" x="9353550" y="2832100"/>
          <p14:tracePt t="16160" x="9455150" y="2819400"/>
          <p14:tracePt t="16164" x="9505950" y="2819400"/>
          <p14:tracePt t="16177" x="9556750" y="2819400"/>
          <p14:tracePt t="16193" x="9709150" y="2819400"/>
          <p14:tracePt t="16210" x="9791700" y="2819400"/>
          <p14:tracePt t="16226" x="9829800" y="2819400"/>
          <p14:tracePt t="16306" x="9836150" y="2844800"/>
          <p14:tracePt t="16314" x="9836150" y="2895600"/>
          <p14:tracePt t="16326" x="9836150" y="2927350"/>
          <p14:tracePt t="16343" x="9817100" y="3035300"/>
          <p14:tracePt t="16360" x="9747250" y="3200400"/>
          <p14:tracePt t="16377" x="9639300" y="3422650"/>
          <p14:tracePt t="16393" x="9563100" y="3543300"/>
          <p14:tracePt t="16410" x="9474200" y="3606800"/>
          <p14:tracePt t="16427" x="9340850" y="3651250"/>
          <p14:tracePt t="16443" x="9144000" y="3651250"/>
          <p14:tracePt t="16460" x="8769350" y="3651250"/>
          <p14:tracePt t="16477" x="8134350" y="3479800"/>
          <p14:tracePt t="16493" x="7467600" y="3225800"/>
          <p14:tracePt t="16510" x="6781800" y="2901950"/>
          <p14:tracePt t="16526" x="6216650" y="2635250"/>
          <p14:tracePt t="16543" x="5854700" y="2413000"/>
          <p14:tracePt t="16560" x="5689600" y="2266950"/>
          <p14:tracePt t="16576" x="5676900" y="2209800"/>
          <p14:tracePt t="16593" x="5676900" y="2139950"/>
          <p14:tracePt t="16610" x="5676900" y="2127250"/>
          <p14:tracePt t="16626" x="5676900" y="2108200"/>
          <p14:tracePt t="16643" x="5676900" y="2095500"/>
          <p14:tracePt t="16660" x="5638800" y="2057400"/>
          <p14:tracePt t="16677" x="5492750" y="2012950"/>
          <p14:tracePt t="16693" x="5226050" y="1962150"/>
          <p14:tracePt t="16710" x="4806950" y="1873250"/>
          <p14:tracePt t="16727" x="4381500" y="1828800"/>
          <p14:tracePt t="16743" x="4064000" y="1809750"/>
          <p14:tracePt t="16760" x="3943350" y="1809750"/>
          <p14:tracePt t="16776" x="3924300" y="1809750"/>
          <p14:tracePt t="16809" x="4000500" y="1816100"/>
          <p14:tracePt t="16818" x="4184650" y="1924050"/>
          <p14:tracePt t="16826" x="4495800" y="2025650"/>
          <p14:tracePt t="16843" x="5422900" y="2266950"/>
          <p14:tracePt t="16865" x="6743700" y="2647950"/>
          <p14:tracePt t="16881" x="7143750" y="2711450"/>
          <p14:tracePt t="16893" x="7169150" y="2717800"/>
          <p14:tracePt t="16927" x="7048500" y="2743200"/>
          <p14:tracePt t="16943" x="6483350" y="2743200"/>
          <p14:tracePt t="16961" x="5041900" y="2743200"/>
          <p14:tracePt t="16977" x="4070350" y="2667000"/>
          <p14:tracePt t="16993" x="3644900" y="2628900"/>
          <p14:tracePt t="17010" x="3632200" y="2628900"/>
          <p14:tracePt t="17027" x="3784600" y="2628900"/>
          <p14:tracePt t="17043" x="4470400" y="2628900"/>
          <p14:tracePt t="17060" x="5708650" y="2819400"/>
          <p14:tracePt t="17077" x="6921500" y="2990850"/>
          <p14:tracePt t="17093" x="7442200" y="3060700"/>
          <p14:tracePt t="17110" x="7454900" y="3067050"/>
          <p14:tracePt t="17127" x="7296150" y="3067050"/>
          <p14:tracePt t="17143" x="6400800" y="3048000"/>
          <p14:tracePt t="17161" x="4489450" y="2762250"/>
          <p14:tracePt t="17177" x="3962400" y="2654300"/>
          <p14:tracePt t="17193" x="3625850" y="2609850"/>
          <p14:tracePt t="17210" x="3632200" y="2609850"/>
          <p14:tracePt t="17227" x="4006850" y="2609850"/>
          <p14:tracePt t="17243" x="4724400" y="2679700"/>
          <p14:tracePt t="17260" x="5302250" y="2794000"/>
          <p14:tracePt t="17277" x="5384800" y="2819400"/>
          <p14:tracePt t="17310" x="5207000" y="2832100"/>
          <p14:tracePt t="17327" x="4927600" y="2832100"/>
          <p14:tracePt t="17343" x="4794250" y="2825750"/>
          <p14:tracePt t="17377" x="4806950" y="2825750"/>
          <p14:tracePt t="17394" x="5054600" y="2813050"/>
          <p14:tracePt t="17410" x="5219700" y="2813050"/>
          <p14:tracePt t="17427" x="5264150" y="2813050"/>
          <p14:tracePt t="17466" x="5257800" y="2813050"/>
          <p14:tracePt t="17477" x="5251450" y="2813050"/>
          <p14:tracePt t="17626" x="5245100" y="2813050"/>
          <p14:tracePt t="17658" x="5232400" y="2819400"/>
          <p14:tracePt t="17674" x="5232400" y="2825750"/>
          <p14:tracePt t="17682" x="5226050" y="2844800"/>
          <p14:tracePt t="17694" x="5219700" y="2857500"/>
          <p14:tracePt t="17710" x="5194300" y="2889250"/>
          <p14:tracePt t="17727" x="5156200" y="2959100"/>
          <p14:tracePt t="17744" x="5048250" y="3111500"/>
          <p14:tracePt t="17761" x="4724400" y="3492500"/>
          <p14:tracePt t="17777" x="4476750" y="3740150"/>
          <p14:tracePt t="17794" x="4318000" y="3911600"/>
          <p14:tracePt t="17810" x="4216400" y="4019550"/>
          <p14:tracePt t="17827" x="4165600" y="4076700"/>
          <p14:tracePt t="17844" x="4152900" y="4095750"/>
          <p14:tracePt t="17877" x="4114800" y="4095750"/>
          <p14:tracePt t="17985" x="4114800" y="4121150"/>
          <p14:tracePt t="17993" x="4127500" y="4133850"/>
          <p14:tracePt t="18001" x="4146550" y="4140200"/>
          <p14:tracePt t="18010" x="4165600" y="4152900"/>
          <p14:tracePt t="18027" x="4191000" y="4146550"/>
          <p14:tracePt t="18044" x="4216400" y="4127500"/>
          <p14:tracePt t="18060" x="4235450" y="4108450"/>
          <p14:tracePt t="18077" x="4248150" y="4057650"/>
          <p14:tracePt t="18094" x="4254500" y="4044950"/>
          <p14:tracePt t="18110" x="4260850" y="4038600"/>
          <p14:tracePt t="18219" x="4260850" y="4032250"/>
          <p14:tracePt t="18242" x="4260850" y="4019550"/>
          <p14:tracePt t="18250" x="4260850" y="4000500"/>
          <p14:tracePt t="18260" x="4248150" y="3975100"/>
          <p14:tracePt t="18277" x="4216400" y="3962400"/>
          <p14:tracePt t="18294" x="4210050" y="3962400"/>
          <p14:tracePt t="30322" x="4229100" y="3956050"/>
          <p14:tracePt t="30330" x="4305300" y="3949700"/>
          <p14:tracePt t="30338" x="4381500" y="3924300"/>
          <p14:tracePt t="30348" x="4521200" y="3854450"/>
          <p14:tracePt t="30364" x="4781550" y="3683000"/>
          <p14:tracePt t="30381" x="5105400" y="3397250"/>
          <p14:tracePt t="30398" x="5295900" y="3162300"/>
          <p14:tracePt t="30414" x="5397500" y="2952750"/>
          <p14:tracePt t="30431" x="5461000" y="2762250"/>
          <p14:tracePt t="30448" x="5473700" y="2609850"/>
          <p14:tracePt t="30465" x="5486400" y="2489200"/>
          <p14:tracePt t="30481" x="5486400" y="2368550"/>
          <p14:tracePt t="30498" x="5486400" y="2349500"/>
          <p14:tracePt t="30514" x="5486400" y="2343150"/>
          <p14:tracePt t="30619" x="5499100" y="2305050"/>
          <p14:tracePt t="30630" x="5562600" y="2260600"/>
          <p14:tracePt t="30641" x="5708650" y="2159000"/>
          <p14:tracePt t="30653" x="5791200" y="2095500"/>
          <p14:tracePt t="30665" x="5924550" y="1993900"/>
          <p14:tracePt t="30681" x="6019800" y="1930400"/>
          <p14:tracePt t="30697" x="6045200" y="1917700"/>
          <p14:tracePt t="30810" x="6051550" y="1943100"/>
          <p14:tracePt t="30822" x="6051550" y="1962150"/>
          <p14:tracePt t="30833" x="6051550" y="1987550"/>
          <p14:tracePt t="30847" x="6057900" y="2000250"/>
          <p14:tracePt t="30864" x="6064250" y="2019300"/>
          <p14:tracePt t="30881" x="6064250" y="2044700"/>
          <p14:tracePt t="30897" x="6064250" y="2057400"/>
          <p14:tracePt t="30914" x="6070600" y="2057400"/>
          <p14:tracePt t="30931" x="6076950" y="2070100"/>
          <p14:tracePt t="30964" x="6076950" y="2076450"/>
          <p14:tracePt t="30981" x="6076950" y="2082800"/>
          <p14:tracePt t="30997" x="6076950" y="2114550"/>
          <p14:tracePt t="31014" x="6083300" y="2120900"/>
          <p14:tracePt t="31031" x="6083300" y="2127250"/>
          <p14:tracePt t="31047" x="6089650" y="2139950"/>
          <p14:tracePt t="31064" x="6102350" y="2171700"/>
          <p14:tracePt t="31081" x="6121400" y="2216150"/>
          <p14:tracePt t="31097" x="6134100" y="2279650"/>
          <p14:tracePt t="31114" x="6159500" y="2381250"/>
          <p14:tracePt t="31131" x="6197600" y="2444750"/>
          <p14:tracePt t="31147" x="6210300" y="2489200"/>
          <p14:tracePt t="31164" x="6210300" y="2520950"/>
          <p14:tracePt t="31197" x="6210300" y="2527300"/>
          <p14:tracePt t="31971" x="6153150" y="2533650"/>
          <p14:tracePt t="31982" x="6064250" y="2533650"/>
          <p14:tracePt t="31998" x="5949950" y="2527300"/>
          <p14:tracePt t="32014" x="5892800" y="2514600"/>
          <p14:tracePt t="32031" x="5867400" y="2514600"/>
          <p14:tracePt t="32048" x="5848350" y="2508250"/>
          <p14:tracePt t="32122" x="5842000" y="2501900"/>
          <p14:tracePt t="32133" x="5842000" y="2470150"/>
          <p14:tracePt t="32148" x="5842000" y="2387600"/>
          <p14:tracePt t="32164" x="5842000" y="2305050"/>
          <p14:tracePt t="32181" x="5829300" y="2247900"/>
          <p14:tracePt t="32198" x="5829300" y="2184400"/>
          <p14:tracePt t="32200" x="5829300" y="2133600"/>
          <p14:tracePt t="32214" x="5829300" y="2082800"/>
          <p14:tracePt t="32231" x="5880100" y="1955800"/>
          <p14:tracePt t="32248" x="5937250" y="1847850"/>
          <p14:tracePt t="32264" x="6013450" y="1733550"/>
          <p14:tracePt t="32281" x="6045200" y="1676400"/>
          <p14:tracePt t="32298" x="6102350" y="1619250"/>
          <p14:tracePt t="32315" x="6197600" y="1568450"/>
          <p14:tracePt t="32331" x="6343650" y="1543050"/>
          <p14:tracePt t="32348" x="6502400" y="1524000"/>
          <p14:tracePt t="32365" x="6699250" y="1511300"/>
          <p14:tracePt t="32381" x="6870700" y="1511300"/>
          <p14:tracePt t="32398" x="6972300" y="1517650"/>
          <p14:tracePt t="32415" x="7067550" y="1543050"/>
          <p14:tracePt t="32431" x="7124700" y="1574800"/>
          <p14:tracePt t="32449" x="7169150" y="1644650"/>
          <p14:tracePt t="32465" x="7239000" y="1822450"/>
          <p14:tracePt t="32482" x="7251700" y="1974850"/>
          <p14:tracePt t="32498" x="7251700" y="2108200"/>
          <p14:tracePt t="32515" x="7251700" y="2260600"/>
          <p14:tracePt t="32531" x="7219950" y="2349500"/>
          <p14:tracePt t="32548" x="7162800" y="2438400"/>
          <p14:tracePt t="32565" x="7023100" y="2476500"/>
          <p14:tracePt t="32581" x="6870700" y="2489200"/>
          <p14:tracePt t="32598" x="6654800" y="2508250"/>
          <p14:tracePt t="32615" x="6477000" y="2508250"/>
          <p14:tracePt t="32631" x="6381750" y="2476500"/>
          <p14:tracePt t="32648" x="6337300" y="2444750"/>
          <p14:tracePt t="32665" x="6318250" y="2374900"/>
          <p14:tracePt t="32681" x="6318250" y="2324100"/>
          <p14:tracePt t="32698" x="6419850" y="2235200"/>
          <p14:tracePt t="32715" x="6654800" y="2089150"/>
          <p14:tracePt t="32731" x="7092950" y="1955800"/>
          <p14:tracePt t="32748" x="7461250" y="1828800"/>
          <p14:tracePt t="32765" x="7708900" y="1778000"/>
          <p14:tracePt t="32781" x="7835900" y="1778000"/>
          <p14:tracePt t="32798" x="7867650" y="1778000"/>
          <p14:tracePt t="32815" x="7880350" y="1797050"/>
          <p14:tracePt t="32831" x="7893050" y="1898650"/>
          <p14:tracePt t="32848" x="7893050" y="2038350"/>
          <p14:tracePt t="32865" x="7893050" y="2247900"/>
          <p14:tracePt t="32882" x="7880350" y="2286000"/>
          <p14:tracePt t="32898" x="7867650" y="2292350"/>
          <p14:tracePt t="32915" x="7854950" y="2298700"/>
          <p14:tracePt t="32931" x="7842250" y="2216150"/>
          <p14:tracePt t="32948" x="7829550" y="2076450"/>
          <p14:tracePt t="32965" x="7829550" y="1943100"/>
          <p14:tracePt t="32981" x="7829550" y="1873250"/>
          <p14:tracePt t="32998" x="7829550" y="1828800"/>
          <p14:tracePt t="33031" x="7810500" y="1828800"/>
          <p14:tracePt t="33048" x="7721600" y="1828800"/>
          <p14:tracePt t="33065" x="7562850" y="1885950"/>
          <p14:tracePt t="33081" x="7461250" y="1962150"/>
          <p14:tracePt t="33098" x="7410450" y="2000250"/>
          <p14:tracePt t="33161" x="7416800" y="2000250"/>
          <p14:tracePt t="33169" x="7416800" y="1981200"/>
          <p14:tracePt t="33181" x="7423150" y="1968500"/>
          <p14:tracePt t="33198" x="7429500" y="1962150"/>
          <p14:tracePt t="33642" x="7429500" y="1955800"/>
          <p14:tracePt t="33654" x="7429500" y="1943100"/>
          <p14:tracePt t="33665" x="7404100" y="1911350"/>
          <p14:tracePt t="33682" x="7366000" y="1873250"/>
          <p14:tracePt t="33698" x="7334250" y="1828800"/>
          <p14:tracePt t="33715" x="7283450" y="1765300"/>
          <p14:tracePt t="33732" x="7245350" y="1708150"/>
          <p14:tracePt t="33749" x="7207250" y="1670050"/>
          <p14:tracePt t="33765" x="7162800" y="1625600"/>
          <p14:tracePt t="33782" x="7099300" y="1593850"/>
          <p14:tracePt t="33799" x="7029450" y="1562100"/>
          <p14:tracePt t="33815" x="6934200" y="1536700"/>
          <p14:tracePt t="33832" x="6699250" y="1498600"/>
          <p14:tracePt t="33849" x="6616700" y="1485900"/>
          <p14:tracePt t="33865" x="6356350" y="1454150"/>
          <p14:tracePt t="33882" x="6223000" y="1454150"/>
          <p14:tracePt t="33899" x="6115050" y="1454150"/>
          <p14:tracePt t="33915" x="6038850" y="1454150"/>
          <p14:tracePt t="33932" x="6007100" y="1454150"/>
          <p14:tracePt t="33949" x="5981700" y="1454150"/>
          <p14:tracePt t="33965" x="5956300" y="1479550"/>
          <p14:tracePt t="33982" x="5905500" y="1530350"/>
          <p14:tracePt t="33999" x="5829300" y="1612900"/>
          <p14:tracePt t="34015" x="5772150" y="1676400"/>
          <p14:tracePt t="34033" x="5695950" y="1797050"/>
          <p14:tracePt t="34048" x="5657850" y="1866900"/>
          <p14:tracePt t="34065" x="5632450" y="1930400"/>
          <p14:tracePt t="34082" x="5594350" y="2000250"/>
          <p14:tracePt t="34099" x="5581650" y="2070100"/>
          <p14:tracePt t="34115" x="5556250" y="2159000"/>
          <p14:tracePt t="34132" x="5556250" y="2228850"/>
          <p14:tracePt t="34148" x="5556250" y="2298700"/>
          <p14:tracePt t="34165" x="5556250" y="2336800"/>
          <p14:tracePt t="34182" x="5568950" y="2374900"/>
          <p14:tracePt t="34199" x="5568950" y="2393950"/>
          <p14:tracePt t="34203" x="5575300" y="2406650"/>
          <p14:tracePt t="34215" x="5581650" y="2419350"/>
          <p14:tracePt t="34232" x="5588000" y="2425700"/>
          <p14:tracePt t="34249" x="5588000" y="2444750"/>
          <p14:tracePt t="34265" x="5594350" y="2451100"/>
          <p14:tracePt t="34314" x="5600700" y="2457450"/>
          <p14:tracePt t="34347" x="5613400" y="2470150"/>
          <p14:tracePt t="34899" x="5626100" y="2470150"/>
          <p14:tracePt t="34910" x="5638800" y="2463800"/>
          <p14:tracePt t="34921" x="5651500" y="2444750"/>
          <p14:tracePt t="34932" x="5657850" y="2425700"/>
          <p14:tracePt t="34949" x="5695950" y="2387600"/>
          <p14:tracePt t="34966" x="5753100" y="2330450"/>
          <p14:tracePt t="34982" x="5842000" y="2279650"/>
          <p14:tracePt t="34999" x="5956300" y="2222500"/>
          <p14:tracePt t="35016" x="6096000" y="2171700"/>
          <p14:tracePt t="35032" x="6248400" y="2139950"/>
          <p14:tracePt t="35049" x="6477000" y="2070100"/>
          <p14:tracePt t="35065" x="6629400" y="2025650"/>
          <p14:tracePt t="35082" x="6788150" y="2000250"/>
          <p14:tracePt t="35099" x="6921500" y="1981200"/>
          <p14:tracePt t="35116" x="7035800" y="1968500"/>
          <p14:tracePt t="35132" x="7131050" y="1955800"/>
          <p14:tracePt t="35149" x="7226300" y="1955800"/>
          <p14:tracePt t="35166" x="7302500" y="1955800"/>
          <p14:tracePt t="35182" x="7372350" y="1955800"/>
          <p14:tracePt t="35199" x="7423150" y="1955800"/>
          <p14:tracePt t="35203" x="7454900" y="1955800"/>
          <p14:tracePt t="35216" x="7473950" y="1955800"/>
          <p14:tracePt t="35232" x="7499350" y="1955800"/>
          <p14:tracePt t="35249" x="7518400" y="1955800"/>
          <p14:tracePt t="35282" x="7524750" y="1955800"/>
          <p14:tracePt t="35299" x="7543800" y="1949450"/>
          <p14:tracePt t="35316" x="7556500" y="1949450"/>
          <p14:tracePt t="35587" x="7543800" y="1949450"/>
          <p14:tracePt t="35598" x="7524750" y="1949450"/>
          <p14:tracePt t="35610" x="7448550" y="1949450"/>
          <p14:tracePt t="35626" x="7372350" y="1968500"/>
          <p14:tracePt t="35636" x="7334250" y="1993900"/>
          <p14:tracePt t="35649" x="7277100" y="2025650"/>
          <p14:tracePt t="35665" x="7219950" y="2063750"/>
          <p14:tracePt t="35682" x="7150100" y="2095500"/>
          <p14:tracePt t="35699" x="7124700" y="2108200"/>
          <p14:tracePt t="35716" x="7086600" y="2139950"/>
          <p14:tracePt t="35733" x="7016750" y="2171700"/>
          <p14:tracePt t="35749" x="6965950" y="2209800"/>
          <p14:tracePt t="35766" x="6889750" y="2247900"/>
          <p14:tracePt t="35782" x="6807200" y="2279650"/>
          <p14:tracePt t="35799" x="6731000" y="2298700"/>
          <p14:tracePt t="35817" x="6610350" y="2311400"/>
          <p14:tracePt t="35833" x="6572250" y="2311400"/>
          <p14:tracePt t="35849" x="6470650" y="2311400"/>
          <p14:tracePt t="35866" x="6400800" y="2311400"/>
          <p14:tracePt t="35883" x="6362700" y="2311400"/>
          <p14:tracePt t="35899" x="6324600" y="2311400"/>
          <p14:tracePt t="35916" x="6305550" y="2311400"/>
          <p14:tracePt t="35932" x="6292850" y="2311400"/>
          <p14:tracePt t="35949" x="6261100" y="2298700"/>
          <p14:tracePt t="35966" x="6223000" y="2279650"/>
          <p14:tracePt t="35983" x="6191250" y="2266950"/>
          <p14:tracePt t="35999" x="6165850" y="2247900"/>
          <p14:tracePt t="36017" x="6153150" y="2228850"/>
          <p14:tracePt t="36033" x="6153150" y="2216150"/>
          <p14:tracePt t="36049" x="6153150" y="2178050"/>
          <p14:tracePt t="36066" x="6153150" y="2139950"/>
          <p14:tracePt t="36083" x="6153150" y="2108200"/>
          <p14:tracePt t="36099" x="6153150" y="2101850"/>
          <p14:tracePt t="36116" x="6153150" y="2076450"/>
          <p14:tracePt t="36132" x="6165850" y="2057400"/>
          <p14:tracePt t="36149" x="6197600" y="2025650"/>
          <p14:tracePt t="36166" x="6280150" y="1981200"/>
          <p14:tracePt t="36182" x="6394450" y="1936750"/>
          <p14:tracePt t="36199" x="6546850" y="1873250"/>
          <p14:tracePt t="36216" x="6737350" y="1790700"/>
          <p14:tracePt t="36232" x="6858000" y="1758950"/>
          <p14:tracePt t="36249" x="6965950" y="1733550"/>
          <p14:tracePt t="36266" x="7048500" y="1733550"/>
          <p14:tracePt t="36283" x="7112000" y="1720850"/>
          <p14:tracePt t="36299" x="7188200" y="1720850"/>
          <p14:tracePt t="36316" x="7245350" y="1720850"/>
          <p14:tracePt t="36332" x="7302500" y="1739900"/>
          <p14:tracePt t="36349" x="7378700" y="1771650"/>
          <p14:tracePt t="36366" x="7429500" y="1797050"/>
          <p14:tracePt t="36383" x="7486650" y="1822450"/>
          <p14:tracePt t="36399" x="7505700" y="1841500"/>
          <p14:tracePt t="36416" x="7531100" y="1860550"/>
          <p14:tracePt t="36432" x="7537450" y="1892300"/>
          <p14:tracePt t="36449" x="7537450" y="1905000"/>
          <p14:tracePt t="36466" x="7550150" y="1936750"/>
          <p14:tracePt t="36483" x="7550150" y="1974850"/>
          <p14:tracePt t="36499" x="7550150" y="2000250"/>
          <p14:tracePt t="36516" x="7531100" y="2057400"/>
          <p14:tracePt t="36533" x="7512050" y="2101850"/>
          <p14:tracePt t="36549" x="7473950" y="2159000"/>
          <p14:tracePt t="36566" x="7442200" y="2216150"/>
          <p14:tracePt t="36583" x="7378700" y="2279650"/>
          <p14:tracePt t="36599" x="7302500" y="2330450"/>
          <p14:tracePt t="36616" x="7200900" y="2374900"/>
          <p14:tracePt t="36632" x="7124700" y="2400300"/>
          <p14:tracePt t="36649" x="7048500" y="2432050"/>
          <p14:tracePt t="36666" x="6959600" y="2463800"/>
          <p14:tracePt t="36683" x="6889750" y="2463800"/>
          <p14:tracePt t="36699" x="6807200" y="2476500"/>
          <p14:tracePt t="36716" x="6718300" y="2489200"/>
          <p14:tracePt t="36733" x="6629400" y="2501900"/>
          <p14:tracePt t="36750" x="6527800" y="2501900"/>
          <p14:tracePt t="36766" x="6407150" y="2501900"/>
          <p14:tracePt t="36783" x="6305550" y="2501900"/>
          <p14:tracePt t="36800" x="6203950" y="2501900"/>
          <p14:tracePt t="36817" x="6089650" y="2501900"/>
          <p14:tracePt t="36833" x="6013450" y="2470150"/>
          <p14:tracePt t="36850" x="5962650" y="2444750"/>
          <p14:tracePt t="36866" x="5918200" y="2400300"/>
          <p14:tracePt t="36883" x="5899150" y="2374900"/>
          <p14:tracePt t="36900" x="5886450" y="2336800"/>
          <p14:tracePt t="36916" x="5873750" y="2298700"/>
          <p14:tracePt t="36933" x="5873750" y="2247900"/>
          <p14:tracePt t="36950" x="5873750" y="2197100"/>
          <p14:tracePt t="36967" x="5873750" y="2159000"/>
          <p14:tracePt t="36983" x="5873750" y="2089150"/>
          <p14:tracePt t="37000" x="5886450" y="2044700"/>
          <p14:tracePt t="37017" x="5911850" y="2000250"/>
          <p14:tracePt t="37033" x="6007100" y="1924050"/>
          <p14:tracePt t="37050" x="6102350" y="1885950"/>
          <p14:tracePt t="37067" x="6197600" y="1885950"/>
          <p14:tracePt t="37083" x="6299200" y="1873250"/>
          <p14:tracePt t="37100" x="6432550" y="1854200"/>
          <p14:tracePt t="37116" x="6540500" y="1847850"/>
          <p14:tracePt t="37133" x="6661150" y="1847850"/>
          <p14:tracePt t="37149" x="6775450" y="1847850"/>
          <p14:tracePt t="37166" x="6883400" y="1847850"/>
          <p14:tracePt t="37183" x="6940550" y="1847850"/>
          <p14:tracePt t="37199" x="6991350" y="1873250"/>
          <p14:tracePt t="37216" x="7023100" y="1879600"/>
          <p14:tracePt t="37232" x="7054850" y="1905000"/>
          <p14:tracePt t="37249" x="7067550" y="1936750"/>
          <p14:tracePt t="37266" x="7073900" y="1968500"/>
          <p14:tracePt t="37283" x="7080250" y="2012950"/>
          <p14:tracePt t="37299" x="7080250" y="2063750"/>
          <p14:tracePt t="37316" x="7080250" y="2114550"/>
          <p14:tracePt t="37333" x="7080250" y="2184400"/>
          <p14:tracePt t="37349" x="7080250" y="2254250"/>
          <p14:tracePt t="37366" x="7080250" y="2324100"/>
          <p14:tracePt t="37383" x="7080250" y="2374900"/>
          <p14:tracePt t="37399" x="7054850" y="2432050"/>
          <p14:tracePt t="37417" x="7010400" y="2489200"/>
          <p14:tracePt t="37433" x="6883400" y="2565400"/>
          <p14:tracePt t="37450" x="6743700" y="2603500"/>
          <p14:tracePt t="37466" x="6604000" y="2622550"/>
          <p14:tracePt t="37483" x="6489700" y="2622550"/>
          <p14:tracePt t="37500" x="6350000" y="2622550"/>
          <p14:tracePt t="37516" x="6267450" y="2622550"/>
          <p14:tracePt t="37533" x="6159500" y="2597150"/>
          <p14:tracePt t="37550" x="6070600" y="2546350"/>
          <p14:tracePt t="37567" x="5988050" y="2495550"/>
          <p14:tracePt t="37583" x="5937250" y="2444750"/>
          <p14:tracePt t="37599" x="5918200" y="2387600"/>
          <p14:tracePt t="37616" x="5892800" y="2298700"/>
          <p14:tracePt t="37633" x="5892800" y="2235200"/>
          <p14:tracePt t="37649" x="5892800" y="2159000"/>
          <p14:tracePt t="37666" x="5899150" y="2070100"/>
          <p14:tracePt t="37683" x="5937250" y="1993900"/>
          <p14:tracePt t="37700" x="5981700" y="1930400"/>
          <p14:tracePt t="37717" x="6057900" y="1860550"/>
          <p14:tracePt t="37733" x="6127750" y="1835150"/>
          <p14:tracePt t="37737" x="6184900" y="1809750"/>
          <p14:tracePt t="37750" x="6235700" y="1809750"/>
          <p14:tracePt t="37767" x="6350000" y="1809750"/>
          <p14:tracePt t="37783" x="6483350" y="1809750"/>
          <p14:tracePt t="37799" x="6604000" y="1809750"/>
          <p14:tracePt t="37816" x="6711950" y="1841500"/>
          <p14:tracePt t="37833" x="6775450" y="1898650"/>
          <p14:tracePt t="37850" x="6800850" y="1936750"/>
          <p14:tracePt t="37866" x="6813550" y="1993900"/>
          <p14:tracePt t="37883" x="6813550" y="2082800"/>
          <p14:tracePt t="37900" x="6826250" y="2190750"/>
          <p14:tracePt t="37916" x="6826250" y="2330450"/>
          <p14:tracePt t="37933" x="6826250" y="2432050"/>
          <p14:tracePt t="37950" x="6826250" y="2501900"/>
          <p14:tracePt t="37967" x="6826250" y="2540000"/>
          <p14:tracePt t="37983" x="6781800" y="2565400"/>
          <p14:tracePt t="38001" x="6642100" y="2590800"/>
          <p14:tracePt t="38017" x="6591300" y="2590800"/>
          <p14:tracePt t="38033" x="6381750" y="2590800"/>
          <p14:tracePt t="38050" x="6261100" y="2584450"/>
          <p14:tracePt t="38066" x="6184900" y="2559050"/>
          <p14:tracePt t="38083" x="6153150" y="2540000"/>
          <p14:tracePt t="38100" x="6146800" y="2527300"/>
          <p14:tracePt t="38116" x="6140450" y="2482850"/>
          <p14:tracePt t="38133" x="6140450" y="2419350"/>
          <p14:tracePt t="38150" x="6140450" y="2349500"/>
          <p14:tracePt t="38166" x="6191250" y="2247900"/>
          <p14:tracePt t="38183" x="6254750" y="2165350"/>
          <p14:tracePt t="38201" x="6369050" y="2044700"/>
          <p14:tracePt t="38217" x="6419850" y="2012950"/>
          <p14:tracePt t="38233" x="6578600" y="1943100"/>
          <p14:tracePt t="38250" x="6699250" y="1917700"/>
          <p14:tracePt t="38267" x="6781800" y="1917700"/>
          <p14:tracePt t="38283" x="6851650" y="1917700"/>
          <p14:tracePt t="38300" x="6940550" y="1924050"/>
          <p14:tracePt t="38317" x="7004050" y="1968500"/>
          <p14:tracePt t="38333" x="7054850" y="2044700"/>
          <p14:tracePt t="38350" x="7073900" y="2127250"/>
          <p14:tracePt t="38367" x="7092950" y="2216150"/>
          <p14:tracePt t="38383" x="7105650" y="2292350"/>
          <p14:tracePt t="38400" x="7105650" y="2362200"/>
          <p14:tracePt t="38416" x="7061200" y="2400300"/>
          <p14:tracePt t="38433" x="6978650" y="2425700"/>
          <p14:tracePt t="38450" x="6864350" y="2425700"/>
          <p14:tracePt t="38467" x="6737350" y="2425700"/>
          <p14:tracePt t="38483" x="6584950" y="2425700"/>
          <p14:tracePt t="38500" x="6445250" y="2387600"/>
          <p14:tracePt t="38517" x="6337300" y="2362200"/>
          <p14:tracePt t="38533" x="6280150" y="2324100"/>
          <p14:tracePt t="38550" x="6267450" y="2311400"/>
          <p14:tracePt t="38567" x="6267450" y="2292350"/>
          <p14:tracePt t="38583" x="6267450" y="2254250"/>
          <p14:tracePt t="38601" x="6280150" y="2184400"/>
          <p14:tracePt t="38617" x="6305550" y="2146300"/>
          <p14:tracePt t="38633" x="6324600" y="2101850"/>
          <p14:tracePt t="38650" x="6356350" y="2076450"/>
          <p14:tracePt t="38667" x="6381750" y="2051050"/>
          <p14:tracePt t="38683" x="6400800" y="2044700"/>
          <p14:tracePt t="38700" x="6400800" y="2038350"/>
          <p14:tracePt t="38717" x="6413500" y="2032000"/>
          <p14:tracePt t="38750" x="6426200" y="2032000"/>
          <p14:tracePt t="38754" x="6445250" y="2032000"/>
          <p14:tracePt t="38767" x="6451600" y="2032000"/>
          <p14:tracePt t="38784" x="6483350" y="2032000"/>
          <p14:tracePt t="38801" x="6515100" y="2044700"/>
          <p14:tracePt t="38817" x="6527800" y="2044700"/>
          <p14:tracePt t="38834" x="6534150" y="2051050"/>
          <p14:tracePt t="38850" x="6546850" y="2051050"/>
          <p14:tracePt t="38867" x="6553200" y="2063750"/>
          <p14:tracePt t="38883" x="6565900" y="2063750"/>
          <p14:tracePt t="38994" x="6559550" y="2063750"/>
          <p14:tracePt t="39010" x="6546850" y="2063750"/>
          <p14:tracePt t="39022" x="6546850" y="2057400"/>
          <p14:tracePt t="39033" x="6515100" y="2051050"/>
          <p14:tracePt t="39050" x="6477000" y="2051050"/>
          <p14:tracePt t="39066" x="6451600" y="2038350"/>
          <p14:tracePt t="39083" x="6419850" y="2032000"/>
          <p14:tracePt t="39100" x="6394450" y="2019300"/>
          <p14:tracePt t="39117" x="6362700" y="2000250"/>
          <p14:tracePt t="39133" x="6343650" y="1987550"/>
          <p14:tracePt t="39150" x="6318250" y="1974850"/>
          <p14:tracePt t="39167" x="6299200" y="1974850"/>
          <p14:tracePt t="39184" x="6273800" y="1955800"/>
          <p14:tracePt t="39201" x="6248400" y="1955800"/>
          <p14:tracePt t="39217" x="6235700" y="1955800"/>
          <p14:tracePt t="39234" x="6216650" y="1955800"/>
          <p14:tracePt t="39250" x="6210300" y="1955800"/>
          <p14:tracePt t="39267" x="6191250" y="1955800"/>
          <p14:tracePt t="39300" x="6184900" y="1955800"/>
          <p14:tracePt t="39317" x="6172200" y="1962150"/>
          <p14:tracePt t="39333" x="6159500" y="1974850"/>
          <p14:tracePt t="39350" x="6153150" y="1993900"/>
          <p14:tracePt t="39367" x="6134100" y="2025650"/>
          <p14:tracePt t="39383" x="6127750" y="2044700"/>
          <p14:tracePt t="39401" x="6127750" y="2076450"/>
          <p14:tracePt t="39417" x="6127750" y="2108200"/>
          <p14:tracePt t="39434" x="6127750" y="2146300"/>
          <p14:tracePt t="39450" x="6127750" y="2178050"/>
          <p14:tracePt t="39467" x="6127750" y="2209800"/>
          <p14:tracePt t="39484" x="6127750" y="2235200"/>
          <p14:tracePt t="39500" x="6127750" y="2266950"/>
          <p14:tracePt t="39517" x="6127750" y="2279650"/>
          <p14:tracePt t="39533" x="6127750" y="2292350"/>
          <p14:tracePt t="39585" x="6127750" y="2298700"/>
          <p14:tracePt t="39609" x="6127750" y="2305050"/>
          <p14:tracePt t="39618" x="6127750" y="2311400"/>
          <p14:tracePt t="39626" x="6127750" y="2330450"/>
          <p14:tracePt t="39633" x="6134100" y="2330450"/>
          <p14:tracePt t="39650" x="6146800" y="2336800"/>
          <p14:tracePt t="39667" x="6165850" y="2336800"/>
          <p14:tracePt t="39683" x="6178550" y="2336800"/>
          <p14:tracePt t="39700" x="6210300" y="2336800"/>
          <p14:tracePt t="39717" x="6242050" y="2336800"/>
          <p14:tracePt t="39733" x="6254750" y="2324100"/>
          <p14:tracePt t="39750" x="6299200" y="2292350"/>
          <p14:tracePt t="39767" x="6330950" y="2273300"/>
          <p14:tracePt t="39784" x="6350000" y="2260600"/>
          <p14:tracePt t="39801" x="6381750" y="2235200"/>
          <p14:tracePt t="39817" x="6413500" y="2228850"/>
          <p14:tracePt t="39834" x="6432550" y="2209800"/>
          <p14:tracePt t="39851" x="6445250" y="2203450"/>
          <p14:tracePt t="39867" x="6470650" y="2197100"/>
          <p14:tracePt t="39884" x="6477000" y="2184400"/>
          <p14:tracePt t="39900" x="6483350" y="2171700"/>
          <p14:tracePt t="39934" x="6496050" y="2171700"/>
          <p14:tracePt t="39953" x="6508750" y="2159000"/>
          <p14:tracePt t="39978" x="6508750" y="2146300"/>
          <p14:tracePt t="39994" x="6521450" y="2139950"/>
          <p14:tracePt t="40006" x="6527800" y="2127250"/>
          <p14:tracePt t="40019" x="6540500" y="2120900"/>
          <p14:tracePt t="40034" x="6546850" y="2120900"/>
          <p14:tracePt t="40051" x="6553200" y="2114550"/>
          <p14:tracePt t="40067" x="6559550" y="2108200"/>
          <p14:tracePt t="40084" x="6559550" y="2095500"/>
          <p14:tracePt t="40100" x="6565900" y="2095500"/>
          <p14:tracePt t="40117" x="6565900" y="2082800"/>
          <p14:tracePt t="40134" x="6565900" y="2076450"/>
          <p14:tracePt t="41074" x="6572250" y="2076450"/>
          <p14:tracePt t="41085" x="6584950" y="2095500"/>
          <p14:tracePt t="41101" x="6654800" y="2159000"/>
          <p14:tracePt t="41118" x="6731000" y="2235200"/>
          <p14:tracePt t="41134" x="6858000" y="2305050"/>
          <p14:tracePt t="41151" x="6978650" y="2349500"/>
          <p14:tracePt t="41168" x="7054850" y="2368550"/>
          <p14:tracePt t="41184" x="7073900" y="2368550"/>
          <p14:tracePt t="41258" x="7073900" y="2362200"/>
          <p14:tracePt t="41270" x="7073900" y="2349500"/>
          <p14:tracePt t="41284" x="7054850" y="2330450"/>
          <p14:tracePt t="41301" x="7042150" y="2317750"/>
          <p14:tracePt t="41317" x="7035800" y="2311400"/>
          <p14:tracePt t="41458" x="7035800" y="2298700"/>
          <p14:tracePt t="41490" x="7042150" y="2298700"/>
          <p14:tracePt t="42786" x="7042150" y="2305050"/>
          <p14:tracePt t="42797" x="7042150" y="2336800"/>
          <p14:tracePt t="42808" x="7042150" y="2355850"/>
          <p14:tracePt t="45419" x="7042150" y="2368550"/>
          <p14:tracePt t="45430" x="7042150" y="2419350"/>
          <p14:tracePt t="45441" x="7042150" y="2559050"/>
          <p14:tracePt t="45452" x="7042150" y="2647950"/>
          <p14:tracePt t="45469" x="7035800" y="2781300"/>
          <p14:tracePt t="45486" x="6972300" y="2959100"/>
          <p14:tracePt t="45502" x="6946900" y="3067050"/>
          <p14:tracePt t="45519" x="6896100" y="3155950"/>
          <p14:tracePt t="45536" x="6870700" y="3213100"/>
          <p14:tracePt t="45553" x="6813550" y="3289300"/>
          <p14:tracePt t="45569" x="6788150" y="3321050"/>
          <p14:tracePt t="45586" x="6762750" y="3340100"/>
          <p14:tracePt t="45602" x="6737350" y="3346450"/>
          <p14:tracePt t="45619" x="6705600" y="3365500"/>
          <p14:tracePt t="45635" x="6654800" y="3378200"/>
          <p14:tracePt t="45652" x="6610350" y="3384550"/>
          <p14:tracePt t="45668" x="6559550" y="3384550"/>
          <p14:tracePt t="45685" x="6445250" y="3397250"/>
          <p14:tracePt t="45702" x="6343650" y="3397250"/>
          <p14:tracePt t="45719" x="6210300" y="3397250"/>
          <p14:tracePt t="45735" x="6108700" y="3397250"/>
          <p14:tracePt t="45752" x="6038850" y="3397250"/>
          <p14:tracePt t="45754" x="6007100" y="3397250"/>
          <p14:tracePt t="45769" x="5969000" y="3397250"/>
          <p14:tracePt t="45785" x="5899150" y="3397250"/>
          <p14:tracePt t="45802" x="5842000" y="3409950"/>
          <p14:tracePt t="45819" x="5778500" y="3422650"/>
          <p14:tracePt t="45835" x="5689600" y="3448050"/>
          <p14:tracePt t="45852" x="5645150" y="3460750"/>
          <p14:tracePt t="45869" x="5613400" y="3473450"/>
          <p14:tracePt t="45885" x="5568950" y="3473450"/>
          <p14:tracePt t="46394" x="5600700" y="3479800"/>
          <p14:tracePt t="46402" x="5651500" y="3479800"/>
          <p14:tracePt t="46410" x="5708650" y="3460750"/>
          <p14:tracePt t="46419" x="5759450" y="3448050"/>
          <p14:tracePt t="46436" x="5822950" y="3409950"/>
          <p14:tracePt t="46453" x="5861050" y="3390900"/>
          <p14:tracePt t="46469" x="5867400" y="3384550"/>
          <p14:tracePt t="46486" x="5873750" y="3378200"/>
          <p14:tracePt t="46503" x="5873750" y="3365500"/>
          <p14:tracePt t="46519" x="5873750" y="3346450"/>
          <p14:tracePt t="46537" x="5873750" y="3321050"/>
          <p14:tracePt t="46569" x="5873750" y="3308350"/>
          <p14:tracePt t="50149" x="5867400" y="3308350"/>
          <p14:tracePt t="50186" x="5861050" y="3308350"/>
          <p14:tracePt t="50210" x="5848350" y="3308350"/>
          <p14:tracePt t="50242" x="5842000" y="3308350"/>
          <p14:tracePt t="50298" x="5835650" y="3308350"/>
          <p14:tracePt t="50306" x="5829300" y="3308350"/>
          <p14:tracePt t="50323" x="5822950" y="3308350"/>
          <p14:tracePt t="50379" x="5810250" y="3308350"/>
          <p14:tracePt t="50394" x="5803900" y="3308350"/>
          <p14:tracePt t="50402" x="5797550" y="3308350"/>
          <p14:tracePt t="50418" x="5791200" y="3308350"/>
          <p14:tracePt t="51818" x="0" y="0"/>
        </p14:tracePtLst>
      </p14:laserTraceLst>
    </p:ext>
  </p:extLs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9252623"/>
              </p:ext>
            </p:extLst>
          </p:nvPr>
        </p:nvGraphicFramePr>
        <p:xfrm>
          <a:off x="2511210" y="1933019"/>
          <a:ext cx="6989763" cy="3771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18" name="Equation" r:id="rId4" imgW="8940600" imgH="4825800" progId="Equation.DSMT4">
                  <p:embed/>
                </p:oleObj>
              </mc:Choice>
              <mc:Fallback>
                <p:oleObj name="Equation" r:id="rId4" imgW="8940600" imgH="482580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2511210" y="1933019"/>
                        <a:ext cx="6989763" cy="3771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0" name="TextBox 9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1989366" y="652808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93246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137962"/>
    </mc:Choice>
    <mc:Fallback xmlns="">
      <p:transition advTm="13796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696" x="381000" y="5543550"/>
          <p14:tracePt t="3777" x="381000" y="5537200"/>
          <p14:tracePt t="3785" x="387350" y="5530850"/>
          <p14:tracePt t="3794" x="400050" y="5530850"/>
          <p14:tracePt t="3809" x="425450" y="5518150"/>
          <p14:tracePt t="3825" x="628650" y="5441950"/>
          <p14:tracePt t="3842" x="762000" y="5378450"/>
          <p14:tracePt t="3858" x="927100" y="5270500"/>
          <p14:tracePt t="3875" x="1123950" y="5124450"/>
          <p14:tracePt t="3892" x="1365250" y="4864100"/>
          <p14:tracePt t="3908" x="1555750" y="4527550"/>
          <p14:tracePt t="3925" x="1682750" y="4279900"/>
          <p14:tracePt t="3942" x="1790700" y="4057650"/>
          <p14:tracePt t="3958" x="1898650" y="3797300"/>
          <p14:tracePt t="3975" x="2038350" y="3486150"/>
          <p14:tracePt t="3992" x="2133600" y="3238500"/>
          <p14:tracePt t="4009" x="2216150" y="3009900"/>
          <p14:tracePt t="4025" x="2247900" y="2882900"/>
          <p14:tracePt t="4042" x="2279650" y="2787650"/>
          <p14:tracePt t="4058" x="2305050" y="2698750"/>
          <p14:tracePt t="4075" x="2317750" y="2641600"/>
          <p14:tracePt t="4092" x="2336800" y="2597150"/>
          <p14:tracePt t="4108" x="2368550" y="2546350"/>
          <p14:tracePt t="4125" x="2400300" y="2520950"/>
          <p14:tracePt t="4165" x="2571750" y="2419350"/>
          <p14:tracePt t="4190" x="2724150" y="2368550"/>
          <p14:tracePt t="4206" x="2819400" y="2317750"/>
          <p14:tracePt t="4222" x="2901950" y="2279650"/>
          <p14:tracePt t="4235" x="2965450" y="2235200"/>
          <p14:tracePt t="4248" x="2997200" y="2203450"/>
          <p14:tracePt t="4261" x="3028950" y="2171700"/>
          <p14:tracePt t="4275" x="3041650" y="2165350"/>
          <p14:tracePt t="4627" x="3041650" y="2178050"/>
          <p14:tracePt t="4669" x="3130550" y="2336800"/>
          <p14:tracePt t="4691" x="3257550" y="2406650"/>
          <p14:tracePt t="4708" x="3314700" y="2419350"/>
          <p14:tracePt t="4725" x="3352800" y="2425700"/>
          <p14:tracePt t="4741" x="3371850" y="2425700"/>
          <p14:tracePt t="4758" x="3429000" y="2400300"/>
          <p14:tracePt t="4775" x="3479800" y="2343150"/>
          <p14:tracePt t="4792" x="3511550" y="2286000"/>
          <p14:tracePt t="4808" x="3536950" y="2216150"/>
          <p14:tracePt t="4825" x="3543300" y="2190750"/>
          <p14:tracePt t="4842" x="3549650" y="2184400"/>
          <p14:tracePt t="4875" x="3556000" y="2171700"/>
          <p14:tracePt t="4892" x="3556000" y="2165350"/>
          <p14:tracePt t="5018" x="3568700" y="2152650"/>
          <p14:tracePt t="5064" x="3568700" y="2089150"/>
          <p14:tracePt t="5087" x="3575050" y="2063750"/>
          <p14:tracePt t="5103" x="3575050" y="2051050"/>
          <p14:tracePt t="5116" x="3575050" y="2044700"/>
          <p14:tracePt t="5129" x="3587750" y="2038350"/>
          <p14:tracePt t="5234" x="3587750" y="2051050"/>
          <p14:tracePt t="5275" x="3657600" y="2222500"/>
          <p14:tracePt t="5297" x="3695700" y="2266950"/>
          <p14:tracePt t="5310" x="3708400" y="2273300"/>
          <p14:tracePt t="5325" x="3765550" y="2286000"/>
          <p14:tracePt t="5342" x="3835400" y="2286000"/>
          <p14:tracePt t="5358" x="3949700" y="2286000"/>
          <p14:tracePt t="5375" x="4057650" y="2247900"/>
          <p14:tracePt t="5392" x="4191000" y="2178050"/>
          <p14:tracePt t="5408" x="4324350" y="2076450"/>
          <p14:tracePt t="5425" x="4375150" y="2038350"/>
          <p14:tracePt t="5442" x="4419600" y="2006600"/>
          <p14:tracePt t="5458" x="4451350" y="1974850"/>
          <p14:tracePt t="5475" x="4483100" y="1949450"/>
          <p14:tracePt t="5492" x="4533900" y="1924050"/>
          <p14:tracePt t="5508" x="4565650" y="1911350"/>
          <p14:tracePt t="5525" x="4591050" y="1911350"/>
          <p14:tracePt t="5542" x="4616450" y="1911350"/>
          <p14:tracePt t="5558" x="4667250" y="1911350"/>
          <p14:tracePt t="5575" x="4737100" y="1911350"/>
          <p14:tracePt t="5592" x="4832350" y="1930400"/>
          <p14:tracePt t="5608" x="4889500" y="1949450"/>
          <p14:tracePt t="5625" x="4902200" y="1962150"/>
          <p14:tracePt t="5714" x="4908550" y="1962150"/>
          <p14:tracePt t="5777" x="4908550" y="1974850"/>
          <p14:tracePt t="5794" x="4908550" y="1987550"/>
          <p14:tracePt t="5810" x="4908550" y="2000250"/>
          <p14:tracePt t="5825" x="4902200" y="2006600"/>
          <p14:tracePt t="5842" x="4902200" y="2012950"/>
          <p14:tracePt t="5858" x="4889500" y="2025650"/>
          <p14:tracePt t="5875" x="4870450" y="2032000"/>
          <p14:tracePt t="5892" x="4838700" y="2032000"/>
          <p14:tracePt t="5908" x="4826000" y="2032000"/>
          <p14:tracePt t="5925" x="4819650" y="2032000"/>
          <p14:tracePt t="5942" x="4806950" y="2032000"/>
          <p14:tracePt t="5975" x="4800600" y="2032000"/>
          <p14:tracePt t="6258" x="4781550" y="2032000"/>
          <p14:tracePt t="6296" x="4552950" y="2095500"/>
          <p14:tracePt t="6317" x="4406900" y="2139950"/>
          <p14:tracePt t="6331" x="4286250" y="2152650"/>
          <p14:tracePt t="6344" x="4210050" y="2152650"/>
          <p14:tracePt t="6359" x="4171950" y="2152650"/>
          <p14:tracePt t="6375" x="4146550" y="2152650"/>
          <p14:tracePt t="6392" x="4140200" y="2152650"/>
          <p14:tracePt t="6409" x="4102100" y="2165350"/>
          <p14:tracePt t="6425" x="4064000" y="2165350"/>
          <p14:tracePt t="6442" x="4025900" y="2184400"/>
          <p14:tracePt t="6459" x="4000500" y="2184400"/>
          <p14:tracePt t="6475" x="3968750" y="2190750"/>
          <p14:tracePt t="6492" x="3949700" y="2209800"/>
          <p14:tracePt t="6509" x="3937000" y="2216150"/>
          <p14:tracePt t="6525" x="3886200" y="2254250"/>
          <p14:tracePt t="6542" x="3835400" y="2298700"/>
          <p14:tracePt t="6559" x="3784600" y="2330450"/>
          <p14:tracePt t="6575" x="3759200" y="2343150"/>
          <p14:tracePt t="6592" x="3733800" y="2362200"/>
          <p14:tracePt t="6923" x="3727450" y="2362200"/>
          <p14:tracePt t="7003" x="3727450" y="2355850"/>
          <p14:tracePt t="7044" x="3727450" y="2330450"/>
          <p14:tracePt t="7067" x="3727450" y="2324100"/>
          <p14:tracePt t="7128" x="3727450" y="2317750"/>
          <p14:tracePt t="7141" x="3727450" y="2305050"/>
          <p14:tracePt t="7155" x="3740150" y="2292350"/>
          <p14:tracePt t="7168" x="3740150" y="2279650"/>
          <p14:tracePt t="7195" x="3740150" y="2273300"/>
          <p14:tracePt t="7314" x="3746500" y="2286000"/>
          <p14:tracePt t="7367" x="3803650" y="2393950"/>
          <p14:tracePt t="7391" x="3822700" y="2413000"/>
          <p14:tracePt t="7440" x="3829050" y="2413000"/>
          <p14:tracePt t="7453" x="3835400" y="2413000"/>
          <p14:tracePt t="7466" x="3860800" y="2381250"/>
          <p14:tracePt t="7479" x="3873500" y="2362200"/>
          <p14:tracePt t="7492" x="3892550" y="2305050"/>
          <p14:tracePt t="7509" x="3905250" y="2266950"/>
          <p14:tracePt t="7526" x="3917950" y="2235200"/>
          <p14:tracePt t="7542" x="3924300" y="2197100"/>
          <p14:tracePt t="7559" x="3930650" y="2184400"/>
          <p14:tracePt t="7576" x="3930650" y="2178050"/>
          <p14:tracePt t="7698" x="3937000" y="2178050"/>
          <p14:tracePt t="7742" x="3994150" y="2184400"/>
          <p14:tracePt t="7759" x="4013200" y="2190750"/>
          <p14:tracePt t="7776" x="4025900" y="2190750"/>
          <p14:tracePt t="7792" x="4032250" y="2190750"/>
          <p14:tracePt t="7840" x="4038600" y="2190750"/>
          <p14:tracePt t="7880" x="4044950" y="2190750"/>
          <p14:tracePt t="7896" x="4051300" y="2190750"/>
          <p14:tracePt t="7910" x="4057650" y="2184400"/>
          <p14:tracePt t="7926" x="4057650" y="2178050"/>
          <p14:tracePt t="7942" x="4064000" y="2165350"/>
          <p14:tracePt t="7959" x="4076700" y="2152650"/>
          <p14:tracePt t="7976" x="4095750" y="2133600"/>
          <p14:tracePt t="7992" x="4095750" y="2127250"/>
          <p14:tracePt t="8026" x="4095750" y="2114550"/>
          <p14:tracePt t="8266" x="4114800" y="2114550"/>
          <p14:tracePt t="8312" x="4146550" y="2197100"/>
          <p14:tracePt t="8330" x="4171950" y="2209800"/>
          <p14:tracePt t="8343" x="4184650" y="2216150"/>
          <p14:tracePt t="8359" x="4222750" y="2235200"/>
          <p14:tracePt t="8376" x="4248150" y="2235200"/>
          <p14:tracePt t="8393" x="4318000" y="2235200"/>
          <p14:tracePt t="8409" x="4343400" y="2235200"/>
          <p14:tracePt t="8426" x="4368800" y="2222500"/>
          <p14:tracePt t="8443" x="4375150" y="2216150"/>
          <p14:tracePt t="8459" x="4387850" y="2203450"/>
          <p14:tracePt t="8476" x="4394200" y="2197100"/>
          <p14:tracePt t="8504" x="4457700" y="2197100"/>
          <p14:tracePt t="8518" x="4489450" y="2197100"/>
          <p14:tracePt t="8532" x="4527550" y="2197100"/>
          <p14:tracePt t="8545" x="4559300" y="2209800"/>
          <p14:tracePt t="8559" x="4565650" y="2209800"/>
          <p14:tracePt t="8576" x="4578350" y="2216150"/>
          <p14:tracePt t="8650" x="4584700" y="2222500"/>
          <p14:tracePt t="8737" x="4591050" y="2241550"/>
          <p14:tracePt t="8754" x="4591050" y="2247900"/>
          <p14:tracePt t="8768" x="4591050" y="2254250"/>
          <p14:tracePt t="8784" x="4591050" y="2266950"/>
          <p14:tracePt t="8808" x="4591050" y="2273300"/>
          <p14:tracePt t="8824" x="4591050" y="2279650"/>
          <p14:tracePt t="8840" x="4591050" y="2286000"/>
          <p14:tracePt t="8854" x="4591050" y="2292350"/>
          <p14:tracePt t="8867" x="4578350" y="2298700"/>
          <p14:tracePt t="8880" x="4572000" y="2298700"/>
          <p14:tracePt t="8893" x="4565650" y="2298700"/>
          <p14:tracePt t="8909" x="4552950" y="2298700"/>
          <p14:tracePt t="9018" x="4546600" y="2298700"/>
          <p14:tracePt t="9202" x="4527550" y="2298700"/>
          <p14:tracePt t="9247" x="4260850" y="2298700"/>
          <p14:tracePt t="9249" x="4191000" y="2311400"/>
          <p14:tracePt t="9270" x="4044950" y="2362200"/>
          <p14:tracePt t="9288" x="3841750" y="2425700"/>
          <p14:tracePt t="9302" x="3784600" y="2444750"/>
          <p14:tracePt t="9315" x="3695700" y="2482850"/>
          <p14:tracePt t="9329" x="3644900" y="2508250"/>
          <p14:tracePt t="9343" x="3613150" y="2527300"/>
          <p14:tracePt t="9360" x="3549650" y="2552700"/>
          <p14:tracePt t="9376" x="3435350" y="2667000"/>
          <p14:tracePt t="9393" x="3365500" y="2768600"/>
          <p14:tracePt t="9410" x="3276600" y="2895600"/>
          <p14:tracePt t="9426" x="3213100" y="2984500"/>
          <p14:tracePt t="9443" x="3162300" y="3048000"/>
          <p14:tracePt t="9460" x="3149600" y="3067050"/>
          <p14:tracePt t="9476" x="3143250" y="3067050"/>
          <p14:tracePt t="9493" x="3117850" y="3067050"/>
          <p14:tracePt t="9510" x="3098800" y="3067050"/>
          <p14:tracePt t="9526" x="3073400" y="3060700"/>
          <p14:tracePt t="9543" x="3054350" y="3041650"/>
          <p14:tracePt t="9560" x="3016250" y="3022600"/>
          <p14:tracePt t="9576" x="2978150" y="3009900"/>
          <p14:tracePt t="9593" x="2959100" y="3009900"/>
          <p14:tracePt t="9610" x="2933700" y="3009900"/>
          <p14:tracePt t="9626" x="2921000" y="3009900"/>
          <p14:tracePt t="9643" x="2901950" y="3009900"/>
          <p14:tracePt t="9660" x="2895600" y="3022600"/>
          <p14:tracePt t="9676" x="2889250" y="3028950"/>
          <p14:tracePt t="9736" x="2882900" y="3028950"/>
          <p14:tracePt t="9750" x="2870200" y="3028950"/>
          <p14:tracePt t="9763" x="2844800" y="3028950"/>
          <p14:tracePt t="9777" x="2806700" y="3016250"/>
          <p14:tracePt t="9793" x="2768600" y="3016250"/>
          <p14:tracePt t="9810" x="2755900" y="3003550"/>
          <p14:tracePt t="9826" x="2749550" y="3003550"/>
          <p14:tracePt t="10058" x="2762250" y="3003550"/>
          <p14:tracePt t="10102" x="2984500" y="2870200"/>
          <p14:tracePt t="10126" x="3282950" y="2667000"/>
          <p14:tracePt t="10139" x="3479800" y="2508250"/>
          <p14:tracePt t="10152" x="3587750" y="2406650"/>
          <p14:tracePt t="10166" x="3619500" y="2362200"/>
          <p14:tracePt t="10179" x="3663950" y="2292350"/>
          <p14:tracePt t="10193" x="3683000" y="2260600"/>
          <p14:tracePt t="10210" x="3689350" y="2247900"/>
          <p14:tracePt t="10226" x="3714750" y="2235200"/>
          <p14:tracePt t="10243" x="3816350" y="2222500"/>
          <p14:tracePt t="10260" x="3968750" y="2222500"/>
          <p14:tracePt t="10276" x="4171950" y="2222500"/>
          <p14:tracePt t="10293" x="4381500" y="2222500"/>
          <p14:tracePt t="10310" x="4502150" y="2222500"/>
          <p14:tracePt t="10326" x="4559300" y="2209800"/>
          <p14:tracePt t="10343" x="4572000" y="2203450"/>
          <p14:tracePt t="10393" x="4572000" y="2197100"/>
          <p14:tracePt t="10405" x="4572000" y="2190750"/>
          <p14:tracePt t="10424" x="4572000" y="2184400"/>
          <p14:tracePt t="10500" x="4572000" y="2171700"/>
          <p14:tracePt t="10540" x="4635500" y="2095500"/>
          <p14:tracePt t="10565" x="4667250" y="2051050"/>
          <p14:tracePt t="10584" x="4679950" y="2012950"/>
          <p14:tracePt t="10601" x="4686300" y="2000250"/>
          <p14:tracePt t="10614" x="4686300" y="1987550"/>
          <p14:tracePt t="10627" x="4679950" y="1968500"/>
          <p14:tracePt t="10643" x="4610100" y="1955800"/>
          <p14:tracePt t="10660" x="4495800" y="1943100"/>
          <p14:tracePt t="10677" x="4349750" y="1930400"/>
          <p14:tracePt t="10693" x="4184650" y="1930400"/>
          <p14:tracePt t="10710" x="4064000" y="1949450"/>
          <p14:tracePt t="10735" x="3917950" y="2095500"/>
          <p14:tracePt t="10748" x="3860800" y="2222500"/>
          <p14:tracePt t="10762" x="3835400" y="2374900"/>
          <p14:tracePt t="10777" x="3835400" y="2540000"/>
          <p14:tracePt t="10793" x="3835400" y="2692400"/>
          <p14:tracePt t="10810" x="3835400" y="2813050"/>
          <p14:tracePt t="10827" x="3854450" y="2914650"/>
          <p14:tracePt t="10843" x="3867150" y="2990850"/>
          <p14:tracePt t="10860" x="3867150" y="3028950"/>
          <p14:tracePt t="10877" x="3867150" y="3035300"/>
          <p14:tracePt t="10893" x="3867150" y="3048000"/>
          <p14:tracePt t="10910" x="3848100" y="3060700"/>
          <p14:tracePt t="10927" x="3822700" y="3060700"/>
          <p14:tracePt t="10943" x="3810000" y="3060700"/>
          <p14:tracePt t="10960" x="3784600" y="3060700"/>
          <p14:tracePt t="10977" x="3765550" y="3073400"/>
          <p14:tracePt t="10993" x="3759200" y="3073400"/>
          <p14:tracePt t="11010" x="3746500" y="3079750"/>
          <p14:tracePt t="11027" x="3740150" y="3079750"/>
          <p14:tracePt t="11043" x="3740150" y="3086100"/>
          <p14:tracePt t="11114" x="3727450" y="3079750"/>
          <p14:tracePt t="11159" x="3708400" y="3022600"/>
          <p14:tracePt t="11177" x="3689350" y="2997200"/>
          <p14:tracePt t="11195" x="3676650" y="2984500"/>
          <p14:tracePt t="11210" x="3670300" y="2978150"/>
          <p14:tracePt t="11354" x="3670300" y="2971800"/>
          <p14:tracePt t="11397" x="3708400" y="2914650"/>
          <p14:tracePt t="11411" x="3727450" y="2806700"/>
          <p14:tracePt t="11427" x="3740150" y="2673350"/>
          <p14:tracePt t="11443" x="3746500" y="2603500"/>
          <p14:tracePt t="11460" x="3746500" y="2514600"/>
          <p14:tracePt t="11477" x="3746500" y="2463800"/>
          <p14:tracePt t="11494" x="3746500" y="2425700"/>
          <p14:tracePt t="11510" x="3746500" y="2406650"/>
          <p14:tracePt t="11527" x="3746500" y="2393950"/>
          <p14:tracePt t="11544" x="3740150" y="2374900"/>
          <p14:tracePt t="11560" x="3714750" y="2355850"/>
          <p14:tracePt t="11577" x="3708400" y="2349500"/>
          <p14:tracePt t="11594" x="3695700" y="2343150"/>
          <p14:tracePt t="11610" x="3689350" y="2330450"/>
          <p14:tracePt t="11627" x="3676650" y="2324100"/>
          <p14:tracePt t="11705" x="3689350" y="2317750"/>
          <p14:tracePt t="11734" x="3905250" y="2406650"/>
          <p14:tracePt t="11752" x="4197350" y="2489200"/>
          <p14:tracePt t="11769" x="4394200" y="2501900"/>
          <p14:tracePt t="11783" x="4483100" y="2501900"/>
          <p14:tracePt t="11796" x="4616450" y="2470150"/>
          <p14:tracePt t="11810" x="4705350" y="2387600"/>
          <p14:tracePt t="11827" x="4743450" y="2324100"/>
          <p14:tracePt t="11844" x="4756150" y="2254250"/>
          <p14:tracePt t="11860" x="4756150" y="2203450"/>
          <p14:tracePt t="11877" x="4762500" y="2165350"/>
          <p14:tracePt t="11894" x="4762500" y="2159000"/>
          <p14:tracePt t="11910" x="4762500" y="2139950"/>
          <p14:tracePt t="11927" x="4768850" y="2133600"/>
          <p14:tracePt t="11944" x="4781550" y="2127250"/>
          <p14:tracePt t="11960" x="4838700" y="2127250"/>
          <p14:tracePt t="11977" x="4851400" y="2127250"/>
          <p14:tracePt t="12016" x="4857750" y="2127250"/>
          <p14:tracePt t="12029" x="4857750" y="2114550"/>
          <p14:tracePt t="12044" x="4857750" y="2101850"/>
          <p14:tracePt t="12060" x="4857750" y="2089150"/>
          <p14:tracePt t="12104" x="4851400" y="2089150"/>
          <p14:tracePt t="12118" x="4838700" y="2133600"/>
          <p14:tracePt t="12131" x="4826000" y="2266950"/>
          <p14:tracePt t="12144" x="4826000" y="2419350"/>
          <p14:tracePt t="12160" x="4826000" y="2571750"/>
          <p14:tracePt t="12177" x="4832350" y="2609850"/>
          <p14:tracePt t="12194" x="4845050" y="2635250"/>
          <p14:tracePt t="12282" x="4857750" y="2654300"/>
          <p14:tracePt t="12319" x="4883150" y="2698750"/>
          <p14:tracePt t="12339" x="4889500" y="2724150"/>
          <p14:tracePt t="12434" x="4895850" y="2724150"/>
          <p14:tracePt t="12482" x="4908550" y="2724150"/>
          <p14:tracePt t="12505" x="4927600" y="2724150"/>
          <p14:tracePt t="12522" x="4953000" y="2736850"/>
          <p14:tracePt t="12536" x="4965700" y="2736850"/>
          <p14:tracePt t="12549" x="4978400" y="2743200"/>
          <p14:tracePt t="12650" x="4984750" y="2762250"/>
          <p14:tracePt t="12693" x="4749800" y="2882900"/>
          <p14:tracePt t="12717" x="4552950" y="2997200"/>
          <p14:tracePt t="12731" x="4489450" y="3041650"/>
          <p14:tracePt t="12745" x="4470400" y="3054350"/>
          <p14:tracePt t="12761" x="4451350" y="3067050"/>
          <p14:tracePt t="12777" x="4445000" y="3067050"/>
          <p14:tracePt t="12794" x="4425950" y="3067050"/>
          <p14:tracePt t="12811" x="4375150" y="3067050"/>
          <p14:tracePt t="12827" x="4324350" y="3067050"/>
          <p14:tracePt t="12844" x="4248150" y="3067050"/>
          <p14:tracePt t="12861" x="4184650" y="3067050"/>
          <p14:tracePt t="12877" x="4159250" y="3073400"/>
          <p14:tracePt t="12894" x="4121150" y="3086100"/>
          <p14:tracePt t="12911" x="4095750" y="3086100"/>
          <p14:tracePt t="12927" x="4064000" y="3092450"/>
          <p14:tracePt t="12944" x="4025900" y="3092450"/>
          <p14:tracePt t="12961" x="3987800" y="3092450"/>
          <p14:tracePt t="12977" x="3949700" y="3092450"/>
          <p14:tracePt t="12994" x="3937000" y="3092450"/>
          <p14:tracePt t="13011" x="3905250" y="3060700"/>
          <p14:tracePt t="13027" x="3873500" y="3035300"/>
          <p14:tracePt t="13044" x="3867150" y="3022600"/>
          <p14:tracePt t="13061" x="3860800" y="3016250"/>
          <p14:tracePt t="13077" x="3854450" y="3009900"/>
          <p14:tracePt t="13094" x="3854450" y="2997200"/>
          <p14:tracePt t="13111" x="3854450" y="2965450"/>
          <p14:tracePt t="13127" x="3854450" y="2940050"/>
          <p14:tracePt t="13144" x="3867150" y="2882900"/>
          <p14:tracePt t="13161" x="3905250" y="2825750"/>
          <p14:tracePt t="13178" x="3937000" y="2787650"/>
          <p14:tracePt t="13194" x="3981450" y="2743200"/>
          <p14:tracePt t="13211" x="4044950" y="2698750"/>
          <p14:tracePt t="13227" x="4108450" y="2679700"/>
          <p14:tracePt t="13244" x="4165600" y="2641600"/>
          <p14:tracePt t="13261" x="4235450" y="2628900"/>
          <p14:tracePt t="13278" x="4286250" y="2628900"/>
          <p14:tracePt t="13294" x="4343400" y="2628900"/>
          <p14:tracePt t="13311" x="4387850" y="2616200"/>
          <p14:tracePt t="13327" x="4432300" y="2616200"/>
          <p14:tracePt t="13344" x="4489450" y="2616200"/>
          <p14:tracePt t="13361" x="4527550" y="2616200"/>
          <p14:tracePt t="13378" x="4565650" y="2616200"/>
          <p14:tracePt t="13394" x="4584700" y="2616200"/>
          <p14:tracePt t="13427" x="4591050" y="2616200"/>
          <p14:tracePt t="13444" x="4597400" y="2616200"/>
          <p14:tracePt t="13461" x="4610100" y="2616200"/>
          <p14:tracePt t="13477" x="4622800" y="2635250"/>
          <p14:tracePt t="13494" x="4629150" y="2660650"/>
          <p14:tracePt t="13511" x="4641850" y="2698750"/>
          <p14:tracePt t="13527" x="4648200" y="2730500"/>
          <p14:tracePt t="13544" x="4660900" y="2806700"/>
          <p14:tracePt t="13561" x="4660900" y="2851150"/>
          <p14:tracePt t="13578" x="4660900" y="2876550"/>
          <p14:tracePt t="13594" x="4660900" y="2895600"/>
          <p14:tracePt t="13611" x="4660900" y="2921000"/>
          <p14:tracePt t="13628" x="4641850" y="2933700"/>
          <p14:tracePt t="13644" x="4610100" y="2978150"/>
          <p14:tracePt t="13661" x="4552950" y="3003550"/>
          <p14:tracePt t="13678" x="4514850" y="3022600"/>
          <p14:tracePt t="13694" x="4457700" y="3048000"/>
          <p14:tracePt t="13711" x="4400550" y="3054350"/>
          <p14:tracePt t="13728" x="4343400" y="3067050"/>
          <p14:tracePt t="13744" x="4222750" y="3079750"/>
          <p14:tracePt t="13761" x="4152900" y="3092450"/>
          <p14:tracePt t="13778" x="4076700" y="3105150"/>
          <p14:tracePt t="13794" x="4006850" y="3111500"/>
          <p14:tracePt t="13811" x="3930650" y="3117850"/>
          <p14:tracePt t="13828" x="3886200" y="3124200"/>
          <p14:tracePt t="13844" x="3816350" y="3124200"/>
          <p14:tracePt t="13861" x="3740150" y="3124200"/>
          <p14:tracePt t="13878" x="3702050" y="3098800"/>
          <p14:tracePt t="13895" x="3670300" y="3073400"/>
          <p14:tracePt t="13928" x="3663950" y="3003550"/>
          <p14:tracePt t="13948" x="3663950" y="2952750"/>
          <p14:tracePt t="13962" x="3670300" y="2901950"/>
          <p14:tracePt t="13978" x="3708400" y="2863850"/>
          <p14:tracePt t="13994" x="3746500" y="2825750"/>
          <p14:tracePt t="14011" x="3790950" y="2781300"/>
          <p14:tracePt t="14028" x="3867150" y="2755900"/>
          <p14:tracePt t="14044" x="3956050" y="2730500"/>
          <p14:tracePt t="14061" x="4057650" y="2730500"/>
          <p14:tracePt t="14078" x="4159250" y="2717800"/>
          <p14:tracePt t="14094" x="4260850" y="2717800"/>
          <p14:tracePt t="14111" x="4349750" y="2717800"/>
          <p14:tracePt t="14128" x="4451350" y="2717800"/>
          <p14:tracePt t="14144" x="4489450" y="2717800"/>
          <p14:tracePt t="14161" x="4527550" y="2724150"/>
          <p14:tracePt t="14178" x="4591050" y="2762250"/>
          <p14:tracePt t="14195" x="4648200" y="2781300"/>
          <p14:tracePt t="14211" x="4705350" y="2832100"/>
          <p14:tracePt t="14228" x="4768850" y="2876550"/>
          <p14:tracePt t="14244" x="4806950" y="2914650"/>
          <p14:tracePt t="14261" x="4838700" y="2978150"/>
          <p14:tracePt t="14278" x="4864100" y="3035300"/>
          <p14:tracePt t="14294" x="4883150" y="3073400"/>
          <p14:tracePt t="14311" x="4883150" y="3130550"/>
          <p14:tracePt t="14328" x="4883150" y="3200400"/>
          <p14:tracePt t="14344" x="4870450" y="3225800"/>
          <p14:tracePt t="14361" x="4819650" y="3244850"/>
          <p14:tracePt t="14378" x="4737100" y="3257550"/>
          <p14:tracePt t="14395" x="4635500" y="3257550"/>
          <p14:tracePt t="14411" x="4533900" y="3257550"/>
          <p14:tracePt t="14428" x="4464050" y="3257550"/>
          <p14:tracePt t="14444" x="4394200" y="3238500"/>
          <p14:tracePt t="14461" x="4356100" y="3225800"/>
          <p14:tracePt t="14478" x="4343400" y="3219450"/>
          <p14:tracePt t="14495" x="4311650" y="3187700"/>
          <p14:tracePt t="14511" x="4292600" y="3162300"/>
          <p14:tracePt t="14528" x="4273550" y="3111500"/>
          <p14:tracePt t="14544" x="4267200" y="3092450"/>
          <p14:tracePt t="14561" x="4260850" y="3073400"/>
          <p14:tracePt t="14578" x="4254500" y="3054350"/>
          <p14:tracePt t="14594" x="4241800" y="3041650"/>
          <p14:tracePt t="14611" x="4222750" y="3028950"/>
          <p14:tracePt t="14628" x="4216400" y="3009900"/>
          <p14:tracePt t="14645" x="4210050" y="2990850"/>
          <p14:tracePt t="14661" x="4210050" y="2978150"/>
          <p14:tracePt t="14678" x="4210050" y="2952750"/>
          <p14:tracePt t="14695" x="4210050" y="2921000"/>
          <p14:tracePt t="14711" x="4210050" y="2882900"/>
          <p14:tracePt t="14728" x="4210050" y="2851150"/>
          <p14:tracePt t="14745" x="4210050" y="2832100"/>
          <p14:tracePt t="14794" x="4210050" y="2825750"/>
          <p14:tracePt t="14837" x="4089400" y="2819400"/>
          <p14:tracePt t="14859" x="4000500" y="2838450"/>
          <p14:tracePt t="14873" x="3962400" y="2876550"/>
          <p14:tracePt t="14886" x="3956050" y="2895600"/>
          <p14:tracePt t="14899" x="3930650" y="2952750"/>
          <p14:tracePt t="14912" x="3930650" y="3041650"/>
          <p14:tracePt t="14928" x="3930650" y="3073400"/>
          <p14:tracePt t="14945" x="3930650" y="3136900"/>
          <p14:tracePt t="14961" x="3975100" y="3181350"/>
          <p14:tracePt t="14978" x="4032250" y="3206750"/>
          <p14:tracePt t="14995" x="4114800" y="3219450"/>
          <p14:tracePt t="15011" x="4216400" y="3219450"/>
          <p14:tracePt t="15028" x="4337050" y="3200400"/>
          <p14:tracePt t="15045" x="4445000" y="3130550"/>
          <p14:tracePt t="15061" x="4533900" y="3041650"/>
          <p14:tracePt t="15078" x="4597400" y="2965450"/>
          <p14:tracePt t="15095" x="4667250" y="2921000"/>
          <p14:tracePt t="15111" x="4699000" y="2901950"/>
          <p14:tracePt t="15128" x="4794250" y="2901950"/>
          <p14:tracePt t="15145" x="4883150" y="2901950"/>
          <p14:tracePt t="15161" x="5003800" y="2901950"/>
          <p14:tracePt t="15178" x="5124450" y="2901950"/>
          <p14:tracePt t="15195" x="5207000" y="2901950"/>
          <p14:tracePt t="15211" x="5257800" y="2901950"/>
          <p14:tracePt t="15228" x="5289550" y="2901950"/>
          <p14:tracePt t="15245" x="5302250" y="2901950"/>
          <p14:tracePt t="15304" x="5314950" y="2901950"/>
          <p14:tracePt t="15317" x="5334000" y="2901950"/>
          <p14:tracePt t="15331" x="5372100" y="2908300"/>
          <p14:tracePt t="15345" x="5410200" y="2927350"/>
          <p14:tracePt t="15361" x="5473700" y="2952750"/>
          <p14:tracePt t="15378" x="5499100" y="2959100"/>
          <p14:tracePt t="15474" x="5492750" y="2959100"/>
          <p14:tracePt t="15518" x="5429250" y="2959100"/>
          <p14:tracePt t="16515" x="5422900" y="2959100"/>
          <p14:tracePt t="16564" x="5143500" y="3035300"/>
          <p14:tracePt t="16587" x="4940300" y="3048000"/>
          <p14:tracePt t="16601" x="4787900" y="3048000"/>
          <p14:tracePt t="16614" x="4705350" y="3048000"/>
          <p14:tracePt t="16628" x="4552950" y="3048000"/>
          <p14:tracePt t="16645" x="4432300" y="3048000"/>
          <p14:tracePt t="16662" x="4330700" y="3048000"/>
          <p14:tracePt t="16678" x="4229100" y="3041650"/>
          <p14:tracePt t="16695" x="4108450" y="3028950"/>
          <p14:tracePt t="16712" x="3937000" y="3028950"/>
          <p14:tracePt t="16728" x="3524250" y="3028950"/>
          <p14:tracePt t="16745" x="3213100" y="3028950"/>
          <p14:tracePt t="16762" x="2933700" y="3028950"/>
          <p14:tracePt t="16778" x="2743200" y="3028950"/>
          <p14:tracePt t="16795" x="2603500" y="3028950"/>
          <p14:tracePt t="16812" x="2501900" y="3028950"/>
          <p14:tracePt t="16829" x="2438400" y="3048000"/>
          <p14:tracePt t="16845" x="2406650" y="3048000"/>
          <p14:tracePt t="16862" x="2362200" y="3048000"/>
          <p14:tracePt t="16879" x="2286000" y="3048000"/>
          <p14:tracePt t="16895" x="2216150" y="3067050"/>
          <p14:tracePt t="16912" x="2146300" y="3067050"/>
          <p14:tracePt t="16928" x="2089150" y="3079750"/>
          <p14:tracePt t="16945" x="2076450" y="3086100"/>
          <p14:tracePt t="16962" x="2070100" y="3086100"/>
          <p14:tracePt t="17098" x="2101850" y="3086100"/>
          <p14:tracePt t="17106" x="2152650" y="3086100"/>
          <p14:tracePt t="17115" x="2222500" y="3086100"/>
          <p14:tracePt t="17129" x="2355850" y="3098800"/>
          <p14:tracePt t="17146" x="2514600" y="3117850"/>
          <p14:tracePt t="17200" x="3168650" y="3117850"/>
          <p14:tracePt t="17225" x="3651250" y="3155950"/>
          <p14:tracePt t="17244" x="4032250" y="3155950"/>
          <p14:tracePt t="17258" x="4381500" y="3155950"/>
          <p14:tracePt t="17272" x="4622800" y="3155950"/>
          <p14:tracePt t="17286" x="4711700" y="3155950"/>
          <p14:tracePt t="17300" x="4851400" y="3155950"/>
          <p14:tracePt t="17313" x="4953000" y="3155950"/>
          <p14:tracePt t="17329" x="5118100" y="3130550"/>
          <p14:tracePt t="17345" x="5283200" y="3130550"/>
          <p14:tracePt t="17362" x="5480050" y="3130550"/>
          <p14:tracePt t="17380" x="5632450" y="3130550"/>
          <p14:tracePt t="17395" x="5715000" y="3130550"/>
          <p14:tracePt t="17412" x="5740400" y="3130550"/>
          <p14:tracePt t="17515" x="5753100" y="3130550"/>
          <p14:tracePt t="17556" x="5861050" y="3130550"/>
          <p14:tracePt t="17579" x="5949950" y="3130550"/>
          <p14:tracePt t="17595" x="5975350" y="3130550"/>
          <p14:tracePt t="17612" x="5981700" y="3130550"/>
          <p14:tracePt t="20298" x="5930900" y="3130550"/>
          <p14:tracePt t="20346" x="5632450" y="3168650"/>
          <p14:tracePt t="20369" x="5607050" y="3168650"/>
          <p14:tracePt t="20384" x="5568950" y="3168650"/>
          <p14:tracePt t="20397" x="5537200" y="3168650"/>
          <p14:tracePt t="20413" x="5441950" y="3149600"/>
          <p14:tracePt t="20430" x="5340350" y="3105150"/>
          <p14:tracePt t="20446" x="5270500" y="3092450"/>
          <p14:tracePt t="20463" x="5245100" y="3086100"/>
          <p14:tracePt t="20480" x="5226050" y="3073400"/>
          <p14:tracePt t="20513" x="5207000" y="3073400"/>
          <p14:tracePt t="20530" x="5168900" y="3073400"/>
          <p14:tracePt t="20546" x="5118100" y="3073400"/>
          <p14:tracePt t="20563" x="5010150" y="3073400"/>
          <p14:tracePt t="20580" x="4876800" y="3098800"/>
          <p14:tracePt t="20616" x="4711700" y="3111500"/>
          <p14:tracePt t="20630" x="4705350" y="3111500"/>
          <p14:tracePt t="20672" x="4699000" y="3111500"/>
          <p14:tracePt t="20685" x="4692650" y="3111500"/>
          <p14:tracePt t="20698" x="4654550" y="3111500"/>
          <p14:tracePt t="20713" x="4641850" y="3092450"/>
          <p14:tracePt t="20730" x="4622800" y="3073400"/>
          <p14:tracePt t="20800" x="4654550" y="3073400"/>
          <p14:tracePt t="20814" x="4692650" y="3073400"/>
          <p14:tracePt t="20830" x="4813300" y="3073400"/>
          <p14:tracePt t="20846" x="4965700" y="3041650"/>
          <p14:tracePt t="20863" x="5137150" y="3016250"/>
          <p14:tracePt t="20880" x="5276850" y="2978150"/>
          <p14:tracePt t="20896" x="5321300" y="2952750"/>
          <p14:tracePt t="20913" x="5334000" y="2933700"/>
          <p14:tracePt t="20930" x="5346700" y="2914650"/>
          <p14:tracePt t="20946" x="5346700" y="2908300"/>
          <p14:tracePt t="20963" x="5353050" y="2901950"/>
          <p14:tracePt t="20997" x="5353050" y="2889250"/>
          <p14:tracePt t="21013" x="5359400" y="2889250"/>
          <p14:tracePt t="21032" x="5359400" y="2882900"/>
          <p14:tracePt t="21047" x="5365750" y="2882900"/>
          <p14:tracePt t="21063" x="5410200" y="2882900"/>
          <p14:tracePt t="21080" x="5575300" y="2882900"/>
          <p14:tracePt t="21097" x="5664200" y="2882900"/>
          <p14:tracePt t="21113" x="5721350" y="2882900"/>
          <p14:tracePt t="21178" x="5702300" y="2882900"/>
          <p14:tracePt t="21223" x="5511800" y="2914650"/>
          <p14:tracePt t="21251" x="5346700" y="3003550"/>
          <p14:tracePt t="21268" x="5283200" y="3035300"/>
          <p14:tracePt t="21283" x="5238750" y="3048000"/>
          <p14:tracePt t="21298" x="5181600" y="3048000"/>
          <p14:tracePt t="21313" x="5067300" y="3048000"/>
          <p14:tracePt t="21330" x="4902200" y="3048000"/>
          <p14:tracePt t="21347" x="4572000" y="3048000"/>
          <p14:tracePt t="21363" x="4140200" y="3048000"/>
          <p14:tracePt t="21380" x="3721100" y="3067050"/>
          <p14:tracePt t="21397" x="3448050" y="3086100"/>
          <p14:tracePt t="21413" x="3352800" y="3105150"/>
          <p14:tracePt t="21448" x="3371850" y="3117850"/>
          <p14:tracePt t="21463" x="3390900" y="3117850"/>
          <p14:tracePt t="21480" x="3422650" y="3117850"/>
          <p14:tracePt t="21497" x="3429000" y="3117850"/>
          <p14:tracePt t="21513" x="3448050" y="3117850"/>
          <p14:tracePt t="21530" x="3454400" y="3117850"/>
          <p14:tracePt t="21547" x="3467100" y="3105150"/>
          <p14:tracePt t="21563" x="3460750" y="3067050"/>
          <p14:tracePt t="21580" x="3416300" y="3035300"/>
          <p14:tracePt t="21597" x="3365500" y="3009900"/>
          <p14:tracePt t="21613" x="3346450" y="3003550"/>
          <p14:tracePt t="21647" x="3352800" y="3003550"/>
          <p14:tracePt t="21663" x="3378200" y="3003550"/>
          <p14:tracePt t="21680" x="3409950" y="3003550"/>
          <p14:tracePt t="21697" x="3416300" y="3003550"/>
          <p14:tracePt t="21730" x="3422650" y="3003550"/>
          <p14:tracePt t="21752" x="3435350" y="2997200"/>
          <p14:tracePt t="21768" x="3435350" y="2990850"/>
          <p14:tracePt t="21784" x="3435350" y="2978150"/>
          <p14:tracePt t="21797" x="3441700" y="2978150"/>
          <p14:tracePt t="21813" x="3448050" y="2971800"/>
          <p14:tracePt t="21830" x="3448050" y="2965450"/>
          <p14:tracePt t="21847" x="3467100" y="2952750"/>
          <p14:tracePt t="21863" x="3479800" y="2940050"/>
          <p14:tracePt t="21880" x="3486150" y="2927350"/>
          <p14:tracePt t="21897" x="3486150" y="2921000"/>
          <p14:tracePt t="21930" x="3486150" y="2908300"/>
          <p14:tracePt t="22002" x="3498850" y="2908300"/>
          <p14:tracePt t="22050" x="3549650" y="2921000"/>
          <p14:tracePt t="22314" x="3568700" y="2921000"/>
          <p14:tracePt t="22358" x="4083050" y="2921000"/>
          <p14:tracePt t="22381" x="4686300" y="2921000"/>
          <p14:tracePt t="22397" x="4997450" y="2921000"/>
          <p14:tracePt t="22414" x="5168900" y="2921000"/>
          <p14:tracePt t="22430" x="5245100" y="2914650"/>
          <p14:tracePt t="22447" x="5270500" y="2901950"/>
          <p14:tracePt t="22464" x="5289550" y="2889250"/>
          <p14:tracePt t="22480" x="5314950" y="2889250"/>
          <p14:tracePt t="22497" x="5359400" y="2889250"/>
          <p14:tracePt t="22514" x="5435600" y="2889250"/>
          <p14:tracePt t="22530" x="5530850" y="2927350"/>
          <p14:tracePt t="22564" x="5683250" y="2965450"/>
          <p14:tracePt t="22580" x="5715000" y="2984500"/>
          <p14:tracePt t="22597" x="5765800" y="2997200"/>
          <p14:tracePt t="22614" x="5784850" y="3009900"/>
          <p14:tracePt t="22630" x="5797550" y="3022600"/>
          <p14:tracePt t="22688" x="5791200" y="3022600"/>
          <p14:tracePt t="22701" x="5772150" y="3022600"/>
          <p14:tracePt t="22714" x="5727700" y="3016250"/>
          <p14:tracePt t="22730" x="5664200" y="2997200"/>
          <p14:tracePt t="22747" x="5632450" y="2984500"/>
          <p14:tracePt t="22764" x="5607050" y="2971800"/>
          <p14:tracePt t="22780" x="5588000" y="2971800"/>
          <p14:tracePt t="22797" x="5575300" y="2971800"/>
          <p14:tracePt t="22835" x="5556250" y="2965450"/>
          <p14:tracePt t="22851" x="5549900" y="2965450"/>
          <p14:tracePt t="22867" x="5543550" y="2965450"/>
          <p14:tracePt t="22880" x="5530850" y="2965450"/>
          <p14:tracePt t="22897" x="5524500" y="2959100"/>
          <p14:tracePt t="22914" x="5518150" y="2959100"/>
          <p14:tracePt t="22947" x="5511800" y="2959100"/>
          <p14:tracePt t="22976" x="5505450" y="2959100"/>
          <p14:tracePt t="22989" x="5499100" y="2959100"/>
          <p14:tracePt t="23008" x="5492750" y="2952750"/>
          <p14:tracePt t="23346" x="5499100" y="2952750"/>
          <p14:tracePt t="23602" x="5499100" y="2959100"/>
          <p14:tracePt t="23645" x="5429250" y="3136900"/>
          <p14:tracePt t="23668" x="5295900" y="3263900"/>
          <p14:tracePt t="23681" x="5232400" y="3327400"/>
          <p14:tracePt t="23697" x="5156200" y="3378200"/>
          <p14:tracePt t="23714" x="5060950" y="3409950"/>
          <p14:tracePt t="23731" x="4946650" y="3448050"/>
          <p14:tracePt t="23747" x="4813300" y="3492500"/>
          <p14:tracePt t="23764" x="4667250" y="3549650"/>
          <p14:tracePt t="23781" x="4495800" y="3619500"/>
          <p14:tracePt t="23797" x="4337050" y="3695700"/>
          <p14:tracePt t="23814" x="4197350" y="3746500"/>
          <p14:tracePt t="23831" x="4057650" y="3790950"/>
          <p14:tracePt t="23847" x="4000500" y="3810000"/>
          <p14:tracePt t="23864" x="3968750" y="3822700"/>
          <p14:tracePt t="23928" x="3962400" y="3822700"/>
          <p14:tracePt t="23941" x="3956050" y="3822700"/>
          <p14:tracePt t="23954" x="3949700" y="3822700"/>
          <p14:tracePt t="23968" x="3937000" y="3822700"/>
          <p14:tracePt t="23981" x="3924300" y="3822700"/>
          <p14:tracePt t="23997" x="3905250" y="3822700"/>
          <p14:tracePt t="24014" x="3879850" y="3822700"/>
          <p14:tracePt t="24031" x="3860800" y="3822700"/>
          <p14:tracePt t="24047" x="3854450" y="3822700"/>
          <p14:tracePt t="24064" x="3848100" y="3816350"/>
          <p14:tracePt t="24155" x="3848100" y="3810000"/>
          <p14:tracePt t="24196" x="3841750" y="3771900"/>
          <p14:tracePt t="24218" x="3841750" y="3765550"/>
          <p14:tracePt t="24231" x="3841750" y="3759200"/>
          <p14:tracePt t="24264" x="3841750" y="3752850"/>
          <p14:tracePt t="24329" x="3841750" y="3746500"/>
          <p14:tracePt t="24353" x="3873500" y="3746500"/>
          <p14:tracePt t="24380" x="3905250" y="3746500"/>
          <p14:tracePt t="24396" x="3924300" y="3759200"/>
          <p14:tracePt t="24410" x="3930650" y="3759200"/>
          <p14:tracePt t="24423" x="3943350" y="3759200"/>
          <p14:tracePt t="24436" x="3949700" y="3759200"/>
          <p14:tracePt t="24449" x="3968750" y="3759200"/>
          <p14:tracePt t="24464" x="3987800" y="3752850"/>
          <p14:tracePt t="24481" x="4006850" y="3733800"/>
          <p14:tracePt t="24498" x="4013200" y="3721100"/>
          <p14:tracePt t="24514" x="4025900" y="3695700"/>
          <p14:tracePt t="24531" x="4032250" y="3683000"/>
          <p14:tracePt t="24548" x="4044950" y="3663950"/>
          <p14:tracePt t="24564" x="4051300" y="3638550"/>
          <p14:tracePt t="24581" x="4064000" y="3619500"/>
          <p14:tracePt t="24598" x="4070350" y="3600450"/>
          <p14:tracePt t="24614" x="4070350" y="3594100"/>
          <p14:tracePt t="24631" x="4089400" y="3568700"/>
          <p14:tracePt t="24648" x="4102100" y="3556000"/>
          <p14:tracePt t="24664" x="4114800" y="3543300"/>
          <p14:tracePt t="24681" x="4121150" y="3536950"/>
          <p14:tracePt t="24698" x="4127500" y="3536950"/>
          <p14:tracePt t="24714" x="4146550" y="3536950"/>
          <p14:tracePt t="24731" x="4152900" y="3536950"/>
          <p14:tracePt t="24748" x="4159250" y="3536950"/>
          <p14:tracePt t="24764" x="4178300" y="3536950"/>
          <p14:tracePt t="24792" x="4184650" y="3536950"/>
          <p14:tracePt t="24805" x="4184650" y="3543300"/>
          <p14:tracePt t="24819" x="4197350" y="3556000"/>
          <p14:tracePt t="24848" x="4222750" y="3581400"/>
          <p14:tracePt t="24864" x="4235450" y="3594100"/>
          <p14:tracePt t="24881" x="4248150" y="3594100"/>
          <p14:tracePt t="24898" x="4260850" y="3600450"/>
          <p14:tracePt t="24931" x="4267200" y="3600450"/>
          <p14:tracePt t="25146" x="4286250" y="3600450"/>
          <p14:tracePt t="25186" x="4603750" y="3702050"/>
          <p14:tracePt t="25208" x="5327650" y="3911600"/>
          <p14:tracePt t="25235" x="5911850" y="4013200"/>
          <p14:tracePt t="25260" x="6108700" y="4038600"/>
          <p14:tracePt t="25394" x="6115050" y="4038600"/>
          <p14:tracePt t="26163" x="6108700" y="4038600"/>
          <p14:tracePt t="26202" x="6096000" y="4038600"/>
          <p14:tracePt t="26225" x="6089650" y="4038600"/>
          <p14:tracePt t="26248" x="6083300" y="4038600"/>
          <p14:tracePt t="26288" x="6076950" y="4038600"/>
          <p14:tracePt t="26304" x="6070600" y="4038600"/>
          <p14:tracePt t="26345" x="6064250" y="4038600"/>
          <p14:tracePt t="26357" x="6057900" y="4038600"/>
          <p14:tracePt t="26371" x="6057900" y="4032250"/>
          <p14:tracePt t="26393" x="6045200" y="4032250"/>
          <p14:tracePt t="26434" x="6038850" y="4025900"/>
          <p14:tracePt t="26469" x="6038850" y="4019550"/>
          <p14:tracePt t="26489" x="6032500" y="4019550"/>
          <p14:tracePt t="26504" x="6026150" y="4013200"/>
          <p14:tracePt t="27018" x="6013450" y="4000500"/>
          <p14:tracePt t="27067" x="6000750" y="3994150"/>
          <p14:tracePt t="27089" x="5988050" y="3994150"/>
          <p14:tracePt t="27117" x="5981700" y="3981450"/>
          <p14:tracePt t="27136" x="5975350" y="3981450"/>
          <p14:tracePt t="27160" x="5969000" y="3981450"/>
          <p14:tracePt t="27176" x="5969000" y="3975100"/>
          <p14:tracePt t="27190" x="5962650" y="3975100"/>
          <p14:tracePt t="27216" x="5956300" y="3975100"/>
          <p14:tracePt t="27232" x="5937250" y="3975100"/>
          <p14:tracePt t="27256" x="5930900" y="3975100"/>
          <p14:tracePt t="27269" x="5911850" y="3975100"/>
          <p14:tracePt t="27282" x="5886450" y="3962400"/>
          <p14:tracePt t="27298" x="5880100" y="3962400"/>
          <p14:tracePt t="27315" x="5861050" y="3956050"/>
          <p14:tracePt t="27332" x="5822950" y="3943350"/>
          <p14:tracePt t="27348" x="5797550" y="3930650"/>
          <p14:tracePt t="27365" x="5753100" y="3924300"/>
          <p14:tracePt t="27382" x="5715000" y="3898900"/>
          <p14:tracePt t="27398" x="5651500" y="3886200"/>
          <p14:tracePt t="27415" x="5600700" y="3867150"/>
          <p14:tracePt t="27432" x="5524500" y="3848100"/>
          <p14:tracePt t="27449" x="5435600" y="3822700"/>
          <p14:tracePt t="27465" x="5397500" y="3810000"/>
          <p14:tracePt t="27482" x="5346700" y="3797300"/>
          <p14:tracePt t="27499" x="5295900" y="3778250"/>
          <p14:tracePt t="27515" x="5257800" y="3771900"/>
          <p14:tracePt t="27532" x="5187950" y="3746500"/>
          <p14:tracePt t="27549" x="5111750" y="3733800"/>
          <p14:tracePt t="27565" x="5029200" y="3708400"/>
          <p14:tracePt t="27582" x="4972050" y="3708400"/>
          <p14:tracePt t="27599" x="4921250" y="3695700"/>
          <p14:tracePt t="27615" x="4883150" y="3689350"/>
          <p14:tracePt t="27632" x="4832350" y="3689350"/>
          <p14:tracePt t="27649" x="4768850" y="3676650"/>
          <p14:tracePt t="27665" x="4762500" y="3676650"/>
          <p14:tracePt t="27682" x="4756150" y="3670300"/>
          <p14:tracePt t="27802" x="4749800" y="3663950"/>
          <p14:tracePt t="27845" x="4749800" y="3657600"/>
          <p14:tracePt t="27868" x="4756150" y="3644900"/>
          <p14:tracePt t="27882" x="4768850" y="3632200"/>
          <p14:tracePt t="27899" x="4787900" y="3625850"/>
          <p14:tracePt t="27915" x="4806950" y="3600450"/>
          <p14:tracePt t="27932" x="4857750" y="3587750"/>
          <p14:tracePt t="27949" x="4902200" y="3549650"/>
          <p14:tracePt t="27965" x="4946650" y="3517900"/>
          <p14:tracePt t="27982" x="4978400" y="3492500"/>
          <p14:tracePt t="27999" x="4997450" y="3467100"/>
          <p14:tracePt t="28015" x="5010150" y="3454400"/>
          <p14:tracePt t="28032" x="5022850" y="3429000"/>
          <p14:tracePt t="28065" x="5048250" y="3422650"/>
          <p14:tracePt t="28082" x="5067300" y="3422650"/>
          <p14:tracePt t="28099" x="5080000" y="3422650"/>
          <p14:tracePt t="28115" x="5086350" y="3422650"/>
          <p14:tracePt t="28132" x="5092700" y="3422650"/>
          <p14:tracePt t="28149" x="5105400" y="3429000"/>
          <p14:tracePt t="28165" x="5111750" y="3467100"/>
          <p14:tracePt t="28182" x="5124450" y="3517900"/>
          <p14:tracePt t="28199" x="5124450" y="3562350"/>
          <p14:tracePt t="28215" x="5137150" y="3613150"/>
          <p14:tracePt t="28232" x="5137150" y="3644900"/>
          <p14:tracePt t="28249" x="5143500" y="3676650"/>
          <p14:tracePt t="28304" x="5137150" y="3676650"/>
          <p14:tracePt t="28317" x="5130800" y="3676650"/>
          <p14:tracePt t="28332" x="5124450" y="3676650"/>
          <p14:tracePt t="28349" x="5105400" y="3676650"/>
          <p14:tracePt t="28365" x="5092700" y="3676650"/>
          <p14:tracePt t="28382" x="5073650" y="3670300"/>
          <p14:tracePt t="28399" x="5060950" y="3663950"/>
          <p14:tracePt t="28432" x="5060950" y="3657600"/>
          <p14:tracePt t="28480" x="5073650" y="3651250"/>
          <p14:tracePt t="28494" x="5099050" y="3657600"/>
          <p14:tracePt t="28531" x="5257800" y="3721100"/>
          <p14:tracePt t="28555" x="5353050" y="3740150"/>
          <p14:tracePt t="28574" x="5384800" y="3759200"/>
          <p14:tracePt t="28588" x="5429250" y="3765550"/>
          <p14:tracePt t="28602" x="5435600" y="3765550"/>
          <p14:tracePt t="28616" x="5441950" y="3765550"/>
          <p14:tracePt t="28649" x="5461000" y="3752850"/>
          <p14:tracePt t="28666" x="5461000" y="3746500"/>
          <p14:tracePt t="28682" x="5461000" y="3727450"/>
          <p14:tracePt t="28699" x="5461000" y="3708400"/>
          <p14:tracePt t="28716" x="5461000" y="3695700"/>
          <p14:tracePt t="28749" x="5461000" y="3689350"/>
          <p14:tracePt t="28766" x="5467350" y="3676650"/>
          <p14:tracePt t="28782" x="5486400" y="3670300"/>
          <p14:tracePt t="28799" x="5499100" y="3670300"/>
          <p14:tracePt t="28816" x="5505450" y="3670300"/>
          <p14:tracePt t="28832" x="5524500" y="3670300"/>
          <p14:tracePt t="28849" x="5530850" y="3663950"/>
          <p14:tracePt t="28866" x="5537200" y="3651250"/>
          <p14:tracePt t="28882" x="5575300" y="3613150"/>
          <p14:tracePt t="28899" x="5588000" y="3600450"/>
          <p14:tracePt t="28916" x="5607050" y="3568700"/>
          <p14:tracePt t="28954" x="5613400" y="3492500"/>
          <p14:tracePt t="28970" x="5626100" y="3479800"/>
          <p14:tracePt t="28986" x="5632450" y="3467100"/>
          <p14:tracePt t="29016" x="5645150" y="3467100"/>
          <p14:tracePt t="29032" x="5676900" y="3467100"/>
          <p14:tracePt t="29049" x="5702300" y="3467100"/>
          <p14:tracePt t="29066" x="5715000" y="3467100"/>
          <p14:tracePt t="29082" x="5727700" y="3467100"/>
          <p14:tracePt t="29194" x="5734050" y="3467100"/>
          <p14:tracePt t="29762" x="5727700" y="3467100"/>
          <p14:tracePt t="29802" x="5664200" y="3498850"/>
          <p14:tracePt t="29825" x="5588000" y="3517900"/>
          <p14:tracePt t="29839" x="5568950" y="3530600"/>
          <p14:tracePt t="29852" x="5524500" y="3536950"/>
          <p14:tracePt t="29866" x="5461000" y="3549650"/>
          <p14:tracePt t="29883" x="5378450" y="3581400"/>
          <p14:tracePt t="29899" x="5276850" y="3600450"/>
          <p14:tracePt t="29916" x="5168900" y="3625850"/>
          <p14:tracePt t="29933" x="5003800" y="3638550"/>
          <p14:tracePt t="29949" x="4838700" y="3638550"/>
          <p14:tracePt t="29966" x="4648200" y="3638550"/>
          <p14:tracePt t="29983" x="4483100" y="3638550"/>
          <p14:tracePt t="29999" x="4362450" y="3638550"/>
          <p14:tracePt t="30016" x="4229100" y="3638550"/>
          <p14:tracePt t="30033" x="4140200" y="3638550"/>
          <p14:tracePt t="30049" x="4064000" y="3638550"/>
          <p14:tracePt t="30066" x="3981450" y="3638550"/>
          <p14:tracePt t="30083" x="3905250" y="3638550"/>
          <p14:tracePt t="30099" x="3816350" y="3638550"/>
          <p14:tracePt t="30116" x="3746500" y="3638550"/>
          <p14:tracePt t="30133" x="3695700" y="3638550"/>
          <p14:tracePt t="30149" x="3657600" y="3651250"/>
          <p14:tracePt t="30166" x="3606800" y="3663950"/>
          <p14:tracePt t="30183" x="3549650" y="3670300"/>
          <p14:tracePt t="30199" x="3492500" y="3683000"/>
          <p14:tracePt t="30216" x="3390900" y="3695700"/>
          <p14:tracePt t="30233" x="3346450" y="3708400"/>
          <p14:tracePt t="30249" x="3321050" y="3708400"/>
          <p14:tracePt t="30266" x="3314700" y="3708400"/>
          <p14:tracePt t="30283" x="3289300" y="3708400"/>
          <p14:tracePt t="30299" x="3232150" y="3708400"/>
          <p14:tracePt t="30316" x="3181350" y="3708400"/>
          <p14:tracePt t="30333" x="3098800" y="3708400"/>
          <p14:tracePt t="30349" x="3016250" y="3708400"/>
          <p14:tracePt t="30366" x="2978150" y="3708400"/>
          <p14:tracePt t="30383" x="2959100" y="3708400"/>
          <p14:tracePt t="30399" x="2952750" y="3708400"/>
          <p14:tracePt t="30416" x="2946400" y="3714750"/>
          <p14:tracePt t="30456" x="2940050" y="3714750"/>
          <p14:tracePt t="30469" x="2933700" y="3721100"/>
          <p14:tracePt t="30546" x="2933700" y="3733800"/>
          <p14:tracePt t="30588" x="2933700" y="3740150"/>
          <p14:tracePt t="30656" x="2940050" y="3740150"/>
          <p14:tracePt t="31194" x="2946400" y="3740150"/>
          <p14:tracePt t="31229" x="2952750" y="3740150"/>
          <p14:tracePt t="31618" x="2959100" y="3740150"/>
          <p14:tracePt t="31657" x="2971800" y="3733800"/>
          <p14:tracePt t="31679" x="2978150" y="3733800"/>
          <p14:tracePt t="31691" x="2978150" y="3727450"/>
          <p14:tracePt t="31850" x="2990850" y="3714750"/>
          <p14:tracePt t="31899" x="3003550" y="3689350"/>
          <p14:tracePt t="31936" x="3003550" y="3683000"/>
          <p14:tracePt t="32085" x="3009900" y="3676650"/>
          <p14:tracePt t="32121" x="3022600" y="3676650"/>
          <p14:tracePt t="32138" x="3035300" y="3676650"/>
          <p14:tracePt t="34282" x="3028950" y="3670300"/>
          <p14:tracePt t="34419" x="3028950" y="3663950"/>
          <p14:tracePt t="34446" x="3028950" y="3651250"/>
          <p14:tracePt t="38002" x="3022600" y="3651250"/>
          <p14:tracePt t="38050" x="3009900" y="3676650"/>
          <p14:tracePt t="38071" x="2990850" y="3714750"/>
          <p14:tracePt t="38085" x="2984500" y="3752850"/>
          <p14:tracePt t="38102" x="2971800" y="3790950"/>
          <p14:tracePt t="38119" x="2959100" y="3829050"/>
          <p14:tracePt t="38135" x="2952750" y="3854450"/>
          <p14:tracePt t="38152" x="2940050" y="3873500"/>
          <p14:tracePt t="38169" x="2933700" y="3917950"/>
          <p14:tracePt t="38185" x="2921000" y="3962400"/>
          <p14:tracePt t="38202" x="2901950" y="4032250"/>
          <p14:tracePt t="38219" x="2876550" y="4121150"/>
          <p14:tracePt t="38235" x="2863850" y="4191000"/>
          <p14:tracePt t="38252" x="2844800" y="4267200"/>
          <p14:tracePt t="38269" x="2813050" y="4362450"/>
          <p14:tracePt t="38285" x="2781300" y="4483100"/>
          <p14:tracePt t="38302" x="2743200" y="4610100"/>
          <p14:tracePt t="38319" x="2698750" y="4749800"/>
          <p14:tracePt t="38335" x="2673350" y="4857750"/>
          <p14:tracePt t="38352" x="2660650" y="4927600"/>
          <p14:tracePt t="38369" x="2641600" y="4978400"/>
          <p14:tracePt t="38385" x="2641600" y="4991100"/>
          <p14:tracePt t="38402" x="2635250" y="5003800"/>
          <p14:tracePt t="38435" x="2628900" y="5010150"/>
          <p14:tracePt t="38506" x="2628900" y="5016500"/>
          <p14:tracePt t="38553" x="2628900" y="5067300"/>
          <p14:tracePt t="38576" x="2628900" y="5092700"/>
          <p14:tracePt t="38594" x="2628900" y="5099050"/>
          <p14:tracePt t="38898" x="2628900" y="5105400"/>
          <p14:tracePt t="38951" x="2686050" y="5099050"/>
          <p14:tracePt t="38971" x="2781300" y="5067300"/>
          <p14:tracePt t="38985" x="2914650" y="5035550"/>
          <p14:tracePt t="39002" x="3067050" y="4984750"/>
          <p14:tracePt t="39019" x="3251200" y="4908550"/>
          <p14:tracePt t="39036" x="3441700" y="4806950"/>
          <p14:tracePt t="39052" x="3625850" y="4699000"/>
          <p14:tracePt t="39069" x="3733800" y="4616450"/>
          <p14:tracePt t="39086" x="3860800" y="4533900"/>
          <p14:tracePt t="39102" x="4025900" y="4406900"/>
          <p14:tracePt t="39119" x="4127500" y="4324350"/>
          <p14:tracePt t="39154" x="4298950" y="4133850"/>
          <p14:tracePt t="39170" x="4356100" y="4064000"/>
          <p14:tracePt t="39187" x="4400550" y="3975100"/>
          <p14:tracePt t="39208" x="4413250" y="3937000"/>
          <p14:tracePt t="39225" x="4425950" y="3873500"/>
          <p14:tracePt t="39238" x="4425950" y="3835400"/>
          <p14:tracePt t="39252" x="4438650" y="3784600"/>
          <p14:tracePt t="39269" x="4470400" y="3714750"/>
          <p14:tracePt t="39286" x="4495800" y="3651250"/>
          <p14:tracePt t="39302" x="4527550" y="3587750"/>
          <p14:tracePt t="39335" x="4540250" y="3543300"/>
          <p14:tracePt t="39349" x="4540250" y="3536950"/>
          <p14:tracePt t="39362" x="4540250" y="3524250"/>
          <p14:tracePt t="39376" x="4540250" y="3517900"/>
          <p14:tracePt t="39390" x="4489450" y="3498850"/>
          <p14:tracePt t="39404" x="4438650" y="3498850"/>
          <p14:tracePt t="39419" x="4381500" y="3486150"/>
          <p14:tracePt t="39436" x="4343400" y="3486150"/>
          <p14:tracePt t="39452" x="4292600" y="3486150"/>
          <p14:tracePt t="39469" x="4267200" y="3486150"/>
          <p14:tracePt t="39486" x="4254500" y="3492500"/>
          <p14:tracePt t="39502" x="4235450" y="3492500"/>
          <p14:tracePt t="39519" x="4229100" y="3498850"/>
          <p14:tracePt t="39536" x="4222750" y="3511550"/>
          <p14:tracePt t="39552" x="4216400" y="3511550"/>
          <p14:tracePt t="39569" x="4216400" y="3517900"/>
          <p14:tracePt t="39586" x="4210050" y="3517900"/>
          <p14:tracePt t="39619" x="4210050" y="3524250"/>
          <p14:tracePt t="39636" x="4203700" y="3530600"/>
          <p14:tracePt t="39652" x="4191000" y="3530600"/>
          <p14:tracePt t="39669" x="4178300" y="3536950"/>
          <p14:tracePt t="39698" x="4165600" y="3549650"/>
          <p14:tracePt t="39714" x="4152900" y="3562350"/>
          <p14:tracePt t="39729" x="4152900" y="3575050"/>
          <p14:tracePt t="39742" x="4152900" y="3587750"/>
          <p14:tracePt t="39759" x="4152900" y="3594100"/>
          <p14:tracePt t="39772" x="4152900" y="3613150"/>
          <p14:tracePt t="40506" x="4165600" y="3619500"/>
          <p14:tracePt t="40547" x="4235450" y="3638550"/>
          <p14:tracePt t="40569" x="4279900" y="3651250"/>
          <p14:tracePt t="40586" x="4318000" y="3663950"/>
          <p14:tracePt t="40603" x="4381500" y="3663950"/>
          <p14:tracePt t="40619" x="4457700" y="3670300"/>
          <p14:tracePt t="40636" x="4572000" y="3683000"/>
          <p14:tracePt t="40653" x="4737100" y="3683000"/>
          <p14:tracePt t="40669" x="4933950" y="3683000"/>
          <p14:tracePt t="40686" x="5111750" y="3702050"/>
          <p14:tracePt t="40703" x="5270500" y="3702050"/>
          <p14:tracePt t="40719" x="5403850" y="3702050"/>
          <p14:tracePt t="40736" x="5467350" y="3702050"/>
          <p14:tracePt t="40914" x="5435600" y="3702050"/>
          <p14:tracePt t="40964" x="5029200" y="3702050"/>
          <p14:tracePt t="40984" x="4826000" y="3702050"/>
          <p14:tracePt t="40999" x="4775200" y="3702050"/>
          <p14:tracePt t="41014" x="4705350" y="3702050"/>
          <p14:tracePt t="41029" x="4686300" y="3702050"/>
          <p14:tracePt t="41080" x="4679950" y="3702050"/>
          <p14:tracePt t="41095" x="4673600" y="3702050"/>
          <p14:tracePt t="41109" x="4603750" y="3702050"/>
          <p14:tracePt t="41123" x="4502150" y="3702050"/>
          <p14:tracePt t="41137" x="4381500" y="3676650"/>
          <p14:tracePt t="41153" x="4241800" y="3663950"/>
          <p14:tracePt t="41169" x="4171950" y="3651250"/>
          <p14:tracePt t="41186" x="4152900" y="3651250"/>
          <p14:tracePt t="41203" x="4146550" y="3644900"/>
          <p14:tracePt t="41264" x="4133850" y="3644900"/>
          <p14:tracePt t="41279" x="4121150" y="3644900"/>
          <p14:tracePt t="41293" x="4076700" y="3638550"/>
          <p14:tracePt t="41307" x="4025900" y="3632200"/>
          <p14:tracePt t="41321" x="3962400" y="3632200"/>
          <p14:tracePt t="41336" x="3937000" y="3632200"/>
          <p14:tracePt t="41360" x="3924300" y="3632200"/>
          <p14:tracePt t="41978" x="3937000" y="3632200"/>
          <p14:tracePt t="42014" x="3962400" y="3644900"/>
          <p14:tracePt t="42034" x="3975100" y="3651250"/>
          <p14:tracePt t="42060" x="3987800" y="3651250"/>
          <p14:tracePt t="44010" x="3994150" y="3651250"/>
          <p14:tracePt t="44047" x="4171950" y="3651250"/>
          <p14:tracePt t="44069" x="4184650" y="3651250"/>
          <p14:tracePt t="44234" x="4197350" y="3651250"/>
          <p14:tracePt t="44282" x="4203700" y="3644900"/>
          <p14:tracePt t="44317" x="4203700" y="3638550"/>
          <p14:tracePt t="44332" x="4203700" y="3632200"/>
          <p14:tracePt t="44352" x="4203700" y="3625850"/>
          <p14:tracePt t="44368" x="4197350" y="3606800"/>
          <p14:tracePt t="44383" x="4191000" y="3600450"/>
          <p14:tracePt t="44397" x="4171950" y="3587750"/>
          <p14:tracePt t="44412" x="4152900" y="3581400"/>
          <p14:tracePt t="44428" x="4140200" y="3568700"/>
          <p14:tracePt t="44441" x="4121150" y="3549650"/>
          <p14:tracePt t="44471" x="4121150" y="3543300"/>
          <p14:tracePt t="44487" x="4114800" y="3536950"/>
          <p14:tracePt t="44504" x="4114800" y="3524250"/>
          <p14:tracePt t="44521" x="4108450" y="3511550"/>
          <p14:tracePt t="44537" x="4102100" y="3505200"/>
          <p14:tracePt t="44554" x="4083050" y="3492500"/>
          <p14:tracePt t="44571" x="4076700" y="3486150"/>
          <p14:tracePt t="44587" x="4044950" y="3479800"/>
          <p14:tracePt t="44604" x="4038600" y="3473450"/>
          <p14:tracePt t="44621" x="4019550" y="3467100"/>
          <p14:tracePt t="44637" x="3994150" y="3467100"/>
          <p14:tracePt t="44654" x="3975100" y="3467100"/>
          <p14:tracePt t="44671" x="3962400" y="3467100"/>
          <p14:tracePt t="44687" x="3949700" y="3467100"/>
          <p14:tracePt t="44704" x="3937000" y="3467100"/>
          <p14:tracePt t="44721" x="3911600" y="3467100"/>
          <p14:tracePt t="44737" x="3892550" y="3473450"/>
          <p14:tracePt t="44754" x="3873500" y="3486150"/>
          <p14:tracePt t="44771" x="3841750" y="3530600"/>
          <p14:tracePt t="44787" x="3810000" y="3575050"/>
          <p14:tracePt t="44804" x="3790950" y="3638550"/>
          <p14:tracePt t="44821" x="3784600" y="3683000"/>
          <p14:tracePt t="44837" x="3784600" y="3752850"/>
          <p14:tracePt t="44854" x="3797300" y="3816350"/>
          <p14:tracePt t="44871" x="3848100" y="3860800"/>
          <p14:tracePt t="44887" x="3886200" y="3886200"/>
          <p14:tracePt t="44904" x="3930650" y="3886200"/>
          <p14:tracePt t="44921" x="4000500" y="3886200"/>
          <p14:tracePt t="44937" x="4076700" y="3841750"/>
          <p14:tracePt t="44954" x="4159250" y="3778250"/>
          <p14:tracePt t="44971" x="4222750" y="3727450"/>
          <p14:tracePt t="44987" x="4273550" y="3670300"/>
          <p14:tracePt t="45004" x="4292600" y="3632200"/>
          <p14:tracePt t="45021" x="4292600" y="3600450"/>
          <p14:tracePt t="45037" x="4292600" y="3562350"/>
          <p14:tracePt t="45054" x="4292600" y="3517900"/>
          <p14:tracePt t="45071" x="4235450" y="3486150"/>
          <p14:tracePt t="45087" x="4140200" y="3441700"/>
          <p14:tracePt t="45104" x="4070350" y="3435350"/>
          <p14:tracePt t="45121" x="4019550" y="3435350"/>
          <p14:tracePt t="45137" x="3975100" y="3441700"/>
          <p14:tracePt t="45154" x="3943350" y="3473450"/>
          <p14:tracePt t="45171" x="3924300" y="3511550"/>
          <p14:tracePt t="45187" x="3911600" y="3556000"/>
          <p14:tracePt t="45204" x="3911600" y="3606800"/>
          <p14:tracePt t="45221" x="3911600" y="3632200"/>
          <p14:tracePt t="45237" x="3943350" y="3657600"/>
          <p14:tracePt t="45254" x="4025900" y="3657600"/>
          <p14:tracePt t="45271" x="4127500" y="3657600"/>
          <p14:tracePt t="45287" x="4235450" y="3638550"/>
          <p14:tracePt t="45304" x="4337050" y="3575050"/>
          <p14:tracePt t="45321" x="4356100" y="3562350"/>
          <p14:tracePt t="45376" x="4343400" y="3562350"/>
          <p14:tracePt t="45391" x="4324350" y="3549650"/>
          <p14:tracePt t="45404" x="4254500" y="3549650"/>
          <p14:tracePt t="45421" x="4216400" y="3549650"/>
          <p14:tracePt t="45438" x="4203700" y="3549650"/>
          <p14:tracePt t="45480" x="4222750" y="3562350"/>
          <p14:tracePt t="45494" x="4241800" y="3562350"/>
          <p14:tracePt t="45508" x="4292600" y="3575050"/>
          <p14:tracePt t="45521" x="4298950" y="3575050"/>
          <p14:tracePt t="45593" x="4286250" y="3568700"/>
          <p14:tracePt t="45641" x="4222750" y="3524250"/>
          <p14:tracePt t="45746" x="4229100" y="3524250"/>
          <p14:tracePt t="45825" x="4229100" y="3505200"/>
          <p14:tracePt t="45850" x="4229100" y="3473450"/>
          <p14:tracePt t="45873" x="4229100" y="3422650"/>
          <p14:tracePt t="45888" x="4229100" y="3409950"/>
          <p14:tracePt t="45904" x="4184650" y="3371850"/>
          <p14:tracePt t="45921" x="4152900" y="3359150"/>
          <p14:tracePt t="45938" x="4121150" y="3346450"/>
          <p14:tracePt t="45954" x="4089400" y="3333750"/>
          <p14:tracePt t="45971" x="4070350" y="3333750"/>
          <p14:tracePt t="45988" x="4044950" y="3333750"/>
          <p14:tracePt t="46004" x="4019550" y="3333750"/>
          <p14:tracePt t="46021" x="3968750" y="3333750"/>
          <p14:tracePt t="46038" x="3930650" y="3333750"/>
          <p14:tracePt t="46054" x="3892550" y="3333750"/>
          <p14:tracePt t="46071" x="3867150" y="3352800"/>
          <p14:tracePt t="46088" x="3816350" y="3397250"/>
          <p14:tracePt t="46104" x="3797300" y="3422650"/>
          <p14:tracePt t="46121" x="3771900" y="3460750"/>
          <p14:tracePt t="46138" x="3759200" y="3498850"/>
          <p14:tracePt t="46154" x="3733800" y="3530600"/>
          <p14:tracePt t="46171" x="3733800" y="3549650"/>
          <p14:tracePt t="46188" x="3733800" y="3562350"/>
          <p14:tracePt t="46204" x="3733800" y="3581400"/>
          <p14:tracePt t="46221" x="3727450" y="3600450"/>
          <p14:tracePt t="46238" x="3727450" y="3606800"/>
          <p14:tracePt t="46254" x="3727450" y="3613150"/>
          <p14:tracePt t="46418" x="3727450" y="3619500"/>
          <p14:tracePt t="46455" x="3790950" y="3613150"/>
          <p14:tracePt t="46476" x="3848100" y="3606800"/>
          <p14:tracePt t="46492" x="3886200" y="3606800"/>
          <p14:tracePt t="46504" x="3924300" y="3606800"/>
          <p14:tracePt t="46521" x="3962400" y="3606800"/>
          <p14:tracePt t="46538" x="4000500" y="3606800"/>
          <p14:tracePt t="46554" x="4038600" y="3606800"/>
          <p14:tracePt t="46571" x="4089400" y="3606800"/>
          <p14:tracePt t="46588" x="4133850" y="3606800"/>
          <p14:tracePt t="46605" x="4159250" y="3625850"/>
          <p14:tracePt t="46621" x="4184650" y="3651250"/>
          <p14:tracePt t="46638" x="4203700" y="3670300"/>
          <p14:tracePt t="46655" x="4210050" y="3676650"/>
          <p14:tracePt t="46688" x="4210050" y="3683000"/>
          <p14:tracePt t="46729" x="4210050" y="3695700"/>
          <p14:tracePt t="46778" x="4184650" y="3708400"/>
          <p14:tracePt t="47754" x="4191000" y="3708400"/>
          <p14:tracePt t="47800" x="4279900" y="3708400"/>
          <p14:tracePt t="47820" x="4356100" y="3708400"/>
          <p14:tracePt t="47836" x="4483100" y="3708400"/>
          <p14:tracePt t="47849" x="4648200" y="3708400"/>
          <p14:tracePt t="47862" x="4743450" y="3708400"/>
          <p14:tracePt t="47875" x="4940300" y="3708400"/>
          <p14:tracePt t="47888" x="5105400" y="3708400"/>
          <p14:tracePt t="47905" x="5270500" y="3708400"/>
          <p14:tracePt t="47922" x="5372100" y="3708400"/>
          <p14:tracePt t="47938" x="5441950" y="3708400"/>
          <p14:tracePt t="47955" x="5461000" y="3708400"/>
          <p14:tracePt t="48016" x="5435600" y="3702050"/>
          <p14:tracePt t="48029" x="5384800" y="3702050"/>
          <p14:tracePt t="48043" x="5264150" y="3702050"/>
          <p14:tracePt t="48056" x="5194300" y="3702050"/>
          <p14:tracePt t="48072" x="5041900" y="3702050"/>
          <p14:tracePt t="48088" x="4870450" y="3733800"/>
          <p14:tracePt t="48125" x="4756150" y="3759200"/>
          <p14:tracePt t="48138" x="4724400" y="3759200"/>
          <p14:tracePt t="48155" x="4711700" y="3759200"/>
          <p14:tracePt t="48172" x="4705350" y="3759200"/>
          <p14:tracePt t="48188" x="4692650" y="3759200"/>
          <p14:tracePt t="48205" x="4692650" y="3740150"/>
          <p14:tracePt t="48222" x="4692650" y="3676650"/>
          <p14:tracePt t="48238" x="4692650" y="3600450"/>
          <p14:tracePt t="48255" x="4749800" y="3498850"/>
          <p14:tracePt t="48272" x="4832350" y="3397250"/>
          <p14:tracePt t="48288" x="4953000" y="3263900"/>
          <p14:tracePt t="48305" x="5035550" y="3194050"/>
          <p14:tracePt t="48322" x="5124450" y="3149600"/>
          <p14:tracePt t="48338" x="5245100" y="3105150"/>
          <p14:tracePt t="48355" x="5378450" y="3067050"/>
          <p14:tracePt t="48372" x="5575300" y="3041650"/>
          <p14:tracePt t="48388" x="5759450" y="3041650"/>
          <p14:tracePt t="48405" x="5911850" y="3041650"/>
          <p14:tracePt t="48422" x="6007100" y="3041650"/>
          <p14:tracePt t="48439" x="6038850" y="3041650"/>
          <p14:tracePt t="48455" x="6057900" y="3060700"/>
          <p14:tracePt t="48472" x="6115050" y="3111500"/>
          <p14:tracePt t="48489" x="6134100" y="3155950"/>
          <p14:tracePt t="48505" x="6146800" y="3206750"/>
          <p14:tracePt t="48522" x="6159500" y="3295650"/>
          <p14:tracePt t="48538" x="6159500" y="3397250"/>
          <p14:tracePt t="48555" x="6134100" y="3505200"/>
          <p14:tracePt t="48572" x="6076950" y="3651250"/>
          <p14:tracePt t="48588" x="5981700" y="3771900"/>
          <p14:tracePt t="48605" x="5848350" y="3879850"/>
          <p14:tracePt t="48622" x="5721350" y="3930650"/>
          <p14:tracePt t="48638" x="5588000" y="3968750"/>
          <p14:tracePt t="48655" x="5429250" y="3975100"/>
          <p14:tracePt t="48672" x="5162550" y="3975100"/>
          <p14:tracePt t="48689" x="4914900" y="3949700"/>
          <p14:tracePt t="48705" x="4711700" y="3867150"/>
          <p14:tracePt t="48722" x="4610100" y="3790950"/>
          <p14:tracePt t="48738" x="4559300" y="3727450"/>
          <p14:tracePt t="48755" x="4559300" y="3651250"/>
          <p14:tracePt t="48772" x="4559300" y="3562350"/>
          <p14:tracePt t="48789" x="4610100" y="3435350"/>
          <p14:tracePt t="48805" x="4705350" y="3327400"/>
          <p14:tracePt t="48822" x="4800600" y="3238500"/>
          <p14:tracePt t="48839" x="4870450" y="3200400"/>
          <p14:tracePt t="48855" x="4959350" y="3162300"/>
          <p14:tracePt t="48872" x="5010150" y="3162300"/>
          <p14:tracePt t="48889" x="5130800" y="3162300"/>
          <p14:tracePt t="48905" x="5200650" y="3162300"/>
          <p14:tracePt t="48922" x="5251450" y="3162300"/>
          <p14:tracePt t="48939" x="5283200" y="3175000"/>
          <p14:tracePt t="48955" x="5321300" y="3200400"/>
          <p14:tracePt t="48972" x="5340350" y="3238500"/>
          <p14:tracePt t="48989" x="5359400" y="3282950"/>
          <p14:tracePt t="49005" x="5365750" y="3327400"/>
          <p14:tracePt t="49022" x="5378450" y="3352800"/>
          <p14:tracePt t="49039" x="5378450" y="3359150"/>
          <p14:tracePt t="49055" x="5378450" y="3365500"/>
          <p14:tracePt t="53251" x="5378450" y="3397250"/>
          <p14:tracePt t="53300" x="5448300" y="3587750"/>
          <p14:tracePt t="53323" x="5480050" y="3632200"/>
          <p14:tracePt t="53341" x="5480050" y="3644900"/>
          <p14:tracePt t="53357" x="5486400" y="3651250"/>
          <p14:tracePt t="53546" x="5543550" y="3644900"/>
          <p14:tracePt t="53586" x="5708650" y="3257550"/>
          <p14:tracePt t="53874" x="5715000" y="3257550"/>
          <p14:tracePt t="53914" x="5607050" y="3359150"/>
          <p14:tracePt t="53931" x="5391150" y="3517900"/>
          <p14:tracePt t="53944" x="4984750" y="3759200"/>
          <p14:tracePt t="53969" x="4425950" y="4102100"/>
          <p14:tracePt t="53994" x="4159250" y="4254500"/>
          <p14:tracePt t="54019" x="4133850" y="4273550"/>
          <p14:tracePt t="55146" x="4114800" y="4279900"/>
          <p14:tracePt t="55193" x="3905250" y="4229100"/>
          <p14:tracePt t="55215" x="3841750" y="4210050"/>
          <p14:tracePt t="55230" x="3784600" y="4197350"/>
          <p14:tracePt t="55243" x="3759200" y="4191000"/>
          <p14:tracePt t="55257" x="3740150" y="4178300"/>
          <p14:tracePt t="55274" x="3733800" y="4171950"/>
          <p14:tracePt t="55291" x="3721100" y="4159250"/>
          <p14:tracePt t="55324" x="3714750" y="4146550"/>
          <p14:tracePt t="55341" x="3714750" y="4127500"/>
          <p14:tracePt t="55357" x="3714750" y="4114800"/>
          <p14:tracePt t="55374" x="3714750" y="4095750"/>
          <p14:tracePt t="55391" x="3746500" y="4044950"/>
          <p14:tracePt t="55407" x="3803650" y="3975100"/>
          <p14:tracePt t="55424" x="3898900" y="3867150"/>
          <p14:tracePt t="55441" x="3968750" y="3822700"/>
          <p14:tracePt t="55457" x="3994150" y="3797300"/>
          <p14:tracePt t="55474" x="4025900" y="3784600"/>
          <p14:tracePt t="55491" x="4032250" y="3778250"/>
          <p14:tracePt t="55652" x="4019550" y="3778250"/>
          <p14:tracePt t="55693" x="4006850" y="3778250"/>
          <p14:tracePt t="55714" x="3994150" y="3765550"/>
          <p14:tracePt t="55728" x="3994150" y="3752850"/>
          <p14:tracePt t="55741" x="3994150" y="3746500"/>
          <p14:tracePt t="55757" x="3994150" y="3733800"/>
          <p14:tracePt t="55774" x="4006850" y="3708400"/>
          <p14:tracePt t="55825" x="4013200" y="3702050"/>
          <p14:tracePt t="55882" x="4013200" y="3708400"/>
          <p14:tracePt t="55923" x="3987800" y="3822700"/>
          <p14:tracePt t="55947" x="3975100" y="3867150"/>
          <p14:tracePt t="55962" x="3968750" y="3886200"/>
          <p14:tracePt t="56009" x="3968750" y="3898900"/>
          <p14:tracePt t="56025" x="3968750" y="3905250"/>
          <p14:tracePt t="56040" x="3968750" y="3911600"/>
          <p14:tracePt t="56054" x="3968750" y="3924300"/>
          <p14:tracePt t="56072" x="3968750" y="3930650"/>
          <p14:tracePt t="56096" x="3968750" y="3937000"/>
          <p14:tracePt t="56112" x="3968750" y="3956050"/>
          <p14:tracePt t="56125" x="3968750" y="3962400"/>
          <p14:tracePt t="56141" x="3968750" y="4032250"/>
          <p14:tracePt t="56158" x="3968750" y="4152900"/>
          <p14:tracePt t="56174" x="3968750" y="4286250"/>
          <p14:tracePt t="56191" x="3937000" y="4387850"/>
          <p14:tracePt t="56208" x="3898900" y="4495800"/>
          <p14:tracePt t="56224" x="3816350" y="4660900"/>
          <p14:tracePt t="56241" x="3765550" y="4768850"/>
          <p14:tracePt t="56258" x="3708400" y="4876800"/>
          <p14:tracePt t="56274" x="3638550" y="4997450"/>
          <p14:tracePt t="56291" x="3594100" y="5080000"/>
          <p14:tracePt t="56308" x="3556000" y="5118100"/>
          <p14:tracePt t="56324" x="3536950" y="5137150"/>
          <p14:tracePt t="56341" x="3498850" y="5143500"/>
          <p14:tracePt t="56358" x="3441700" y="5156200"/>
          <p14:tracePt t="56374" x="3390900" y="5156200"/>
          <p14:tracePt t="56391" x="3346450" y="5156200"/>
          <p14:tracePt t="56408" x="3327400" y="5143500"/>
          <p14:tracePt t="56424" x="3327400" y="4991100"/>
          <p14:tracePt t="56441" x="3378200" y="4832350"/>
          <p14:tracePt t="56477" x="3594100" y="4337050"/>
          <p14:tracePt t="56502" x="3689350" y="4076700"/>
          <p14:tracePt t="56516" x="3714750" y="3962400"/>
          <p14:tracePt t="56529" x="3721100" y="3905250"/>
          <p14:tracePt t="56541" x="3721100" y="3886200"/>
          <p14:tracePt t="56558" x="3721100" y="3873500"/>
          <p14:tracePt t="56574" x="3721100" y="3867150"/>
          <p14:tracePt t="56591" x="3721100" y="3854450"/>
          <p14:tracePt t="56608" x="3721100" y="3848100"/>
          <p14:tracePt t="56624" x="3721100" y="3835400"/>
          <p14:tracePt t="56641" x="3733800" y="3816350"/>
          <p14:tracePt t="56658" x="3752850" y="3784600"/>
          <p14:tracePt t="56674" x="3784600" y="3746500"/>
          <p14:tracePt t="56691" x="3822700" y="3689350"/>
          <p14:tracePt t="56708" x="3886200" y="3625850"/>
          <p14:tracePt t="56724" x="3956050" y="3575050"/>
          <p14:tracePt t="56741" x="4013200" y="3517900"/>
          <p14:tracePt t="56758" x="4051300" y="3492500"/>
          <p14:tracePt t="56774" x="4057650" y="3479800"/>
          <p14:tracePt t="56835" x="4064000" y="3479800"/>
          <p14:tracePt t="56873" x="4064000" y="3486150"/>
          <p14:tracePt t="56894" x="4064000" y="3498850"/>
          <p14:tracePt t="56908" x="4064000" y="3536950"/>
          <p14:tracePt t="56924" x="4076700" y="3556000"/>
          <p14:tracePt t="56963" x="4076700" y="3594100"/>
          <p14:tracePt t="56979" x="4076700" y="3613150"/>
          <p14:tracePt t="56995" x="4076700" y="3619500"/>
          <p14:tracePt t="57170" x="4076700" y="3625850"/>
          <p14:tracePt t="57322" x="4083050" y="3625850"/>
          <p14:tracePt t="57366" x="4070350" y="3657600"/>
          <p14:tracePt t="57368" x="4057650" y="3663950"/>
          <p14:tracePt t="57390" x="4051300" y="3670300"/>
          <p14:tracePt t="57406" x="4038600" y="3683000"/>
          <p14:tracePt t="57421" x="4032250" y="3695700"/>
          <p14:tracePt t="57434" x="4025900" y="3695700"/>
          <p14:tracePt t="57570" x="4032250" y="3695700"/>
          <p14:tracePt t="57610" x="4064000" y="3676650"/>
          <p14:tracePt t="57625" x="4076700" y="3651250"/>
          <p14:tracePt t="57641" x="4083050" y="3638550"/>
          <p14:tracePt t="57662" x="4083050" y="3632200"/>
          <p14:tracePt t="57699" x="4095750" y="3613150"/>
          <p14:tracePt t="57722" x="4095750" y="3606800"/>
          <p14:tracePt t="57737" x="4102100" y="3600450"/>
          <p14:tracePt t="57763" x="4108450" y="3581400"/>
          <p14:tracePt t="57776" x="4121150" y="3575050"/>
          <p14:tracePt t="57808" x="4127500" y="3556000"/>
          <p14:tracePt t="57825" x="4140200" y="3549650"/>
          <p14:tracePt t="57841" x="4146550" y="3549650"/>
          <p14:tracePt t="57858" x="4152900" y="3543300"/>
          <p14:tracePt t="57875" x="4152900" y="3536950"/>
          <p14:tracePt t="57891" x="4159250" y="3536950"/>
          <p14:tracePt t="57908" x="4171950" y="3530600"/>
          <p14:tracePt t="57925" x="4178300" y="3530600"/>
          <p14:tracePt t="57941" x="4197350" y="3524250"/>
          <p14:tracePt t="57958" x="4203700" y="3524250"/>
          <p14:tracePt t="57975" x="4210050" y="3524250"/>
          <p14:tracePt t="57991" x="4222750" y="3517900"/>
          <p14:tracePt t="58008" x="4235450" y="3517900"/>
          <p14:tracePt t="58178" x="4203700" y="3517900"/>
          <p14:tracePt t="58222" x="4051300" y="3517900"/>
          <p14:tracePt t="58245" x="3987800" y="3549650"/>
          <p14:tracePt t="58261" x="3975100" y="3562350"/>
          <p14:tracePt t="58275" x="3968750" y="3568700"/>
          <p14:tracePt t="58292" x="3968750" y="3581400"/>
          <p14:tracePt t="58308" x="3968750" y="3600450"/>
          <p14:tracePt t="58325" x="3968750" y="3613150"/>
          <p14:tracePt t="58342" x="3968750" y="3625850"/>
          <p14:tracePt t="58358" x="3956050" y="3651250"/>
          <p14:tracePt t="58375" x="3956050" y="3689350"/>
          <p14:tracePt t="58376" x="3937000" y="3702050"/>
          <p14:tracePt t="58392" x="3930650" y="3708400"/>
          <p14:tracePt t="58408" x="3867150" y="3746500"/>
          <p14:tracePt t="58425" x="3848100" y="3746500"/>
          <p14:tracePt t="58442" x="3835400" y="3746500"/>
          <p14:tracePt t="58458" x="3829050" y="3746500"/>
          <p14:tracePt t="58513" x="3822700" y="3746500"/>
          <p14:tracePt t="58526" x="3822700" y="3740150"/>
          <p14:tracePt t="58542" x="3822700" y="3721100"/>
          <p14:tracePt t="58786" x="3822700" y="3714750"/>
          <p14:tracePt t="59098" x="3822700" y="3727450"/>
          <p14:tracePt t="59154" x="3867150" y="4006850"/>
          <p14:tracePt t="59178" x="3898900" y="4248150"/>
          <p14:tracePt t="59195" x="3911600" y="4356100"/>
          <p14:tracePt t="59208" x="3924300" y="4438650"/>
          <p14:tracePt t="59225" x="3937000" y="4502150"/>
          <p14:tracePt t="59242" x="3943350" y="4546600"/>
          <p14:tracePt t="59258" x="3943350" y="4584700"/>
          <p14:tracePt t="59275" x="3943350" y="4610100"/>
          <p14:tracePt t="59292" x="3949700" y="4629150"/>
          <p14:tracePt t="59308" x="3956050" y="4635500"/>
          <p14:tracePt t="59325" x="3962400" y="4654550"/>
          <p14:tracePt t="59342" x="3968750" y="4686300"/>
          <p14:tracePt t="59359" x="3987800" y="4711700"/>
          <p14:tracePt t="59375" x="4000500" y="4743450"/>
          <p14:tracePt t="59376" x="4006850" y="4762500"/>
          <p14:tracePt t="59392" x="4006850" y="4768850"/>
          <p14:tracePt t="59408" x="4006850" y="4806950"/>
          <p14:tracePt t="59425" x="4006850" y="4819650"/>
          <p14:tracePt t="59442" x="4006850" y="4826000"/>
          <p14:tracePt t="59475" x="4006850" y="4838700"/>
          <p14:tracePt t="59492" x="3987800" y="4838700"/>
          <p14:tracePt t="59509" x="3968750" y="4838700"/>
          <p14:tracePt t="59525" x="3949700" y="4838700"/>
          <p14:tracePt t="59542" x="3943350" y="4838700"/>
          <p14:tracePt t="59559" x="3930650" y="4845050"/>
          <p14:tracePt t="59593" x="3924300" y="4851400"/>
          <p14:tracePt t="59616" x="3924300" y="4857750"/>
          <p14:tracePt t="60147" x="3930650" y="4851400"/>
          <p14:tracePt t="60204" x="4006850" y="4419600"/>
          <p14:tracePt t="60228" x="4038600" y="4210050"/>
          <p14:tracePt t="60244" x="4051300" y="4121150"/>
          <p14:tracePt t="60259" x="4070350" y="4064000"/>
          <p14:tracePt t="60275" x="4083050" y="3994150"/>
          <p14:tracePt t="60292" x="4121150" y="3956050"/>
          <p14:tracePt t="60309" x="4159250" y="3905250"/>
          <p14:tracePt t="60325" x="4210050" y="3835400"/>
          <p14:tracePt t="60342" x="4248150" y="3771900"/>
          <p14:tracePt t="60359" x="4286250" y="3708400"/>
          <p14:tracePt t="60375" x="4311650" y="3638550"/>
          <p14:tracePt t="60377" x="4337050" y="3600450"/>
          <p14:tracePt t="60392" x="4356100" y="3524250"/>
          <p14:tracePt t="60409" x="4394200" y="3467100"/>
          <p14:tracePt t="60426" x="4419600" y="3409950"/>
          <p14:tracePt t="60442" x="4438650" y="3365500"/>
          <p14:tracePt t="60459" x="4451350" y="3346450"/>
          <p14:tracePt t="60476" x="4451350" y="3340100"/>
          <p14:tracePt t="60586" x="4438650" y="3340100"/>
          <p14:tracePt t="60629" x="4324350" y="3727450"/>
          <p14:tracePt t="60648" x="4311650" y="4222750"/>
          <p14:tracePt t="60662" x="4311650" y="4356100"/>
          <p14:tracePt t="60676" x="4311650" y="4546600"/>
          <p14:tracePt t="60692" x="4311650" y="4635500"/>
          <p14:tracePt t="60709" x="4311650" y="4686300"/>
          <p14:tracePt t="60726" x="4311650" y="4705350"/>
          <p14:tracePt t="60742" x="4311650" y="4730750"/>
          <p14:tracePt t="60759" x="4311650" y="4743450"/>
          <p14:tracePt t="60776" x="4311650" y="4756150"/>
          <p14:tracePt t="60792" x="4311650" y="4768850"/>
          <p14:tracePt t="60809" x="4311650" y="4775200"/>
          <p14:tracePt t="60826" x="4311650" y="4794250"/>
          <p14:tracePt t="60842" x="4318000" y="4832350"/>
          <p14:tracePt t="60859" x="4318000" y="4857750"/>
          <p14:tracePt t="60876" x="4318000" y="4895850"/>
          <p14:tracePt t="60892" x="4318000" y="4921250"/>
          <p14:tracePt t="60909" x="4318000" y="4953000"/>
          <p14:tracePt t="60926" x="4318000" y="4965700"/>
          <p14:tracePt t="60942" x="4318000" y="4978400"/>
          <p14:tracePt t="60984" x="4305300" y="4978400"/>
          <p14:tracePt t="60998" x="4298950" y="4978400"/>
          <p14:tracePt t="61011" x="4292600" y="4978400"/>
          <p14:tracePt t="61026" x="4279900" y="4972050"/>
          <p14:tracePt t="61059" x="4279900" y="4965700"/>
          <p14:tracePt t="61080" x="4279900" y="4959350"/>
          <p14:tracePt t="61096" x="4279900" y="4946650"/>
          <p14:tracePt t="61112" x="4279900" y="4940300"/>
          <p14:tracePt t="61126" x="4279900" y="4933950"/>
          <p14:tracePt t="61142" x="4279900" y="4921250"/>
          <p14:tracePt t="61159" x="4279900" y="4914900"/>
          <p14:tracePt t="61176" x="4279900" y="4902200"/>
          <p14:tracePt t="61209" x="4279900" y="4889500"/>
          <p14:tracePt t="61226" x="4279900" y="4883150"/>
          <p14:tracePt t="61264" x="4279900" y="4876800"/>
          <p14:tracePt t="61546" x="4267200" y="4876800"/>
          <p14:tracePt t="61586" x="4216400" y="4743450"/>
          <p14:tracePt t="61609" x="4203700" y="4552950"/>
          <p14:tracePt t="61626" x="4184650" y="4349750"/>
          <p14:tracePt t="61643" x="4184650" y="4152900"/>
          <p14:tracePt t="61659" x="4184650" y="4019550"/>
          <p14:tracePt t="61676" x="4184650" y="3930650"/>
          <p14:tracePt t="61693" x="4184650" y="3905250"/>
          <p14:tracePt t="61709" x="4184650" y="3892550"/>
          <p14:tracePt t="61726" x="4184650" y="3879850"/>
          <p14:tracePt t="61743" x="4184650" y="3873500"/>
          <p14:tracePt t="61776" x="4184650" y="3867150"/>
          <p14:tracePt t="61793" x="4184650" y="3854450"/>
          <p14:tracePt t="61809" x="4184650" y="3829050"/>
          <p14:tracePt t="61826" x="4184650" y="3816350"/>
          <p14:tracePt t="61843" x="4184650" y="3778250"/>
          <p14:tracePt t="61859" x="4184650" y="3740150"/>
          <p14:tracePt t="61876" x="4184650" y="3714750"/>
          <p14:tracePt t="61893" x="4178300" y="3683000"/>
          <p14:tracePt t="61909" x="4171950" y="3663950"/>
          <p14:tracePt t="61926" x="4165600" y="3663950"/>
          <p14:tracePt t="62027" x="4159250" y="3676650"/>
          <p14:tracePt t="62072" x="4159250" y="4235450"/>
          <p14:tracePt t="62095" x="4159250" y="4667250"/>
          <p14:tracePt t="62109" x="4159250" y="4864100"/>
          <p14:tracePt t="62126" x="4159250" y="4984750"/>
          <p14:tracePt t="62143" x="4159250" y="5022850"/>
          <p14:tracePt t="62159" x="4159250" y="5048250"/>
          <p14:tracePt t="62402" x="4152900" y="5041900"/>
          <p14:tracePt t="62440" x="4133850" y="4965700"/>
          <p14:tracePt t="62462" x="4121150" y="4933950"/>
          <p14:tracePt t="62476" x="4121150" y="4908550"/>
          <p14:tracePt t="62493" x="4121150" y="4895850"/>
          <p14:tracePt t="62510" x="4114800" y="4883150"/>
          <p14:tracePt t="62526" x="4114800" y="4870450"/>
          <p14:tracePt t="62802" x="4121150" y="4857750"/>
          <p14:tracePt t="62842" x="4356100" y="4660900"/>
          <p14:tracePt t="62859" x="4425950" y="4527550"/>
          <p14:tracePt t="62873" x="4483100" y="4432300"/>
          <p14:tracePt t="62886" x="4508500" y="4394200"/>
          <p14:tracePt t="62900" x="4552950" y="4305300"/>
          <p14:tracePt t="62913" x="4591050" y="4254500"/>
          <p14:tracePt t="62926" x="4616450" y="4222750"/>
          <p14:tracePt t="62943" x="4648200" y="4191000"/>
          <p14:tracePt t="62960" x="4686300" y="4133850"/>
          <p14:tracePt t="62976" x="4756150" y="4070350"/>
          <p14:tracePt t="62993" x="4813300" y="4032250"/>
          <p14:tracePt t="63010" x="4864100" y="3987800"/>
          <p14:tracePt t="63026" x="4940300" y="3917950"/>
          <p14:tracePt t="63043" x="5003800" y="3860800"/>
          <p14:tracePt t="63060" x="5060950" y="3771900"/>
          <p14:tracePt t="63076" x="5086350" y="3714750"/>
          <p14:tracePt t="63093" x="5105400" y="3670300"/>
          <p14:tracePt t="63110" x="5124450" y="3644900"/>
          <p14:tracePt t="63126" x="5137150" y="3625850"/>
          <p14:tracePt t="63143" x="5143500" y="3619500"/>
          <p14:tracePt t="63160" x="5162550" y="3600450"/>
          <p14:tracePt t="63176" x="5181600" y="3575050"/>
          <p14:tracePt t="63193" x="5187950" y="3575050"/>
          <p14:tracePt t="63210" x="5187950" y="3568700"/>
          <p14:tracePt t="63330" x="5168900" y="3568700"/>
          <p14:tracePt t="63375" x="5048250" y="3790950"/>
          <p14:tracePt t="63399" x="4972050" y="4070350"/>
          <p14:tracePt t="63400" x="4959350" y="4178300"/>
          <p14:tracePt t="63414" x="4940300" y="4305300"/>
          <p14:tracePt t="63428" x="4940300" y="4457700"/>
          <p14:tracePt t="63443" x="4940300" y="4591050"/>
          <p14:tracePt t="63460" x="4940300" y="4648200"/>
          <p14:tracePt t="63476" x="4940300" y="4660900"/>
          <p14:tracePt t="63493" x="4940300" y="4667250"/>
          <p14:tracePt t="63510" x="4940300" y="4699000"/>
          <p14:tracePt t="63526" x="4940300" y="4711700"/>
          <p14:tracePt t="63543" x="4940300" y="4737100"/>
          <p14:tracePt t="63560" x="4940300" y="4775200"/>
          <p14:tracePt t="63576" x="4940300" y="4800600"/>
          <p14:tracePt t="63593" x="4940300" y="4832350"/>
          <p14:tracePt t="63610" x="4940300" y="4845050"/>
          <p14:tracePt t="63627" x="4940300" y="4870450"/>
          <p14:tracePt t="63643" x="4940300" y="4902200"/>
          <p14:tracePt t="63660" x="4940300" y="4921250"/>
          <p14:tracePt t="63677" x="4940300" y="4933950"/>
          <p14:tracePt t="63802" x="4940300" y="4940300"/>
          <p14:tracePt t="64026" x="4921250" y="4940300"/>
          <p14:tracePt t="64068" x="4851400" y="4927600"/>
          <p14:tracePt t="64095" x="4845050" y="4927600"/>
          <p14:tracePt t="64153" x="4838700" y="4914900"/>
          <p14:tracePt t="64167" x="4838700" y="4902200"/>
          <p14:tracePt t="64180" x="4838700" y="4889500"/>
          <p14:tracePt t="64194" x="4838700" y="4864100"/>
          <p14:tracePt t="64210" x="4838700" y="4851400"/>
          <p14:tracePt t="64227" x="4832350" y="4838700"/>
          <p14:tracePt t="64243" x="4826000" y="4826000"/>
          <p14:tracePt t="64260" x="4819650" y="4813300"/>
          <p14:tracePt t="64277" x="4813300" y="4800600"/>
          <p14:tracePt t="64293" x="4800600" y="4794250"/>
          <p14:tracePt t="64449" x="4813300" y="4794250"/>
          <p14:tracePt t="64467" x="4826000" y="4794250"/>
          <p14:tracePt t="64481" x="4832350" y="4794250"/>
          <p14:tracePt t="64494" x="4838700" y="4794250"/>
          <p14:tracePt t="64510" x="4870450" y="4813300"/>
          <p14:tracePt t="64527" x="4895850" y="4832350"/>
          <p14:tracePt t="64543" x="4940300" y="4857750"/>
          <p14:tracePt t="64560" x="4965700" y="4864100"/>
          <p14:tracePt t="64593" x="4972050" y="4864100"/>
          <p14:tracePt t="64617" x="4991100" y="4864100"/>
          <p14:tracePt t="64631" x="5003800" y="4838700"/>
          <p14:tracePt t="64644" x="5016500" y="4787900"/>
          <p14:tracePt t="64660" x="5022850" y="4743450"/>
          <p14:tracePt t="64677" x="5029200" y="4679950"/>
          <p14:tracePt t="64694" x="5029200" y="4654550"/>
          <p14:tracePt t="64710" x="5022850" y="4629150"/>
          <p14:tracePt t="64727" x="5022850" y="4616450"/>
          <p14:tracePt t="64946" x="5016500" y="4616450"/>
          <p14:tracePt t="64994" x="5035550" y="4552950"/>
          <p14:tracePt t="65018" x="5054600" y="4521200"/>
          <p14:tracePt t="65032" x="5060950" y="4514850"/>
          <p14:tracePt t="65045" x="5073650" y="4495800"/>
          <p14:tracePt t="65077" x="5080000" y="4489450"/>
          <p14:tracePt t="65178" x="5086350" y="4483100"/>
          <p14:tracePt t="65226" x="5086350" y="4559300"/>
          <p14:tracePt t="65251" x="5086350" y="4616450"/>
          <p14:tracePt t="65264" x="5086350" y="4622800"/>
          <p14:tracePt t="65277" x="5086350" y="4654550"/>
          <p14:tracePt t="65294" x="5086350" y="4679950"/>
          <p14:tracePt t="65310" x="5086350" y="4692650"/>
          <p14:tracePt t="65344" x="5086350" y="4699000"/>
          <p14:tracePt t="65376" x="5086350" y="4718050"/>
          <p14:tracePt t="65432" x="5080000" y="4724400"/>
          <p14:tracePt t="65448" x="5080000" y="4730750"/>
          <p14:tracePt t="65465" x="5080000" y="4743450"/>
          <p14:tracePt t="65478" x="5067300" y="4749800"/>
          <p14:tracePt t="65494" x="5067300" y="4775200"/>
          <p14:tracePt t="65510" x="5067300" y="4806950"/>
          <p14:tracePt t="65527" x="5067300" y="4832350"/>
          <p14:tracePt t="65544" x="5067300" y="4864100"/>
          <p14:tracePt t="65560" x="5092700" y="4883150"/>
          <p14:tracePt t="65577" x="5111750" y="4908550"/>
          <p14:tracePt t="65594" x="5137150" y="4933950"/>
          <p14:tracePt t="65610" x="5143500" y="4940300"/>
          <p14:tracePt t="65627" x="5149850" y="4946650"/>
          <p14:tracePt t="65644" x="5156200" y="4946650"/>
          <p14:tracePt t="65688" x="5162550" y="4946650"/>
          <p14:tracePt t="65702" x="5175250" y="4940300"/>
          <p14:tracePt t="65715" x="5187950" y="4933950"/>
          <p14:tracePt t="65728" x="5187950" y="4921250"/>
          <p14:tracePt t="65744" x="5194300" y="4914900"/>
          <p14:tracePt t="65760" x="5200650" y="4902200"/>
          <p14:tracePt t="65777" x="5213350" y="4889500"/>
          <p14:tracePt t="65794" x="5213350" y="4883150"/>
          <p14:tracePt t="65811" x="5219700" y="4883150"/>
          <p14:tracePt t="65827" x="5219700" y="4876800"/>
          <p14:tracePt t="65844" x="5232400" y="4876800"/>
          <p14:tracePt t="65861" x="5238750" y="4870450"/>
          <p14:tracePt t="65877" x="5238750" y="4864100"/>
          <p14:tracePt t="65894" x="5245100" y="4857750"/>
          <p14:tracePt t="65911" x="5257800" y="4851400"/>
          <p14:tracePt t="65927" x="5264150" y="4845050"/>
          <p14:tracePt t="65928" x="5264150" y="4838700"/>
          <p14:tracePt t="65944" x="5264150" y="4819650"/>
          <p14:tracePt t="65961" x="5270500" y="4813300"/>
          <p14:tracePt t="65977" x="5276850" y="4800600"/>
          <p14:tracePt t="65994" x="5276850" y="4794250"/>
          <p14:tracePt t="66011" x="5289550" y="4794250"/>
          <p14:tracePt t="66027" x="5308600" y="4794250"/>
          <p14:tracePt t="66044" x="5346700" y="4794250"/>
          <p14:tracePt t="66061" x="5397500" y="4794250"/>
          <p14:tracePt t="66077" x="5448300" y="4794250"/>
          <p14:tracePt t="66094" x="5467350" y="4794250"/>
          <p14:tracePt t="66111" x="5480050" y="4794250"/>
          <p14:tracePt t="66194" x="5486400" y="4794250"/>
          <p14:tracePt t="66244" x="5543550" y="4756150"/>
          <p14:tracePt t="66268" x="5575300" y="4737100"/>
          <p14:tracePt t="66285" x="5594350" y="4718050"/>
          <p14:tracePt t="66298" x="5600700" y="4711700"/>
          <p14:tracePt t="66311" x="5600700" y="4705350"/>
          <p14:tracePt t="66327" x="5613400" y="4699000"/>
          <p14:tracePt t="66344" x="5619750" y="4692650"/>
          <p14:tracePt t="66361" x="5619750" y="4679950"/>
          <p14:tracePt t="66400" x="5626100" y="4679950"/>
          <p14:tracePt t="66417" x="5657850" y="4679950"/>
          <p14:tracePt t="66429" x="5676900" y="4679950"/>
          <p14:tracePt t="66444" x="5715000" y="4679950"/>
          <p14:tracePt t="66461" x="5740400" y="4679950"/>
          <p14:tracePt t="66478" x="5772150" y="4692650"/>
          <p14:tracePt t="66494" x="5803900" y="4705350"/>
          <p14:tracePt t="66511" x="5816600" y="4749800"/>
          <p14:tracePt t="66527" x="5822950" y="4813300"/>
          <p14:tracePt t="66544" x="5822950" y="4889500"/>
          <p14:tracePt t="66561" x="5810250" y="4921250"/>
          <p14:tracePt t="66577" x="5778500" y="4921250"/>
          <p14:tracePt t="66594" x="5727700" y="4921250"/>
          <p14:tracePt t="66611" x="5670550" y="4908550"/>
          <p14:tracePt t="66627" x="5600700" y="4806950"/>
          <p14:tracePt t="66644" x="5556250" y="4705350"/>
          <p14:tracePt t="66661" x="5518150" y="4616450"/>
          <p14:tracePt t="66677" x="5499100" y="4546600"/>
          <p14:tracePt t="66694" x="5480050" y="4521200"/>
          <p14:tracePt t="66711" x="5461000" y="4502150"/>
          <p14:tracePt t="66728" x="5448300" y="4495800"/>
          <p14:tracePt t="66744" x="5353050" y="4508500"/>
          <p14:tracePt t="66761" x="5289550" y="4565650"/>
          <p14:tracePt t="66777" x="5232400" y="4622800"/>
          <p14:tracePt t="66794" x="5194300" y="4692650"/>
          <p14:tracePt t="66811" x="5194300" y="4711700"/>
          <p14:tracePt t="66828" x="5194300" y="4730750"/>
          <p14:tracePt t="66844" x="5213350" y="4737100"/>
          <p14:tracePt t="66861" x="5314950" y="4737100"/>
          <p14:tracePt t="66878" x="5454650" y="4673600"/>
          <p14:tracePt t="66894" x="5594350" y="4565650"/>
          <p14:tracePt t="66911" x="5689600" y="4451350"/>
          <p14:tracePt t="66928" x="5715000" y="4375150"/>
          <p14:tracePt t="66944" x="5734050" y="4330700"/>
          <p14:tracePt t="66961" x="5746750" y="4305300"/>
          <p14:tracePt t="66978" x="5753100" y="4298950"/>
          <p14:tracePt t="66994" x="5765800" y="4286250"/>
          <p14:tracePt t="67011" x="5791200" y="4286250"/>
          <p14:tracePt t="67028" x="5810250" y="4286250"/>
          <p14:tracePt t="67044" x="5842000" y="4298950"/>
          <p14:tracePt t="67061" x="5861050" y="4337050"/>
          <p14:tracePt t="67078" x="5873750" y="4375150"/>
          <p14:tracePt t="67094" x="5886450" y="4425950"/>
          <p14:tracePt t="67111" x="5886450" y="4457700"/>
          <p14:tracePt t="67128" x="5886450" y="4470400"/>
          <p14:tracePt t="67144" x="5886450" y="4495800"/>
          <p14:tracePt t="67161" x="5886450" y="4502150"/>
          <p14:tracePt t="67178" x="5873750" y="4521200"/>
          <p14:tracePt t="67194" x="5848350" y="4527550"/>
          <p14:tracePt t="67211" x="5835650" y="4533900"/>
          <p14:tracePt t="67228" x="5803900" y="4533900"/>
          <p14:tracePt t="67244" x="5791200" y="4546600"/>
          <p14:tracePt t="67261" x="5784850" y="4546600"/>
          <p14:tracePt t="67278" x="5778500" y="4552950"/>
          <p14:tracePt t="67313" x="5778500" y="4559300"/>
          <p14:tracePt t="67922" x="5784850" y="4559300"/>
          <p14:tracePt t="67966" x="6070600" y="4711700"/>
          <p14:tracePt t="67986" x="6254750" y="4851400"/>
          <p14:tracePt t="68000" x="6299200" y="4876800"/>
          <p14:tracePt t="68012" x="6305550" y="4876800"/>
          <p14:tracePt t="68074" x="6299200" y="4883150"/>
          <p14:tracePt t="68102" x="6242050" y="4883150"/>
          <p14:tracePt t="68121" x="6197600" y="4864100"/>
          <p14:tracePt t="68290" x="6184900" y="4857750"/>
          <p14:tracePt t="68330" x="6165850" y="4857750"/>
          <p14:tracePt t="68555" x="6134100" y="4838700"/>
          <p14:tracePt t="68596" x="5803900" y="4559300"/>
          <p14:tracePt t="68619" x="5397500" y="4305300"/>
          <p14:tracePt t="68644" x="5111750" y="4159250"/>
          <p14:tracePt t="68658" x="5067300" y="4133850"/>
          <p14:tracePt t="68670" x="5060950" y="4127500"/>
          <p14:tracePt t="68738" x="5048250" y="4121150"/>
          <p14:tracePt t="68778" x="4883150" y="4044950"/>
          <p14:tracePt t="68804" x="4616450" y="3962400"/>
          <p14:tracePt t="68817" x="4406900" y="3873500"/>
          <p14:tracePt t="68831" x="4349750" y="3854450"/>
          <p14:tracePt t="68845" x="4273550" y="3816350"/>
          <p14:tracePt t="68861" x="4248150" y="3810000"/>
          <p14:tracePt t="68895" x="4235450" y="3797300"/>
          <p14:tracePt t="68911" x="4229100" y="3784600"/>
          <p14:tracePt t="68928" x="4203700" y="3765550"/>
          <p14:tracePt t="68945" x="4197350" y="3765550"/>
          <p14:tracePt t="68962" x="4191000" y="3765550"/>
          <p14:tracePt t="68978" x="4184650" y="3752850"/>
          <p14:tracePt t="68995" x="4165600" y="3746500"/>
          <p14:tracePt t="69011" x="4152900" y="3746500"/>
          <p14:tracePt t="69028" x="4133850" y="3746500"/>
          <p14:tracePt t="69059" x="4127500" y="3740150"/>
          <p14:tracePt t="69138" x="4127500" y="3733800"/>
          <p14:tracePt t="69183" x="4095750" y="3708400"/>
          <p14:tracePt t="69205" x="4083050" y="3702050"/>
          <p14:tracePt t="69222" x="4076700" y="3695700"/>
          <p14:tracePt t="69235" x="4070350" y="3689350"/>
          <p14:tracePt t="69248" x="4057650" y="3689350"/>
          <p14:tracePt t="69578" x="4089400" y="3721100"/>
          <p14:tracePt t="69617" x="4540250" y="4095750"/>
          <p14:tracePt t="69651" x="5073650" y="4432300"/>
          <p14:tracePt t="69687" x="5562600" y="4629150"/>
          <p14:tracePt t="69713" x="5848350" y="4711700"/>
          <p14:tracePt t="69728" x="5899150" y="4711700"/>
          <p14:tracePt t="69745" x="5924550" y="4711700"/>
          <p14:tracePt t="69762" x="5962650" y="4724400"/>
          <p14:tracePt t="69779" x="6013450" y="4724400"/>
          <p14:tracePt t="69795" x="6070600" y="4730750"/>
          <p14:tracePt t="69812" x="6134100" y="4756150"/>
          <p14:tracePt t="69828" x="6210300" y="4794250"/>
          <p14:tracePt t="69845" x="6292850" y="4845050"/>
          <p14:tracePt t="69862" x="6413500" y="4927600"/>
          <p14:tracePt t="69878" x="6496050" y="4978400"/>
          <p14:tracePt t="69895" x="6553200" y="5016500"/>
          <p14:tracePt t="69912" x="6584950" y="5029200"/>
          <p14:tracePt t="69929" x="6597650" y="5035550"/>
          <p14:tracePt t="69945" x="6616700" y="5035550"/>
          <p14:tracePt t="69962" x="6648450" y="5041900"/>
          <p14:tracePt t="69979" x="6654800" y="5048250"/>
          <p14:tracePt t="69995" x="6661150" y="5048250"/>
          <p14:tracePt t="70012" x="6673850" y="5048250"/>
          <p14:tracePt t="70029" x="6673850" y="5035550"/>
          <p14:tracePt t="70045" x="6680200" y="5029200"/>
          <p14:tracePt t="70062" x="6686550" y="5016500"/>
          <p14:tracePt t="70079" x="6692900" y="5010150"/>
          <p14:tracePt t="70112" x="6692900" y="5003800"/>
          <p14:tracePt t="70194" x="6661150" y="4984750"/>
          <p14:tracePt t="70245" x="6540500" y="4908550"/>
          <p14:tracePt t="70362" x="6546850" y="4908550"/>
          <p14:tracePt t="70407" x="6559550" y="4908550"/>
          <p14:tracePt t="71570" x="6540500" y="4908550"/>
          <p14:tracePt t="71615" x="6229350" y="4724400"/>
          <p14:tracePt t="71638" x="5988050" y="4572000"/>
          <p14:tracePt t="71654" x="5784850" y="4438650"/>
          <p14:tracePt t="71669" x="5600700" y="4286250"/>
          <p14:tracePt t="71682" x="5480050" y="4210050"/>
          <p14:tracePt t="71696" x="5403850" y="4133850"/>
          <p14:tracePt t="71712" x="5359400" y="4064000"/>
          <p14:tracePt t="71729" x="5334000" y="4025900"/>
          <p14:tracePt t="71746" x="5314950" y="3981450"/>
          <p14:tracePt t="71762" x="5302250" y="3943350"/>
          <p14:tracePt t="71779" x="5283200" y="3911600"/>
          <p14:tracePt t="71796" x="5251450" y="3873500"/>
          <p14:tracePt t="71812" x="5226050" y="3848100"/>
          <p14:tracePt t="71829" x="5162550" y="3810000"/>
          <p14:tracePt t="71846" x="5086350" y="3771900"/>
          <p14:tracePt t="71862" x="4997450" y="3721100"/>
          <p14:tracePt t="71879" x="4908550" y="3683000"/>
          <p14:tracePt t="71896" x="4832350" y="3651250"/>
          <p14:tracePt t="72330" x="4845050" y="3644900"/>
          <p14:tracePt t="72372" x="4895850" y="3651250"/>
          <p14:tracePt t="72397" x="4959350" y="3657600"/>
          <p14:tracePt t="72413" x="4997450" y="3657600"/>
          <p14:tracePt t="72429" x="5035550" y="3670300"/>
          <p14:tracePt t="72446" x="5073650" y="3670300"/>
          <p14:tracePt t="72463" x="5111750" y="3670300"/>
          <p14:tracePt t="72479" x="5130800" y="3670300"/>
          <p14:tracePt t="72496" x="5143500" y="3670300"/>
          <p14:tracePt t="72513" x="5156200" y="3670300"/>
          <p14:tracePt t="72529" x="5162550" y="3657600"/>
          <p14:tracePt t="72546" x="5168900" y="3657600"/>
          <p14:tracePt t="72563" x="5200650" y="3651250"/>
          <p14:tracePt t="72579" x="5232400" y="3644900"/>
          <p14:tracePt t="72596" x="5270500" y="3638550"/>
          <p14:tracePt t="72613" x="5308600" y="3625850"/>
          <p14:tracePt t="72629" x="5359400" y="3625850"/>
          <p14:tracePt t="72646" x="5422900" y="3613150"/>
          <p14:tracePt t="72663" x="5467350" y="3606800"/>
          <p14:tracePt t="72679" x="5505450" y="3606800"/>
          <p14:tracePt t="72696" x="5556250" y="3587750"/>
          <p14:tracePt t="72713" x="5588000" y="3562350"/>
          <p14:tracePt t="72729" x="5607050" y="3549650"/>
          <p14:tracePt t="72746" x="5638800" y="3530600"/>
          <p14:tracePt t="72763" x="5657850" y="3511550"/>
          <p14:tracePt t="72779" x="5664200" y="3505200"/>
          <p14:tracePt t="72796" x="5695950" y="3492500"/>
          <p14:tracePt t="72813" x="5715000" y="3486150"/>
          <p14:tracePt t="72829" x="5727700" y="3473450"/>
          <p14:tracePt t="72846" x="5759450" y="3467100"/>
          <p14:tracePt t="72863" x="5772150" y="3460750"/>
          <p14:tracePt t="72879" x="5778500" y="3448050"/>
          <p14:tracePt t="72896" x="5784850" y="3448050"/>
          <p14:tracePt t="73426" x="5784850" y="3441700"/>
          <p14:tracePt t="73461" x="5689600" y="3365500"/>
          <p14:tracePt t="73482" x="5549900" y="3282950"/>
          <p14:tracePt t="73496" x="5473700" y="3257550"/>
          <p14:tracePt t="73513" x="5410200" y="3238500"/>
          <p14:tracePt t="73530" x="5372100" y="3238500"/>
          <p14:tracePt t="73546" x="5321300" y="3238500"/>
          <p14:tracePt t="73563" x="5257800" y="3238500"/>
          <p14:tracePt t="73580" x="5168900" y="3257550"/>
          <p14:tracePt t="73596" x="5041900" y="3314700"/>
          <p14:tracePt t="73613" x="4921250" y="3365500"/>
          <p14:tracePt t="73630" x="4794250" y="3422650"/>
          <p14:tracePt t="73646" x="4705350" y="3460750"/>
          <p14:tracePt t="73663" x="4616450" y="3511550"/>
          <p14:tracePt t="73680" x="4584700" y="3543300"/>
          <p14:tracePt t="73696" x="4552950" y="3613150"/>
          <p14:tracePt t="73713" x="4552950" y="3714750"/>
          <p14:tracePt t="73730" x="4578350" y="3854450"/>
          <p14:tracePt t="73766" x="4813300" y="4184650"/>
          <p14:tracePt t="73780" x="5143500" y="4413250"/>
          <p14:tracePt t="73804" x="6051550" y="4737100"/>
          <p14:tracePt t="73830" x="6985000" y="4857750"/>
          <p14:tracePt t="73867" x="7537450" y="4857750"/>
          <p14:tracePt t="73891" x="7575550" y="4851400"/>
          <p14:tracePt t="73928" x="7581900" y="4845050"/>
          <p14:tracePt t="73944" x="7600950" y="4845050"/>
          <p14:tracePt t="73957" x="7607300" y="4845050"/>
          <p14:tracePt t="73971" x="7632700" y="4845050"/>
          <p14:tracePt t="73985" x="7658100" y="4845050"/>
          <p14:tracePt t="74040" x="7670800" y="4851400"/>
          <p14:tracePt t="74054" x="7696200" y="4857750"/>
          <p14:tracePt t="74068" x="7791450" y="4895850"/>
          <p14:tracePt t="74081" x="7899400" y="4933950"/>
          <p14:tracePt t="74096" x="7969250" y="4933950"/>
          <p14:tracePt t="74113" x="7975600" y="4933950"/>
          <p14:tracePt t="74152" x="7956550" y="4927600"/>
          <p14:tracePt t="74166" x="7943850" y="4914900"/>
          <p14:tracePt t="74180" x="7899400" y="4889500"/>
          <p14:tracePt t="74196" x="7854950" y="4876800"/>
          <p14:tracePt t="74213" x="7835900" y="4876800"/>
          <p14:tracePt t="74230" x="7829550" y="4876800"/>
          <p14:tracePt t="74247" x="7804150" y="4876800"/>
          <p14:tracePt t="74263" x="7772400" y="4883150"/>
          <p14:tracePt t="74280" x="7727950" y="4908550"/>
          <p14:tracePt t="74297" x="7696200" y="4921250"/>
          <p14:tracePt t="74313" x="7658100" y="4933950"/>
          <p14:tracePt t="74330" x="7626350" y="4933950"/>
          <p14:tracePt t="74347" x="7588250" y="4933950"/>
          <p14:tracePt t="74363" x="7562850" y="4933950"/>
          <p14:tracePt t="74450" x="7556500" y="4933950"/>
          <p14:tracePt t="74505" x="7531100" y="4933950"/>
          <p14:tracePt t="74523" x="7499350" y="4921250"/>
          <p14:tracePt t="74536" x="7353300" y="4876800"/>
          <p14:tracePt t="74549" x="7219950" y="4845050"/>
          <p14:tracePt t="74563" x="6800850" y="4711700"/>
          <p14:tracePt t="74580" x="6203950" y="4464050"/>
          <p14:tracePt t="74604" x="5530850" y="4076700"/>
          <p14:tracePt t="74641" x="5289550" y="3848100"/>
          <p14:tracePt t="74667" x="5289550" y="3765550"/>
          <p14:tracePt t="74680" x="5289550" y="3727450"/>
          <p14:tracePt t="74697" x="5302250" y="3638550"/>
          <p14:tracePt t="74713" x="5334000" y="3587750"/>
          <p14:tracePt t="74730" x="5365750" y="3556000"/>
          <p14:tracePt t="74747" x="5372100" y="3543300"/>
          <p14:tracePt t="74763" x="5384800" y="3536950"/>
          <p14:tracePt t="74780" x="5391150" y="3524250"/>
          <p14:tracePt t="74797" x="5391150" y="3517900"/>
          <p14:tracePt t="74813" x="5410200" y="3505200"/>
          <p14:tracePt t="74830" x="5429250" y="3473450"/>
          <p14:tracePt t="74847" x="5454650" y="3409950"/>
          <p14:tracePt t="74863" x="5467350" y="3346450"/>
          <p14:tracePt t="74880" x="5473700" y="3295650"/>
          <p14:tracePt t="74897" x="5492750" y="3263900"/>
          <p14:tracePt t="74913" x="5499100" y="3263900"/>
          <p14:tracePt t="74930" x="5537200" y="3263900"/>
          <p14:tracePt t="74947" x="5575300" y="3263900"/>
          <p14:tracePt t="74963" x="5613400" y="3263900"/>
          <p14:tracePt t="74980" x="5664200" y="3276600"/>
          <p14:tracePt t="74997" x="5702300" y="3289300"/>
          <p14:tracePt t="75013" x="5708650" y="3302000"/>
          <p14:tracePt t="75114" x="5708650" y="3327400"/>
          <p14:tracePt t="75160" x="5822950" y="3721100"/>
          <p14:tracePt t="75184" x="6197600" y="4159250"/>
          <p14:tracePt t="75208" x="6946900" y="4514850"/>
          <p14:tracePt t="75247" x="7950200" y="4743450"/>
          <p14:tracePt t="75283" x="8388350" y="4724400"/>
          <p14:tracePt t="75308" x="8451850" y="4667250"/>
          <p14:tracePt t="75321" x="8489950" y="4641850"/>
          <p14:tracePt t="75335" x="8502650" y="4629150"/>
          <p14:tracePt t="75347" x="8528050" y="4616450"/>
          <p14:tracePt t="75364" x="8540750" y="4610100"/>
          <p14:tracePt t="75380" x="8553450" y="4597400"/>
          <p14:tracePt t="75397" x="8572500" y="4597400"/>
          <p14:tracePt t="75414" x="8578850" y="4584700"/>
          <p14:tracePt t="75430" x="8591550" y="4584700"/>
          <p14:tracePt t="75447" x="8597900" y="4578350"/>
          <p14:tracePt t="75464" x="8623300" y="4565650"/>
          <p14:tracePt t="75480" x="8661400" y="4559300"/>
          <p14:tracePt t="75497" x="8680450" y="4559300"/>
          <p14:tracePt t="75514" x="8693150" y="4540250"/>
          <p14:tracePt t="75547" x="8699500" y="4540250"/>
          <p14:tracePt t="75564" x="8705850" y="4533900"/>
          <p14:tracePt t="75580" x="8705850" y="4527550"/>
          <p14:tracePt t="75915" x="8699500" y="4527550"/>
          <p14:tracePt t="75955" x="8451850" y="4527550"/>
          <p14:tracePt t="75976" x="8026400" y="4527550"/>
          <p14:tracePt t="75989" x="7816850" y="4527550"/>
          <p14:tracePt t="76002" x="7404100" y="4527550"/>
          <p14:tracePt t="76016" x="7194550" y="4527550"/>
          <p14:tracePt t="76030" x="6858000" y="4514850"/>
          <p14:tracePt t="76047" x="6642100" y="4483100"/>
          <p14:tracePt t="76064" x="6438900" y="4457700"/>
          <p14:tracePt t="76080" x="6318250" y="4432300"/>
          <p14:tracePt t="76097" x="6229350" y="4406900"/>
          <p14:tracePt t="76114" x="6178550" y="4387850"/>
          <p14:tracePt t="76130" x="6146800" y="4381500"/>
          <p14:tracePt t="76147" x="6127750" y="4368800"/>
          <p14:tracePt t="76164" x="6102350" y="4368800"/>
          <p14:tracePt t="76180" x="6038850" y="4343400"/>
          <p14:tracePt t="76197" x="5937250" y="4311650"/>
          <p14:tracePt t="76214" x="5778500" y="4267200"/>
          <p14:tracePt t="76230" x="5524500" y="4159250"/>
          <p14:tracePt t="76247" x="5295900" y="4057650"/>
          <p14:tracePt t="76264" x="5143500" y="3981450"/>
          <p14:tracePt t="76280" x="5105400" y="3937000"/>
          <p14:tracePt t="76297" x="5099050" y="3930650"/>
          <p14:tracePt t="76314" x="5099050" y="3911600"/>
          <p14:tracePt t="76352" x="5092700" y="3911600"/>
          <p14:tracePt t="76376" x="5092700" y="3905250"/>
          <p14:tracePt t="76390" x="5086350" y="3898900"/>
          <p14:tracePt t="76403" x="5073650" y="3892550"/>
          <p14:tracePt t="76416" x="5060950" y="3879850"/>
          <p14:tracePt t="76431" x="5054600" y="3873500"/>
          <p14:tracePt t="76447" x="5048250" y="3867150"/>
          <p14:tracePt t="76464" x="5035550" y="3854450"/>
          <p14:tracePt t="76481" x="5029200" y="3848100"/>
          <p14:tracePt t="76504" x="5041900" y="3848100"/>
          <p14:tracePt t="76518" x="5086350" y="3848100"/>
          <p14:tracePt t="76531" x="5219700" y="3848100"/>
          <p14:tracePt t="76547" x="5340350" y="3848100"/>
          <p14:tracePt t="76564" x="5410200" y="3841750"/>
          <p14:tracePt t="76581" x="5429250" y="3841750"/>
          <p14:tracePt t="76624" x="5410200" y="3829050"/>
          <p14:tracePt t="76637" x="5384800" y="3829050"/>
          <p14:tracePt t="76651" x="5289550" y="3816350"/>
          <p14:tracePt t="76664" x="5137150" y="3803650"/>
          <p14:tracePt t="76681" x="5003800" y="3803650"/>
          <p14:tracePt t="76697" x="4914900" y="3790950"/>
          <p14:tracePt t="76753" x="4953000" y="3790950"/>
          <p14:tracePt t="76766" x="5003800" y="3797300"/>
          <p14:tracePt t="76781" x="5060950" y="3803650"/>
          <p14:tracePt t="76833" x="5029200" y="3803650"/>
          <p14:tracePt t="76847" x="4991100" y="3790950"/>
          <p14:tracePt t="76860" x="4933950" y="3778250"/>
          <p14:tracePt t="76874" x="4921250" y="3771900"/>
          <p14:tracePt t="76920" x="4940300" y="3765550"/>
          <p14:tracePt t="76934" x="4959350" y="3765550"/>
          <p14:tracePt t="76947" x="4997450" y="3765550"/>
          <p14:tracePt t="76964" x="5010150" y="3765550"/>
          <p14:tracePt t="77016" x="4997450" y="3765550"/>
          <p14:tracePt t="77030" x="4991100" y="3765550"/>
          <p14:tracePt t="77044" x="4972050" y="3765550"/>
          <p14:tracePt t="77057" x="4965700" y="3765550"/>
          <p14:tracePt t="77129" x="4953000" y="3765550"/>
          <p14:tracePt t="77160" x="4889500" y="3752850"/>
          <p14:tracePt t="77176" x="4857750" y="3746500"/>
          <p14:tracePt t="77191" x="4826000" y="3746500"/>
          <p14:tracePt t="77205" x="4800600" y="3733800"/>
          <p14:tracePt t="77218" x="4762500" y="3721100"/>
          <p14:tracePt t="77231" x="4762500" y="3714750"/>
          <p14:tracePt t="77322" x="4756150" y="3714750"/>
          <p14:tracePt t="77364" x="4762500" y="3670300"/>
          <p14:tracePt t="77389" x="4787900" y="3644900"/>
          <p14:tracePt t="77404" x="4806950" y="3632200"/>
          <p14:tracePt t="77420" x="4826000" y="3625850"/>
          <p14:tracePt t="77435" x="4826000" y="3613150"/>
          <p14:tracePt t="77505" x="4832350" y="3606800"/>
          <p14:tracePt t="77528" x="4813300" y="3594100"/>
          <p14:tracePt t="77589" x="4667250" y="3511550"/>
          <p14:tracePt t="77603" x="4660900" y="3511550"/>
          <p14:tracePt t="77616" x="4648200" y="3498850"/>
          <p14:tracePt t="77631" x="4641850" y="3498850"/>
          <p14:tracePt t="77648" x="4635500" y="3498850"/>
          <p14:tracePt t="77664" x="4603750" y="3498850"/>
          <p14:tracePt t="77681" x="4552950" y="3549650"/>
          <p14:tracePt t="77698" x="4514850" y="3619500"/>
          <p14:tracePt t="77714" x="4502150" y="3708400"/>
          <p14:tracePt t="77731" x="4502150" y="3778250"/>
          <p14:tracePt t="77748" x="4514850" y="3822700"/>
          <p14:tracePt t="77764" x="4622800" y="3860800"/>
          <p14:tracePt t="77781" x="4724400" y="3892550"/>
          <p14:tracePt t="77798" x="4857750" y="3892550"/>
          <p14:tracePt t="77814" x="4965700" y="3892550"/>
          <p14:tracePt t="77831" x="5067300" y="3886200"/>
          <p14:tracePt t="77848" x="5105400" y="3860800"/>
          <p14:tracePt t="77864" x="5124450" y="3854450"/>
          <p14:tracePt t="77881" x="5130800" y="3854450"/>
          <p14:tracePt t="77898" x="5156200" y="3854450"/>
          <p14:tracePt t="77914" x="5226050" y="3854450"/>
          <p14:tracePt t="77931" x="5378450" y="3854450"/>
          <p14:tracePt t="77948" x="5619750" y="3854450"/>
          <p14:tracePt t="77964" x="5867400" y="3867150"/>
          <p14:tracePt t="77981" x="6235700" y="3930650"/>
          <p14:tracePt t="77998" x="6604000" y="3987800"/>
          <p14:tracePt t="78014" x="7004050" y="4121150"/>
          <p14:tracePt t="78031" x="7397750" y="4229100"/>
          <p14:tracePt t="78048" x="7639050" y="4298950"/>
          <p14:tracePt t="78064" x="7835900" y="4349750"/>
          <p14:tracePt t="78081" x="7912100" y="4375150"/>
          <p14:tracePt t="78098" x="7975600" y="4394200"/>
          <p14:tracePt t="78114" x="8070850" y="4425950"/>
          <p14:tracePt t="78131" x="8261350" y="4470400"/>
          <p14:tracePt t="78148" x="8489950" y="4540250"/>
          <p14:tracePt t="78164" x="8731250" y="4610100"/>
          <p14:tracePt t="78181" x="8890000" y="4654550"/>
          <p14:tracePt t="78198" x="9004300" y="4692650"/>
          <p14:tracePt t="78214" x="9067800" y="4705350"/>
          <p14:tracePt t="78231" x="9105900" y="4718050"/>
          <p14:tracePt t="78248" x="9118600" y="4718050"/>
          <p14:tracePt t="78264" x="9124950" y="4724400"/>
          <p14:tracePt t="79267" x="9074150" y="4724400"/>
          <p14:tracePt t="79307" x="8953500" y="4724400"/>
          <p14:tracePt t="79325" x="8915400" y="4724400"/>
          <p14:tracePt t="79339" x="8851900" y="4724400"/>
          <p14:tracePt t="79353" x="8763000" y="4737100"/>
          <p14:tracePt t="79366" x="8718550" y="4749800"/>
          <p14:tracePt t="79381" x="8623300" y="4762500"/>
          <p14:tracePt t="79398" x="8521700" y="4762500"/>
          <p14:tracePt t="79415" x="8401050" y="4775200"/>
          <p14:tracePt t="79432" x="8267700" y="4775200"/>
          <p14:tracePt t="79448" x="8032750" y="4775200"/>
          <p14:tracePt t="79465" x="7823200" y="4775200"/>
          <p14:tracePt t="79481" x="7632700" y="4775200"/>
          <p14:tracePt t="79498" x="7480300" y="4775200"/>
          <p14:tracePt t="79515" x="7378700" y="4775200"/>
          <p14:tracePt t="79531" x="7296150" y="4775200"/>
          <p14:tracePt t="79548" x="7194550" y="4775200"/>
          <p14:tracePt t="79565" x="7067550" y="4775200"/>
          <p14:tracePt t="79582" x="6915150" y="4775200"/>
          <p14:tracePt t="79598" x="6737350" y="4775200"/>
          <p14:tracePt t="79615" x="6604000" y="4775200"/>
          <p14:tracePt t="79632" x="6477000" y="4775200"/>
          <p14:tracePt t="79648" x="6381750" y="4775200"/>
          <p14:tracePt t="79665" x="6356350" y="4775200"/>
          <p14:tracePt t="79682" x="6330950" y="4775200"/>
          <p14:tracePt t="79715" x="6324600" y="4775200"/>
          <p14:tracePt t="79809" x="6318250" y="4775200"/>
          <p14:tracePt t="79840" x="6318250" y="4762500"/>
          <p14:tracePt t="79860" x="6324600" y="4762500"/>
          <p14:tracePt t="79875" x="6350000" y="4762500"/>
          <p14:tracePt t="79889" x="6388100" y="4749800"/>
          <p14:tracePt t="79902" x="6407150" y="4749800"/>
          <p14:tracePt t="79915" x="6464300" y="4737100"/>
          <p14:tracePt t="79932" x="6553200" y="4724400"/>
          <p14:tracePt t="79948" x="6623050" y="4711700"/>
          <p14:tracePt t="79965" x="6686550" y="4705350"/>
          <p14:tracePt t="79982" x="6705600" y="4705350"/>
          <p14:tracePt t="79998" x="6724650" y="4705350"/>
          <p14:tracePt t="80032" x="6737350" y="4699000"/>
          <p14:tracePt t="80048" x="6769100" y="4692650"/>
          <p14:tracePt t="80065" x="6807200" y="4692650"/>
          <p14:tracePt t="80082" x="6883400" y="4692650"/>
          <p14:tracePt t="80098" x="7054850" y="4692650"/>
          <p14:tracePt t="80115" x="7289800" y="4692650"/>
          <p14:tracePt t="80132" x="7499350" y="4692650"/>
          <p14:tracePt t="80148" x="7626350" y="4692650"/>
          <p14:tracePt t="80165" x="7670800" y="4692650"/>
          <p14:tracePt t="80182" x="7708900" y="4692650"/>
          <p14:tracePt t="80198" x="7740650" y="4692650"/>
          <p14:tracePt t="80215" x="7791450" y="4692650"/>
          <p14:tracePt t="80232" x="7905750" y="4692650"/>
          <p14:tracePt t="80248" x="8172450" y="4692650"/>
          <p14:tracePt t="80265" x="8388350" y="4692650"/>
          <p14:tracePt t="80282" x="8578850" y="4692650"/>
          <p14:tracePt t="80298" x="8743950" y="4692650"/>
          <p14:tracePt t="80315" x="8883650" y="4679950"/>
          <p14:tracePt t="80332" x="9004300" y="4654550"/>
          <p14:tracePt t="80348" x="9105900" y="4641850"/>
          <p14:tracePt t="80365" x="9194800" y="4629150"/>
          <p14:tracePt t="80382" x="9251950" y="4616450"/>
          <p14:tracePt t="80398" x="9264650" y="4616450"/>
          <p14:tracePt t="80415" x="9296400" y="4610100"/>
          <p14:tracePt t="80432" x="9302750" y="4610100"/>
          <p14:tracePt t="80448" x="9372600" y="4597400"/>
          <p14:tracePt t="80465" x="9429750" y="4597400"/>
          <p14:tracePt t="80482" x="9512300" y="4597400"/>
          <p14:tracePt t="80498" x="9569450" y="4597400"/>
          <p14:tracePt t="80515" x="9588500" y="4597400"/>
          <p14:tracePt t="80576" x="9582150" y="4597400"/>
          <p14:tracePt t="80589" x="9556750" y="4597400"/>
          <p14:tracePt t="80602" x="9467850" y="4629150"/>
          <p14:tracePt t="80615" x="9442450" y="4641850"/>
          <p14:tracePt t="80632" x="9302750" y="4667250"/>
          <p14:tracePt t="80648" x="9144000" y="4705350"/>
          <p14:tracePt t="80665" x="9023350" y="4737100"/>
          <p14:tracePt t="80682" x="8953500" y="4749800"/>
          <p14:tracePt t="80699" x="8909050" y="4756150"/>
          <p14:tracePt t="80715" x="8864600" y="4756150"/>
          <p14:tracePt t="80732" x="8813800" y="4756150"/>
          <p14:tracePt t="80749" x="8763000" y="4756150"/>
          <p14:tracePt t="80765" x="8686800" y="4756150"/>
          <p14:tracePt t="80782" x="8604250" y="4756150"/>
          <p14:tracePt t="80799" x="8509000" y="4749800"/>
          <p14:tracePt t="80815" x="8432800" y="4743450"/>
          <p14:tracePt t="80832" x="8362950" y="4730750"/>
          <p14:tracePt t="80849" x="8229600" y="4730750"/>
          <p14:tracePt t="80865" x="8077200" y="4730750"/>
          <p14:tracePt t="80882" x="7943850" y="4730750"/>
          <p14:tracePt t="80899" x="7753350" y="4730750"/>
          <p14:tracePt t="80915" x="7569200" y="4730750"/>
          <p14:tracePt t="80932" x="7435850" y="4730750"/>
          <p14:tracePt t="80949" x="7334250" y="4730750"/>
          <p14:tracePt t="80965" x="7283450" y="4730750"/>
          <p14:tracePt t="80982" x="7270750" y="4718050"/>
          <p14:tracePt t="80999" x="7264400" y="4718050"/>
          <p14:tracePt t="81015" x="7232650" y="4711700"/>
          <p14:tracePt t="81032" x="7207250" y="4711700"/>
          <p14:tracePt t="81049" x="7150100" y="4711700"/>
          <p14:tracePt t="81065" x="7112000" y="4711700"/>
          <p14:tracePt t="81082" x="7086600" y="4711700"/>
          <p14:tracePt t="81099" x="7073900" y="4711700"/>
          <p14:tracePt t="81176" x="7073900" y="4718050"/>
          <p14:tracePt t="81190" x="7073900" y="4724400"/>
          <p14:tracePt t="81204" x="7099300" y="4775200"/>
          <p14:tracePt t="81216" x="7143750" y="4806950"/>
          <p14:tracePt t="81232" x="7162800" y="4819650"/>
          <p14:tracePt t="81265" x="7169150" y="4826000"/>
          <p14:tracePt t="81282" x="7175500" y="4832350"/>
          <p14:tracePt t="81299" x="7181850" y="4832350"/>
          <p14:tracePt t="81315" x="7188200" y="4838700"/>
          <p14:tracePt t="81332" x="7213600" y="4838700"/>
          <p14:tracePt t="81349" x="7219950" y="4838700"/>
          <p14:tracePt t="81365" x="7226300" y="4838700"/>
          <p14:tracePt t="81382" x="7239000" y="4838700"/>
          <p14:tracePt t="81399" x="7258050" y="4832350"/>
          <p14:tracePt t="81415" x="7270750" y="4826000"/>
          <p14:tracePt t="81432" x="7315200" y="4813300"/>
          <p14:tracePt t="81449" x="7327900" y="4806950"/>
          <p14:tracePt t="82482" x="7334250" y="4806950"/>
          <p14:tracePt t="82521" x="7696200" y="4762500"/>
          <p14:tracePt t="82538" x="7861300" y="4749800"/>
          <p14:tracePt t="82551" x="7943850" y="4737100"/>
          <p14:tracePt t="82566" x="8096250" y="4705350"/>
          <p14:tracePt t="82582" x="8248650" y="4692650"/>
          <p14:tracePt t="82599" x="8369300" y="4667250"/>
          <p14:tracePt t="82616" x="8515350" y="4667250"/>
          <p14:tracePt t="82632" x="8591550" y="4667250"/>
          <p14:tracePt t="82649" x="8661400" y="4667250"/>
          <p14:tracePt t="82666" x="8699500" y="4667250"/>
          <p14:tracePt t="82682" x="8750300" y="4673600"/>
          <p14:tracePt t="82699" x="8807450" y="4679950"/>
          <p14:tracePt t="82716" x="8877300" y="4692650"/>
          <p14:tracePt t="82732" x="8934450" y="4705350"/>
          <p14:tracePt t="82749" x="8972550" y="4718050"/>
          <p14:tracePt t="82766" x="9023350" y="4730750"/>
          <p14:tracePt t="82783" x="9023350" y="4737100"/>
          <p14:tracePt t="82914" x="9029700" y="4737100"/>
          <p14:tracePt t="82966" x="9029700" y="4762500"/>
          <p14:tracePt t="82994" x="9029700" y="4781550"/>
          <p14:tracePt t="83056" x="9023350" y="4781550"/>
          <p14:tracePt t="83080" x="9017000" y="4781550"/>
          <p14:tracePt t="83094" x="9010650" y="4781550"/>
          <p14:tracePt t="83234" x="9010650" y="4768850"/>
          <p14:tracePt t="83269" x="9004300" y="4762500"/>
          <p14:tracePt t="83345" x="8985250" y="4756150"/>
          <p14:tracePt t="83379" x="8890000" y="4730750"/>
          <p14:tracePt t="83396" x="8794750" y="4718050"/>
          <p14:tracePt t="83412" x="8693150" y="4718050"/>
          <p14:tracePt t="83426" x="8566150" y="4718050"/>
          <p14:tracePt t="83438" x="8489950" y="4718050"/>
          <p14:tracePt t="83451" x="8280400" y="4718050"/>
          <p14:tracePt t="83466" x="8007350" y="4718050"/>
          <p14:tracePt t="83483" x="7708900" y="4718050"/>
          <p14:tracePt t="83499" x="7429500" y="4718050"/>
          <p14:tracePt t="83516" x="7137400" y="4718050"/>
          <p14:tracePt t="83533" x="6902450" y="4699000"/>
          <p14:tracePt t="83549" x="6692900" y="4686300"/>
          <p14:tracePt t="83566" x="6559550" y="4673600"/>
          <p14:tracePt t="83583" x="6445250" y="4654550"/>
          <p14:tracePt t="83599" x="6362700" y="4635500"/>
          <p14:tracePt t="83616" x="6261100" y="4635500"/>
          <p14:tracePt t="83633" x="6191250" y="4635500"/>
          <p14:tracePt t="83649" x="6134100" y="4635500"/>
          <p14:tracePt t="83666" x="6083300" y="4622800"/>
          <p14:tracePt t="83683" x="6070600" y="4622800"/>
          <p14:tracePt t="83728" x="6057900" y="4622800"/>
          <p14:tracePt t="83760" x="6057900" y="4629150"/>
          <p14:tracePt t="83773" x="6070600" y="4648200"/>
          <p14:tracePt t="83787" x="6096000" y="4699000"/>
          <p14:tracePt t="83800" x="6134100" y="4724400"/>
          <p14:tracePt t="83816" x="6172200" y="4762500"/>
          <p14:tracePt t="83833" x="6191250" y="4781550"/>
          <p14:tracePt t="83849" x="6223000" y="4794250"/>
          <p14:tracePt t="83866" x="6242050" y="4800600"/>
          <p14:tracePt t="83883" x="6248400" y="4806950"/>
          <p14:tracePt t="83900" x="6261100" y="4806950"/>
          <p14:tracePt t="83916" x="6292850" y="4806950"/>
          <p14:tracePt t="83933" x="6299200" y="4806950"/>
          <p14:tracePt t="83950" x="6305550" y="4806950"/>
          <p14:tracePt t="83966" x="6318250" y="4806950"/>
          <p14:tracePt t="83983" x="6330950" y="4800600"/>
          <p14:tracePt t="84016" x="6369050" y="4775200"/>
          <p14:tracePt t="84034" x="6381750" y="4762500"/>
          <p14:tracePt t="84050" x="6394450" y="4756150"/>
          <p14:tracePt t="84066" x="6407150" y="4749800"/>
          <p14:tracePt t="84083" x="6445250" y="4737100"/>
          <p14:tracePt t="84100" x="6470650" y="4737100"/>
          <p14:tracePt t="84116" x="6508750" y="4737100"/>
          <p14:tracePt t="84133" x="6521450" y="4737100"/>
          <p14:tracePt t="84258" x="6521450" y="4743450"/>
          <p14:tracePt t="84298" x="6496050" y="4768850"/>
          <p14:tracePt t="84313" x="6483350" y="4781550"/>
          <p14:tracePt t="84327" x="6477000" y="4787900"/>
          <p14:tracePt t="84341" x="6464300" y="4813300"/>
          <p14:tracePt t="84355" x="6438900" y="4832350"/>
          <p14:tracePt t="84368" x="6419850" y="4864100"/>
          <p14:tracePt t="84383" x="6413500" y="4870450"/>
          <p14:tracePt t="84400" x="6381750" y="4914900"/>
          <p14:tracePt t="84416" x="6343650" y="4984750"/>
          <p14:tracePt t="84433" x="6337300" y="5022850"/>
          <p14:tracePt t="84450" x="6318250" y="5080000"/>
          <p14:tracePt t="84466" x="6311900" y="5130800"/>
          <p14:tracePt t="84483" x="6299200" y="5168900"/>
          <p14:tracePt t="84500" x="6292850" y="5226050"/>
          <p14:tracePt t="84516" x="6280150" y="5245100"/>
          <p14:tracePt t="84533" x="6273800" y="5283200"/>
          <p14:tracePt t="84550" x="6261100" y="5314950"/>
          <p14:tracePt t="84566" x="6254750" y="5346700"/>
          <p14:tracePt t="84583" x="6242050" y="5378450"/>
          <p14:tracePt t="84600" x="6235700" y="5403850"/>
          <p14:tracePt t="84616" x="6223000" y="5422900"/>
          <p14:tracePt t="84633" x="6223000" y="5429250"/>
          <p14:tracePt t="84650" x="6210300" y="5448300"/>
          <p14:tracePt t="84666" x="6197600" y="5454650"/>
          <p14:tracePt t="84683" x="6184900" y="5467350"/>
          <p14:tracePt t="84700" x="6165850" y="5486400"/>
          <p14:tracePt t="84716" x="6153150" y="5492750"/>
          <p14:tracePt t="84733" x="6134100" y="5492750"/>
          <p14:tracePt t="84750" x="6115050" y="5499100"/>
          <p14:tracePt t="84766" x="6108700" y="5499100"/>
          <p14:tracePt t="84783" x="6096000" y="5499100"/>
          <p14:tracePt t="84800" x="6083300" y="5499100"/>
          <p14:tracePt t="84817" x="6076950" y="5499100"/>
          <p14:tracePt t="84833" x="6070600" y="5499100"/>
          <p14:tracePt t="84867" x="6057900" y="5499100"/>
          <p14:tracePt t="84978" x="6057900" y="5486400"/>
          <p14:tracePt t="85015" x="6057900" y="5480050"/>
          <p14:tracePt t="85030" x="6057900" y="5473700"/>
          <p14:tracePt t="85043" x="6064250" y="5467350"/>
          <p14:tracePt t="85065" x="6070600" y="5467350"/>
          <p14:tracePt t="85078" x="6076950" y="5467350"/>
          <p14:tracePt t="85091" x="6076950" y="5461000"/>
          <p14:tracePt t="85112" x="6083300" y="5461000"/>
          <p14:tracePt t="85128" x="6096000" y="5461000"/>
          <p14:tracePt t="85144" x="6102350" y="5461000"/>
          <p14:tracePt t="85168" x="6115050" y="5461000"/>
          <p14:tracePt t="85181" x="6121400" y="5467350"/>
          <p14:tracePt t="85194" x="6140450" y="5486400"/>
          <p14:tracePt t="85208" x="6146800" y="5492750"/>
          <p14:tracePt t="85221" x="6159500" y="5492750"/>
          <p14:tracePt t="85234" x="6178550" y="5499100"/>
          <p14:tracePt t="85250" x="6197600" y="5499100"/>
          <p14:tracePt t="85283" x="6203950" y="5505450"/>
          <p14:tracePt t="85312" x="6210300" y="5505450"/>
          <p14:tracePt t="85328" x="6223000" y="5505450"/>
          <p14:tracePt t="85341" x="6229350" y="5505450"/>
          <p14:tracePt t="85356" x="6235700" y="5492750"/>
          <p14:tracePt t="85369" x="6254750" y="5486400"/>
          <p14:tracePt t="85400" x="6280150" y="5486400"/>
          <p14:tracePt t="85417" x="6299200" y="5486400"/>
          <p14:tracePt t="85433" x="6311900" y="5486400"/>
          <p14:tracePt t="85450" x="6330950" y="5486400"/>
          <p14:tracePt t="85467" x="6337300" y="5486400"/>
          <p14:tracePt t="86858" x="6343650" y="5480050"/>
          <p14:tracePt t="86898" x="6559550" y="5327650"/>
          <p14:tracePt t="86921" x="6692900" y="5194300"/>
          <p14:tracePt t="86935" x="6737350" y="5137150"/>
          <p14:tracePt t="86950" x="6775450" y="5048250"/>
          <p14:tracePt t="86967" x="6794500" y="4991100"/>
          <p14:tracePt t="86984" x="6807200" y="4946650"/>
          <p14:tracePt t="87000" x="6826250" y="4902200"/>
          <p14:tracePt t="87017" x="6826250" y="4889500"/>
          <p14:tracePt t="87034" x="6826250" y="4876800"/>
          <p14:tracePt t="87050" x="6826250" y="4870450"/>
          <p14:tracePt t="87067" x="6826250" y="4864100"/>
          <p14:tracePt t="87084" x="6826250" y="4851400"/>
          <p14:tracePt t="87137" x="6826250" y="4845050"/>
          <p14:tracePt t="87169" x="6826250" y="4838700"/>
          <p14:tracePt t="87182" x="6826250" y="4826000"/>
          <p14:tracePt t="87195" x="6826250" y="4819650"/>
          <p14:tracePt t="87209" x="6826250" y="4806950"/>
          <p14:tracePt t="87223" x="6826250" y="4800600"/>
          <p14:tracePt t="87236" x="6826250" y="4794250"/>
          <p14:tracePt t="87251" x="6813550" y="4775200"/>
          <p14:tracePt t="87267" x="6807200" y="4762500"/>
          <p14:tracePt t="87284" x="6800850" y="4756150"/>
          <p14:tracePt t="87301" x="6800850" y="4743450"/>
          <p14:tracePt t="87547" x="6788150" y="4743450"/>
          <p14:tracePt t="87906" x="6788150" y="4737100"/>
          <p14:tracePt t="88298" x="6794500" y="4730750"/>
          <p14:tracePt t="88338" x="6940550" y="4730750"/>
          <p14:tracePt t="88355" x="7200900" y="4730750"/>
          <p14:tracePt t="88369" x="7607300" y="4705350"/>
          <p14:tracePt t="88384" x="8096250" y="4686300"/>
          <p14:tracePt t="88401" x="8521700" y="4641850"/>
          <p14:tracePt t="88418" x="8782050" y="4610100"/>
          <p14:tracePt t="88434" x="8921750" y="4578350"/>
          <p14:tracePt t="88451" x="8972550" y="4572000"/>
          <p14:tracePt t="88468" x="8997950" y="4559300"/>
          <p14:tracePt t="88484" x="9010650" y="4559300"/>
          <p14:tracePt t="88501" x="9036050" y="4559300"/>
          <p14:tracePt t="88518" x="9086850" y="4559300"/>
          <p14:tracePt t="88534" x="9144000" y="4559300"/>
          <p14:tracePt t="88551" x="9194800" y="4559300"/>
          <p14:tracePt t="88568" x="9258300" y="4559300"/>
          <p14:tracePt t="88584" x="9334500" y="4572000"/>
          <p14:tracePt t="88601" x="9366250" y="4584700"/>
          <p14:tracePt t="88618" x="9391650" y="4591050"/>
          <p14:tracePt t="88634" x="9398000" y="4603750"/>
          <p14:tracePt t="88651" x="9404350" y="4603750"/>
          <p14:tracePt t="88688" x="9404350" y="4622800"/>
          <p14:tracePt t="88704" x="9404350" y="4629150"/>
          <p14:tracePt t="88718" x="9404350" y="4648200"/>
          <p14:tracePt t="88734" x="9404350" y="4686300"/>
          <p14:tracePt t="88751" x="9398000" y="4737100"/>
          <p14:tracePt t="88768" x="9353550" y="4819650"/>
          <p14:tracePt t="88784" x="9347200" y="4832350"/>
          <p14:tracePt t="88801" x="9334500" y="4845050"/>
          <p14:tracePt t="88818" x="9334500" y="4851400"/>
          <p14:tracePt t="88851" x="9328150" y="4851400"/>
          <p14:tracePt t="88872" x="9321800" y="4851400"/>
          <p14:tracePt t="88885" x="9321800" y="4838700"/>
          <p14:tracePt t="88901" x="9309100" y="4819650"/>
          <p14:tracePt t="88918" x="9309100" y="4806950"/>
          <p14:tracePt t="88934" x="9309100" y="4787900"/>
          <p14:tracePt t="88951" x="9309100" y="4781550"/>
          <p14:tracePt t="88952" x="9309100" y="4775200"/>
          <p14:tracePt t="89026" x="9309100" y="4768850"/>
          <p14:tracePt t="89072" x="9290050" y="4762500"/>
          <p14:tracePt t="89094" x="9283700" y="4762500"/>
          <p14:tracePt t="89128" x="9283700" y="4756150"/>
          <p14:tracePt t="89362" x="9283700" y="4749800"/>
          <p14:tracePt t="89406" x="9283700" y="4737100"/>
          <p14:tracePt t="89433" x="9290050" y="4718050"/>
          <p14:tracePt t="89459" x="9296400" y="4705350"/>
          <p14:tracePt t="89480" x="9296400" y="4699000"/>
          <p14:tracePt t="89810" x="9290050" y="4699000"/>
          <p14:tracePt t="89880" x="9283700" y="4699000"/>
          <p14:tracePt t="89928" x="9283700" y="4705350"/>
          <p14:tracePt t="90018" x="9277350" y="4711700"/>
          <p14:tracePt t="90178" x="9271000" y="4711700"/>
          <p14:tracePt t="90223" x="9245600" y="4724400"/>
          <p14:tracePt t="90243" x="9213850" y="4730750"/>
          <p14:tracePt t="90256" x="9169400" y="4730750"/>
          <p14:tracePt t="90270" x="9150350" y="4743450"/>
          <p14:tracePt t="90285" x="9029700" y="4762500"/>
          <p14:tracePt t="90301" x="8826500" y="4800600"/>
          <p14:tracePt t="90318" x="8458200" y="4883150"/>
          <p14:tracePt t="90335" x="7950200" y="5048250"/>
          <p14:tracePt t="90359" x="7181850" y="5257800"/>
          <p14:tracePt t="90385" x="6350000" y="5499100"/>
          <p14:tracePt t="90426" x="5873750" y="5638800"/>
          <p14:tracePt t="90450" x="5829300" y="5651500"/>
          <p14:tracePt t="90477" x="5822950" y="5651500"/>
          <p14:tracePt t="90512" x="5810250" y="5657850"/>
          <p14:tracePt t="90552" x="5810250" y="5664200"/>
          <p14:tracePt t="90698" x="5822950" y="5664200"/>
          <p14:tracePt t="90754" x="6153150" y="5524500"/>
          <p14:tracePt t="90779" x="6273800" y="5441950"/>
          <p14:tracePt t="90795" x="6286500" y="5416550"/>
          <p14:tracePt t="90809" x="6305550" y="5397500"/>
          <p14:tracePt t="90822" x="6318250" y="5384800"/>
          <p14:tracePt t="90835" x="6330950" y="5365750"/>
          <p14:tracePt t="90852" x="6337300" y="5353050"/>
          <p14:tracePt t="90868" x="6350000" y="5346700"/>
          <p14:tracePt t="90885" x="6375400" y="5346700"/>
          <p14:tracePt t="90902" x="6394450" y="5340350"/>
          <p14:tracePt t="90918" x="6419850" y="5340350"/>
          <p14:tracePt t="90935" x="6470650" y="5340350"/>
          <p14:tracePt t="90952" x="6559550" y="5353050"/>
          <p14:tracePt t="90968" x="6616700" y="5353050"/>
          <p14:tracePt t="90985" x="6642100" y="5353050"/>
          <p14:tracePt t="91082" x="6648450" y="5365750"/>
          <p14:tracePt t="91127" x="6642100" y="5454650"/>
          <p14:tracePt t="91146" x="6629400" y="5492750"/>
          <p14:tracePt t="91172" x="6629400" y="5499100"/>
          <p14:tracePt t="91290" x="6623050" y="5499100"/>
          <p14:tracePt t="91361" x="6623050" y="5486400"/>
          <p14:tracePt t="91387" x="6623050" y="5480050"/>
          <p14:tracePt t="91409" x="6623050" y="5473700"/>
          <p14:tracePt t="92122" x="6623050" y="5467350"/>
          <p14:tracePt t="92167" x="6991350" y="5334000"/>
          <p14:tracePt t="92190" x="7378700" y="5207000"/>
          <p14:tracePt t="92204" x="7556500" y="5111750"/>
          <p14:tracePt t="92219" x="7670800" y="5029200"/>
          <p14:tracePt t="92236" x="7721600" y="4978400"/>
          <p14:tracePt t="92252" x="7772400" y="4927600"/>
          <p14:tracePt t="92269" x="7797800" y="4876800"/>
          <p14:tracePt t="92285" x="7854950" y="4857750"/>
          <p14:tracePt t="92302" x="7943850" y="4819650"/>
          <p14:tracePt t="92319" x="8039100" y="4806950"/>
          <p14:tracePt t="92335" x="8134350" y="4806950"/>
          <p14:tracePt t="92352" x="8255000" y="4794250"/>
          <p14:tracePt t="92369" x="8312150" y="4781550"/>
          <p14:tracePt t="92385" x="8350250" y="4781550"/>
          <p14:tracePt t="92402" x="8369300" y="4768850"/>
          <p14:tracePt t="92440" x="8375650" y="4762500"/>
          <p14:tracePt t="92498" x="8382000" y="4756150"/>
          <p14:tracePt t="92731" x="8382000" y="4762500"/>
          <p14:tracePt t="92771" x="8362950" y="4781550"/>
          <p14:tracePt t="92794" x="8331200" y="4806950"/>
          <p14:tracePt t="92808" x="8293100" y="4819650"/>
          <p14:tracePt t="92822" x="8261350" y="4851400"/>
          <p14:tracePt t="92836" x="8197850" y="4908550"/>
          <p14:tracePt t="92852" x="8121650" y="4984750"/>
          <p14:tracePt t="92881" x="7950200" y="5156200"/>
          <p14:tracePt t="92894" x="7874000" y="5226050"/>
          <p14:tracePt t="92908" x="7753350" y="5340350"/>
          <p14:tracePt t="92921" x="7632700" y="5441950"/>
          <p14:tracePt t="92936" x="7581900" y="5486400"/>
          <p14:tracePt t="92952" x="7461250" y="5575300"/>
          <p14:tracePt t="92969" x="7404100" y="5600700"/>
          <p14:tracePt t="92986" x="7366000" y="5600700"/>
          <p14:tracePt t="93002" x="7353300" y="5600700"/>
          <p14:tracePt t="93019" x="7334250" y="5600700"/>
          <p14:tracePt t="93036" x="7327900" y="5600700"/>
          <p14:tracePt t="93052" x="7315200" y="5600700"/>
          <p14:tracePt t="93069" x="7308850" y="5600700"/>
          <p14:tracePt t="93086" x="7302500" y="5600700"/>
          <p14:tracePt t="93102" x="7296150" y="5600700"/>
          <p14:tracePt t="93119" x="7283450" y="5600700"/>
          <p14:tracePt t="93136" x="7270750" y="5600700"/>
          <p14:tracePt t="93152" x="7251700" y="5600700"/>
          <p14:tracePt t="93181" x="7169150" y="5600700"/>
          <p14:tracePt t="93195" x="7118350" y="5600700"/>
          <p14:tracePt t="93208" x="7061200" y="5613400"/>
          <p14:tracePt t="93221" x="7054850" y="5613400"/>
          <p14:tracePt t="93236" x="7042150" y="5626100"/>
          <p14:tracePt t="93252" x="7035800" y="5626100"/>
          <p14:tracePt t="93286" x="7029450" y="5626100"/>
          <p14:tracePt t="93883" x="7035800" y="5626100"/>
          <p14:tracePt t="93914" x="7061200" y="5626100"/>
          <p14:tracePt t="93939" x="7099300" y="5626100"/>
          <p14:tracePt t="93964" x="7143750" y="5626100"/>
          <p14:tracePt t="93978" x="7181850" y="5626100"/>
          <p14:tracePt t="93991" x="7188200" y="5626100"/>
          <p14:tracePt t="94004" x="7226300" y="5626100"/>
          <p14:tracePt t="94019" x="7258050" y="5626100"/>
          <p14:tracePt t="94036" x="7283450" y="5626100"/>
          <p14:tracePt t="94053" x="7302500" y="5626100"/>
          <p14:tracePt t="94069" x="7315200" y="5626100"/>
          <p14:tracePt t="94086" x="7340600" y="5626100"/>
          <p14:tracePt t="94103" x="7385050" y="5632450"/>
          <p14:tracePt t="94119" x="7423150" y="5632450"/>
          <p14:tracePt t="94136" x="7454900" y="5645150"/>
          <p14:tracePt t="94153" x="7467600" y="5645150"/>
          <p14:tracePt t="94169" x="7473950" y="5645150"/>
          <p14:tracePt t="94224" x="7480300" y="5645150"/>
          <p14:tracePt t="94706" x="7486650" y="5645150"/>
          <p14:tracePt t="94834" x="7486650" y="5638800"/>
          <p14:tracePt t="94877" x="7486650" y="5632450"/>
          <p14:tracePt t="94899" x="7473950" y="5613400"/>
          <p14:tracePt t="94912" x="7448550" y="5607050"/>
          <p14:tracePt t="94926" x="7391400" y="5607050"/>
          <p14:tracePt t="94939" x="7277100" y="5607050"/>
          <p14:tracePt t="94953" x="7124700" y="5607050"/>
          <p14:tracePt t="94970" x="6864350" y="5607050"/>
          <p14:tracePt t="94986" x="6470650" y="5607050"/>
          <p14:tracePt t="95003" x="6115050" y="5588000"/>
          <p14:tracePt t="95020" x="5797550" y="5524500"/>
          <p14:tracePt t="95036" x="5581650" y="5492750"/>
          <p14:tracePt t="95056" x="5340350" y="5454650"/>
          <p14:tracePt t="95083" x="5099050" y="5422900"/>
          <p14:tracePt t="95104" x="4819650" y="5422900"/>
          <p14:tracePt t="95120" x="4508500" y="5422900"/>
          <p14:tracePt t="95136" x="4159250" y="5422900"/>
          <p14:tracePt t="95153" x="3968750" y="5422900"/>
          <p14:tracePt t="95170" x="3854450" y="5422900"/>
          <p14:tracePt t="95186" x="3835400" y="5429250"/>
          <p14:tracePt t="95306" x="3835400" y="5422900"/>
          <p14:tracePt t="95354" x="3924300" y="5308600"/>
          <p14:tracePt t="95375" x="3937000" y="5270500"/>
          <p14:tracePt t="95390" x="3937000" y="5257800"/>
          <p14:tracePt t="95404" x="3937000" y="5251450"/>
          <p14:tracePt t="95420" x="3937000" y="5219700"/>
          <p14:tracePt t="95437" x="3930650" y="5187950"/>
          <p14:tracePt t="95453" x="3886200" y="5168900"/>
          <p14:tracePt t="95470" x="3848100" y="5156200"/>
          <p14:tracePt t="95486" x="3822700" y="5149850"/>
          <p14:tracePt t="95503" x="3816350" y="5143500"/>
          <p14:tracePt t="95528" x="3810000" y="5137150"/>
          <p14:tracePt t="95542" x="3810000" y="5130800"/>
          <p14:tracePt t="95555" x="3810000" y="5111750"/>
          <p14:tracePt t="95570" x="3810000" y="5099050"/>
          <p14:tracePt t="95587" x="3822700" y="5073650"/>
          <p14:tracePt t="95603" x="3841750" y="5054600"/>
          <p14:tracePt t="95620" x="3860800" y="5003800"/>
          <p14:tracePt t="95637" x="3873500" y="4984750"/>
          <p14:tracePt t="95653" x="3879850" y="4940300"/>
          <p14:tracePt t="95670" x="3892550" y="4927600"/>
          <p14:tracePt t="95687" x="3892550" y="4908550"/>
          <p14:tracePt t="95703" x="3898900" y="4889500"/>
          <p14:tracePt t="95720" x="3905250" y="4889500"/>
          <p14:tracePt t="95737" x="3905250" y="4883150"/>
          <p14:tracePt t="95753" x="3911600" y="4883150"/>
          <p14:tracePt t="95826" x="3911600" y="4895850"/>
          <p14:tracePt t="95858" x="3860800" y="5099050"/>
          <p14:tracePt t="95879" x="3816350" y="5245100"/>
          <p14:tracePt t="95896" x="3765550" y="5372100"/>
          <p14:tracePt t="95910" x="3727450" y="5499100"/>
          <p14:tracePt t="95924" x="3708400" y="5562600"/>
          <p14:tracePt t="95940" x="3695700" y="5607050"/>
          <p14:tracePt t="95955" x="3695700" y="5619750"/>
          <p14:tracePt t="95970" x="3689350" y="5626100"/>
          <p14:tracePt t="96074" x="3689350" y="5619750"/>
          <p14:tracePt t="96124" x="3733800" y="5473700"/>
          <p14:tracePt t="96148" x="3746500" y="5384800"/>
          <p14:tracePt t="96162" x="3759200" y="5314950"/>
          <p14:tracePt t="96175" x="3759200" y="5283200"/>
          <p14:tracePt t="96188" x="3771900" y="5213350"/>
          <p14:tracePt t="96203" x="3797300" y="5137150"/>
          <p14:tracePt t="96220" x="3810000" y="5080000"/>
          <p14:tracePt t="96237" x="3822700" y="5035550"/>
          <p14:tracePt t="96253" x="3835400" y="4978400"/>
          <p14:tracePt t="96270" x="3848100" y="4959350"/>
          <p14:tracePt t="96287" x="3873500" y="4895850"/>
          <p14:tracePt t="96303" x="3886200" y="4864100"/>
          <p14:tracePt t="96320" x="3905250" y="4832350"/>
          <p14:tracePt t="96442" x="3898900" y="4838700"/>
          <p14:tracePt t="96477" x="3879850" y="4864100"/>
          <p14:tracePt t="96602" x="3873500" y="4857750"/>
          <p14:tracePt t="96645" x="3879850" y="4851400"/>
          <p14:tracePt t="96664" x="3905250" y="4845050"/>
          <p14:tracePt t="96680" x="3917950" y="4845050"/>
          <p14:tracePt t="96695" x="3968750" y="4845050"/>
          <p14:tracePt t="96708" x="4032250" y="4845050"/>
          <p14:tracePt t="96722" x="4102100" y="4845050"/>
          <p14:tracePt t="96737" x="4127500" y="4845050"/>
          <p14:tracePt t="96826" x="4108450" y="4845050"/>
          <p14:tracePt t="96878" x="3930650" y="4953000"/>
          <p14:tracePt t="96901" x="3867150" y="5022850"/>
          <p14:tracePt t="96916" x="3860800" y="5041900"/>
          <p14:tracePt t="96930" x="3841750" y="5092700"/>
          <p14:tracePt t="96943" x="3841750" y="5111750"/>
          <p14:tracePt t="96956" x="3841750" y="5187950"/>
          <p14:tracePt t="96970" x="3841750" y="5308600"/>
          <p14:tracePt t="96987" x="3841750" y="5441950"/>
          <p14:tracePt t="97004" x="3848100" y="5530850"/>
          <p14:tracePt t="97020" x="3860800" y="5568950"/>
          <p14:tracePt t="97037" x="3867150" y="5581650"/>
          <p14:tracePt t="97145" x="3873500" y="5581650"/>
          <p14:tracePt t="97158" x="3886200" y="5575300"/>
          <p14:tracePt t="97172" x="3898900" y="5549900"/>
          <p14:tracePt t="97187" x="3905250" y="5530850"/>
          <p14:tracePt t="97204" x="3930650" y="5505450"/>
          <p14:tracePt t="97220" x="3949700" y="5492750"/>
          <p14:tracePt t="97237" x="3994150" y="5480050"/>
          <p14:tracePt t="97254" x="4025900" y="5467350"/>
          <p14:tracePt t="97270" x="4038600" y="5467350"/>
          <p14:tracePt t="97287" x="4051300" y="5467350"/>
          <p14:tracePt t="97353" x="4057650" y="5467350"/>
          <p14:tracePt t="97907" x="4064000" y="5467350"/>
          <p14:tracePt t="97956" x="4464050" y="5467350"/>
          <p14:tracePt t="97978" x="4692650" y="5397500"/>
          <p14:tracePt t="97997" x="4787900" y="5346700"/>
          <p14:tracePt t="98012" x="4826000" y="5295900"/>
          <p14:tracePt t="98027" x="4857750" y="5213350"/>
          <p14:tracePt t="98040" x="4876800" y="5156200"/>
          <p14:tracePt t="98054" x="4883150" y="5118100"/>
          <p14:tracePt t="98071" x="4902200" y="5073650"/>
          <p14:tracePt t="98087" x="4921250" y="5029200"/>
          <p14:tracePt t="98104" x="4940300" y="4972050"/>
          <p14:tracePt t="98121" x="5016500" y="4883150"/>
          <p14:tracePt t="98137" x="5060950" y="4845050"/>
          <p14:tracePt t="98154" x="5143500" y="4794250"/>
          <p14:tracePt t="98171" x="5219700" y="4749800"/>
          <p14:tracePt t="98187" x="5257800" y="4737100"/>
          <p14:tracePt t="98204" x="5289550" y="4724400"/>
          <p14:tracePt t="98256" x="5295900" y="4743450"/>
          <p14:tracePt t="98270" x="5295900" y="4781550"/>
          <p14:tracePt t="98283" x="5295900" y="4914900"/>
          <p14:tracePt t="98296" x="5295900" y="4972050"/>
          <p14:tracePt t="98310" x="5245100" y="5092700"/>
          <p14:tracePt t="98323" x="5175250" y="5200650"/>
          <p14:tracePt t="98337" x="5118100" y="5283200"/>
          <p14:tracePt t="98354" x="5073650" y="5353050"/>
          <p14:tracePt t="98371" x="5041900" y="5397500"/>
          <p14:tracePt t="98387" x="5022850" y="5422900"/>
          <p14:tracePt t="98404" x="5022850" y="5454650"/>
          <p14:tracePt t="98421" x="5022850" y="5492750"/>
          <p14:tracePt t="98437" x="5022850" y="5518150"/>
          <p14:tracePt t="98454" x="5022850" y="5524500"/>
          <p14:tracePt t="98471" x="5048250" y="5543550"/>
          <p14:tracePt t="98487" x="5099050" y="5543550"/>
          <p14:tracePt t="98504" x="5187950" y="5543550"/>
          <p14:tracePt t="98521" x="5238750" y="5537200"/>
          <p14:tracePt t="98537" x="5289550" y="5499100"/>
          <p14:tracePt t="98554" x="5340350" y="5448300"/>
          <p14:tracePt t="98571" x="5365750" y="5410200"/>
          <p14:tracePt t="98587" x="5384800" y="5378450"/>
          <p14:tracePt t="98604" x="5391150" y="5359400"/>
          <p14:tracePt t="98621" x="5397500" y="5334000"/>
          <p14:tracePt t="98637" x="5410200" y="5327650"/>
          <p14:tracePt t="98671" x="5410200" y="5314950"/>
          <p14:tracePt t="99218" x="5429250" y="5314950"/>
          <p14:tracePt t="99268" x="5746750" y="5403850"/>
          <p14:tracePt t="99285" x="5911850" y="5441950"/>
          <p14:tracePt t="99301" x="6076950" y="5480050"/>
          <p14:tracePt t="99315" x="6197600" y="5505450"/>
          <p14:tracePt t="99329" x="6280150" y="5518150"/>
          <p14:tracePt t="99343" x="6318250" y="5518150"/>
          <p14:tracePt t="99356" x="6388100" y="5530850"/>
          <p14:tracePt t="99371" x="6426200" y="5530850"/>
          <p14:tracePt t="99388" x="6445250" y="5530850"/>
          <p14:tracePt t="99554" x="6445250" y="5537200"/>
          <p14:tracePt t="99607" x="6254750" y="5518150"/>
          <p14:tracePt t="99629" x="6203950" y="5505450"/>
          <p14:tracePt t="99642" x="6197600" y="5499100"/>
          <p14:tracePt t="99874" x="6191250" y="5492750"/>
          <p14:tracePt t="99919" x="6178550" y="5492750"/>
          <p14:tracePt t="100099" x="6172200" y="5492750"/>
          <p14:tracePt t="100148" x="6140450" y="5492750"/>
          <p14:tracePt t="100170" x="6127750" y="5492750"/>
          <p14:tracePt t="100185" x="6115050" y="5492750"/>
          <p14:tracePt t="100338" x="6108700" y="5492750"/>
          <p14:tracePt t="100465" x="6102350" y="5492750"/>
          <p14:tracePt t="100521" x="6108700" y="5492750"/>
          <p14:tracePt t="100537" x="6115050" y="5492750"/>
          <p14:tracePt t="100553" x="6121400" y="5492750"/>
          <p14:tracePt t="100566" x="6134100" y="5492750"/>
          <p14:tracePt t="100579" x="6146800" y="5492750"/>
          <p14:tracePt t="100592" x="6159500" y="5492750"/>
          <p14:tracePt t="100621" x="6165850" y="5492750"/>
          <p14:tracePt t="100638" x="6172200" y="5492750"/>
          <p14:tracePt t="100655" x="6178550" y="5492750"/>
          <p14:tracePt t="100677" x="6191250" y="5492750"/>
          <p14:tracePt t="100691" x="6197600" y="5492750"/>
          <p14:tracePt t="100705" x="6216650" y="5492750"/>
          <p14:tracePt t="100721" x="6223000" y="5492750"/>
          <p14:tracePt t="100738" x="6229350" y="5492750"/>
          <p14:tracePt t="100755" x="6235700" y="5492750"/>
          <p14:tracePt t="100771" x="6248400" y="5492750"/>
          <p14:tracePt t="100788" x="6254750" y="5492750"/>
          <p14:tracePt t="100898" x="6261100" y="5486400"/>
          <p14:tracePt t="100950" x="6292850" y="5486400"/>
          <p14:tracePt t="100974" x="6350000" y="5486400"/>
          <p14:tracePt t="100988" x="6388100" y="5492750"/>
          <p14:tracePt t="101005" x="6438900" y="5492750"/>
          <p14:tracePt t="101022" x="6470650" y="5499100"/>
          <p14:tracePt t="101038" x="6477000" y="5499100"/>
          <p14:tracePt t="101055" x="6496050" y="5499100"/>
          <p14:tracePt t="101072" x="6502400" y="5511800"/>
          <p14:tracePt t="101088" x="6521450" y="5518150"/>
          <p14:tracePt t="101105" x="6527800" y="5518150"/>
          <p14:tracePt t="101122" x="6546850" y="5530850"/>
          <p14:tracePt t="101138" x="6553200" y="5530850"/>
          <p14:tracePt t="101155" x="6559550" y="5530850"/>
          <p14:tracePt t="101172" x="6572250" y="5530850"/>
          <p14:tracePt t="101188" x="6578600" y="5530850"/>
          <p14:tracePt t="101205" x="6591300" y="5524500"/>
          <p14:tracePt t="101222" x="6610350" y="5511800"/>
          <p14:tracePt t="101238" x="6629400" y="5499100"/>
          <p14:tracePt t="101255" x="6642100" y="5492750"/>
          <p14:tracePt t="101272" x="6667500" y="5480050"/>
          <p14:tracePt t="101288" x="6673850" y="5461000"/>
          <p14:tracePt t="101353" x="6673850" y="5454650"/>
          <p14:tracePt t="101381" x="6692900" y="5435600"/>
          <p14:tracePt t="101396" x="6692900" y="5422900"/>
          <p14:tracePt t="101410" x="6699250" y="5391150"/>
          <p14:tracePt t="101425" x="6705600" y="5378450"/>
          <p14:tracePt t="101438" x="6705600" y="5372100"/>
          <p14:tracePt t="101455" x="6705600" y="5353050"/>
          <p14:tracePt t="101472" x="6705600" y="5346700"/>
          <p14:tracePt t="101488" x="6705600" y="5327650"/>
          <p14:tracePt t="101505" x="6711950" y="5321300"/>
          <p14:tracePt t="101818" x="6711950" y="5334000"/>
          <p14:tracePt t="101859" x="6788150" y="5461000"/>
          <p14:tracePt t="101881" x="6902450" y="5524500"/>
          <p14:tracePt t="101894" x="6940550" y="5537200"/>
          <p14:tracePt t="101908" x="7023100" y="5549900"/>
          <p14:tracePt t="101922" x="7086600" y="5549900"/>
          <p14:tracePt t="101938" x="7131050" y="5549900"/>
          <p14:tracePt t="101955" x="7150100" y="5549900"/>
          <p14:tracePt t="101972" x="7162800" y="5549900"/>
          <p14:tracePt t="101989" x="7169150" y="5543550"/>
          <p14:tracePt t="102005" x="7181850" y="5524500"/>
          <p14:tracePt t="102022" x="7207250" y="5499100"/>
          <p14:tracePt t="102039" x="7226300" y="5486400"/>
          <p14:tracePt t="102055" x="7245350" y="5467350"/>
          <p14:tracePt t="102072" x="7270750" y="5467350"/>
          <p14:tracePt t="102089" x="7289800" y="5454650"/>
          <p14:tracePt t="102105" x="7296150" y="5454650"/>
          <p14:tracePt t="102122" x="7308850" y="5454650"/>
          <p14:tracePt t="102283" x="7302500" y="5467350"/>
          <p14:tracePt t="102320" x="7251700" y="5486400"/>
          <p14:tracePt t="102340" x="7226300" y="5492750"/>
          <p14:tracePt t="102355" x="7219950" y="5492750"/>
          <p14:tracePt t="102372" x="7200900" y="5492750"/>
          <p14:tracePt t="102389" x="7181850" y="5492750"/>
          <p14:tracePt t="102405" x="7175500" y="5492750"/>
          <p14:tracePt t="102739" x="7169150" y="5492750"/>
          <p14:tracePt t="102787" x="7156450" y="5492750"/>
          <p14:tracePt t="102809" x="7150100" y="5505450"/>
          <p14:tracePt t="102827" x="7150100" y="5511800"/>
          <p14:tracePt t="102840" x="7143750" y="5530850"/>
          <p14:tracePt t="102872" x="7143750" y="5549900"/>
          <p14:tracePt t="103098" x="7143750" y="5543550"/>
          <p14:tracePt t="103144" x="7181850" y="5537200"/>
          <p14:tracePt t="103168" x="7207250" y="5524500"/>
          <p14:tracePt t="103195" x="7226300" y="5518150"/>
          <p14:tracePt t="103208" x="7232650" y="5505450"/>
          <p14:tracePt t="103222" x="7245350" y="5499100"/>
          <p14:tracePt t="103239" x="7270750" y="5486400"/>
          <p14:tracePt t="103256" x="7289800" y="5473700"/>
          <p14:tracePt t="103272" x="7308850" y="5441950"/>
          <p14:tracePt t="103289" x="7327900" y="5416550"/>
          <p14:tracePt t="103306" x="7346950" y="5391150"/>
          <p14:tracePt t="103322" x="7359650" y="5378450"/>
          <p14:tracePt t="103339" x="7372350" y="5359400"/>
          <p14:tracePt t="103356" x="7385050" y="5353050"/>
          <p14:tracePt t="103372" x="7397750" y="5340350"/>
          <p14:tracePt t="103389" x="7404100" y="5327650"/>
          <p14:tracePt t="103406" x="7423150" y="5327650"/>
          <p14:tracePt t="103422" x="7429500" y="5321300"/>
          <p14:tracePt t="103439" x="7435850" y="5321300"/>
          <p14:tracePt t="103473" x="7442200" y="5321300"/>
          <p14:tracePt t="103509" x="7448550" y="5321300"/>
          <p14:tracePt t="103525" x="7493000" y="5365750"/>
          <p14:tracePt t="103541" x="7499350" y="5422900"/>
          <p14:tracePt t="103556" x="7550150" y="5524500"/>
          <p14:tracePt t="103572" x="7607300" y="5626100"/>
          <p14:tracePt t="103589" x="7664450" y="5695950"/>
          <p14:tracePt t="103606" x="7683500" y="5708650"/>
          <p14:tracePt t="103622" x="7689850" y="5721350"/>
          <p14:tracePt t="103656" x="7708900" y="5715000"/>
          <p14:tracePt t="103672" x="7753350" y="5683250"/>
          <p14:tracePt t="103689" x="7816850" y="5613400"/>
          <p14:tracePt t="103706" x="7829550" y="5568950"/>
          <p14:tracePt t="103722" x="7854950" y="5543550"/>
          <p14:tracePt t="103739" x="7874000" y="5518150"/>
          <p14:tracePt t="103756" x="7893050" y="5492750"/>
          <p14:tracePt t="103772" x="7899400" y="5492750"/>
          <p14:tracePt t="103806" x="7899400" y="5480050"/>
          <p14:tracePt t="103824" x="7905750" y="5480050"/>
          <p14:tracePt t="104034" x="7899400" y="5480050"/>
          <p14:tracePt t="104083" x="7893050" y="5480050"/>
          <p14:tracePt t="104121" x="7886700" y="5480050"/>
          <p14:tracePt t="104153" x="7880350" y="5480050"/>
          <p14:tracePt t="104177" x="7874000" y="5480050"/>
          <p14:tracePt t="104190" x="7861300" y="5480050"/>
          <p14:tracePt t="104206" x="7835900" y="5480050"/>
          <p14:tracePt t="104223" x="7785100" y="5480050"/>
          <p14:tracePt t="104239" x="7721600" y="5480050"/>
          <p14:tracePt t="104256" x="7588250" y="5480050"/>
          <p14:tracePt t="104273" x="7493000" y="5505450"/>
          <p14:tracePt t="104289" x="7404100" y="5530850"/>
          <p14:tracePt t="104306" x="7308850" y="5543550"/>
          <p14:tracePt t="104323" x="7188200" y="5556250"/>
          <p14:tracePt t="104339" x="7061200" y="5568950"/>
          <p14:tracePt t="104356" x="6953250" y="5568950"/>
          <p14:tracePt t="104373" x="6870700" y="5568950"/>
          <p14:tracePt t="104389" x="6800850" y="5568950"/>
          <p14:tracePt t="104406" x="6750050" y="5568950"/>
          <p14:tracePt t="104423" x="6680200" y="5568950"/>
          <p14:tracePt t="104439" x="6578600" y="5568950"/>
          <p14:tracePt t="104456" x="6502400" y="5568950"/>
          <p14:tracePt t="104473" x="6426200" y="5556250"/>
          <p14:tracePt t="104489" x="6419850" y="5556250"/>
          <p14:tracePt t="104536" x="6413500" y="5549900"/>
          <p14:tracePt t="104584" x="6407150" y="5549900"/>
          <p14:tracePt t="104601" x="6400800" y="5549900"/>
          <p14:tracePt t="104617" x="6388100" y="5549900"/>
          <p14:tracePt t="104633" x="6381750" y="5549900"/>
          <p14:tracePt t="104770" x="6375400" y="5543550"/>
          <p14:tracePt t="104827" x="6375400" y="5524500"/>
          <p14:tracePt t="104888" x="6375400" y="5518150"/>
          <p14:tracePt t="104913" x="6369050" y="5518150"/>
          <p14:tracePt t="104928" x="6356350" y="5518150"/>
          <p14:tracePt t="104952" x="6350000" y="5518150"/>
          <p14:tracePt t="104992" x="6343650" y="5518150"/>
          <p14:tracePt t="105009" x="6337300" y="5518150"/>
          <p14:tracePt t="105626" x="6337300" y="5505450"/>
          <p14:tracePt t="105670" x="6343650" y="5473700"/>
          <p14:tracePt t="105803" x="6343650" y="5492750"/>
          <p14:tracePt t="106226" x="6343650" y="5499100"/>
          <p14:tracePt t="106271" x="6318250" y="5499100"/>
          <p14:tracePt t="106294" x="6305550" y="5499100"/>
          <p14:tracePt t="106308" x="6273800" y="5518150"/>
          <p14:tracePt t="106323" x="6261100" y="5524500"/>
          <p14:tracePt t="106340" x="6229350" y="5524500"/>
          <p14:tracePt t="106356" x="6229350" y="5530850"/>
          <p14:tracePt t="106373" x="6223000" y="5530850"/>
          <p14:tracePt t="106390" x="6216650" y="5530850"/>
          <p14:tracePt t="106425" x="6210300" y="5530850"/>
          <p14:tracePt t="106456" x="6197600" y="5530850"/>
          <p14:tracePt t="106472" x="6197600" y="5524500"/>
          <p14:tracePt t="106485" x="6191250" y="5524500"/>
          <p14:tracePt t="106498" x="6184900" y="5518150"/>
          <p14:tracePt t="106578" x="6178550" y="5511800"/>
          <p14:tracePt t="106682" x="6178550" y="5505450"/>
          <p14:tracePt t="107090" x="6197600" y="5499100"/>
          <p14:tracePt t="107140" x="6292850" y="5492750"/>
          <p14:tracePt t="107163" x="6343650" y="5480050"/>
          <p14:tracePt t="107177" x="6369050" y="5473700"/>
          <p14:tracePt t="107207" x="6388100" y="5461000"/>
          <p14:tracePt t="107223" x="6400800" y="5461000"/>
          <p14:tracePt t="107240" x="6419850" y="5461000"/>
          <p14:tracePt t="107257" x="6426200" y="5461000"/>
          <p14:tracePt t="107273" x="6438900" y="5461000"/>
          <p14:tracePt t="107307" x="6445250" y="5461000"/>
          <p14:tracePt t="107324" x="6457950" y="5461000"/>
          <p14:tracePt t="107340" x="6477000" y="5461000"/>
          <p14:tracePt t="107357" x="6496050" y="5461000"/>
          <p14:tracePt t="107374" x="6527800" y="5461000"/>
          <p14:tracePt t="107390" x="6546850" y="5454650"/>
          <p14:tracePt t="107407" x="6572250" y="5448300"/>
          <p14:tracePt t="107424" x="6616700" y="5435600"/>
          <p14:tracePt t="107440" x="6648450" y="5422900"/>
          <p14:tracePt t="107457" x="6667500" y="5416550"/>
          <p14:tracePt t="107474" x="6686550" y="5410200"/>
          <p14:tracePt t="107490" x="6699250" y="5397500"/>
          <p14:tracePt t="107507" x="6705600" y="5391150"/>
          <p14:tracePt t="107524" x="6718300" y="5378450"/>
          <p14:tracePt t="107540" x="6731000" y="5378450"/>
          <p14:tracePt t="107557" x="6743700" y="5372100"/>
          <p14:tracePt t="107574" x="6756400" y="5359400"/>
          <p14:tracePt t="107590" x="6775450" y="5359400"/>
          <p14:tracePt t="107607" x="6819900" y="5353050"/>
          <p14:tracePt t="107624" x="6902450" y="5340350"/>
          <p14:tracePt t="107640" x="6997700" y="5340350"/>
          <p14:tracePt t="107657" x="7054850" y="5340350"/>
          <p14:tracePt t="107674" x="7092950" y="5340350"/>
          <p14:tracePt t="107690" x="7137400" y="5353050"/>
          <p14:tracePt t="107707" x="7175500" y="5372100"/>
          <p14:tracePt t="107724" x="7207250" y="5403850"/>
          <p14:tracePt t="107740" x="7258050" y="5454650"/>
          <p14:tracePt t="107757" x="7283450" y="5511800"/>
          <p14:tracePt t="107774" x="7302500" y="5556250"/>
          <p14:tracePt t="107790" x="7302500" y="5581650"/>
          <p14:tracePt t="107807" x="7302500" y="5588000"/>
          <p14:tracePt t="107930" x="7296150" y="5581650"/>
          <p14:tracePt t="107976" x="7258050" y="5524500"/>
          <p14:tracePt t="108000" x="7245350" y="5511800"/>
          <p14:tracePt t="108014" x="7232650" y="5499100"/>
          <p14:tracePt t="108027" x="7219950" y="5492750"/>
          <p14:tracePt t="108040" x="7207250" y="5480050"/>
          <p14:tracePt t="108057" x="7200900" y="5480050"/>
          <p14:tracePt t="108088" x="7194550" y="5480050"/>
          <p14:tracePt t="108112" x="7194550" y="5467350"/>
          <p14:tracePt t="108128" x="7194550" y="5461000"/>
          <p14:tracePt t="108218" x="7207250" y="5461000"/>
          <p14:tracePt t="108260" x="7397750" y="5461000"/>
          <p14:tracePt t="108280" x="7531100" y="5461000"/>
          <p14:tracePt t="108294" x="7664450" y="5461000"/>
          <p14:tracePt t="108308" x="7753350" y="5461000"/>
          <p14:tracePt t="108324" x="7804150" y="5448300"/>
          <p14:tracePt t="108341" x="7816850" y="5448300"/>
          <p14:tracePt t="108426" x="7823200" y="5448300"/>
          <p14:tracePt t="108466" x="7861300" y="5448300"/>
          <p14:tracePt t="108489" x="7880350" y="5448300"/>
          <p14:tracePt t="108501" x="7893050" y="5448300"/>
          <p14:tracePt t="108610" x="7886700" y="5448300"/>
          <p14:tracePt t="108666" x="7512050" y="5632450"/>
          <p14:tracePt t="108691" x="7258050" y="5721350"/>
          <p14:tracePt t="108707" x="7092950" y="5759450"/>
          <p14:tracePt t="108724" x="6870700" y="5791200"/>
          <p14:tracePt t="108741" x="6661150" y="5791200"/>
          <p14:tracePt t="108757" x="6451600" y="5791200"/>
          <p14:tracePt t="108774" x="6286500" y="5791200"/>
          <p14:tracePt t="108791" x="6165850" y="5784850"/>
          <p14:tracePt t="108807" x="6089650" y="5778500"/>
          <p14:tracePt t="108824" x="6045200" y="5765800"/>
          <p14:tracePt t="108864" x="6038850" y="5765800"/>
          <p14:tracePt t="108962" x="6051550" y="5765800"/>
          <p14:tracePt t="109003" x="6375400" y="5765800"/>
          <p14:tracePt t="109029" x="6775450" y="5765800"/>
          <p14:tracePt t="109042" x="7105650" y="5765800"/>
          <p14:tracePt t="109057" x="7486650" y="5765800"/>
          <p14:tracePt t="109074" x="7797800" y="5765800"/>
          <p14:tracePt t="109091" x="8108950" y="5765800"/>
          <p14:tracePt t="109107" x="8426450" y="5816600"/>
          <p14:tracePt t="109124" x="8743950" y="5835650"/>
          <p14:tracePt t="109141" x="9029700" y="5854700"/>
          <p14:tracePt t="109157" x="9328150" y="5854700"/>
          <p14:tracePt t="109174" x="9652000" y="5854700"/>
          <p14:tracePt t="109191" x="9874250" y="5867400"/>
          <p14:tracePt t="109208" x="10033000" y="5867400"/>
          <p14:tracePt t="109225" x="10160000" y="5867400"/>
          <p14:tracePt t="109241" x="10179050" y="5867400"/>
          <p14:tracePt t="109258" x="10191750" y="5867400"/>
          <p14:tracePt t="109427" x="10185400" y="5867400"/>
          <p14:tracePt t="109434" x="10153650" y="5880100"/>
          <p14:tracePt t="109442" x="10121900" y="5880100"/>
          <p14:tracePt t="109458" x="9982200" y="5911850"/>
          <p14:tracePt t="109474" x="9829800" y="5924550"/>
          <p14:tracePt t="109491" x="9658350" y="5949950"/>
          <p14:tracePt t="109508" x="9321800" y="5988050"/>
          <p14:tracePt t="109525" x="8737600" y="6064250"/>
          <p14:tracePt t="109541" x="8134350" y="6064250"/>
          <p14:tracePt t="109558" x="7486650" y="6064250"/>
          <p14:tracePt t="109562" x="7188200" y="6064250"/>
          <p14:tracePt t="109575" x="6883400" y="6064250"/>
          <p14:tracePt t="109591" x="6432550" y="6064250"/>
          <p14:tracePt t="109609" x="6089650" y="6064250"/>
          <p14:tracePt t="109625" x="6019800" y="6064250"/>
          <p14:tracePt t="109641" x="5994400" y="6064250"/>
          <p14:tracePt t="109658" x="5975350" y="6064250"/>
          <p14:tracePt t="109675" x="5949950" y="6064250"/>
          <p14:tracePt t="109708" x="5930900" y="6064250"/>
          <p14:tracePt t="109725" x="5924550" y="6064250"/>
          <p14:tracePt t="110082" x="5892800" y="6064250"/>
          <p14:tracePt t="110090" x="5746750" y="6064250"/>
          <p14:tracePt t="110098" x="5461000" y="6121400"/>
          <p14:tracePt t="110108" x="5175250" y="6184900"/>
          <p14:tracePt t="110125" x="5035550" y="6197600"/>
          <p14:tracePt t="110158" x="5022850" y="6197600"/>
          <p14:tracePt t="110218" x="5022850" y="6191250"/>
          <p14:tracePt t="110226" x="5022850" y="6172200"/>
          <p14:tracePt t="110234" x="5022850" y="6153150"/>
          <p14:tracePt t="110242" x="5022850" y="6140450"/>
          <p14:tracePt t="110258" x="5035550" y="6134100"/>
          <p14:tracePt t="110275" x="5035550" y="6127750"/>
          <p14:tracePt t="110323" x="5035550" y="6121400"/>
          <p14:tracePt t="110338" x="5035550" y="6115050"/>
          <p14:tracePt t="110346" x="5041900" y="6115050"/>
          <p14:tracePt t="110358" x="5041900" y="6102350"/>
          <p14:tracePt t="110375" x="5048250" y="6089650"/>
          <p14:tracePt t="110392" x="5060950" y="6076950"/>
          <p14:tracePt t="110409" x="5073650" y="6064250"/>
          <p14:tracePt t="110490" x="5080000" y="6064250"/>
          <p14:tracePt t="111106" x="5073650" y="6064250"/>
          <p14:tracePt t="111114" x="5067300" y="6057900"/>
          <p14:tracePt t="111125" x="5060950" y="6057900"/>
          <p14:tracePt t="111142" x="5048250" y="6051550"/>
          <p14:tracePt t="111202" x="5041900" y="6051550"/>
          <p14:tracePt t="111211" x="5022850" y="6051550"/>
          <p14:tracePt t="111218" x="4997450" y="6051550"/>
          <p14:tracePt t="111226" x="4965700" y="6051550"/>
          <p14:tracePt t="111242" x="4870450" y="6070600"/>
          <p14:tracePt t="111259" x="4768850" y="6070600"/>
          <p14:tracePt t="111275" x="4578350" y="6070600"/>
          <p14:tracePt t="111292" x="4197350" y="6070600"/>
          <p14:tracePt t="111309" x="3632200" y="6070600"/>
          <p14:tracePt t="111326" x="2946400" y="6070600"/>
          <p14:tracePt t="111342" x="2324100" y="6070600"/>
          <p14:tracePt t="111359" x="1771650" y="6070600"/>
          <p14:tracePt t="111375" x="1619250" y="6070600"/>
          <p14:tracePt t="111392" x="1600200" y="6070600"/>
          <p14:tracePt t="111482" x="1593850" y="6083300"/>
          <p14:tracePt t="111490" x="1593850" y="6089650"/>
          <p14:tracePt t="111506" x="1593850" y="6102350"/>
          <p14:tracePt t="111531" x="1606550" y="6102350"/>
          <p14:tracePt t="135290" x="1619250" y="6102350"/>
          <p14:tracePt t="135298" x="1638300" y="6108700"/>
          <p14:tracePt t="135306" x="1651000" y="6115050"/>
          <p14:tracePt t="135316" x="1670050" y="6121400"/>
          <p14:tracePt t="135333" x="1739900" y="6134100"/>
          <p14:tracePt t="135350" x="1816100" y="6146800"/>
          <p14:tracePt t="135366" x="1866900" y="6146800"/>
          <p14:tracePt t="135383" x="1924050" y="6159500"/>
          <p14:tracePt t="135400" x="1949450" y="6159500"/>
          <p14:tracePt t="135417" x="1981200" y="6159500"/>
          <p14:tracePt t="135433" x="2006600" y="6159500"/>
          <p14:tracePt t="135450" x="2032000" y="6140450"/>
          <p14:tracePt t="135466" x="2044700" y="6127750"/>
          <p14:tracePt t="135483" x="2051050" y="6115050"/>
          <p14:tracePt t="135500" x="2057400" y="6115050"/>
          <p14:tracePt t="137418" x="0" y="0"/>
        </p14:tracePtLst>
      </p14:laserTraceLst>
    </p:ext>
  </p:extLs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12120" y="1600200"/>
            <a:ext cx="8229600" cy="2226733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altLang="en-US" dirty="0" smtClean="0"/>
              <a:t>Given that                          </a:t>
            </a:r>
          </a:p>
          <a:p>
            <a:pPr>
              <a:defRPr/>
            </a:pPr>
            <a:endParaRPr lang="en-US" altLang="en-US" dirty="0"/>
          </a:p>
          <a:p>
            <a:pPr marL="0" indent="0">
              <a:buNone/>
              <a:defRPr/>
            </a:pPr>
            <a:r>
              <a:rPr lang="en-US" altLang="en-US" dirty="0" smtClean="0"/>
              <a:t>              then find the first derivative of </a:t>
            </a: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1263340014"/>
              </p:ext>
            </p:extLst>
          </p:nvPr>
        </p:nvGraphicFramePr>
        <p:xfrm>
          <a:off x="8312172" y="2634956"/>
          <a:ext cx="952500" cy="4445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02" name="Equation" r:id="rId4" imgW="952200" imgH="444240" progId="Equation.DSMT4">
                  <p:embed/>
                </p:oleObj>
              </mc:Choice>
              <mc:Fallback>
                <p:oleObj name="Equation" r:id="rId4" imgW="952200" imgH="444240" progId="Equation.DSMT4">
                  <p:embed/>
                  <p:pic>
                    <p:nvPicPr>
                      <p:cNvPr id="6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8312172" y="2634956"/>
                        <a:ext cx="952500" cy="4445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3449411"/>
              </p:ext>
            </p:extLst>
          </p:nvPr>
        </p:nvGraphicFramePr>
        <p:xfrm>
          <a:off x="4787900" y="1740288"/>
          <a:ext cx="3619500" cy="5969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1803" name="Equation" r:id="rId6" imgW="3619440" imgH="596880" progId="Equation.DSMT4">
                  <p:embed/>
                </p:oleObj>
              </mc:Choice>
              <mc:Fallback>
                <p:oleObj name="Equation" r:id="rId6" imgW="3619440" imgH="596880" progId="Equation.DSMT4">
                  <p:embed/>
                  <p:pic>
                    <p:nvPicPr>
                      <p:cNvPr id="7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787900" y="1740288"/>
                        <a:ext cx="3619500" cy="5969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7290572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6262"/>
    </mc:Choice>
    <mc:Fallback xmlns="">
      <p:transition advTm="46262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5470" x="2400300" y="5349875"/>
          <p14:tracePt t="15478" x="2552700" y="5349875"/>
          <p14:tracePt t="15486" x="3048000" y="5341938"/>
          <p14:tracePt t="15503" x="4525963" y="4754563"/>
          <p14:tracePt t="15519" x="5889625" y="3992563"/>
          <p14:tracePt t="15536" x="6781800" y="3344863"/>
          <p14:tracePt t="15553" x="7070725" y="3017838"/>
          <p14:tracePt t="15569" x="7375525" y="2582863"/>
          <p14:tracePt t="15586" x="7666038" y="2217738"/>
          <p14:tracePt t="15603" x="7788275" y="2057400"/>
          <p14:tracePt t="15620" x="7788275" y="2041525"/>
          <p14:tracePt t="15790" x="7788275" y="2027238"/>
          <p14:tracePt t="15800" x="7788275" y="1997075"/>
          <p14:tracePt t="15809" x="7750175" y="1965325"/>
          <p14:tracePt t="15820" x="7635875" y="1927225"/>
          <p14:tracePt t="15836" x="7239000" y="1820863"/>
          <p14:tracePt t="15852" x="6637338" y="1774825"/>
          <p14:tracePt t="15869" x="6278563" y="1905000"/>
          <p14:tracePt t="15886" x="6111875" y="1958975"/>
          <p14:tracePt t="15903" x="6065838" y="1973263"/>
          <p14:tracePt t="15936" x="6057900" y="1973263"/>
          <p14:tracePt t="15953" x="6057900" y="1965325"/>
          <p14:tracePt t="15969" x="6103938" y="1965325"/>
          <p14:tracePt t="15986" x="6164263" y="1965325"/>
          <p14:tracePt t="16003" x="6218238" y="1965325"/>
          <p14:tracePt t="16019" x="6240463" y="1981200"/>
          <p14:tracePt t="16036" x="6248400" y="1989138"/>
          <p14:tracePt t="16053" x="6248400" y="2019300"/>
          <p14:tracePt t="16069" x="6248400" y="2057400"/>
          <p14:tracePt t="16086" x="6232525" y="2073275"/>
          <p14:tracePt t="16103" x="6188075" y="2079625"/>
          <p14:tracePt t="16119" x="6156325" y="2079625"/>
          <p14:tracePt t="16136" x="6142038" y="2073275"/>
          <p14:tracePt t="16654" x="6210300" y="2073275"/>
          <p14:tracePt t="16664" x="6316663" y="2087563"/>
          <p14:tracePt t="16670" x="6392863" y="2103438"/>
          <p14:tracePt t="16686" x="6523038" y="2125663"/>
          <p14:tracePt t="16703" x="6645275" y="2125663"/>
          <p14:tracePt t="16720" x="6705600" y="2125663"/>
          <p14:tracePt t="16806" x="6697663" y="2117725"/>
          <p14:tracePt t="16815" x="6645275" y="2095500"/>
          <p14:tracePt t="16826" x="6607175" y="2087563"/>
          <p14:tracePt t="16837" x="6545263" y="2073275"/>
          <p14:tracePt t="16853" x="6515100" y="2065338"/>
          <p14:tracePt t="16869" x="6507163" y="2065338"/>
          <p14:tracePt t="16903" x="6499225" y="2065338"/>
          <p14:tracePt t="17022" x="6492875" y="2065338"/>
          <p14:tracePt t="17032" x="6492875" y="2073275"/>
          <p14:tracePt t="17044" x="6492875" y="2117725"/>
          <p14:tracePt t="17056" x="6492875" y="2155825"/>
          <p14:tracePt t="17070" x="6492875" y="2209800"/>
          <p14:tracePt t="17086" x="6492875" y="2247900"/>
          <p14:tracePt t="17103" x="6492875" y="2270125"/>
          <p14:tracePt t="17120" x="6484938" y="2286000"/>
          <p14:tracePt t="23782" x="6492875" y="2286000"/>
          <p14:tracePt t="23792" x="6537325" y="2247900"/>
          <p14:tracePt t="23806" x="6613525" y="2201863"/>
          <p14:tracePt t="23822" x="6613525" y="2193925"/>
          <p14:tracePt t="23885" x="6613525" y="2187575"/>
          <p14:tracePt t="23893" x="6575425" y="2187575"/>
          <p14:tracePt t="23905" x="6515100" y="2155825"/>
          <p14:tracePt t="23922" x="6446838" y="2149475"/>
          <p14:tracePt t="24013" x="6430963" y="2141538"/>
          <p14:tracePt t="24022" x="6423025" y="2133600"/>
          <p14:tracePt t="24029" x="6408738" y="2125663"/>
          <p14:tracePt t="24039" x="6392863" y="2117725"/>
          <p14:tracePt t="24056" x="6370638" y="2095500"/>
          <p14:tracePt t="24072" x="6346825" y="2073275"/>
          <p14:tracePt t="24089" x="6324600" y="2065338"/>
          <p14:tracePt t="24106" x="6302375" y="2049463"/>
          <p14:tracePt t="24122" x="6270625" y="2041525"/>
          <p14:tracePt t="24139" x="6264275" y="2041525"/>
          <p14:tracePt t="24156" x="6248400" y="2041525"/>
          <p14:tracePt t="24172" x="6218238" y="2087563"/>
          <p14:tracePt t="24189" x="6172200" y="2187575"/>
          <p14:tracePt t="24206" x="6164263" y="2201863"/>
          <p14:tracePt t="24294" x="6164263" y="2179638"/>
          <p14:tracePt t="24304" x="6188075" y="2095500"/>
          <p14:tracePt t="24315" x="6232525" y="2003425"/>
          <p14:tracePt t="24324" x="6278563" y="1882775"/>
          <p14:tracePt t="24339" x="6416675" y="1531938"/>
          <p14:tracePt t="24356" x="6569075" y="1257300"/>
          <p14:tracePt t="24372" x="6713538" y="1089025"/>
          <p14:tracePt t="24389" x="6842125" y="1036638"/>
          <p14:tracePt t="24406" x="6964363" y="1020763"/>
          <p14:tracePt t="24422" x="7146925" y="1020763"/>
          <p14:tracePt t="24439" x="7375525" y="1044575"/>
          <p14:tracePt t="24456" x="7856538" y="1196975"/>
          <p14:tracePt t="24472" x="8343900" y="1363663"/>
          <p14:tracePt t="24489" x="8770938" y="1546225"/>
          <p14:tracePt t="24506" x="9083675" y="1684338"/>
          <p14:tracePt t="24523" x="9166225" y="1736725"/>
          <p14:tracePt t="24540" x="9174163" y="1736725"/>
          <p14:tracePt t="24581" x="9159875" y="1736725"/>
          <p14:tracePt t="24589" x="9121775" y="1736725"/>
          <p14:tracePt t="24598" x="9059863" y="1722438"/>
          <p14:tracePt t="24606" x="9013825" y="1714500"/>
          <p14:tracePt t="24623" x="8999538" y="1706563"/>
          <p14:tracePt t="24710" x="8983663" y="1706563"/>
          <p14:tracePt t="24718" x="8931275" y="1698625"/>
          <p14:tracePt t="24726" x="8847138" y="1684338"/>
          <p14:tracePt t="24740" x="8740775" y="1684338"/>
          <p14:tracePt t="24757" x="7993063" y="2041525"/>
          <p14:tracePt t="24773" x="7756525" y="2149475"/>
          <p14:tracePt t="24789" x="7124700" y="2255838"/>
          <p14:tracePt t="24806" x="6819900" y="2255838"/>
          <p14:tracePt t="24824" x="6697663" y="2255838"/>
          <p14:tracePt t="24840" x="6667500" y="2239963"/>
          <p14:tracePt t="24856" x="6645275" y="2111375"/>
          <p14:tracePt t="24873" x="6645275" y="1927225"/>
          <p14:tracePt t="24890" x="6651625" y="1782763"/>
          <p14:tracePt t="24918" x="6667500" y="1730375"/>
          <p14:tracePt t="24941" x="6667500" y="1722438"/>
          <p14:tracePt t="24956" x="6651625" y="1714500"/>
          <p14:tracePt t="24972" x="6545263" y="1714500"/>
          <p14:tracePt t="24989" x="6454775" y="1706563"/>
          <p14:tracePt t="25006" x="6378575" y="1706563"/>
          <p14:tracePt t="25023" x="6332538" y="1730375"/>
          <p14:tracePt t="25039" x="6324600" y="1736725"/>
          <p14:tracePt t="25113" x="6324600" y="1730375"/>
          <p14:tracePt t="25123" x="6324600" y="1706563"/>
          <p14:tracePt t="25140" x="6324600" y="1692275"/>
          <p14:tracePt t="25157" x="6308725" y="1668463"/>
          <p14:tracePt t="25173" x="6286500" y="1668463"/>
          <p14:tracePt t="25189" x="6256338" y="1668463"/>
          <p14:tracePt t="25206" x="6218238" y="1668463"/>
          <p14:tracePt t="25223" x="6126163" y="1722438"/>
          <p14:tracePt t="25240" x="6019800" y="1965325"/>
          <p14:tracePt t="25256" x="5973763" y="2217738"/>
          <p14:tracePt t="25273" x="5959475" y="2422525"/>
          <p14:tracePt t="25290" x="6003925" y="2590800"/>
          <p14:tracePt t="25306" x="6118225" y="2727325"/>
          <p14:tracePt t="25323" x="6378575" y="2811463"/>
          <p14:tracePt t="25340" x="6835775" y="2827338"/>
          <p14:tracePt t="25357" x="7635875" y="2628900"/>
          <p14:tracePt t="25373" x="8077200" y="2308225"/>
          <p14:tracePt t="25390" x="8343900" y="1965325"/>
          <p14:tracePt t="25406" x="8450263" y="1752600"/>
          <p14:tracePt t="25423" x="8474075" y="1622425"/>
          <p14:tracePt t="25440" x="8474075" y="1546225"/>
          <p14:tracePt t="25456" x="8450263" y="1524000"/>
          <p14:tracePt t="25473" x="8442325" y="1516063"/>
          <p14:tracePt t="25549" x="8450263" y="1516063"/>
          <p14:tracePt t="25557" x="8466138" y="1516063"/>
          <p14:tracePt t="25565" x="8496300" y="1524000"/>
          <p14:tracePt t="25573" x="8512175" y="1539875"/>
          <p14:tracePt t="25590" x="8572500" y="1554163"/>
          <p14:tracePt t="25606" x="8610600" y="1577975"/>
          <p14:tracePt t="25623" x="8656638" y="1744663"/>
          <p14:tracePt t="25640" x="8686800" y="2011363"/>
          <p14:tracePt t="25656" x="8702675" y="2209800"/>
          <p14:tracePt t="25673" x="8670925" y="2354263"/>
          <p14:tracePt t="25690" x="8602663" y="2454275"/>
          <p14:tracePt t="25706" x="8542338" y="2484438"/>
          <p14:tracePt t="25723" x="8480425" y="2484438"/>
          <p14:tracePt t="25742" x="8313738" y="2416175"/>
          <p14:tracePt t="25757" x="8245475" y="2346325"/>
          <p14:tracePt t="25773" x="7985125" y="2027238"/>
          <p14:tracePt t="25790" x="7932738" y="1882775"/>
          <p14:tracePt t="25806" x="7902575" y="1828800"/>
          <p14:tracePt t="25823" x="7902575" y="1820863"/>
          <p14:tracePt t="25861" x="7894638" y="1812925"/>
          <p14:tracePt t="25873" x="7886700" y="1812925"/>
          <p14:tracePt t="25890" x="7772400" y="1866900"/>
          <p14:tracePt t="25906" x="7597775" y="1981200"/>
          <p14:tracePt t="25923" x="7323138" y="2111375"/>
          <p14:tracePt t="25940" x="6972300" y="2255838"/>
          <p14:tracePt t="25942" x="6842125" y="2308225"/>
          <p14:tracePt t="25956" x="6751638" y="2346325"/>
          <p14:tracePt t="25973" x="6537325" y="2384425"/>
          <p14:tracePt t="25990" x="6507163" y="2384425"/>
          <p14:tracePt t="26023" x="6507163" y="2316163"/>
          <p14:tracePt t="26040" x="6515100" y="2232025"/>
          <p14:tracePt t="26056" x="6575425" y="2133600"/>
          <p14:tracePt t="26073" x="6599238" y="2087563"/>
          <p14:tracePt t="26150" x="6599238" y="2111375"/>
          <p14:tracePt t="26161" x="6599238" y="2171700"/>
          <p14:tracePt t="26173" x="6591300" y="2301875"/>
          <p14:tracePt t="26190" x="6591300" y="2422525"/>
          <p14:tracePt t="26206" x="6591300" y="2514600"/>
          <p14:tracePt t="26223" x="6591300" y="2530475"/>
          <p14:tracePt t="27366" x="6583363" y="2530475"/>
          <p14:tracePt t="27382" x="6561138" y="2522538"/>
          <p14:tracePt t="27389" x="6553200" y="2514600"/>
          <p14:tracePt t="27614" x="6545263" y="2514600"/>
          <p14:tracePt t="27693" x="6545263" y="2522538"/>
          <p14:tracePt t="27725" x="6553200" y="2522538"/>
          <p14:tracePt t="27734" x="6561138" y="2522538"/>
        </p14:tracePtLst>
      </p14:laserTraceLst>
    </p:ext>
  </p:extLs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4982" t="31822" r="18636" b="21435"/>
          <a:stretch/>
        </p:blipFill>
        <p:spPr>
          <a:xfrm>
            <a:off x="2257063" y="1678328"/>
            <a:ext cx="6964262" cy="394789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4473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1008"/>
    </mc:Choice>
    <mc:Fallback xmlns="">
      <p:transition advTm="7100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1401" x="6492875" y="2522538"/>
          <p14:tracePt t="1408" x="6264275" y="2460625"/>
          <p14:tracePt t="1419" x="5897563" y="2370138"/>
          <p14:tracePt t="1436" x="5105400" y="2201863"/>
          <p14:tracePt t="1453" x="4297363" y="2193925"/>
          <p14:tracePt t="1469" x="3429000" y="2193925"/>
          <p14:tracePt t="1486" x="2827338" y="2193925"/>
          <p14:tracePt t="1503" x="2651125" y="2217738"/>
          <p14:tracePt t="1519" x="2628900" y="2217738"/>
          <p14:tracePt t="1576" x="2620963" y="2217738"/>
          <p14:tracePt t="1601" x="2620963" y="2193925"/>
          <p14:tracePt t="1608" x="2628900" y="2187575"/>
          <p14:tracePt t="1619" x="2636838" y="2179638"/>
          <p14:tracePt t="1824" x="2651125" y="2179638"/>
          <p14:tracePt t="1833" x="2759075" y="2201863"/>
          <p14:tracePt t="1839" x="2963863" y="2263775"/>
          <p14:tracePt t="1853" x="3254375" y="2346325"/>
          <p14:tracePt t="1870" x="3627438" y="2454275"/>
          <p14:tracePt t="1886" x="3733800" y="2484438"/>
          <p14:tracePt t="1903" x="3825875" y="2506663"/>
          <p14:tracePt t="1919" x="4038600" y="2560638"/>
          <p14:tracePt t="1936" x="4251325" y="2560638"/>
          <p14:tracePt t="1953" x="4427538" y="2552700"/>
          <p14:tracePt t="1970" x="4449763" y="2544763"/>
          <p14:tracePt t="2016" x="4457700" y="2544763"/>
          <p14:tracePt t="2032" x="4449763" y="2530475"/>
          <p14:tracePt t="2040" x="4435475" y="2530475"/>
          <p14:tracePt t="2053" x="4419600" y="2530475"/>
          <p14:tracePt t="2256" x="4403725" y="2530475"/>
          <p14:tracePt t="2264" x="4373563" y="2522538"/>
          <p14:tracePt t="2275" x="4321175" y="2506663"/>
          <p14:tracePt t="2287" x="4221163" y="2498725"/>
          <p14:tracePt t="2303" x="4092575" y="2498725"/>
          <p14:tracePt t="2319" x="3848100" y="2552700"/>
          <p14:tracePt t="2336" x="3657600" y="2568575"/>
          <p14:tracePt t="2353" x="3573463" y="2568575"/>
          <p14:tracePt t="2369" x="3543300" y="2568575"/>
          <p14:tracePt t="2408" x="3543300" y="2560638"/>
          <p14:tracePt t="2420" x="3543300" y="2536825"/>
          <p14:tracePt t="2436" x="3543300" y="2506663"/>
          <p14:tracePt t="2552" x="3543300" y="2498725"/>
          <p14:tracePt t="2560" x="3535363" y="2498725"/>
          <p14:tracePt t="2570" x="3527425" y="2498725"/>
          <p14:tracePt t="2586" x="3505200" y="2492375"/>
          <p14:tracePt t="2603" x="3505200" y="2484438"/>
          <p14:tracePt t="2832" x="3521075" y="2484438"/>
          <p14:tracePt t="2839" x="3565525" y="2484438"/>
          <p14:tracePt t="2848" x="3597275" y="2484438"/>
          <p14:tracePt t="2856" x="3649663" y="2484438"/>
          <p14:tracePt t="2870" x="3717925" y="2476500"/>
          <p14:tracePt t="2887" x="3886200" y="2446338"/>
          <p14:tracePt t="2903" x="3962400" y="2430463"/>
          <p14:tracePt t="2921" x="4229100" y="2370138"/>
          <p14:tracePt t="2937" x="4365625" y="2354263"/>
          <p14:tracePt t="2953" x="4397375" y="2346325"/>
          <p14:tracePt t="3128" x="4411663" y="2346325"/>
          <p14:tracePt t="3144" x="4427538" y="2346325"/>
          <p14:tracePt t="3153" x="4441825" y="2346325"/>
          <p14:tracePt t="3160" x="4465638" y="2346325"/>
          <p14:tracePt t="3170" x="4495800" y="2362200"/>
          <p14:tracePt t="3186" x="4541838" y="2370138"/>
          <p14:tracePt t="3203" x="4564063" y="2370138"/>
          <p14:tracePt t="3220" x="4579938" y="2378075"/>
          <p14:tracePt t="3312" x="4572000" y="2378075"/>
          <p14:tracePt t="3320" x="4533900" y="2370138"/>
          <p14:tracePt t="3328" x="4495800" y="2362200"/>
          <p14:tracePt t="3338" x="4441825" y="2346325"/>
          <p14:tracePt t="3353" x="4351338" y="2324100"/>
          <p14:tracePt t="3370" x="4321175" y="2308225"/>
          <p14:tracePt t="3387" x="4305300" y="2308225"/>
          <p14:tracePt t="3403" x="4289425" y="2308225"/>
          <p14:tracePt t="3420" x="4283075" y="2308225"/>
          <p14:tracePt t="3437" x="4244975" y="2332038"/>
          <p14:tracePt t="3453" x="4152900" y="2400300"/>
          <p14:tracePt t="3470" x="4068763" y="2476500"/>
          <p14:tracePt t="3487" x="4000500" y="2522538"/>
          <p14:tracePt t="3503" x="3902075" y="2582863"/>
          <p14:tracePt t="3520" x="3894138" y="2582863"/>
          <p14:tracePt t="3640" x="3902075" y="2574925"/>
          <p14:tracePt t="3648" x="3916363" y="2552700"/>
          <p14:tracePt t="3657" x="3924300" y="2552700"/>
          <p14:tracePt t="3888" x="3940175" y="2552700"/>
          <p14:tracePt t="3896" x="3984625" y="2552700"/>
          <p14:tracePt t="3904" x="4060825" y="2536825"/>
          <p14:tracePt t="3920" x="4206875" y="2498725"/>
          <p14:tracePt t="3937" x="4283075" y="2484438"/>
          <p14:tracePt t="3953" x="4381500" y="2454275"/>
          <p14:tracePt t="3970" x="4449763" y="2422525"/>
          <p14:tracePt t="3987" x="4518025" y="2392363"/>
          <p14:tracePt t="4004" x="4549775" y="2370138"/>
          <p14:tracePt t="4037" x="4564063" y="2354263"/>
          <p14:tracePt t="4054" x="4587875" y="2301875"/>
          <p14:tracePt t="4071" x="4602163" y="2255838"/>
          <p14:tracePt t="4087" x="4618038" y="2247900"/>
          <p14:tracePt t="4103" x="4656138" y="2209800"/>
          <p14:tracePt t="4137" x="4664075" y="2209800"/>
          <p14:tracePt t="4154" x="4678363" y="2209800"/>
          <p14:tracePt t="4170" x="4686300" y="2209800"/>
          <p14:tracePt t="4187" x="4708525" y="2217738"/>
          <p14:tracePt t="4204" x="4762500" y="2239963"/>
          <p14:tracePt t="4220" x="4800600" y="2278063"/>
          <p14:tracePt t="4237" x="4822825" y="2339975"/>
          <p14:tracePt t="4254" x="4830763" y="2354263"/>
          <p14:tracePt t="4270" x="4838700" y="2362200"/>
          <p14:tracePt t="4440" x="4854575" y="2370138"/>
          <p14:tracePt t="4448" x="4860925" y="2370138"/>
          <p14:tracePt t="4456" x="4876800" y="2370138"/>
          <p14:tracePt t="4470" x="4884738" y="2378075"/>
          <p14:tracePt t="4488" x="4899025" y="2384425"/>
          <p14:tracePt t="4504" x="4914900" y="2400300"/>
          <p14:tracePt t="4584" x="4922838" y="2400300"/>
          <p14:tracePt t="4600" x="4937125" y="2400300"/>
          <p14:tracePt t="4608" x="4975225" y="2392363"/>
          <p14:tracePt t="4620" x="4991100" y="2378075"/>
          <p14:tracePt t="4637" x="5029200" y="2354263"/>
          <p14:tracePt t="4654" x="5051425" y="2346325"/>
          <p14:tracePt t="4670" x="5059363" y="2339975"/>
          <p14:tracePt t="4720" x="5067300" y="2339975"/>
          <p14:tracePt t="4736" x="5075238" y="2339975"/>
          <p14:tracePt t="4744" x="5089525" y="2339975"/>
          <p14:tracePt t="4754" x="5105400" y="2346325"/>
          <p14:tracePt t="4771" x="5181600" y="2408238"/>
          <p14:tracePt t="4776" x="5235575" y="2446338"/>
          <p14:tracePt t="4787" x="5303838" y="2476500"/>
          <p14:tracePt t="4804" x="5432425" y="2530475"/>
          <p14:tracePt t="4821" x="5546725" y="2568575"/>
          <p14:tracePt t="4837" x="5630863" y="2574925"/>
          <p14:tracePt t="4854" x="5684838" y="2574925"/>
          <p14:tracePt t="4871" x="5692775" y="2574925"/>
          <p14:tracePt t="4887" x="5699125" y="2574925"/>
          <p14:tracePt t="4920" x="5707063" y="2574925"/>
          <p14:tracePt t="5064" x="5715000" y="2574925"/>
          <p14:tracePt t="5080" x="5730875" y="2560638"/>
          <p14:tracePt t="5112" x="5737225" y="2552700"/>
          <p14:tracePt t="5120" x="5737225" y="2544763"/>
          <p14:tracePt t="5162" x="5737225" y="2530475"/>
          <p14:tracePt t="5168" x="5737225" y="2514600"/>
          <p14:tracePt t="5328" x="5745163" y="2514600"/>
          <p14:tracePt t="5336" x="5768975" y="2522538"/>
          <p14:tracePt t="5345" x="5821363" y="2530475"/>
          <p14:tracePt t="5354" x="5859463" y="2544763"/>
          <p14:tracePt t="5371" x="5935663" y="2560638"/>
          <p14:tracePt t="5387" x="6049963" y="2560638"/>
          <p14:tracePt t="5404" x="6142038" y="2560638"/>
          <p14:tracePt t="5421" x="6156325" y="2560638"/>
          <p14:tracePt t="5437" x="6164263" y="2560638"/>
          <p14:tracePt t="5576" x="6172200" y="2560638"/>
          <p14:tracePt t="5592" x="6188075" y="2560638"/>
          <p14:tracePt t="5600" x="6202363" y="2552700"/>
          <p14:tracePt t="5623" x="6218238" y="2552700"/>
          <p14:tracePt t="5632" x="6226175" y="2544763"/>
          <p14:tracePt t="5640" x="6226175" y="2536825"/>
          <p14:tracePt t="5664" x="6232525" y="2530475"/>
          <p14:tracePt t="5672" x="6240463" y="2522538"/>
          <p14:tracePt t="5687" x="6248400" y="2498725"/>
          <p14:tracePt t="5704" x="6248400" y="2484438"/>
          <p14:tracePt t="5721" x="6248400" y="2476500"/>
          <p14:tracePt t="5737" x="6248400" y="2460625"/>
          <p14:tracePt t="5754" x="6248400" y="2454275"/>
          <p14:tracePt t="5848" x="6256338" y="2454275"/>
          <p14:tracePt t="5856" x="6264275" y="2438400"/>
          <p14:tracePt t="5865" x="6278563" y="2422525"/>
          <p14:tracePt t="5872" x="6316663" y="2416175"/>
          <p14:tracePt t="5887" x="6362700" y="2392363"/>
          <p14:tracePt t="5904" x="6430963" y="2362200"/>
          <p14:tracePt t="5921" x="6477000" y="2332038"/>
          <p14:tracePt t="5938" x="6499225" y="2308225"/>
          <p14:tracePt t="5954" x="6507163" y="2308225"/>
          <p14:tracePt t="6017" x="6507163" y="2301875"/>
          <p14:tracePt t="6024" x="6515100" y="2301875"/>
          <p14:tracePt t="6032" x="6515100" y="2286000"/>
          <p14:tracePt t="6040" x="6523038" y="2278063"/>
          <p14:tracePt t="6054" x="6530975" y="2263775"/>
          <p14:tracePt t="6071" x="6530975" y="2232025"/>
          <p14:tracePt t="6088" x="6545263" y="2209800"/>
          <p14:tracePt t="6104" x="6553200" y="2171700"/>
          <p14:tracePt t="6121" x="6561138" y="2133600"/>
          <p14:tracePt t="6138" x="6569075" y="2095500"/>
          <p14:tracePt t="6154" x="6575425" y="2073275"/>
          <p14:tracePt t="6188" x="6583363" y="2065338"/>
          <p14:tracePt t="6264" x="6607175" y="2065338"/>
          <p14:tracePt t="6273" x="6629400" y="2065338"/>
          <p14:tracePt t="6280" x="6651625" y="2073275"/>
          <p14:tracePt t="6289" x="6667500" y="2087563"/>
          <p14:tracePt t="6304" x="6735763" y="2141538"/>
          <p14:tracePt t="6321" x="6781800" y="2239963"/>
          <p14:tracePt t="6338" x="6804025" y="2301875"/>
          <p14:tracePt t="6354" x="6811963" y="2339975"/>
          <p14:tracePt t="6448" x="6811963" y="2324100"/>
          <p14:tracePt t="6456" x="6811963" y="2278063"/>
          <p14:tracePt t="6465" x="6819900" y="2209800"/>
          <p14:tracePt t="6473" x="6835775" y="2163763"/>
          <p14:tracePt t="6488" x="6850063" y="2057400"/>
          <p14:tracePt t="6504" x="6873875" y="1935163"/>
          <p14:tracePt t="6521" x="6880225" y="1866900"/>
          <p14:tracePt t="6538" x="6880225" y="1820863"/>
          <p14:tracePt t="6554" x="6880225" y="1812925"/>
          <p14:tracePt t="6571" x="6880225" y="1798638"/>
          <p14:tracePt t="6605" x="6850063" y="1782763"/>
          <p14:tracePt t="6621" x="6804025" y="1782763"/>
          <p14:tracePt t="6639" x="6751638" y="1782763"/>
          <p14:tracePt t="6655" x="6689725" y="1844675"/>
          <p14:tracePt t="6673" x="6675438" y="1866900"/>
          <p14:tracePt t="6688" x="6675438" y="1889125"/>
          <p14:tracePt t="6705" x="6675438" y="1897063"/>
          <p14:tracePt t="6721" x="6697663" y="1912938"/>
          <p14:tracePt t="6738" x="6727825" y="1912938"/>
          <p14:tracePt t="6755" x="6751638" y="1912938"/>
          <p14:tracePt t="6788" x="6765925" y="1912938"/>
          <p14:tracePt t="6805" x="6765925" y="1897063"/>
          <p14:tracePt t="6821" x="6727825" y="1858963"/>
          <p14:tracePt t="6838" x="6637338" y="1844675"/>
          <p14:tracePt t="6855" x="6507163" y="1828800"/>
          <p14:tracePt t="6871" x="6400800" y="1828800"/>
          <p14:tracePt t="6888" x="6332538" y="1866900"/>
          <p14:tracePt t="6905" x="6332538" y="1882775"/>
          <p14:tracePt t="6921" x="6370638" y="1920875"/>
          <p14:tracePt t="6938" x="6454775" y="1935163"/>
          <p14:tracePt t="6955" x="6575425" y="1965325"/>
          <p14:tracePt t="6972" x="6667500" y="1973263"/>
          <p14:tracePt t="6989" x="6705600" y="1973263"/>
          <p14:tracePt t="7005" x="6713538" y="1973263"/>
          <p14:tracePt t="7021" x="6713538" y="1958975"/>
          <p14:tracePt t="7039" x="6607175" y="1927225"/>
          <p14:tracePt t="7055" x="6499225" y="1920875"/>
          <p14:tracePt t="7071" x="6400800" y="1920875"/>
          <p14:tracePt t="7088" x="6270625" y="2111375"/>
          <p14:tracePt t="7105" x="6226175" y="2293938"/>
          <p14:tracePt t="7121" x="6226175" y="2454275"/>
          <p14:tracePt t="7138" x="6316663" y="2530475"/>
          <p14:tracePt t="7155" x="6430963" y="2536825"/>
          <p14:tracePt t="7171" x="6569075" y="2492375"/>
          <p14:tracePt t="7190" x="6675438" y="2378075"/>
          <p14:tracePt t="7205" x="6713538" y="2239963"/>
          <p14:tracePt t="7221" x="6713538" y="2125663"/>
          <p14:tracePt t="7238" x="6667500" y="2057400"/>
          <p14:tracePt t="7255" x="6599238" y="2041525"/>
          <p14:tracePt t="7271" x="6569075" y="2041525"/>
          <p14:tracePt t="7288" x="6484938" y="2179638"/>
          <p14:tracePt t="7305" x="6446838" y="2346325"/>
          <p14:tracePt t="7321" x="6492875" y="2484438"/>
          <p14:tracePt t="7338" x="6569075" y="2560638"/>
          <p14:tracePt t="7355" x="6659563" y="2568575"/>
          <p14:tracePt t="7371" x="6789738" y="2498725"/>
          <p14:tracePt t="7389" x="6858000" y="2354263"/>
          <p14:tracePt t="7405" x="6880225" y="2179638"/>
          <p14:tracePt t="7421" x="6873875" y="2027238"/>
          <p14:tracePt t="7439" x="6759575" y="1897063"/>
          <p14:tracePt t="7455" x="6713538" y="1889125"/>
          <p14:tracePt t="7471" x="6599238" y="1897063"/>
          <p14:tracePt t="7489" x="6484938" y="2125663"/>
          <p14:tracePt t="7505" x="6454775" y="2354263"/>
          <p14:tracePt t="7521" x="6492875" y="2530475"/>
          <p14:tracePt t="7538" x="6583363" y="2606675"/>
          <p14:tracePt t="7555" x="6683375" y="2613025"/>
          <p14:tracePt t="7571" x="6835775" y="2552700"/>
          <p14:tracePt t="7588" x="6934200" y="2422525"/>
          <p14:tracePt t="7607" x="6950075" y="2187575"/>
          <p14:tracePt t="7621" x="6950075" y="2117725"/>
          <p14:tracePt t="7639" x="6850063" y="1989138"/>
          <p14:tracePt t="7655" x="6811963" y="1981200"/>
          <p14:tracePt t="7671" x="6721475" y="1981200"/>
          <p14:tracePt t="7690" x="6583363" y="2103438"/>
          <p14:tracePt t="7705" x="6545263" y="2263775"/>
          <p14:tracePt t="7721" x="6545263" y="2430463"/>
          <p14:tracePt t="7738" x="6569075" y="2522538"/>
          <p14:tracePt t="7755" x="6607175" y="2536825"/>
          <p14:tracePt t="7772" x="6683375" y="2498725"/>
          <p14:tracePt t="7788" x="6759575" y="2339975"/>
          <p14:tracePt t="7807" x="6765925" y="2079625"/>
          <p14:tracePt t="7822" x="6759575" y="2011363"/>
          <p14:tracePt t="7839" x="6651625" y="1905000"/>
          <p14:tracePt t="7855" x="6591300" y="1889125"/>
          <p14:tracePt t="7872" x="6561138" y="1889125"/>
          <p14:tracePt t="7889" x="6523038" y="1943100"/>
          <p14:tracePt t="7905" x="6515100" y="2019300"/>
          <p14:tracePt t="7922" x="6523038" y="2073275"/>
          <p14:tracePt t="7938" x="6569075" y="2087563"/>
          <p14:tracePt t="7955" x="6607175" y="2095500"/>
          <p14:tracePt t="7972" x="6613525" y="2095500"/>
          <p14:tracePt t="7988" x="6651625" y="2065338"/>
          <p14:tracePt t="8005" x="6651625" y="2035175"/>
          <p14:tracePt t="8022" x="6651625" y="2019300"/>
          <p14:tracePt t="8038" x="6651625" y="2011363"/>
          <p14:tracePt t="16952" x="6645275" y="2011363"/>
          <p14:tracePt t="17016" x="6637338" y="2011363"/>
          <p14:tracePt t="17040" x="6637338" y="2057400"/>
          <p14:tracePt t="17048" x="6637338" y="2087563"/>
          <p14:tracePt t="17058" x="6637338" y="2111375"/>
          <p14:tracePt t="17075" x="6629400" y="2149475"/>
          <p14:tracePt t="17092" x="6621463" y="2171700"/>
          <p14:tracePt t="17108" x="6613525" y="2193925"/>
          <p14:tracePt t="17125" x="6607175" y="2201863"/>
          <p14:tracePt t="17141" x="6607175" y="2209800"/>
          <p14:tracePt t="17158" x="6599238" y="2217738"/>
          <p14:tracePt t="17399" x="6599238" y="2232025"/>
          <p14:tracePt t="17407" x="6591300" y="2263775"/>
          <p14:tracePt t="17415" x="6583363" y="2270125"/>
          <p14:tracePt t="17425" x="6583363" y="2286000"/>
          <p14:tracePt t="17442" x="6569075" y="2286000"/>
          <p14:tracePt t="17736" x="6569075" y="2293938"/>
          <p14:tracePt t="17778" x="6583363" y="2301875"/>
          <p14:tracePt t="17928" x="6591300" y="2301875"/>
          <p14:tracePt t="17961" x="6591300" y="2293938"/>
          <p14:tracePt t="17968" x="6591300" y="2278063"/>
          <p14:tracePt t="17978" x="6591300" y="2263775"/>
          <p14:tracePt t="17992" x="6591300" y="2255838"/>
          <p14:tracePt t="18009" x="6591300" y="2239963"/>
          <p14:tracePt t="18025" x="6607175" y="2217738"/>
          <p14:tracePt t="18042" x="6607175" y="2201863"/>
          <p14:tracePt t="18059" x="6613525" y="2193925"/>
          <p14:tracePt t="18076" x="6621463" y="2179638"/>
          <p14:tracePt t="18092" x="6621463" y="2155825"/>
          <p14:tracePt t="18109" x="6621463" y="2141538"/>
          <p14:tracePt t="18126" x="6629400" y="2117725"/>
          <p14:tracePt t="18142" x="6629400" y="2111375"/>
          <p14:tracePt t="18159" x="6629400" y="2095500"/>
          <p14:tracePt t="18177" x="6629400" y="2073275"/>
          <p14:tracePt t="18192" x="6613525" y="2057400"/>
          <p14:tracePt t="18209" x="6569075" y="2057400"/>
          <p14:tracePt t="18225" x="6492875" y="2027238"/>
          <p14:tracePt t="18242" x="6400800" y="1997075"/>
          <p14:tracePt t="18259" x="6286500" y="1965325"/>
          <p14:tracePt t="18276" x="6172200" y="1943100"/>
          <p14:tracePt t="18292" x="6019800" y="1920875"/>
          <p14:tracePt t="18309" x="5807075" y="1920875"/>
          <p14:tracePt t="18326" x="5584825" y="1920875"/>
          <p14:tracePt t="18343" x="5151438" y="1920875"/>
          <p14:tracePt t="18359" x="5045075" y="1935163"/>
          <p14:tracePt t="18375" x="4808538" y="2049463"/>
          <p14:tracePt t="18392" x="4686300" y="2171700"/>
          <p14:tracePt t="18409" x="4625975" y="2308225"/>
          <p14:tracePt t="18425" x="4572000" y="2476500"/>
          <p14:tracePt t="18442" x="4564063" y="2644775"/>
          <p14:tracePt t="18459" x="4564063" y="2811463"/>
          <p14:tracePt t="18475" x="4564063" y="2949575"/>
          <p14:tracePt t="18492" x="4564063" y="3025775"/>
          <p14:tracePt t="18509" x="4564063" y="3078163"/>
          <p14:tracePt t="18527" x="4533900" y="3132138"/>
          <p14:tracePt t="18543" x="4479925" y="3184525"/>
          <p14:tracePt t="18559" x="4427538" y="3216275"/>
          <p14:tracePt t="18575" x="4244975" y="3292475"/>
          <p14:tracePt t="18593" x="4106863" y="3352800"/>
          <p14:tracePt t="18609" x="3984625" y="3406775"/>
          <p14:tracePt t="18625" x="3908425" y="3436938"/>
          <p14:tracePt t="18642" x="3894138" y="3436938"/>
          <p14:tracePt t="18659" x="3886200" y="3444875"/>
          <p14:tracePt t="18720" x="3886200" y="3451225"/>
          <p14:tracePt t="18728" x="3886200" y="3459163"/>
          <p14:tracePt t="18744" x="3886200" y="3482975"/>
          <p14:tracePt t="18752" x="3886200" y="3489325"/>
          <p14:tracePt t="18760" x="3886200" y="3513138"/>
          <p14:tracePt t="18776" x="3886200" y="3565525"/>
          <p14:tracePt t="18792" x="3886200" y="3627438"/>
          <p14:tracePt t="18809" x="3886200" y="3665538"/>
          <p14:tracePt t="18826" x="3886200" y="3711575"/>
          <p14:tracePt t="18842" x="3886200" y="3717925"/>
          <p14:tracePt t="18968" x="3886200" y="3725863"/>
          <p14:tracePt t="18976" x="3894138" y="3725863"/>
          <p14:tracePt t="18984" x="3902075" y="3725863"/>
          <p14:tracePt t="18992" x="3902075" y="3717925"/>
          <p14:tracePt t="19009" x="3916363" y="3711575"/>
          <p14:tracePt t="19026" x="3932238" y="3703638"/>
          <p14:tracePt t="19042" x="3940175" y="3695700"/>
          <p14:tracePt t="19537" x="3946525" y="3695700"/>
          <p14:tracePt t="19544" x="4008438" y="3687763"/>
          <p14:tracePt t="19552" x="4229100" y="3559175"/>
          <p14:tracePt t="19560" x="4610100" y="3360738"/>
          <p14:tracePt t="19576" x="5097463" y="3094038"/>
          <p14:tracePt t="19592" x="5203825" y="3048000"/>
          <p14:tracePt t="19609" x="5265738" y="3009900"/>
          <p14:tracePt t="19626" x="5311775" y="2979738"/>
          <p14:tracePt t="19642" x="5372100" y="2917825"/>
          <p14:tracePt t="19659" x="5440363" y="2827338"/>
          <p14:tracePt t="19676" x="5532438" y="2720975"/>
          <p14:tracePt t="19692" x="5654675" y="2606675"/>
          <p14:tracePt t="19709" x="5807075" y="2506663"/>
          <p14:tracePt t="19728" x="6019800" y="2370138"/>
          <p14:tracePt t="19743" x="6096000" y="2339975"/>
          <p14:tracePt t="19759" x="6278563" y="2255838"/>
          <p14:tracePt t="19776" x="6370638" y="2217738"/>
          <p14:tracePt t="19793" x="6446838" y="2179638"/>
          <p14:tracePt t="19809" x="6499225" y="2133600"/>
          <p14:tracePt t="19826" x="6545263" y="2103438"/>
          <p14:tracePt t="19843" x="6599238" y="2057400"/>
          <p14:tracePt t="19859" x="6629400" y="2019300"/>
          <p14:tracePt t="19876" x="6659563" y="1965325"/>
          <p14:tracePt t="19893" x="6675438" y="1935163"/>
          <p14:tracePt t="19909" x="6683375" y="1912938"/>
          <p14:tracePt t="19927" x="6689725" y="1905000"/>
          <p14:tracePt t="20008" x="6689725" y="1897063"/>
          <p14:tracePt t="20015" x="6697663" y="1897063"/>
          <p14:tracePt t="20040" x="6697663" y="1905000"/>
          <p14:tracePt t="20056" x="6705600" y="1905000"/>
          <p14:tracePt t="20063" x="6705600" y="1912938"/>
          <p14:tracePt t="20076" x="6705600" y="1920875"/>
          <p14:tracePt t="20093" x="6705600" y="1958975"/>
          <p14:tracePt t="20109" x="6705600" y="2003425"/>
          <p14:tracePt t="20127" x="6689725" y="2049463"/>
          <p14:tracePt t="20143" x="6689725" y="2073275"/>
          <p14:tracePt t="20159" x="6675438" y="2095500"/>
          <p14:tracePt t="20418" x="6675438" y="2103438"/>
          <p14:tracePt t="20784" x="6675438" y="2111375"/>
          <p14:tracePt t="20792" x="6675438" y="2125663"/>
          <p14:tracePt t="20800" x="6675438" y="2155825"/>
          <p14:tracePt t="20810" x="6675438" y="2179638"/>
          <p14:tracePt t="20826" x="6683375" y="2247900"/>
          <p14:tracePt t="20843" x="6689725" y="2278063"/>
          <p14:tracePt t="20860" x="6689725" y="2308225"/>
          <p14:tracePt t="20919" x="6689725" y="2316163"/>
          <p14:tracePt t="20944" x="6689725" y="2332038"/>
          <p14:tracePt t="20952" x="6689725" y="2362200"/>
          <p14:tracePt t="20960" x="6689725" y="2384425"/>
          <p14:tracePt t="20976" x="6689725" y="2454275"/>
          <p14:tracePt t="20993" x="6689725" y="2544763"/>
          <p14:tracePt t="21010" x="6689725" y="2613025"/>
          <p14:tracePt t="21026" x="6689725" y="2689225"/>
          <p14:tracePt t="21043" x="6689725" y="2789238"/>
          <p14:tracePt t="21060" x="6689725" y="2887663"/>
          <p14:tracePt t="21076" x="6689725" y="2963863"/>
          <p14:tracePt t="21093" x="6689725" y="3032125"/>
          <p14:tracePt t="21111" x="6667500" y="3101975"/>
          <p14:tracePt t="21128" x="6651625" y="3192463"/>
          <p14:tracePt t="21143" x="6621463" y="3260725"/>
          <p14:tracePt t="21160" x="6591300" y="3314700"/>
          <p14:tracePt t="21176" x="6575425" y="3344863"/>
          <p14:tracePt t="21193" x="6575425" y="3375025"/>
          <p14:tracePt t="21210" x="6569075" y="3398838"/>
          <p14:tracePt t="21226" x="6569075" y="3429000"/>
          <p14:tracePt t="21243" x="6569075" y="3459163"/>
          <p14:tracePt t="21260" x="6569075" y="3482975"/>
          <p14:tracePt t="21276" x="6569075" y="3489325"/>
          <p14:tracePt t="21399" x="6569075" y="3497263"/>
          <p14:tracePt t="21591" x="6561138" y="3497263"/>
          <p14:tracePt t="21664" x="6553200" y="3497263"/>
          <p14:tracePt t="21705" x="6553200" y="3489325"/>
          <p14:tracePt t="21712" x="6545263" y="3482975"/>
          <p14:tracePt t="21721" x="6545263" y="3475038"/>
          <p14:tracePt t="21752" x="6537325" y="3467100"/>
          <p14:tracePt t="21760" x="6537325" y="3459163"/>
          <p14:tracePt t="21768" x="6530975" y="3451225"/>
          <p14:tracePt t="21784" x="6523038" y="3444875"/>
          <p14:tracePt t="22080" x="6515100" y="3444875"/>
          <p14:tracePt t="22736" x="6507163" y="3444875"/>
          <p14:tracePt t="22744" x="6484938" y="3444875"/>
          <p14:tracePt t="22752" x="6461125" y="3444875"/>
          <p14:tracePt t="22760" x="6400800" y="3421063"/>
          <p14:tracePt t="22777" x="6188075" y="3330575"/>
          <p14:tracePt t="22794" x="5965825" y="3222625"/>
          <p14:tracePt t="22810" x="5761038" y="3101975"/>
          <p14:tracePt t="22827" x="5622925" y="3001963"/>
          <p14:tracePt t="22844" x="5546725" y="2925763"/>
          <p14:tracePt t="22861" x="5516563" y="2879725"/>
          <p14:tracePt t="22867" x="5508625" y="2865438"/>
          <p14:tracePt t="22880" x="5508625" y="2857500"/>
          <p14:tracePt t="22894" x="5502275" y="2841625"/>
          <p14:tracePt t="22911" x="5464175" y="2781300"/>
          <p14:tracePt t="22927" x="5410200" y="2720975"/>
          <p14:tracePt t="22944" x="5341938" y="2659063"/>
          <p14:tracePt t="22960" x="5227638" y="2590800"/>
          <p14:tracePt t="22977" x="5059363" y="2514600"/>
          <p14:tracePt t="22994" x="4860925" y="2454275"/>
          <p14:tracePt t="23010" x="4678363" y="2400300"/>
          <p14:tracePt t="23027" x="4541838" y="2392363"/>
          <p14:tracePt t="23044" x="4457700" y="2392363"/>
          <p14:tracePt t="23060" x="4441825" y="2392363"/>
          <p14:tracePt t="23103" x="4449763" y="2408238"/>
          <p14:tracePt t="23112" x="4465638" y="2408238"/>
          <p14:tracePt t="23127" x="4541838" y="2438400"/>
          <p14:tracePt t="23144" x="4702175" y="2476500"/>
          <p14:tracePt t="23161" x="4960938" y="2498725"/>
          <p14:tracePt t="23177" x="5295900" y="2498725"/>
          <p14:tracePt t="23194" x="5570538" y="2498725"/>
          <p14:tracePt t="23210" x="5715000" y="2498725"/>
          <p14:tracePt t="23227" x="5730875" y="2506663"/>
          <p14:tracePt t="23244" x="5737225" y="2514600"/>
          <p14:tracePt t="23261" x="5730875" y="2514600"/>
          <p14:tracePt t="23277" x="5638800" y="2536825"/>
          <p14:tracePt t="23295" x="5440363" y="2598738"/>
          <p14:tracePt t="23311" x="5334000" y="2628900"/>
          <p14:tracePt t="23327" x="5311775" y="2628900"/>
          <p14:tracePt t="23360" x="5364163" y="2636838"/>
          <p14:tracePt t="23377" x="5546725" y="2667000"/>
          <p14:tracePt t="23393" x="5845175" y="2667000"/>
          <p14:tracePt t="23410" x="6011863" y="2667000"/>
          <p14:tracePt t="23427" x="6019800" y="2667000"/>
          <p14:tracePt t="23444" x="6003925" y="2667000"/>
          <p14:tracePt t="23461" x="5791200" y="2651125"/>
          <p14:tracePt t="23477" x="5456238" y="2651125"/>
          <p14:tracePt t="23494" x="5181600" y="2644775"/>
          <p14:tracePt t="23511" x="5105400" y="2644775"/>
          <p14:tracePt t="23528" x="5173663" y="2659063"/>
          <p14:tracePt t="23544" x="5478463" y="2659063"/>
          <p14:tracePt t="23561" x="5997575" y="2659063"/>
          <p14:tracePt t="23577" x="6226175" y="2667000"/>
          <p14:tracePt t="23612" x="6134100" y="2667000"/>
          <p14:tracePt t="23627" x="5845175" y="2590800"/>
          <p14:tracePt t="23644" x="5432425" y="2544763"/>
          <p14:tracePt t="23661" x="5173663" y="2514600"/>
          <p14:tracePt t="23677" x="5165725" y="2514600"/>
          <p14:tracePt t="23694" x="5227638" y="2514600"/>
          <p14:tracePt t="23711" x="5722938" y="2544763"/>
          <p14:tracePt t="23727" x="6156325" y="2590800"/>
          <p14:tracePt t="23745" x="6210300" y="2598738"/>
          <p14:tracePt t="23777" x="6073775" y="2590800"/>
          <p14:tracePt t="23794" x="5851525" y="2522538"/>
          <p14:tracePt t="23811" x="5715000" y="2492375"/>
          <p14:tracePt t="23828" x="5699125" y="2492375"/>
          <p14:tracePt t="23844" x="5737225" y="2492375"/>
          <p14:tracePt t="23861" x="5921375" y="2514600"/>
          <p14:tracePt t="23864" x="6035675" y="2530475"/>
          <p14:tracePt t="23877" x="6172200" y="2530475"/>
          <p14:tracePt t="23894" x="6324600" y="2552700"/>
          <p14:tracePt t="23911" x="6294438" y="2552700"/>
          <p14:tracePt t="23928" x="6111875" y="2544763"/>
          <p14:tracePt t="23944" x="5829300" y="2544763"/>
          <p14:tracePt t="23961" x="5646738" y="2544763"/>
          <p14:tracePt t="23977" x="5616575" y="2544763"/>
          <p14:tracePt t="24011" x="5745163" y="2544763"/>
          <p14:tracePt t="24028" x="5989638" y="2560638"/>
          <p14:tracePt t="24044" x="6118225" y="2560638"/>
          <p14:tracePt t="24061" x="6118225" y="2568575"/>
          <p14:tracePt t="24095" x="5927725" y="2522538"/>
          <p14:tracePt t="24111" x="5875338" y="2522538"/>
          <p14:tracePt t="24127" x="5807075" y="2506663"/>
          <p14:tracePt t="24216" x="5799138" y="2506663"/>
          <p14:tracePt t="24224" x="5783263" y="2506663"/>
          <p14:tracePt t="24231" x="5753100" y="2506663"/>
          <p14:tracePt t="24244" x="5707063" y="2506663"/>
          <p14:tracePt t="24261" x="5608638" y="2506663"/>
          <p14:tracePt t="24278" x="5464175" y="2506663"/>
          <p14:tracePt t="24295" x="5197475" y="2506663"/>
          <p14:tracePt t="24311" x="5113338" y="2492375"/>
          <p14:tracePt t="24328" x="5083175" y="2484438"/>
          <p14:tracePt t="24361" x="5083175" y="2476500"/>
          <p14:tracePt t="24392" x="5083175" y="2460625"/>
          <p14:tracePt t="24424" x="5083175" y="2454275"/>
          <p14:tracePt t="24432" x="5075238" y="2446338"/>
          <p14:tracePt t="24441" x="5075238" y="2438400"/>
          <p14:tracePt t="24464" x="5067300" y="2430463"/>
          <p14:tracePt t="24472" x="5067300" y="2408238"/>
          <p14:tracePt t="24480" x="5059363" y="2400300"/>
          <p14:tracePt t="24495" x="5059363" y="2378075"/>
          <p14:tracePt t="24511" x="5045075" y="2354263"/>
          <p14:tracePt t="24528" x="5045075" y="2339975"/>
          <p14:tracePt t="24544" x="5045075" y="2324100"/>
          <p14:tracePt t="24561" x="5045075" y="2308225"/>
          <p14:tracePt t="24578" x="5045075" y="2293938"/>
          <p14:tracePt t="24594" x="5045075" y="2286000"/>
          <p14:tracePt t="24632" x="5045075" y="2278063"/>
          <p14:tracePt t="24647" x="5037138" y="2278063"/>
          <p14:tracePt t="24661" x="5021263" y="2270125"/>
          <p14:tracePt t="24678" x="5013325" y="2270125"/>
          <p14:tracePt t="24695" x="4968875" y="2270125"/>
          <p14:tracePt t="24711" x="4953000" y="2270125"/>
          <p14:tracePt t="24728" x="4906963" y="2278063"/>
          <p14:tracePt t="24745" x="4860925" y="2324100"/>
          <p14:tracePt t="24761" x="4816475" y="2354263"/>
          <p14:tracePt t="24778" x="4784725" y="2362200"/>
          <p14:tracePt t="24794" x="4770438" y="2378075"/>
          <p14:tracePt t="25208" x="4784725" y="2378075"/>
          <p14:tracePt t="25215" x="4792663" y="2378075"/>
          <p14:tracePt t="25224" x="4816475" y="2384425"/>
          <p14:tracePt t="25231" x="4838700" y="2392363"/>
          <p14:tracePt t="25245" x="4846638" y="2392363"/>
          <p14:tracePt t="25261" x="4884738" y="2392363"/>
          <p14:tracePt t="25279" x="4922838" y="2392363"/>
          <p14:tracePt t="25295" x="4930775" y="2392363"/>
          <p14:tracePt t="25424" x="4937125" y="2392363"/>
          <p14:tracePt t="25440" x="4945063" y="2392363"/>
          <p14:tracePt t="25447" x="4945063" y="2384425"/>
          <p14:tracePt t="25464" x="4953000" y="2378075"/>
          <p14:tracePt t="25480" x="4953000" y="2370138"/>
          <p14:tracePt t="25490" x="4953000" y="2362200"/>
          <p14:tracePt t="25496" x="4953000" y="2354263"/>
          <p14:tracePt t="25512" x="4960938" y="2339975"/>
          <p14:tracePt t="25528" x="4968875" y="2332038"/>
          <p14:tracePt t="25545" x="4975225" y="2308225"/>
          <p14:tracePt t="25561" x="4983163" y="2301875"/>
          <p14:tracePt t="25578" x="4991100" y="2293938"/>
          <p14:tracePt t="25611" x="4991100" y="2286000"/>
          <p14:tracePt t="25628" x="4999038" y="2278063"/>
          <p14:tracePt t="25657" x="4999038" y="2270125"/>
          <p14:tracePt t="25711" x="4999038" y="2263775"/>
          <p14:tracePt t="25737" x="4999038" y="2255838"/>
          <p14:tracePt t="25744" x="4999038" y="2239963"/>
          <p14:tracePt t="25752" x="4983163" y="2239963"/>
          <p14:tracePt t="25762" x="4960938" y="2232025"/>
          <p14:tracePt t="25778" x="4884738" y="2201863"/>
          <p14:tracePt t="25795" x="4822825" y="2179638"/>
          <p14:tracePt t="25811" x="4778375" y="2179638"/>
          <p14:tracePt t="25828" x="4732338" y="2171700"/>
          <p14:tracePt t="25845" x="4708525" y="2163763"/>
          <p14:tracePt t="25862" x="4670425" y="2163763"/>
          <p14:tracePt t="25864" x="4640263" y="2179638"/>
          <p14:tracePt t="25879" x="4610100" y="2217738"/>
          <p14:tracePt t="25895" x="4579938" y="2255838"/>
          <p14:tracePt t="25911" x="4541838" y="2384425"/>
          <p14:tracePt t="25928" x="4518025" y="2460625"/>
          <p14:tracePt t="25945" x="4518025" y="2522538"/>
          <p14:tracePt t="25961" x="4518025" y="2574925"/>
          <p14:tracePt t="25978" x="4549775" y="2606675"/>
          <p14:tracePt t="25995" x="4587875" y="2644775"/>
          <p14:tracePt t="26011" x="4670425" y="2644775"/>
          <p14:tracePt t="26028" x="4854575" y="2644775"/>
          <p14:tracePt t="26045" x="5013325" y="2613025"/>
          <p14:tracePt t="26061" x="5181600" y="2536825"/>
          <p14:tracePt t="26079" x="5349875" y="2438400"/>
          <p14:tracePt t="26095" x="5356225" y="2430463"/>
          <p14:tracePt t="26128" x="5356225" y="2422525"/>
          <p14:tracePt t="26200" x="5364163" y="2416175"/>
          <p14:tracePt t="26209" x="5380038" y="2416175"/>
          <p14:tracePt t="26215" x="5402263" y="2416175"/>
          <p14:tracePt t="26228" x="5426075" y="2422525"/>
          <p14:tracePt t="26245" x="5540375" y="2454275"/>
          <p14:tracePt t="26261" x="5661025" y="2492375"/>
          <p14:tracePt t="26279" x="5807075" y="2530475"/>
          <p14:tracePt t="26295" x="5875338" y="2530475"/>
          <p14:tracePt t="26312" x="5913438" y="2536825"/>
          <p14:tracePt t="26361" x="5921375" y="2536825"/>
          <p14:tracePt t="26368" x="5921375" y="2530475"/>
          <p14:tracePt t="26384" x="5921375" y="2522538"/>
          <p14:tracePt t="26496" x="5927725" y="2522538"/>
          <p14:tracePt t="26504" x="5965825" y="2522538"/>
          <p14:tracePt t="26512" x="6003925" y="2530475"/>
          <p14:tracePt t="26528" x="6057900" y="2544763"/>
          <p14:tracePt t="26545" x="6103938" y="2568575"/>
          <p14:tracePt t="26562" x="6210300" y="2644775"/>
          <p14:tracePt t="26578" x="6308725" y="2720975"/>
          <p14:tracePt t="26595" x="6423025" y="2819400"/>
          <p14:tracePt t="26612" x="6569075" y="2933700"/>
          <p14:tracePt t="26629" x="6727825" y="3063875"/>
          <p14:tracePt t="26645" x="6911975" y="3170238"/>
          <p14:tracePt t="26662" x="7086600" y="3254375"/>
          <p14:tracePt t="26679" x="7345363" y="3336925"/>
          <p14:tracePt t="26695" x="7521575" y="3368675"/>
          <p14:tracePt t="26712" x="7635875" y="3368675"/>
          <p14:tracePt t="26728" x="7673975" y="3368675"/>
          <p14:tracePt t="26762" x="7680325" y="3360738"/>
          <p14:tracePt t="26840" x="7680325" y="3382963"/>
          <p14:tracePt t="26850" x="7680325" y="3421063"/>
          <p14:tracePt t="26856" x="7680325" y="3459163"/>
          <p14:tracePt t="26864" x="7680325" y="3505200"/>
          <p14:tracePt t="26879" x="7680325" y="3565525"/>
          <p14:tracePt t="26895" x="7650163" y="3771900"/>
          <p14:tracePt t="26912" x="7642225" y="3825875"/>
          <p14:tracePt t="26929" x="7635875" y="3840163"/>
          <p14:tracePt t="26945" x="7620000" y="3840163"/>
          <p14:tracePt t="26962" x="7612063" y="3840163"/>
          <p14:tracePt t="26979" x="7597775" y="3825875"/>
          <p14:tracePt t="26995" x="7543800" y="3763963"/>
          <p14:tracePt t="27012" x="7521575" y="3725863"/>
          <p14:tracePt t="27029" x="7521575" y="3703638"/>
          <p14:tracePt t="27046" x="7521575" y="3695700"/>
          <p14:tracePt t="27062" x="7521575" y="3687763"/>
          <p14:tracePt t="27079" x="7521575" y="3679825"/>
          <p14:tracePt t="27464" x="7521575" y="3673475"/>
          <p14:tracePt t="27497" x="7513638" y="3665538"/>
          <p14:tracePt t="27881" x="7497763" y="3665538"/>
          <p14:tracePt t="27888" x="7497763" y="3687763"/>
          <p14:tracePt t="27904" x="7497763" y="3695700"/>
          <p14:tracePt t="27929" x="7497763" y="3703638"/>
          <p14:tracePt t="27936" x="7497763" y="3711575"/>
          <p14:tracePt t="27960" x="7497763" y="3717925"/>
          <p14:tracePt t="27967" x="7497763" y="3733800"/>
          <p14:tracePt t="27984" x="7497763" y="3741738"/>
          <p14:tracePt t="27996" x="7497763" y="3749675"/>
          <p14:tracePt t="28012" x="7497763" y="3756025"/>
          <p14:tracePt t="28029" x="7497763" y="3771900"/>
          <p14:tracePt t="28046" x="7497763" y="3779838"/>
          <p14:tracePt t="28328" x="7489825" y="3779838"/>
          <p14:tracePt t="28345" x="7483475" y="3779838"/>
          <p14:tracePt t="28359" x="7475538" y="3779838"/>
          <p14:tracePt t="28367" x="7451725" y="3779838"/>
          <p14:tracePt t="28379" x="7445375" y="3779838"/>
          <p14:tracePt t="28396" x="7413625" y="3771900"/>
          <p14:tracePt t="28412" x="7391400" y="3763963"/>
          <p14:tracePt t="28429" x="7369175" y="3756025"/>
          <p14:tracePt t="28463" x="7353300" y="3749675"/>
          <p14:tracePt t="28480" x="7345363" y="3749675"/>
          <p14:tracePt t="28504" x="7331075" y="3749675"/>
          <p14:tracePt t="28512" x="7315200" y="3741738"/>
          <p14:tracePt t="28529" x="7299325" y="3733800"/>
          <p14:tracePt t="28546" x="7269163" y="3717925"/>
          <p14:tracePt t="28562" x="7246938" y="3711575"/>
          <p14:tracePt t="28596" x="7231063" y="3711575"/>
          <p14:tracePt t="28612" x="7216775" y="3703638"/>
          <p14:tracePt t="28631" x="7208838" y="3703638"/>
          <p14:tracePt t="28672" x="7200900" y="3703638"/>
          <p14:tracePt t="28712" x="7192963" y="3703638"/>
          <p14:tracePt t="28728" x="7192963" y="3695700"/>
          <p14:tracePt t="30072" x="7185025" y="3695700"/>
          <p14:tracePt t="30088" x="7170738" y="3687763"/>
          <p14:tracePt t="31193" x="7140575" y="3679825"/>
          <p14:tracePt t="31199" x="7116763" y="3679825"/>
          <p14:tracePt t="31210" x="7078663" y="3679825"/>
          <p14:tracePt t="31216" x="7010400" y="3679825"/>
          <p14:tracePt t="31231" x="6789738" y="3725863"/>
          <p14:tracePt t="31247" x="6651625" y="3749675"/>
          <p14:tracePt t="31263" x="6049963" y="3916363"/>
          <p14:tracePt t="31280" x="5516563" y="4046538"/>
          <p14:tracePt t="31297" x="4983163" y="4183063"/>
          <p14:tracePt t="31314" x="4503738" y="4267200"/>
          <p14:tracePt t="31330" x="4283075" y="4313238"/>
          <p14:tracePt t="31347" x="4175125" y="4327525"/>
          <p14:tracePt t="31363" x="4106863" y="4335463"/>
          <p14:tracePt t="31380" x="4084638" y="4335463"/>
          <p14:tracePt t="31396" x="4060825" y="4335463"/>
          <p14:tracePt t="31413" x="4054475" y="4335463"/>
          <p14:tracePt t="31430" x="4030663" y="4335463"/>
          <p14:tracePt t="31447" x="3992563" y="4335463"/>
          <p14:tracePt t="31463" x="3954463" y="4327525"/>
          <p14:tracePt t="31480" x="3902075" y="4297363"/>
          <p14:tracePt t="31497" x="3848100" y="4259263"/>
          <p14:tracePt t="31514" x="3810000" y="4237038"/>
          <p14:tracePt t="31530" x="3794125" y="4213225"/>
          <p14:tracePt t="31547" x="3787775" y="4191000"/>
          <p14:tracePt t="31564" x="3771900" y="4168775"/>
          <p14:tracePt t="31580" x="3771900" y="4137025"/>
          <p14:tracePt t="31597" x="3763963" y="4068763"/>
          <p14:tracePt t="31614" x="3756025" y="3992563"/>
          <p14:tracePt t="31631" x="3741738" y="3870325"/>
          <p14:tracePt t="31647" x="3741738" y="3787775"/>
          <p14:tracePt t="31664" x="3741738" y="3741738"/>
          <p14:tracePt t="31680" x="3741738" y="3703638"/>
          <p14:tracePt t="31697" x="3741738" y="3665538"/>
          <p14:tracePt t="31714" x="3741738" y="3635375"/>
          <p14:tracePt t="31730" x="3741738" y="3611563"/>
          <p14:tracePt t="31747" x="3741738" y="3603625"/>
          <p14:tracePt t="31764" x="3741738" y="3597275"/>
          <p14:tracePt t="31800" x="3741738" y="3589338"/>
          <p14:tracePt t="31814" x="3741738" y="3581400"/>
          <p14:tracePt t="31832" x="3749675" y="3573463"/>
          <p14:tracePt t="31847" x="3763963" y="3559175"/>
          <p14:tracePt t="31864" x="3771900" y="3551238"/>
          <p14:tracePt t="31880" x="3817938" y="3543300"/>
          <p14:tracePt t="31897" x="3840163" y="3527425"/>
          <p14:tracePt t="31914" x="3878263" y="3521075"/>
          <p14:tracePt t="31930" x="3902075" y="3505200"/>
          <p14:tracePt t="31947" x="3924300" y="3497263"/>
          <p14:tracePt t="31964" x="3924300" y="3489325"/>
          <p14:tracePt t="31997" x="3932238" y="3489325"/>
          <p14:tracePt t="32014" x="3940175" y="3489325"/>
          <p14:tracePt t="32031" x="3978275" y="3497263"/>
          <p14:tracePt t="32047" x="3992563" y="3513138"/>
          <p14:tracePt t="32064" x="4022725" y="3527425"/>
          <p14:tracePt t="32081" x="4046538" y="3559175"/>
          <p14:tracePt t="32097" x="4054475" y="3581400"/>
          <p14:tracePt t="32114" x="4054475" y="3589338"/>
          <p14:tracePt t="32464" x="4106863" y="3611563"/>
          <p14:tracePt t="32472" x="4175125" y="3627438"/>
          <p14:tracePt t="32480" x="4283075" y="3665538"/>
          <p14:tracePt t="32497" x="4716463" y="3711575"/>
          <p14:tracePt t="32514" x="5241925" y="3733800"/>
          <p14:tracePt t="32530" x="5821363" y="3817938"/>
          <p14:tracePt t="32547" x="6308725" y="3856038"/>
          <p14:tracePt t="32564" x="6651625" y="3878263"/>
          <p14:tracePt t="32582" x="6811963" y="3878263"/>
          <p14:tracePt t="32597" x="6888163" y="3878263"/>
          <p14:tracePt t="32614" x="6911975" y="3878263"/>
          <p14:tracePt t="32631" x="6918325" y="3878263"/>
          <p14:tracePt t="32736" x="6926263" y="3878263"/>
          <p14:tracePt t="32744" x="6956425" y="3878263"/>
          <p14:tracePt t="32751" x="6980238" y="3878263"/>
          <p14:tracePt t="32764" x="6988175" y="3870325"/>
          <p14:tracePt t="32781" x="7026275" y="3856038"/>
          <p14:tracePt t="32798" x="7048500" y="3840163"/>
          <p14:tracePt t="32831" x="7056438" y="3825875"/>
          <p14:tracePt t="32847" x="7056438" y="3771900"/>
          <p14:tracePt t="32864" x="7010400" y="3725863"/>
          <p14:tracePt t="32881" x="6980238" y="3711575"/>
          <p14:tracePt t="32897" x="6972300" y="3711575"/>
          <p14:tracePt t="33001" x="6972300" y="3703638"/>
          <p14:tracePt t="33034" x="6972300" y="3687763"/>
          <p14:tracePt t="33040" x="6972300" y="3679825"/>
          <p14:tracePt t="33056" x="6972300" y="3673475"/>
          <p14:tracePt t="33064" x="6980238" y="3673475"/>
          <p14:tracePt t="33081" x="6994525" y="3657600"/>
          <p14:tracePt t="33098" x="7010400" y="3641725"/>
          <p14:tracePt t="33115" x="7032625" y="3635375"/>
          <p14:tracePt t="33131" x="7094538" y="3635375"/>
          <p14:tracePt t="33147" x="7208838" y="3635375"/>
          <p14:tracePt t="33164" x="7353300" y="3635375"/>
          <p14:tracePt t="33181" x="7483475" y="3635375"/>
          <p14:tracePt t="33197" x="7597775" y="3635375"/>
          <p14:tracePt t="33215" x="7718425" y="3635375"/>
          <p14:tracePt t="33231" x="7750175" y="3635375"/>
          <p14:tracePt t="33248" x="7756525" y="3635375"/>
          <p14:tracePt t="33335" x="7764463" y="3635375"/>
          <p14:tracePt t="33351" x="7772400" y="3635375"/>
          <p14:tracePt t="33360" x="7780338" y="3635375"/>
          <p14:tracePt t="33433" x="7756525" y="3635375"/>
          <p14:tracePt t="33440" x="7726363" y="3627438"/>
          <p14:tracePt t="33450" x="7680325" y="3619500"/>
          <p14:tracePt t="33464" x="7535863" y="3597275"/>
          <p14:tracePt t="33481" x="7391400" y="3573463"/>
          <p14:tracePt t="33498" x="7307263" y="3551238"/>
          <p14:tracePt t="33514" x="7299325" y="3551238"/>
          <p14:tracePt t="33616" x="7315200" y="3551238"/>
          <p14:tracePt t="33624" x="7331075" y="3551238"/>
          <p14:tracePt t="33633" x="7345363" y="3551238"/>
          <p14:tracePt t="33649" x="7375525" y="3559175"/>
          <p14:tracePt t="33664" x="7391400" y="3559175"/>
          <p14:tracePt t="33682" x="7399338" y="3559175"/>
          <p14:tracePt t="33768" x="7353300" y="3559175"/>
          <p14:tracePt t="33776" x="7323138" y="3559175"/>
          <p14:tracePt t="33784" x="7269163" y="3559175"/>
          <p14:tracePt t="33798" x="7208838" y="3559175"/>
          <p14:tracePt t="33815" x="7048500" y="3581400"/>
          <p14:tracePt t="33831" x="6994525" y="3589338"/>
          <p14:tracePt t="33848" x="6988175" y="3589338"/>
          <p14:tracePt t="33928" x="6980238" y="3589338"/>
          <p14:tracePt t="33936" x="6972300" y="3581400"/>
          <p14:tracePt t="33948" x="6964363" y="3581400"/>
          <p14:tracePt t="33964" x="6942138" y="3581400"/>
          <p14:tracePt t="33982" x="6911975" y="3573463"/>
          <p14:tracePt t="33998" x="6904038" y="3565525"/>
          <p14:tracePt t="34015" x="6888163" y="3565525"/>
          <p14:tracePt t="34031" x="6880225" y="3559175"/>
          <p14:tracePt t="34592" x="6888163" y="3559175"/>
          <p14:tracePt t="34600" x="6904038" y="3559175"/>
          <p14:tracePt t="34608" x="6918325" y="3559175"/>
          <p14:tracePt t="34616" x="6950075" y="3565525"/>
          <p14:tracePt t="34631" x="7056438" y="3597275"/>
          <p14:tracePt t="34648" x="7154863" y="3619500"/>
          <p14:tracePt t="34665" x="7223125" y="3627438"/>
          <p14:tracePt t="34682" x="7254875" y="3635375"/>
          <p14:tracePt t="34698" x="7254875" y="3641725"/>
          <p14:tracePt t="34856" x="7277100" y="3641725"/>
          <p14:tracePt t="34864" x="7315200" y="3641725"/>
          <p14:tracePt t="34872" x="7345363" y="3641725"/>
          <p14:tracePt t="34882" x="7391400" y="3641725"/>
          <p14:tracePt t="34898" x="7497763" y="3641725"/>
          <p14:tracePt t="34915" x="7573963" y="3641725"/>
          <p14:tracePt t="34931" x="7612063" y="3641725"/>
          <p14:tracePt t="34948" x="7620000" y="3641725"/>
          <p14:tracePt t="35128" x="7627938" y="3641725"/>
          <p14:tracePt t="35135" x="7627938" y="3649663"/>
          <p14:tracePt t="35177" x="7627938" y="3657600"/>
          <p14:tracePt t="35184" x="7627938" y="3687763"/>
          <p14:tracePt t="35193" x="7627938" y="3763963"/>
          <p14:tracePt t="35200" x="7627938" y="3802063"/>
          <p14:tracePt t="35215" x="7559675" y="3984625"/>
          <p14:tracePt t="35232" x="7391400" y="4168775"/>
          <p14:tracePt t="35248" x="7162800" y="4359275"/>
          <p14:tracePt t="35265" x="6956425" y="4503738"/>
          <p14:tracePt t="35282" x="6689725" y="4618038"/>
          <p14:tracePt t="35298" x="6400800" y="4746625"/>
          <p14:tracePt t="35315" x="6210300" y="4830763"/>
          <p14:tracePt t="35332" x="6019800" y="4922838"/>
          <p14:tracePt t="35348" x="5859463" y="4968875"/>
          <p14:tracePt t="35365" x="5761038" y="5006975"/>
          <p14:tracePt t="35383" x="5692775" y="5021263"/>
          <p14:tracePt t="35398" x="5654675" y="5021263"/>
          <p14:tracePt t="35415" x="5638800" y="5021263"/>
          <p14:tracePt t="35432" x="5616575" y="5013325"/>
          <p14:tracePt t="35448" x="5584825" y="5006975"/>
          <p14:tracePt t="35465" x="5546725" y="4983163"/>
          <p14:tracePt t="35482" x="5540375" y="4968875"/>
          <p14:tracePt t="35498" x="5524500" y="4960938"/>
          <p14:tracePt t="35515" x="5524500" y="4945063"/>
          <p14:tracePt t="35532" x="5516563" y="4906963"/>
          <p14:tracePt t="35548" x="5508625" y="4854575"/>
          <p14:tracePt t="35565" x="5494338" y="4808538"/>
          <p14:tracePt t="35584" x="5478463" y="4754563"/>
          <p14:tracePt t="35599" x="5478463" y="4724400"/>
          <p14:tracePt t="35615" x="5470525" y="4716463"/>
          <p14:tracePt t="35688" x="5464175" y="4724400"/>
          <p14:tracePt t="35696" x="5456238" y="4792663"/>
          <p14:tracePt t="35704" x="5432425" y="4868863"/>
          <p14:tracePt t="35715" x="5394325" y="4953000"/>
          <p14:tracePt t="35732" x="5349875" y="5127625"/>
          <p14:tracePt t="35749" x="5311775" y="5219700"/>
          <p14:tracePt t="35765" x="5303838" y="5235575"/>
          <p14:tracePt t="35840" x="5303838" y="5219700"/>
          <p14:tracePt t="35856" x="5303838" y="5211763"/>
          <p14:tracePt t="35864" x="5303838" y="5203825"/>
          <p14:tracePt t="35904" x="5303838" y="5197475"/>
          <p14:tracePt t="35911" x="5303838" y="5189538"/>
          <p14:tracePt t="35936" x="5318125" y="5181600"/>
          <p14:tracePt t="35944" x="5318125" y="5173663"/>
          <p14:tracePt t="35951" x="5334000" y="5165725"/>
          <p14:tracePt t="35965" x="5341938" y="5159375"/>
          <p14:tracePt t="35983" x="5380038" y="5105400"/>
          <p14:tracePt t="35999" x="5426075" y="5037138"/>
          <p14:tracePt t="36015" x="5432425" y="4945063"/>
          <p14:tracePt t="36032" x="5440363" y="4800600"/>
          <p14:tracePt t="36049" x="5440363" y="4648200"/>
          <p14:tracePt t="36065" x="5426075" y="4479925"/>
          <p14:tracePt t="36083" x="5364163" y="4313238"/>
          <p14:tracePt t="36099" x="5287963" y="4144963"/>
          <p14:tracePt t="36115" x="5197475" y="3978275"/>
          <p14:tracePt t="36132" x="5089525" y="3810000"/>
          <p14:tracePt t="36149" x="5006975" y="3665538"/>
          <p14:tracePt t="36165" x="4922838" y="3543300"/>
          <p14:tracePt t="36182" x="4899025" y="3505200"/>
          <p14:tracePt t="36240" x="4899025" y="3497263"/>
          <p14:tracePt t="36248" x="4899025" y="3482975"/>
          <p14:tracePt t="36264" x="4914900" y="3482975"/>
          <p14:tracePt t="36272" x="4945063" y="3482975"/>
          <p14:tracePt t="36282" x="4983163" y="3467100"/>
          <p14:tracePt t="36299" x="5051425" y="3451225"/>
          <p14:tracePt t="36315" x="5121275" y="3429000"/>
          <p14:tracePt t="36332" x="5173663" y="3413125"/>
          <p14:tracePt t="36349" x="5235575" y="3398838"/>
          <p14:tracePt t="36365" x="5265738" y="3398838"/>
          <p14:tracePt t="36382" x="5280025" y="3398838"/>
          <p14:tracePt t="36399" x="5311775" y="3390900"/>
          <p14:tracePt t="36415" x="5334000" y="3390900"/>
          <p14:tracePt t="36432" x="5402263" y="3413125"/>
          <p14:tracePt t="36449" x="5486400" y="3436938"/>
          <p14:tracePt t="36465" x="5622925" y="3451225"/>
          <p14:tracePt t="36482" x="5783263" y="3467100"/>
          <p14:tracePt t="36499" x="5935663" y="3467100"/>
          <p14:tracePt t="36515" x="6057900" y="3467100"/>
          <p14:tracePt t="36532" x="6156325" y="3467100"/>
          <p14:tracePt t="36549" x="6210300" y="3459163"/>
          <p14:tracePt t="36565" x="6248400" y="3451225"/>
          <p14:tracePt t="36584" x="6264275" y="3451225"/>
          <p14:tracePt t="36615" x="6270625" y="3451225"/>
          <p14:tracePt t="36632" x="6286500" y="3451225"/>
          <p14:tracePt t="36649" x="6294438" y="3451225"/>
          <p14:tracePt t="36665" x="6302375" y="3451225"/>
          <p14:tracePt t="36682" x="6302375" y="3459163"/>
          <p14:tracePt t="36699" x="6324600" y="3597275"/>
          <p14:tracePt t="36716" x="6324600" y="3679825"/>
          <p14:tracePt t="36732" x="6324600" y="3717925"/>
          <p14:tracePt t="36749" x="6294438" y="3741738"/>
          <p14:tracePt t="36765" x="6194425" y="3756025"/>
          <p14:tracePt t="36783" x="5943600" y="3673475"/>
          <p14:tracePt t="36799" x="5783263" y="3559175"/>
          <p14:tracePt t="36815" x="5638800" y="3406775"/>
          <p14:tracePt t="36832" x="5570538" y="3246438"/>
          <p14:tracePt t="36849" x="5554663" y="3124200"/>
          <p14:tracePt t="36865" x="5578475" y="2994025"/>
          <p14:tracePt t="36882" x="5676900" y="2917825"/>
          <p14:tracePt t="36899" x="5837238" y="2887663"/>
          <p14:tracePt t="36916" x="6011863" y="2879725"/>
          <p14:tracePt t="36932" x="6164263" y="2895600"/>
          <p14:tracePt t="36949" x="6248400" y="2941638"/>
          <p14:tracePt t="36966" x="6308725" y="2994025"/>
          <p14:tracePt t="36983" x="6340475" y="3260725"/>
          <p14:tracePt t="36999" x="6340475" y="3382963"/>
          <p14:tracePt t="37016" x="6126163" y="3802063"/>
          <p14:tracePt t="37032" x="5951538" y="3924300"/>
          <p14:tracePt t="37049" x="5715000" y="3978275"/>
          <p14:tracePt t="37066" x="5532438" y="3954463"/>
          <p14:tracePt t="37083" x="5349875" y="3870325"/>
          <p14:tracePt t="37099" x="5227638" y="3771900"/>
          <p14:tracePt t="37116" x="5203825" y="3657600"/>
          <p14:tracePt t="37132" x="5227638" y="3535363"/>
          <p14:tracePt t="37149" x="5387975" y="3413125"/>
          <p14:tracePt t="37165" x="5707063" y="3352800"/>
          <p14:tracePt t="37183" x="6194425" y="3330575"/>
          <p14:tracePt t="37199" x="6316663" y="3352800"/>
          <p14:tracePt t="37216" x="6477000" y="3451225"/>
          <p14:tracePt t="37232" x="6499225" y="3535363"/>
          <p14:tracePt t="37249" x="6499225" y="3673475"/>
          <p14:tracePt t="37266" x="6392863" y="3763963"/>
          <p14:tracePt t="37282" x="6278563" y="3771900"/>
          <p14:tracePt t="37299" x="6210300" y="3756025"/>
          <p14:tracePt t="37316" x="6202363" y="3749675"/>
          <p14:tracePt t="37332" x="6226175" y="3679825"/>
          <p14:tracePt t="37349" x="6308725" y="3551238"/>
          <p14:tracePt t="37365" x="6430963" y="3436938"/>
          <p14:tracePt t="37383" x="6645275" y="3336925"/>
          <p14:tracePt t="37400" x="6721475" y="3322638"/>
          <p14:tracePt t="37416" x="6735763" y="3314700"/>
          <p14:tracePt t="37449" x="6727825" y="3298825"/>
          <p14:tracePt t="37466" x="6689725" y="3276600"/>
          <p14:tracePt t="37482" x="6629400" y="3246438"/>
          <p14:tracePt t="37499" x="6569075" y="3222625"/>
          <p14:tracePt t="37516" x="6545263" y="3208338"/>
          <p14:tracePt t="37584" x="6561138" y="3208338"/>
          <p14:tracePt t="37601" x="6569075" y="3208338"/>
          <p14:tracePt t="37608" x="6575425" y="3208338"/>
          <p14:tracePt t="37617" x="6583363" y="3208338"/>
          <p14:tracePt t="37704" x="6591300" y="3254375"/>
          <p14:tracePt t="37712" x="6607175" y="3368675"/>
          <p14:tracePt t="37719" x="6651625" y="3551238"/>
          <p14:tracePt t="37732" x="6689725" y="3733800"/>
          <p14:tracePt t="37749" x="6721475" y="4016375"/>
          <p14:tracePt t="37767" x="6797675" y="4267200"/>
          <p14:tracePt t="37783" x="6827838" y="4313238"/>
          <p14:tracePt t="37799" x="6850063" y="4321175"/>
          <p14:tracePt t="37816" x="6888163" y="4327525"/>
          <p14:tracePt t="37832" x="6956425" y="4335463"/>
          <p14:tracePt t="37849" x="7086600" y="4335463"/>
          <p14:tracePt t="37866" x="7292975" y="4335463"/>
          <p14:tracePt t="37883" x="7505700" y="4297363"/>
          <p14:tracePt t="37899" x="7718425" y="4237038"/>
          <p14:tracePt t="37916" x="7840663" y="4229100"/>
          <p14:tracePt t="37920" x="7870825" y="4229100"/>
          <p14:tracePt t="37933" x="7878763" y="4229100"/>
          <p14:tracePt t="37960" x="7886700" y="4229100"/>
          <p14:tracePt t="37968" x="7894638" y="4251325"/>
          <p14:tracePt t="37983" x="7908925" y="4351338"/>
          <p14:tracePt t="38000" x="7932738" y="4465638"/>
          <p14:tracePt t="38017" x="7932738" y="4579938"/>
          <p14:tracePt t="38033" x="7932738" y="4656138"/>
          <p14:tracePt t="38049" x="7932738" y="4708525"/>
          <p14:tracePt t="38066" x="7932738" y="4746625"/>
          <p14:tracePt t="38083" x="7932738" y="4770438"/>
          <p14:tracePt t="38099" x="7932738" y="4778375"/>
          <p14:tracePt t="38280" x="7924800" y="4778375"/>
          <p14:tracePt t="38320" x="7916863" y="4778375"/>
          <p14:tracePt t="38328" x="7908925" y="4778375"/>
          <p14:tracePt t="38337" x="7886700" y="4816475"/>
          <p14:tracePt t="38349" x="7864475" y="4860925"/>
          <p14:tracePt t="38366" x="7810500" y="4953000"/>
          <p14:tracePt t="38383" x="7750175" y="5075238"/>
          <p14:tracePt t="38399" x="7666038" y="5151438"/>
          <p14:tracePt t="38416" x="7650163" y="5159375"/>
          <p14:tracePt t="38433" x="7642225" y="5159375"/>
          <p14:tracePt t="38449" x="7635875" y="5159375"/>
          <p14:tracePt t="38512" x="7635875" y="5151438"/>
          <p14:tracePt t="38528" x="7635875" y="5143500"/>
          <p14:tracePt t="38544" x="7635875" y="5135563"/>
          <p14:tracePt t="38648" x="7635875" y="5121275"/>
          <p14:tracePt t="38656" x="7597775" y="5113338"/>
          <p14:tracePt t="38992" x="7604125" y="5113338"/>
          <p14:tracePt t="39247" x="7612063" y="5113338"/>
          <p14:tracePt t="39280" x="7612063" y="5097463"/>
          <p14:tracePt t="39287" x="7627938" y="5089525"/>
          <p14:tracePt t="39295" x="7627938" y="5083175"/>
          <p14:tracePt t="39311" x="7635875" y="5075238"/>
          <p14:tracePt t="39319" x="7642225" y="5059363"/>
          <p14:tracePt t="39343" x="7650163" y="5045075"/>
          <p14:tracePt t="39351" x="7658100" y="5037138"/>
          <p14:tracePt t="39367" x="7658100" y="5029200"/>
          <p14:tracePt t="39383" x="7666038" y="5021263"/>
          <p14:tracePt t="39400" x="7696200" y="5006975"/>
          <p14:tracePt t="39416" x="7712075" y="4999038"/>
          <p14:tracePt t="39433" x="7734300" y="4991100"/>
          <p14:tracePt t="39449" x="7742238" y="4983163"/>
          <p14:tracePt t="39466" x="7756525" y="4975225"/>
          <p14:tracePt t="39483" x="7772400" y="4975225"/>
          <p14:tracePt t="39500" x="7780338" y="4968875"/>
          <p14:tracePt t="39840" x="7788275" y="4960938"/>
          <p14:tracePt t="39848" x="7794625" y="4953000"/>
          <p14:tracePt t="39857" x="7802563" y="4930775"/>
          <p14:tracePt t="39866" x="7818438" y="4906963"/>
          <p14:tracePt t="39883" x="7864475" y="4822825"/>
          <p14:tracePt t="39900" x="7902575" y="4770438"/>
          <p14:tracePt t="39917" x="7940675" y="4716463"/>
          <p14:tracePt t="39919" x="7940675" y="4702175"/>
          <p14:tracePt t="39933" x="7947025" y="4678363"/>
          <p14:tracePt t="39950" x="7954963" y="4656138"/>
          <p14:tracePt t="39967" x="7954963" y="4648200"/>
          <p14:tracePt t="40168" x="7954963" y="4656138"/>
          <p14:tracePt t="40176" x="7954963" y="4678363"/>
          <p14:tracePt t="40184" x="7954963" y="4702175"/>
          <p14:tracePt t="40200" x="7954963" y="4746625"/>
          <p14:tracePt t="40217" x="7954963" y="4800600"/>
          <p14:tracePt t="40233" x="7924800" y="4860925"/>
          <p14:tracePt t="40250" x="7894638" y="4930775"/>
          <p14:tracePt t="40267" x="7856538" y="4968875"/>
          <p14:tracePt t="40283" x="7832725" y="4991100"/>
          <p14:tracePt t="40300" x="7826375" y="4999038"/>
          <p14:tracePt t="40368" x="7826375" y="4991100"/>
          <p14:tracePt t="40376" x="7826375" y="4960938"/>
          <p14:tracePt t="40384" x="7826375" y="4937125"/>
          <p14:tracePt t="40401" x="7826375" y="4860925"/>
          <p14:tracePt t="40417" x="7810500" y="4784725"/>
          <p14:tracePt t="40433" x="7810500" y="4754563"/>
          <p14:tracePt t="40450" x="7810500" y="4732338"/>
          <p14:tracePt t="40467" x="7810500" y="4716463"/>
          <p14:tracePt t="40483" x="7818438" y="4702175"/>
          <p14:tracePt t="40500" x="7826375" y="4694238"/>
          <p14:tracePt t="40517" x="7832725" y="4686300"/>
          <p14:tracePt t="40533" x="7840663" y="4686300"/>
          <p14:tracePt t="40856" x="7848600" y="4686300"/>
          <p14:tracePt t="40864" x="7856538" y="4686300"/>
          <p14:tracePt t="40871" x="7856538" y="4678363"/>
          <p14:tracePt t="41200" x="7856538" y="4664075"/>
          <p14:tracePt t="41208" x="7856538" y="4656138"/>
          <p14:tracePt t="41217" x="7856538" y="4648200"/>
          <p14:tracePt t="41234" x="7856538" y="4640263"/>
          <p14:tracePt t="41251" x="7856538" y="4610100"/>
          <p14:tracePt t="41267" x="7856538" y="4594225"/>
          <p14:tracePt t="41284" x="7870825" y="4579938"/>
          <p14:tracePt t="41301" x="7908925" y="4579938"/>
          <p14:tracePt t="41317" x="7970838" y="4579938"/>
          <p14:tracePt t="41334" x="8016875" y="4579938"/>
          <p14:tracePt t="41351" x="8085138" y="4579938"/>
          <p14:tracePt t="41367" x="8137525" y="4594225"/>
          <p14:tracePt t="41384" x="8161338" y="4602163"/>
          <p14:tracePt t="41401" x="8183563" y="4625975"/>
          <p14:tracePt t="41417" x="8191500" y="4625975"/>
          <p14:tracePt t="41434" x="8191500" y="4632325"/>
          <p14:tracePt t="41450" x="8183563" y="4648200"/>
          <p14:tracePt t="41467" x="8137525" y="4678363"/>
          <p14:tracePt t="41484" x="8099425" y="4702175"/>
          <p14:tracePt t="41501" x="8047038" y="4702175"/>
          <p14:tracePt t="41517" x="8016875" y="4702175"/>
          <p14:tracePt t="41534" x="7985125" y="4702175"/>
          <p14:tracePt t="41551" x="7947025" y="4702175"/>
          <p14:tracePt t="41567" x="7924800" y="4702175"/>
          <p14:tracePt t="41584" x="7886700" y="4694238"/>
          <p14:tracePt t="41601" x="7848600" y="4664075"/>
          <p14:tracePt t="41704" x="7856538" y="4664075"/>
          <p14:tracePt t="41712" x="7864475" y="4670425"/>
          <p14:tracePt t="41719" x="7870825" y="4670425"/>
          <p14:tracePt t="41744" x="7878763" y="4670425"/>
          <p14:tracePt t="41768" x="7894638" y="4670425"/>
          <p14:tracePt t="41801" x="7902575" y="4656138"/>
          <p14:tracePt t="41808" x="7902575" y="4648200"/>
          <p14:tracePt t="41817" x="7902575" y="4632325"/>
          <p14:tracePt t="41834" x="7902575" y="4618038"/>
          <p14:tracePt t="41851" x="7902575" y="4610100"/>
          <p14:tracePt t="41867" x="7902575" y="4594225"/>
          <p14:tracePt t="41896" x="7902575" y="4587875"/>
          <p14:tracePt t="42400" x="7902575" y="4594225"/>
          <p14:tracePt t="42408" x="7916863" y="4610100"/>
          <p14:tracePt t="42417" x="7924800" y="4610100"/>
          <p14:tracePt t="42434" x="7970838" y="4670425"/>
          <p14:tracePt t="42451" x="8023225" y="4754563"/>
          <p14:tracePt t="42467" x="8061325" y="4808538"/>
          <p14:tracePt t="42484" x="8069263" y="4868863"/>
          <p14:tracePt t="42501" x="8077200" y="4899025"/>
          <p14:tracePt t="42519" x="8077200" y="4914900"/>
          <p14:tracePt t="42551" x="8069263" y="4922838"/>
          <p14:tracePt t="42568" x="8031163" y="4914900"/>
          <p14:tracePt t="42584" x="7978775" y="4906963"/>
          <p14:tracePt t="42601" x="7940675" y="4884738"/>
          <p14:tracePt t="42618" x="7924800" y="4884738"/>
          <p14:tracePt t="42634" x="7924800" y="4876800"/>
          <p14:tracePt t="42681" x="7924800" y="4868863"/>
          <p14:tracePt t="42705" x="7908925" y="4822825"/>
          <p14:tracePt t="42712" x="7894638" y="4792663"/>
          <p14:tracePt t="42720" x="7870825" y="4762500"/>
          <p14:tracePt t="42734" x="7848600" y="4754563"/>
          <p14:tracePt t="42872" x="7848600" y="4762500"/>
          <p14:tracePt t="42880" x="7848600" y="4792663"/>
          <p14:tracePt t="42887" x="7848600" y="4816475"/>
          <p14:tracePt t="43064" x="7840663" y="4816475"/>
          <p14:tracePt t="43080" x="7832725" y="4816475"/>
          <p14:tracePt t="43104" x="7826375" y="4816475"/>
          <p14:tracePt t="43112" x="7810500" y="4816475"/>
          <p14:tracePt t="43128" x="7802563" y="4808538"/>
          <p14:tracePt t="43137" x="7788275" y="4808538"/>
          <p14:tracePt t="43369" x="7780338" y="4808538"/>
          <p14:tracePt t="43376" x="7772400" y="4792663"/>
          <p14:tracePt t="43384" x="7764463" y="4792663"/>
          <p14:tracePt t="43401" x="7712075" y="4784725"/>
          <p14:tracePt t="43418" x="7688263" y="4770438"/>
          <p14:tracePt t="43423" x="7680325" y="4770438"/>
          <p14:tracePt t="45272" x="7673975" y="4770438"/>
          <p14:tracePt t="45280" x="7635875" y="4770438"/>
          <p14:tracePt t="45287" x="7581900" y="4754563"/>
          <p14:tracePt t="45302" x="7475538" y="4724400"/>
          <p14:tracePt t="45319" x="6651625" y="5013325"/>
          <p14:tracePt t="45335" x="5654675" y="5584825"/>
          <p14:tracePt t="45352" x="4914900" y="5867400"/>
          <p14:tracePt t="45368" x="4313238" y="5997575"/>
          <p14:tracePt t="45385" x="3984625" y="6019800"/>
          <p14:tracePt t="45402" x="3794125" y="6003925"/>
          <p14:tracePt t="45419" x="3603625" y="5959475"/>
          <p14:tracePt t="45435" x="3406775" y="5951538"/>
          <p14:tracePt t="45439" x="3314700" y="5951538"/>
          <p14:tracePt t="45452" x="3260725" y="5943600"/>
          <p14:tracePt t="45469" x="3200400" y="5935663"/>
          <p14:tracePt t="45485" x="3162300" y="5921375"/>
          <p14:tracePt t="45503" x="3124200" y="5905500"/>
          <p14:tracePt t="45535" x="3116263" y="5889625"/>
          <p14:tracePt t="45552" x="3063875" y="5845175"/>
          <p14:tracePt t="45569" x="3001963" y="5753100"/>
          <p14:tracePt t="45585" x="2971800" y="5646738"/>
          <p14:tracePt t="45602" x="2971800" y="5524500"/>
          <p14:tracePt t="45619" x="3009900" y="5380038"/>
          <p14:tracePt t="45635" x="3154363" y="5211763"/>
          <p14:tracePt t="45652" x="3398838" y="5045075"/>
          <p14:tracePt t="45669" x="3687763" y="4914900"/>
          <p14:tracePt t="45685" x="4168775" y="4784725"/>
          <p14:tracePt t="45703" x="4846638" y="4678363"/>
          <p14:tracePt t="45719" x="5067300" y="4625975"/>
          <p14:tracePt t="45735" x="5676900" y="4556125"/>
          <p14:tracePt t="45752" x="5883275" y="4556125"/>
          <p14:tracePt t="45769" x="6003925" y="4572000"/>
          <p14:tracePt t="45785" x="6118225" y="4610100"/>
          <p14:tracePt t="45802" x="6264275" y="4686300"/>
          <p14:tracePt t="45819" x="6416675" y="4784725"/>
          <p14:tracePt t="45835" x="6553200" y="4892675"/>
          <p14:tracePt t="45852" x="6735763" y="5006975"/>
          <p14:tracePt t="45869" x="6873875" y="5083175"/>
          <p14:tracePt t="45885" x="6980238" y="5151438"/>
          <p14:tracePt t="45902" x="7026275" y="5181600"/>
          <p14:tracePt t="45968" x="6994525" y="5181600"/>
          <p14:tracePt t="45976" x="6918325" y="5165725"/>
          <p14:tracePt t="45986" x="6850063" y="5151438"/>
          <p14:tracePt t="46002" x="6659563" y="5089525"/>
          <p14:tracePt t="46019" x="6454775" y="5037138"/>
          <p14:tracePt t="46035" x="6218238" y="4999038"/>
          <p14:tracePt t="46052" x="6065838" y="4975225"/>
          <p14:tracePt t="46069" x="6042025" y="4968875"/>
          <p14:tracePt t="46086" x="6027738" y="4960938"/>
          <p14:tracePt t="46112" x="6027738" y="4937125"/>
          <p14:tracePt t="46120" x="6019800" y="4899025"/>
          <p14:tracePt t="46135" x="6019800" y="4754563"/>
          <p14:tracePt t="46152" x="6019800" y="4625975"/>
          <p14:tracePt t="46169" x="6027738" y="4511675"/>
          <p14:tracePt t="46185" x="6080125" y="4381500"/>
          <p14:tracePt t="46202" x="6180138" y="4275138"/>
          <p14:tracePt t="46219" x="6256338" y="4221163"/>
          <p14:tracePt t="46236" x="6316663" y="4206875"/>
          <p14:tracePt t="46252" x="6340475" y="4206875"/>
          <p14:tracePt t="46286" x="6346825" y="4206875"/>
          <p14:tracePt t="46303" x="6286500" y="4343400"/>
          <p14:tracePt t="46319" x="6142038" y="4525963"/>
          <p14:tracePt t="46336" x="5829300" y="4732338"/>
          <p14:tracePt t="46352" x="5494338" y="4838700"/>
          <p14:tracePt t="46369" x="5189538" y="4860925"/>
          <p14:tracePt t="46385" x="4822825" y="4784725"/>
          <p14:tracePt t="46402" x="4365625" y="4648200"/>
          <p14:tracePt t="46419" x="4122738" y="4503738"/>
          <p14:tracePt t="46436" x="4008438" y="4411663"/>
          <p14:tracePt t="46439" x="3992563" y="4373563"/>
          <p14:tracePt t="46452" x="3992563" y="4343400"/>
          <p14:tracePt t="46469" x="3992563" y="4297363"/>
          <p14:tracePt t="46485" x="4016375" y="4229100"/>
          <p14:tracePt t="46503" x="4098925" y="4160838"/>
          <p14:tracePt t="46520" x="4283075" y="4076700"/>
          <p14:tracePt t="46536" x="4365625" y="4054475"/>
          <p14:tracePt t="46552" x="4449763" y="4016375"/>
          <p14:tracePt t="46569" x="4465638" y="4008438"/>
          <p14:tracePt t="47048" x="4479925" y="4008438"/>
          <p14:tracePt t="47055" x="4587875" y="3992563"/>
          <p14:tracePt t="47064" x="4778375" y="3946525"/>
          <p14:tracePt t="47071" x="4930775" y="3940175"/>
          <p14:tracePt t="47086" x="5067300" y="3908425"/>
          <p14:tracePt t="47103" x="5219700" y="3886200"/>
          <p14:tracePt t="47119" x="5418138" y="3863975"/>
          <p14:tracePt t="47136" x="5592763" y="3848100"/>
          <p14:tracePt t="47153" x="5692775" y="3848100"/>
          <p14:tracePt t="47169" x="5699125" y="3848100"/>
          <p14:tracePt t="47312" x="5692775" y="3848100"/>
          <p14:tracePt t="47320" x="5676900" y="3832225"/>
          <p14:tracePt t="47328" x="5638800" y="3825875"/>
          <p14:tracePt t="47337" x="5562600" y="3802063"/>
          <p14:tracePt t="47353" x="5440363" y="3763963"/>
          <p14:tracePt t="47369" x="5387975" y="3749675"/>
          <p14:tracePt t="47386" x="5380038" y="3749675"/>
          <p14:tracePt t="54152" x="5372100" y="3771900"/>
          <p14:tracePt t="54160" x="5440363" y="3924300"/>
          <p14:tracePt t="54172" x="5546725" y="4106863"/>
          <p14:tracePt t="54189" x="5646738" y="4343400"/>
          <p14:tracePt t="54205" x="5646738" y="4449763"/>
          <p14:tracePt t="54223" x="5486400" y="4525963"/>
          <p14:tracePt t="54239" x="5440363" y="4525963"/>
          <p14:tracePt t="54255" x="5418138" y="4525963"/>
          <p14:tracePt t="54272" x="5380038" y="4487863"/>
          <p14:tracePt t="54289" x="5341938" y="4473575"/>
          <p14:tracePt t="54305" x="5334000" y="4495800"/>
          <p14:tracePt t="54322" x="5318125" y="4533900"/>
          <p14:tracePt t="54339" x="5303838" y="4579938"/>
          <p14:tracePt t="54356" x="5303838" y="4618038"/>
          <p14:tracePt t="54372" x="5303838" y="4632325"/>
          <p14:tracePt t="54388" x="5303838" y="4640263"/>
          <p14:tracePt t="54422" x="5287963" y="4648200"/>
          <p14:tracePt t="54439" x="5280025" y="4648200"/>
          <p14:tracePt t="54455" x="5280025" y="4678363"/>
          <p14:tracePt t="54472" x="5280025" y="4702175"/>
          <p14:tracePt t="54489" x="5280025" y="4716463"/>
          <p14:tracePt t="54505" x="5280025" y="4732338"/>
          <p14:tracePt t="54522" x="5295900" y="4746625"/>
          <p14:tracePt t="54539" x="5311775" y="4746625"/>
          <p14:tracePt t="54572" x="5318125" y="4746625"/>
        </p14:tracePtLst>
      </p14:laserTraceLst>
    </p:ext>
  </p:extLs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29113" t="35064" r="14100" b="25649"/>
          <a:stretch/>
        </p:blipFill>
        <p:spPr>
          <a:xfrm>
            <a:off x="1453296" y="1903817"/>
            <a:ext cx="8480926" cy="33003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65677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7903"/>
    </mc:Choice>
    <mc:Fallback xmlns="">
      <p:transition advTm="47903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818" t="32113" r="8235" b="19917"/>
          <a:stretch/>
        </p:blipFill>
        <p:spPr>
          <a:xfrm>
            <a:off x="1215552" y="1546577"/>
            <a:ext cx="9475026" cy="42648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38137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72800"/>
    </mc:Choice>
    <mc:Fallback xmlns="">
      <p:transition advTm="72800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168" x="5326063" y="4746625"/>
          <p14:tracePt t="3455" x="5311775" y="4746625"/>
          <p14:tracePt t="3463" x="5241925" y="4746625"/>
          <p14:tracePt t="3471" x="5151438" y="4732338"/>
          <p14:tracePt t="3485" x="4906963" y="4656138"/>
          <p14:tracePt t="3502" x="4213225" y="4495800"/>
          <p14:tracePt t="3519" x="2346325" y="4381500"/>
          <p14:tracePt t="3535" x="1616075" y="4359275"/>
          <p14:tracePt t="3552" x="1501775" y="4343400"/>
          <p14:tracePt t="3568" x="1470025" y="4343400"/>
          <p14:tracePt t="3585" x="1425575" y="4343400"/>
          <p14:tracePt t="3618" x="1417638" y="4343400"/>
          <p14:tracePt t="3704" x="1409700" y="4321175"/>
          <p14:tracePt t="3711" x="1387475" y="4283075"/>
          <p14:tracePt t="3721" x="1379538" y="4229100"/>
          <p14:tracePt t="3735" x="1371600" y="4198938"/>
          <p14:tracePt t="3751" x="1363663" y="4175125"/>
          <p14:tracePt t="3768" x="1363663" y="4168775"/>
          <p14:tracePt t="3785" x="1379538" y="4144963"/>
          <p14:tracePt t="3802" x="1501775" y="4098925"/>
          <p14:tracePt t="3818" x="1692275" y="4054475"/>
          <p14:tracePt t="3835" x="1912938" y="3962400"/>
          <p14:tracePt t="3851" x="2171700" y="3856038"/>
          <p14:tracePt t="3868" x="2354263" y="3779838"/>
          <p14:tracePt t="3885" x="2492375" y="3741738"/>
          <p14:tracePt t="3904" x="2598738" y="3717925"/>
          <p14:tracePt t="3918" x="2613025" y="3717925"/>
          <p14:tracePt t="3935" x="2620963" y="3711575"/>
          <p14:tracePt t="4031" x="2636838" y="3711575"/>
          <p14:tracePt t="4039" x="2651125" y="3711575"/>
          <p14:tracePt t="4055" x="2659063" y="3703638"/>
          <p14:tracePt t="4063" x="2667000" y="3695700"/>
          <p14:tracePt t="4071" x="2674938" y="3687763"/>
          <p14:tracePt t="4085" x="2674938" y="3679825"/>
          <p14:tracePt t="4103" x="2674938" y="3673475"/>
          <p14:tracePt t="4119" x="2674938" y="3635375"/>
          <p14:tracePt t="4135" x="2620963" y="3603625"/>
          <p14:tracePt t="4576" x="2620963" y="3611563"/>
          <p14:tracePt t="4583" x="2659063" y="3619500"/>
          <p14:tracePt t="4590" x="2689225" y="3619500"/>
          <p14:tracePt t="4601" x="2705100" y="3619500"/>
          <p14:tracePt t="4623" x="2720975" y="3611563"/>
          <p14:tracePt t="4635" x="2743200" y="3603625"/>
          <p14:tracePt t="4651" x="2835275" y="3559175"/>
          <p14:tracePt t="4668" x="2879725" y="3527425"/>
          <p14:tracePt t="4685" x="2917825" y="3489325"/>
          <p14:tracePt t="4701" x="2971800" y="3451225"/>
          <p14:tracePt t="4718" x="3048000" y="3390900"/>
          <p14:tracePt t="4735" x="3078163" y="3360738"/>
          <p14:tracePt t="4768" x="3078163" y="3352800"/>
          <p14:tracePt t="4785" x="3040063" y="3336925"/>
          <p14:tracePt t="4801" x="2911475" y="3298825"/>
          <p14:tracePt t="4818" x="2873375" y="3292475"/>
          <p14:tracePt t="4951" x="2873375" y="3284538"/>
          <p14:tracePt t="4967" x="2895600" y="3260725"/>
          <p14:tracePt t="4975" x="3078163" y="3184525"/>
          <p14:tracePt t="4986" x="3375025" y="3094038"/>
          <p14:tracePt t="5003" x="3848100" y="3025775"/>
          <p14:tracePt t="5019" x="4084638" y="3017838"/>
          <p14:tracePt t="5035" x="4206875" y="3017838"/>
          <p14:tracePt t="5052" x="4297363" y="3001963"/>
          <p14:tracePt t="5069" x="4343400" y="3001963"/>
          <p14:tracePt t="5085" x="4359275" y="3001963"/>
          <p14:tracePt t="5127" x="4327525" y="2994025"/>
          <p14:tracePt t="5135" x="4267200" y="2994025"/>
          <p14:tracePt t="5143" x="4168775" y="2994025"/>
          <p14:tracePt t="5152" x="4046538" y="2994025"/>
          <p14:tracePt t="5168" x="3665538" y="3055938"/>
          <p14:tracePt t="5185" x="3322638" y="3086100"/>
          <p14:tracePt t="5202" x="3108325" y="3101975"/>
          <p14:tracePt t="5219" x="2979738" y="3094038"/>
          <p14:tracePt t="5235" x="2941638" y="3070225"/>
          <p14:tracePt t="5268" x="2979738" y="2987675"/>
          <p14:tracePt t="5285" x="3108325" y="2911475"/>
          <p14:tracePt t="5303" x="3459163" y="2773363"/>
          <p14:tracePt t="5319" x="3627438" y="2743200"/>
          <p14:tracePt t="5322" x="3771900" y="2743200"/>
          <p14:tracePt t="5335" x="4122738" y="2743200"/>
          <p14:tracePt t="5352" x="4351338" y="2759075"/>
          <p14:tracePt t="5369" x="4518025" y="2819400"/>
          <p14:tracePt t="5385" x="4556125" y="2849563"/>
          <p14:tracePt t="5402" x="4579938" y="2955925"/>
          <p14:tracePt t="5419" x="4579938" y="3063875"/>
          <p14:tracePt t="5435" x="4495800" y="3170238"/>
          <p14:tracePt t="5452" x="4313238" y="3216275"/>
          <p14:tracePt t="5469" x="4122738" y="3216275"/>
          <p14:tracePt t="5486" x="3916363" y="3108325"/>
          <p14:tracePt t="5503" x="3725863" y="2955925"/>
          <p14:tracePt t="5519" x="3717925" y="2903538"/>
          <p14:tracePt t="5536" x="3756025" y="2835275"/>
          <p14:tracePt t="5552" x="4008438" y="2789238"/>
          <p14:tracePt t="5569" x="4321175" y="2781300"/>
          <p14:tracePt t="5585" x="4778375" y="2781300"/>
          <p14:tracePt t="5602" x="5159375" y="2781300"/>
          <p14:tracePt t="5618" x="5287963" y="2819400"/>
          <p14:tracePt t="5635" x="5303838" y="2835275"/>
          <p14:tracePt t="5652" x="5303838" y="2895600"/>
          <p14:tracePt t="5668" x="5280025" y="2941638"/>
          <p14:tracePt t="5685" x="5151438" y="2971800"/>
          <p14:tracePt t="5702" x="4968875" y="2971800"/>
          <p14:tracePt t="5719" x="4656138" y="2963863"/>
          <p14:tracePt t="5735" x="4541838" y="2925763"/>
          <p14:tracePt t="5752" x="4525963" y="2911475"/>
          <p14:tracePt t="6063" x="4556125" y="2911475"/>
          <p14:tracePt t="6071" x="4564063" y="2911475"/>
          <p14:tracePt t="6128" x="4572000" y="2903538"/>
          <p14:tracePt t="6135" x="4579938" y="2887663"/>
          <p14:tracePt t="6146" x="4587875" y="2879725"/>
          <p14:tracePt t="6152" x="4587875" y="2865438"/>
          <p14:tracePt t="6169" x="4594225" y="2849563"/>
          <p14:tracePt t="6186" x="4594225" y="2827338"/>
          <p14:tracePt t="6203" x="4594225" y="2811463"/>
          <p14:tracePt t="6219" x="4594225" y="2797175"/>
          <p14:tracePt t="6236" x="4594225" y="2765425"/>
          <p14:tracePt t="6252" x="4610100" y="2751138"/>
          <p14:tracePt t="6360" x="4610100" y="2743200"/>
          <p14:tracePt t="6367" x="4618038" y="2743200"/>
          <p14:tracePt t="6376" x="4625975" y="2743200"/>
          <p14:tracePt t="7127" x="4618038" y="2743200"/>
          <p14:tracePt t="7143" x="4610100" y="2743200"/>
          <p14:tracePt t="7151" x="4594225" y="2743200"/>
          <p14:tracePt t="7167" x="4579938" y="2743200"/>
          <p14:tracePt t="7183" x="4572000" y="2743200"/>
          <p14:tracePt t="7199" x="4564063" y="2743200"/>
          <p14:tracePt t="7215" x="4556125" y="2743200"/>
          <p14:tracePt t="7281" x="4549775" y="2743200"/>
          <p14:tracePt t="7287" x="4541838" y="2759075"/>
          <p14:tracePt t="7297" x="4533900" y="2781300"/>
          <p14:tracePt t="7303" x="4533900" y="2803525"/>
          <p14:tracePt t="7319" x="4525963" y="2841625"/>
          <p14:tracePt t="7336" x="4525963" y="2873375"/>
          <p14:tracePt t="7462" x="4518025" y="2873375"/>
          <p14:tracePt t="7470" x="4511675" y="2873375"/>
          <p14:tracePt t="7478" x="4495800" y="2873375"/>
          <p14:tracePt t="7486" x="4457700" y="2873375"/>
          <p14:tracePt t="7502" x="4359275" y="2873375"/>
          <p14:tracePt t="7519" x="4229100" y="2873375"/>
          <p14:tracePt t="7536" x="4084638" y="2895600"/>
          <p14:tracePt t="7552" x="3924300" y="2949575"/>
          <p14:tracePt t="7569" x="3817938" y="2979738"/>
          <p14:tracePt t="7586" x="3749675" y="2994025"/>
          <p14:tracePt t="7603" x="3733800" y="2994025"/>
          <p14:tracePt t="7655" x="3749675" y="3001963"/>
          <p14:tracePt t="7663" x="3794125" y="3009900"/>
          <p14:tracePt t="7671" x="3832225" y="3017838"/>
          <p14:tracePt t="7686" x="3894138" y="3017838"/>
          <p14:tracePt t="7703" x="4106863" y="2994025"/>
          <p14:tracePt t="7719" x="4229100" y="2941638"/>
          <p14:tracePt t="7736" x="4327525" y="2903538"/>
          <p14:tracePt t="7753" x="4365625" y="2873375"/>
          <p14:tracePt t="7791" x="4365625" y="2857500"/>
          <p14:tracePt t="7803" x="4365625" y="2849563"/>
          <p14:tracePt t="7819" x="4221163" y="2803525"/>
          <p14:tracePt t="7836" x="4060825" y="2765425"/>
          <p14:tracePt t="7853" x="3954463" y="2735263"/>
          <p14:tracePt t="7869" x="3870325" y="2727325"/>
          <p14:tracePt t="7886" x="3848100" y="2727325"/>
          <p14:tracePt t="7935" x="3878263" y="2727325"/>
          <p14:tracePt t="7943" x="3924300" y="2735263"/>
          <p14:tracePt t="7953" x="3962400" y="2751138"/>
          <p14:tracePt t="7969" x="4008438" y="2759075"/>
          <p14:tracePt t="7986" x="4038600" y="2759075"/>
          <p14:tracePt t="8020" x="4054475" y="2765425"/>
          <p14:tracePt t="8039" x="4060825" y="2773363"/>
          <p14:tracePt t="8063" x="4068763" y="2781300"/>
          <p14:tracePt t="8079" x="4076700" y="2789238"/>
          <p14:tracePt t="8087" x="4084638" y="2797175"/>
          <p14:tracePt t="8103" x="4106863" y="2803525"/>
          <p14:tracePt t="8120" x="4130675" y="2827338"/>
          <p14:tracePt t="8136" x="4152900" y="2841625"/>
          <p14:tracePt t="8153" x="4183063" y="2849563"/>
          <p14:tracePt t="8169" x="4198938" y="2857500"/>
          <p14:tracePt t="8186" x="4206875" y="2857500"/>
          <p14:tracePt t="8203" x="4213225" y="2857500"/>
          <p14:tracePt t="8239" x="4221163" y="2857500"/>
          <p14:tracePt t="8253" x="4229100" y="2857500"/>
          <p14:tracePt t="8270" x="4237038" y="2857500"/>
          <p14:tracePt t="8286" x="4251325" y="2857500"/>
          <p14:tracePt t="8303" x="4283075" y="2857500"/>
          <p14:tracePt t="8320" x="4297363" y="2849563"/>
          <p14:tracePt t="8336" x="4305300" y="2849563"/>
          <p14:tracePt t="8519" x="4289425" y="2849563"/>
          <p14:tracePt t="8535" x="4283075" y="2849563"/>
          <p14:tracePt t="8543" x="4267200" y="2849563"/>
          <p14:tracePt t="8553" x="4244975" y="2865438"/>
          <p14:tracePt t="8570" x="4213225" y="2895600"/>
          <p14:tracePt t="8586" x="4175125" y="2933700"/>
          <p14:tracePt t="8603" x="4137025" y="2955925"/>
          <p14:tracePt t="8621" x="4092575" y="2971800"/>
          <p14:tracePt t="8637" x="4054475" y="2979738"/>
          <p14:tracePt t="8653" x="4022725" y="2987675"/>
          <p14:tracePt t="8670" x="3962400" y="2987675"/>
          <p14:tracePt t="8687" x="3954463" y="2987675"/>
          <p14:tracePt t="8703" x="3946525" y="2987675"/>
          <p14:tracePt t="8751" x="3946525" y="2979738"/>
          <p14:tracePt t="8785" x="3940175" y="2979738"/>
          <p14:tracePt t="8856" x="3940175" y="2971800"/>
          <p14:tracePt t="8871" x="3924300" y="2971800"/>
          <p14:tracePt t="8879" x="3908425" y="2963863"/>
          <p14:tracePt t="8888" x="3894138" y="2963863"/>
          <p14:tracePt t="8903" x="3856038" y="2955925"/>
          <p14:tracePt t="8920" x="3817938" y="2955925"/>
          <p14:tracePt t="8937" x="3779838" y="2955925"/>
          <p14:tracePt t="8953" x="3741738" y="2955925"/>
          <p14:tracePt t="8970" x="3733800" y="2955925"/>
          <p14:tracePt t="9071" x="3725863" y="2955925"/>
          <p14:tracePt t="9359" x="3703638" y="2955925"/>
          <p14:tracePt t="9367" x="3665538" y="2955925"/>
          <p14:tracePt t="9375" x="3603625" y="2955925"/>
          <p14:tracePt t="9386" x="3497263" y="2987675"/>
          <p14:tracePt t="9403" x="3336925" y="3048000"/>
          <p14:tracePt t="9420" x="3238500" y="3055938"/>
          <p14:tracePt t="9436" x="3140075" y="3055938"/>
          <p14:tracePt t="9453" x="2933700" y="3055938"/>
          <p14:tracePt t="9471" x="2644775" y="3055938"/>
          <p14:tracePt t="9487" x="2560638" y="3055938"/>
          <p14:tracePt t="9503" x="2536825" y="3048000"/>
          <p14:tracePt t="9543" x="2536825" y="3040063"/>
          <p14:tracePt t="9553" x="2536825" y="3009900"/>
          <p14:tracePt t="9570" x="2568575" y="2949575"/>
          <p14:tracePt t="9587" x="2598738" y="2911475"/>
          <p14:tracePt t="9603" x="2620963" y="2887663"/>
          <p14:tracePt t="9620" x="2682875" y="2827338"/>
          <p14:tracePt t="9637" x="2773363" y="2789238"/>
          <p14:tracePt t="9654" x="2895600" y="2751138"/>
          <p14:tracePt t="9670" x="3025775" y="2735263"/>
          <p14:tracePt t="9687" x="3284538" y="2689225"/>
          <p14:tracePt t="9703" x="3467100" y="2689225"/>
          <p14:tracePt t="9720" x="3603625" y="2689225"/>
          <p14:tracePt t="9737" x="3717925" y="2689225"/>
          <p14:tracePt t="9754" x="3787775" y="2689225"/>
          <p14:tracePt t="9770" x="3825875" y="2705100"/>
          <p14:tracePt t="9787" x="3902075" y="2743200"/>
          <p14:tracePt t="9804" x="3984625" y="2835275"/>
          <p14:tracePt t="9821" x="4022725" y="2933700"/>
          <p14:tracePt t="9837" x="4022725" y="3009900"/>
          <p14:tracePt t="9841" x="4022725" y="3040063"/>
          <p14:tracePt t="9854" x="4022725" y="3094038"/>
          <p14:tracePt t="9871" x="4016375" y="3154363"/>
          <p14:tracePt t="9887" x="3962400" y="3208338"/>
          <p14:tracePt t="9904" x="3886200" y="3222625"/>
          <p14:tracePt t="9920" x="3817938" y="3222625"/>
          <p14:tracePt t="9937" x="3749675" y="3200400"/>
          <p14:tracePt t="9954" x="3673475" y="3154363"/>
          <p14:tracePt t="9970" x="3597275" y="3086100"/>
          <p14:tracePt t="9987" x="3573463" y="3048000"/>
          <p14:tracePt t="10005" x="3573463" y="2994025"/>
          <p14:tracePt t="10022" x="3573463" y="2941638"/>
          <p14:tracePt t="10037" x="3581400" y="2911475"/>
          <p14:tracePt t="10054" x="3657600" y="2879725"/>
          <p14:tracePt t="10070" x="3695700" y="2873375"/>
          <p14:tracePt t="10087" x="3848100" y="2857500"/>
          <p14:tracePt t="10104" x="3954463" y="2857500"/>
          <p14:tracePt t="10120" x="4084638" y="2879725"/>
          <p14:tracePt t="10137" x="4160838" y="2911475"/>
          <p14:tracePt t="10154" x="4244975" y="2979738"/>
          <p14:tracePt t="10171" x="4297363" y="3078163"/>
          <p14:tracePt t="10187" x="4313238" y="3238500"/>
          <p14:tracePt t="10205" x="4313238" y="3336925"/>
          <p14:tracePt t="10221" x="4259263" y="3421063"/>
          <p14:tracePt t="10237" x="4198938" y="3436938"/>
          <p14:tracePt t="10255" x="4114800" y="3413125"/>
          <p14:tracePt t="10270" x="4092575" y="3398838"/>
          <p14:tracePt t="10287" x="3978275" y="3208338"/>
          <p14:tracePt t="10304" x="3954463" y="3055938"/>
          <p14:tracePt t="10321" x="3962400" y="2911475"/>
          <p14:tracePt t="10337" x="4046538" y="2803525"/>
          <p14:tracePt t="10354" x="4191000" y="2735263"/>
          <p14:tracePt t="10370" x="4359275" y="2720975"/>
          <p14:tracePt t="10387" x="4511675" y="2720975"/>
          <p14:tracePt t="10404" x="4640263" y="2735263"/>
          <p14:tracePt t="10420" x="4678363" y="2765425"/>
          <p14:tracePt t="10437" x="4678363" y="2849563"/>
          <p14:tracePt t="10454" x="4656138" y="3070225"/>
          <p14:tracePt t="10471" x="4579938" y="3162300"/>
          <p14:tracePt t="10487" x="4518025" y="3184525"/>
          <p14:tracePt t="10504" x="4449763" y="3170238"/>
          <p14:tracePt t="10521" x="4403725" y="3140075"/>
          <p14:tracePt t="10537" x="4343400" y="3094038"/>
          <p14:tracePt t="10554" x="4305300" y="3009900"/>
          <p14:tracePt t="10571" x="4297363" y="2955925"/>
          <p14:tracePt t="10587" x="4297363" y="2925763"/>
          <p14:tracePt t="10604" x="4297363" y="2895600"/>
          <p14:tracePt t="10621" x="4335463" y="2895600"/>
          <p14:tracePt t="10637" x="4419600" y="2895600"/>
          <p14:tracePt t="10655" x="4564063" y="2925763"/>
          <p14:tracePt t="10670" x="4656138" y="2949575"/>
          <p14:tracePt t="10687" x="4694238" y="2979738"/>
          <p14:tracePt t="10704" x="4732338" y="3025775"/>
          <p14:tracePt t="10721" x="4740275" y="3078163"/>
          <p14:tracePt t="10737" x="4740275" y="3101975"/>
          <p14:tracePt t="10754" x="4664075" y="3124200"/>
          <p14:tracePt t="10771" x="4564063" y="3124200"/>
          <p14:tracePt t="10787" x="4465638" y="3094038"/>
          <p14:tracePt t="10804" x="4359275" y="3040063"/>
          <p14:tracePt t="10821" x="4297363" y="2987675"/>
          <p14:tracePt t="10837" x="4283075" y="2955925"/>
          <p14:tracePt t="10840" x="4283075" y="2933700"/>
          <p14:tracePt t="10855" x="4283075" y="2895600"/>
          <p14:tracePt t="10871" x="4289425" y="2865438"/>
          <p14:tracePt t="10887" x="4321175" y="2857500"/>
          <p14:tracePt t="10904" x="4365625" y="2857500"/>
          <p14:tracePt t="10921" x="4381500" y="2857500"/>
          <p14:tracePt t="10937" x="4397375" y="2857500"/>
          <p14:tracePt t="10975" x="4397375" y="2865438"/>
          <p14:tracePt t="10987" x="4397375" y="2895600"/>
          <p14:tracePt t="11004" x="4335463" y="2963863"/>
          <p14:tracePt t="11023" x="4198938" y="3086100"/>
          <p14:tracePt t="11039" x="4114800" y="3108325"/>
          <p14:tracePt t="11054" x="4022725" y="3124200"/>
          <p14:tracePt t="11071" x="3970338" y="3146425"/>
          <p14:tracePt t="11087" x="3962400" y="3154363"/>
          <p14:tracePt t="11121" x="3978275" y="3162300"/>
          <p14:tracePt t="11137" x="4084638" y="3162300"/>
          <p14:tracePt t="11154" x="4244975" y="3162300"/>
          <p14:tracePt t="11171" x="4465638" y="3116263"/>
          <p14:tracePt t="11188" x="4740275" y="3040063"/>
          <p14:tracePt t="11204" x="5051425" y="2994025"/>
          <p14:tracePt t="11223" x="5410200" y="2933700"/>
          <p14:tracePt t="11239" x="5540375" y="2911475"/>
          <p14:tracePt t="11254" x="5630863" y="2903538"/>
          <p14:tracePt t="11271" x="5638800" y="2903538"/>
          <p14:tracePt t="11418" x="5654675" y="2903538"/>
          <p14:tracePt t="11423" x="5661025" y="2903538"/>
          <p14:tracePt t="11439" x="5684838" y="2903538"/>
          <p14:tracePt t="11454" x="5699125" y="2903538"/>
          <p14:tracePt t="11471" x="5799138" y="2903538"/>
          <p14:tracePt t="11488" x="5851525" y="2903538"/>
          <p14:tracePt t="11504" x="5921375" y="2903538"/>
          <p14:tracePt t="11521" x="5989638" y="2903538"/>
          <p14:tracePt t="11538" x="6019800" y="2903538"/>
          <p14:tracePt t="11554" x="6027738" y="2903538"/>
          <p14:tracePt t="11571" x="6035675" y="2903538"/>
          <p14:tracePt t="11587" x="6042025" y="2911475"/>
          <p14:tracePt t="11604" x="6073775" y="2917825"/>
          <p14:tracePt t="11621" x="6134100" y="2933700"/>
          <p14:tracePt t="11638" x="6308725" y="2979738"/>
          <p14:tracePt t="11654" x="6492875" y="2994025"/>
          <p14:tracePt t="11671" x="6765925" y="3017838"/>
          <p14:tracePt t="11688" x="6918325" y="3017838"/>
          <p14:tracePt t="11704" x="7026275" y="3017838"/>
          <p14:tracePt t="11721" x="7056438" y="3017838"/>
          <p14:tracePt t="11738" x="7070725" y="3017838"/>
          <p14:tracePt t="11783" x="7056438" y="3017838"/>
          <p14:tracePt t="11791" x="7048500" y="3017838"/>
          <p14:tracePt t="11804" x="7018338" y="3009900"/>
          <p14:tracePt t="11821" x="6926263" y="2979738"/>
          <p14:tracePt t="11838" x="6667500" y="2903538"/>
          <p14:tracePt t="11854" x="6575425" y="2887663"/>
          <p14:tracePt t="11871" x="6286500" y="2849563"/>
          <p14:tracePt t="11888" x="6080125" y="2849563"/>
          <p14:tracePt t="11905" x="5943600" y="2865438"/>
          <p14:tracePt t="11922" x="5889625" y="2865438"/>
          <p14:tracePt t="11938" x="5867400" y="2865438"/>
          <p14:tracePt t="11954" x="5859463" y="2865438"/>
          <p14:tracePt t="12087" x="5851525" y="2865438"/>
          <p14:tracePt t="12103" x="5845175" y="2865438"/>
          <p14:tracePt t="12136" x="5837238" y="2865438"/>
          <p14:tracePt t="12143" x="5829300" y="2865438"/>
          <p14:tracePt t="12154" x="5821363" y="2865438"/>
          <p14:tracePt t="12175" x="5813425" y="2865438"/>
          <p14:tracePt t="12188" x="5799138" y="2865438"/>
          <p14:tracePt t="12205" x="5768975" y="2865438"/>
          <p14:tracePt t="12221" x="5699125" y="2865438"/>
          <p14:tracePt t="12239" x="5661025" y="2865438"/>
          <p14:tracePt t="12319" x="5684838" y="2865438"/>
          <p14:tracePt t="12327" x="5753100" y="2879725"/>
          <p14:tracePt t="12338" x="5829300" y="2903538"/>
          <p14:tracePt t="12355" x="5973763" y="2941638"/>
          <p14:tracePt t="12371" x="6180138" y="2949575"/>
          <p14:tracePt t="12388" x="6423025" y="2949575"/>
          <p14:tracePt t="12405" x="6629400" y="2949575"/>
          <p14:tracePt t="12423" x="6850063" y="2949575"/>
          <p14:tracePt t="12439" x="6942138" y="2949575"/>
          <p14:tracePt t="12454" x="6994525" y="2971800"/>
          <p14:tracePt t="12471" x="7010400" y="2971800"/>
          <p14:tracePt t="12488" x="7018338" y="2979738"/>
          <p14:tracePt t="12552" x="7018338" y="2994025"/>
          <p14:tracePt t="12559" x="7018338" y="3001963"/>
          <p14:tracePt t="12571" x="7010400" y="3025775"/>
          <p14:tracePt t="12588" x="6994525" y="3040063"/>
          <p14:tracePt t="12605" x="6926263" y="3055938"/>
          <p14:tracePt t="12622" x="6811963" y="3063875"/>
          <p14:tracePt t="12638" x="6553200" y="3040063"/>
          <p14:tracePt t="12655" x="6248400" y="2994025"/>
          <p14:tracePt t="12671" x="5791200" y="2933700"/>
          <p14:tracePt t="12688" x="5440363" y="2879725"/>
          <p14:tracePt t="12705" x="5227638" y="2841625"/>
          <p14:tracePt t="12721" x="5113338" y="2827338"/>
          <p14:tracePt t="12738" x="5059363" y="2827338"/>
          <p14:tracePt t="12755" x="5045075" y="2827338"/>
          <p14:tracePt t="12848" x="5037138" y="2827338"/>
          <p14:tracePt t="12855" x="5029200" y="2827338"/>
          <p14:tracePt t="12871" x="5021263" y="2827338"/>
          <p14:tracePt t="12903" x="5006975" y="2827338"/>
          <p14:tracePt t="12911" x="4999038" y="2819400"/>
          <p14:tracePt t="12921" x="4991100" y="2811463"/>
          <p14:tracePt t="12938" x="4983163" y="2811463"/>
          <p14:tracePt t="12955" x="4968875" y="2803525"/>
          <p14:tracePt t="12971" x="4953000" y="2803525"/>
          <p14:tracePt t="12988" x="4922838" y="2803525"/>
          <p14:tracePt t="13005" x="4876800" y="2803525"/>
          <p14:tracePt t="13021" x="4860925" y="2803525"/>
          <p14:tracePt t="13038" x="4846638" y="2803525"/>
          <p14:tracePt t="13071" x="4838700" y="2803525"/>
          <p14:tracePt t="13271" x="4854575" y="2803525"/>
          <p14:tracePt t="13279" x="4868863" y="2803525"/>
          <p14:tracePt t="13288" x="4892675" y="2811463"/>
          <p14:tracePt t="13304" x="4960938" y="2819400"/>
          <p14:tracePt t="13321" x="5075238" y="2865438"/>
          <p14:tracePt t="13338" x="5203825" y="2887663"/>
          <p14:tracePt t="13355" x="5364163" y="2895600"/>
          <p14:tracePt t="13371" x="5508625" y="2895600"/>
          <p14:tracePt t="13388" x="5646738" y="2895600"/>
          <p14:tracePt t="13405" x="5753100" y="2895600"/>
          <p14:tracePt t="13422" x="5783263" y="2895600"/>
          <p14:tracePt t="13438" x="5791200" y="2895600"/>
          <p14:tracePt t="13463" x="5799138" y="2895600"/>
          <p14:tracePt t="13472" x="5807075" y="2895600"/>
          <p14:tracePt t="13488" x="5867400" y="2895600"/>
          <p14:tracePt t="13505" x="6019800" y="2895600"/>
          <p14:tracePt t="13522" x="6226175" y="2887663"/>
          <p14:tracePt t="13539" x="6469063" y="2873375"/>
          <p14:tracePt t="13555" x="6743700" y="2873375"/>
          <p14:tracePt t="13572" x="7094538" y="2873375"/>
          <p14:tracePt t="13588" x="7429500" y="2873375"/>
          <p14:tracePt t="13605" x="7573963" y="2865438"/>
          <p14:tracePt t="13622" x="7666038" y="2865438"/>
          <p14:tracePt t="13639" x="7726363" y="2879725"/>
          <p14:tracePt t="13695" x="7726363" y="2887663"/>
          <p14:tracePt t="13711" x="7726363" y="2911475"/>
          <p14:tracePt t="13719" x="7734300" y="2941638"/>
          <p14:tracePt t="13727" x="7734300" y="2979738"/>
          <p14:tracePt t="13739" x="7750175" y="3017838"/>
          <p14:tracePt t="13755" x="7756525" y="3070225"/>
          <p14:tracePt t="13772" x="7756525" y="3094038"/>
          <p14:tracePt t="13815" x="7750175" y="3101975"/>
          <p14:tracePt t="13824" x="7726363" y="3101975"/>
          <p14:tracePt t="13838" x="7688263" y="3094038"/>
          <p14:tracePt t="13857" x="7521575" y="3048000"/>
          <p14:tracePt t="13872" x="7445375" y="3017838"/>
          <p14:tracePt t="13889" x="7413625" y="3017838"/>
          <p14:tracePt t="13922" x="7407275" y="3009900"/>
          <p14:tracePt t="14015" x="7399338" y="3009900"/>
          <p14:tracePt t="14023" x="7391400" y="3009900"/>
          <p14:tracePt t="14031" x="7375525" y="3009900"/>
          <p14:tracePt t="14040" x="7361238" y="3009900"/>
          <p14:tracePt t="14057" x="7299325" y="3009900"/>
          <p14:tracePt t="14072" x="7178675" y="3040063"/>
          <p14:tracePt t="14088" x="6972300" y="3078163"/>
          <p14:tracePt t="14105" x="6675438" y="3086100"/>
          <p14:tracePt t="14122" x="6384925" y="3086100"/>
          <p14:tracePt t="14139" x="6027738" y="3086100"/>
          <p14:tracePt t="14156" x="5775325" y="3086100"/>
          <p14:tracePt t="14172" x="5638800" y="3055938"/>
          <p14:tracePt t="14189" x="5570538" y="3048000"/>
          <p14:tracePt t="14205" x="5562600" y="3048000"/>
          <p14:tracePt t="14311" x="5554663" y="3048000"/>
          <p14:tracePt t="14719" x="5546725" y="3048000"/>
          <p14:tracePt t="14729" x="5532438" y="3048000"/>
          <p14:tracePt t="14739" x="5524500" y="3048000"/>
          <p14:tracePt t="14755" x="5486400" y="3032125"/>
          <p14:tracePt t="14772" x="5470525" y="3032125"/>
          <p14:tracePt t="14789" x="5456238" y="3025775"/>
          <p14:tracePt t="14806" x="5448300" y="3017838"/>
          <p14:tracePt t="14822" x="5440363" y="3017838"/>
          <p14:tracePt t="14839" x="5426075" y="3009900"/>
          <p14:tracePt t="14855" x="5410200" y="3001963"/>
          <p14:tracePt t="14872" x="5380038" y="2987675"/>
          <p14:tracePt t="14889" x="5349875" y="2979738"/>
          <p14:tracePt t="14905" x="5326063" y="2971800"/>
          <p14:tracePt t="14922" x="5295900" y="2963863"/>
          <p14:tracePt t="14939" x="5273675" y="2955925"/>
          <p14:tracePt t="14956" x="5273675" y="2949575"/>
          <p14:tracePt t="14972" x="5265738" y="2941638"/>
          <p14:tracePt t="15046" x="5265738" y="2933700"/>
          <p14:tracePt t="15062" x="5265738" y="2925763"/>
          <p14:tracePt t="15078" x="5265738" y="2917825"/>
          <p14:tracePt t="15086" x="5265738" y="2911475"/>
          <p14:tracePt t="15463" x="5265738" y="2887663"/>
          <p14:tracePt t="15471" x="5273675" y="2857500"/>
          <p14:tracePt t="15479" x="5280025" y="2849563"/>
          <p14:tracePt t="15489" x="5311775" y="2827338"/>
          <p14:tracePt t="15506" x="5380038" y="2781300"/>
          <p14:tracePt t="15522" x="5448300" y="2773363"/>
          <p14:tracePt t="15539" x="5532438" y="2759075"/>
          <p14:tracePt t="15556" x="5616575" y="2751138"/>
          <p14:tracePt t="15572" x="5676900" y="2751138"/>
          <p14:tracePt t="15589" x="5730875" y="2751138"/>
          <p14:tracePt t="15607" x="5851525" y="2751138"/>
          <p14:tracePt t="15622" x="5913438" y="2751138"/>
          <p14:tracePt t="15639" x="6118225" y="2773363"/>
          <p14:tracePt t="15656" x="6286500" y="2797175"/>
          <p14:tracePt t="15673" x="6469063" y="2819400"/>
          <p14:tracePt t="15689" x="6645275" y="2849563"/>
          <p14:tracePt t="15706" x="6765925" y="2857500"/>
          <p14:tracePt t="15722" x="6873875" y="2879725"/>
          <p14:tracePt t="15740" x="6918325" y="2887663"/>
          <p14:tracePt t="15756" x="6942138" y="2895600"/>
          <p14:tracePt t="15772" x="6964363" y="2895600"/>
          <p14:tracePt t="15831" x="6972300" y="2895600"/>
          <p14:tracePt t="15839" x="6980238" y="2895600"/>
          <p14:tracePt t="15849" x="6988175" y="2903538"/>
          <p14:tracePt t="15864" x="7002463" y="2911475"/>
          <p14:tracePt t="15872" x="7010400" y="2911475"/>
          <p14:tracePt t="15889" x="7064375" y="2911475"/>
          <p14:tracePt t="15906" x="7094538" y="2911475"/>
          <p14:tracePt t="15922" x="7185025" y="2911475"/>
          <p14:tracePt t="15939" x="7246938" y="2911475"/>
          <p14:tracePt t="15956" x="7323138" y="2911475"/>
          <p14:tracePt t="15972" x="7391400" y="2911475"/>
          <p14:tracePt t="15989" x="7467600" y="2933700"/>
          <p14:tracePt t="16006" x="7604125" y="2949575"/>
          <p14:tracePt t="16023" x="7696200" y="2955925"/>
          <p14:tracePt t="16039" x="7794625" y="2955925"/>
          <p14:tracePt t="16056" x="7894638" y="2971800"/>
          <p14:tracePt t="16073" x="7940675" y="2979738"/>
          <p14:tracePt t="16089" x="7970838" y="2979738"/>
          <p14:tracePt t="16106" x="7978775" y="2979738"/>
          <p14:tracePt t="16167" x="7985125" y="2987675"/>
          <p14:tracePt t="16191" x="7970838" y="2987675"/>
          <p14:tracePt t="16199" x="7954963" y="3001963"/>
          <p14:tracePt t="16207" x="7947025" y="3009900"/>
          <p14:tracePt t="16222" x="7924800" y="3017838"/>
          <p14:tracePt t="16240" x="7772400" y="3048000"/>
          <p14:tracePt t="16256" x="7642225" y="3086100"/>
          <p14:tracePt t="16273" x="7489825" y="3108325"/>
          <p14:tracePt t="16289" x="7307263" y="3132138"/>
          <p14:tracePt t="16306" x="7116763" y="3132138"/>
          <p14:tracePt t="16323" x="6911975" y="3132138"/>
          <p14:tracePt t="16339" x="6713538" y="3132138"/>
          <p14:tracePt t="16356" x="6523038" y="3132138"/>
          <p14:tracePt t="16359" x="6423025" y="3132138"/>
          <p14:tracePt t="16373" x="6346825" y="3132138"/>
          <p14:tracePt t="16389" x="6226175" y="3132138"/>
          <p14:tracePt t="16406" x="6126163" y="3116263"/>
          <p14:tracePt t="16423" x="6065838" y="3108325"/>
          <p14:tracePt t="16440" x="6049963" y="3101975"/>
          <p14:tracePt t="16456" x="6019800" y="3101975"/>
          <p14:tracePt t="16473" x="5981700" y="3094038"/>
          <p14:tracePt t="16489" x="5943600" y="3086100"/>
          <p14:tracePt t="16506" x="5851525" y="3086100"/>
          <p14:tracePt t="16523" x="5737225" y="3086100"/>
          <p14:tracePt t="16539" x="5592763" y="3086100"/>
          <p14:tracePt t="16556" x="5410200" y="3086100"/>
          <p14:tracePt t="16573" x="5197475" y="3132138"/>
          <p14:tracePt t="16589" x="4968875" y="3192463"/>
          <p14:tracePt t="16606" x="4632325" y="3292475"/>
          <p14:tracePt t="16623" x="4359275" y="3429000"/>
          <p14:tracePt t="16640" x="4130675" y="3521075"/>
          <p14:tracePt t="16656" x="3962400" y="3597275"/>
          <p14:tracePt t="16673" x="3863975" y="3641725"/>
          <p14:tracePt t="16690" x="3787775" y="3657600"/>
          <p14:tracePt t="16706" x="3733800" y="3679825"/>
          <p14:tracePt t="16723" x="3711575" y="3679825"/>
          <p14:tracePt t="16739" x="3695700" y="3679825"/>
          <p14:tracePt t="16756" x="3679825" y="3673475"/>
          <p14:tracePt t="16773" x="3673475" y="3673475"/>
          <p14:tracePt t="16790" x="3627438" y="3627438"/>
          <p14:tracePt t="16806" x="3611563" y="3619500"/>
          <p14:tracePt t="16823" x="3589338" y="3597275"/>
          <p14:tracePt t="16840" x="3565525" y="3581400"/>
          <p14:tracePt t="16856" x="3565525" y="3573463"/>
          <p14:tracePt t="16936" x="3565525" y="3565525"/>
          <p14:tracePt t="16943" x="3573463" y="3565525"/>
          <p14:tracePt t="16956" x="3603625" y="3565525"/>
          <p14:tracePt t="16973" x="3687763" y="3559175"/>
          <p14:tracePt t="16990" x="3787775" y="3543300"/>
          <p14:tracePt t="17006" x="3878263" y="3535363"/>
          <p14:tracePt t="17023" x="4060825" y="3535363"/>
          <p14:tracePt t="17040" x="4183063" y="3535363"/>
          <p14:tracePt t="17056" x="4297363" y="3535363"/>
          <p14:tracePt t="17073" x="4397375" y="3535363"/>
          <p14:tracePt t="17090" x="4511675" y="3535363"/>
          <p14:tracePt t="17106" x="4632325" y="3535363"/>
          <p14:tracePt t="17123" x="4746625" y="3535363"/>
          <p14:tracePt t="17140" x="4830763" y="3535363"/>
          <p14:tracePt t="17156" x="4945063" y="3535363"/>
          <p14:tracePt t="17173" x="5051425" y="3535363"/>
          <p14:tracePt t="17190" x="5219700" y="3543300"/>
          <p14:tracePt t="17206" x="5257800" y="3543300"/>
          <p14:tracePt t="17223" x="5372100" y="3543300"/>
          <p14:tracePt t="17240" x="5470525" y="3551238"/>
          <p14:tracePt t="17256" x="5554663" y="3551238"/>
          <p14:tracePt t="17273" x="5646738" y="3551238"/>
          <p14:tracePt t="17290" x="5745163" y="3551238"/>
          <p14:tracePt t="17306" x="5883275" y="3551238"/>
          <p14:tracePt t="17323" x="6003925" y="3551238"/>
          <p14:tracePt t="17340" x="6111875" y="3551238"/>
          <p14:tracePt t="17344" x="6164263" y="3543300"/>
          <p14:tracePt t="17356" x="6210300" y="3535363"/>
          <p14:tracePt t="17373" x="6278563" y="3527425"/>
          <p14:tracePt t="17390" x="6354763" y="3505200"/>
          <p14:tracePt t="17407" x="6378575" y="3497263"/>
          <p14:tracePt t="17423" x="6400800" y="3467100"/>
          <p14:tracePt t="17440" x="6408738" y="3451225"/>
          <p14:tracePt t="17456" x="6408738" y="3421063"/>
          <p14:tracePt t="17473" x="6408738" y="3382963"/>
          <p14:tracePt t="17490" x="6400800" y="3344863"/>
          <p14:tracePt t="17506" x="6362700" y="3292475"/>
          <p14:tracePt t="17523" x="6308725" y="3246438"/>
          <p14:tracePt t="17540" x="6240463" y="3208338"/>
          <p14:tracePt t="17556" x="6164263" y="3178175"/>
          <p14:tracePt t="17573" x="6088063" y="3162300"/>
          <p14:tracePt t="17589" x="5973763" y="3140075"/>
          <p14:tracePt t="17606" x="5737225" y="3101975"/>
          <p14:tracePt t="17623" x="5532438" y="3086100"/>
          <p14:tracePt t="17641" x="5341938" y="3078163"/>
          <p14:tracePt t="17656" x="5097463" y="3063875"/>
          <p14:tracePt t="17673" x="4876800" y="3063875"/>
          <p14:tracePt t="17690" x="4678363" y="3055938"/>
          <p14:tracePt t="17706" x="4495800" y="3055938"/>
          <p14:tracePt t="17723" x="4343400" y="3055938"/>
          <p14:tracePt t="17740" x="4198938" y="3055938"/>
          <p14:tracePt t="17756" x="4076700" y="3055938"/>
          <p14:tracePt t="17773" x="3984625" y="3055938"/>
          <p14:tracePt t="17790" x="3863975" y="3055938"/>
          <p14:tracePt t="17807" x="3787775" y="3055938"/>
          <p14:tracePt t="17823" x="3717925" y="3055938"/>
          <p14:tracePt t="17840" x="3619500" y="3055938"/>
          <p14:tracePt t="17856" x="3521075" y="3055938"/>
          <p14:tracePt t="17873" x="3421063" y="3055938"/>
          <p14:tracePt t="17890" x="3336925" y="3055938"/>
          <p14:tracePt t="17907" x="3254375" y="3055938"/>
          <p14:tracePt t="17923" x="3208338" y="3055938"/>
          <p14:tracePt t="17940" x="3178175" y="3055938"/>
          <p14:tracePt t="17956" x="3124200" y="3063875"/>
          <p14:tracePt t="17973" x="3094038" y="3086100"/>
          <p14:tracePt t="17990" x="3009900" y="3154363"/>
          <p14:tracePt t="18006" x="2979738" y="3208338"/>
          <p14:tracePt t="18023" x="2941638" y="3284538"/>
          <p14:tracePt t="18040" x="2933700" y="3344863"/>
          <p14:tracePt t="18057" x="2933700" y="3406775"/>
          <p14:tracePt t="18073" x="2933700" y="3475038"/>
          <p14:tracePt t="18090" x="2933700" y="3505200"/>
          <p14:tracePt t="18107" x="2963863" y="3543300"/>
          <p14:tracePt t="18123" x="2987675" y="3573463"/>
          <p14:tracePt t="18141" x="3055938" y="3627438"/>
          <p14:tracePt t="18157" x="3162300" y="3679825"/>
          <p14:tracePt t="18173" x="3298825" y="3717925"/>
          <p14:tracePt t="18190" x="3581400" y="3787775"/>
          <p14:tracePt t="18207" x="3711575" y="3794125"/>
          <p14:tracePt t="18223" x="4098925" y="3856038"/>
          <p14:tracePt t="18240" x="4435475" y="3863975"/>
          <p14:tracePt t="18257" x="4830763" y="3863975"/>
          <p14:tracePt t="18273" x="5203825" y="3863975"/>
          <p14:tracePt t="18290" x="5478463" y="3863975"/>
          <p14:tracePt t="18307" x="5730875" y="3832225"/>
          <p14:tracePt t="18324" x="5981700" y="3771900"/>
          <p14:tracePt t="18340" x="6142038" y="3703638"/>
          <p14:tracePt t="18344" x="6194425" y="3679825"/>
          <p14:tracePt t="18357" x="6248400" y="3657600"/>
          <p14:tracePt t="18373" x="6308725" y="3611563"/>
          <p14:tracePt t="18390" x="6346825" y="3581400"/>
          <p14:tracePt t="18407" x="6370638" y="3527425"/>
          <p14:tracePt t="18423" x="6384925" y="3475038"/>
          <p14:tracePt t="18440" x="6384925" y="3398838"/>
          <p14:tracePt t="18457" x="6400800" y="3330575"/>
          <p14:tracePt t="18473" x="6400800" y="3284538"/>
          <p14:tracePt t="18490" x="6400800" y="3254375"/>
          <p14:tracePt t="18507" x="6400800" y="3230563"/>
          <p14:tracePt t="18523" x="6392863" y="3192463"/>
          <p14:tracePt t="18540" x="6346825" y="3170238"/>
          <p14:tracePt t="18557" x="6286500" y="3140075"/>
          <p14:tracePt t="18573" x="6188075" y="3108325"/>
          <p14:tracePt t="18590" x="6088063" y="3086100"/>
          <p14:tracePt t="18607" x="5883275" y="3055938"/>
          <p14:tracePt t="18623" x="5684838" y="3055938"/>
          <p14:tracePt t="18640" x="5508625" y="3025775"/>
          <p14:tracePt t="18657" x="5318125" y="3025775"/>
          <p14:tracePt t="18674" x="5143500" y="3025775"/>
          <p14:tracePt t="18690" x="4953000" y="3025775"/>
          <p14:tracePt t="18707" x="4762500" y="3025775"/>
          <p14:tracePt t="18724" x="4572000" y="3025775"/>
          <p14:tracePt t="18740" x="4365625" y="3025775"/>
          <p14:tracePt t="18757" x="4191000" y="3025775"/>
          <p14:tracePt t="18775" x="3978275" y="3025775"/>
          <p14:tracePt t="18790" x="3916363" y="3025775"/>
          <p14:tracePt t="18807" x="3802063" y="3025775"/>
          <p14:tracePt t="18823" x="3733800" y="3025775"/>
          <p14:tracePt t="18840" x="3641725" y="3055938"/>
          <p14:tracePt t="18858" x="3551238" y="3078163"/>
          <p14:tracePt t="18874" x="3444875" y="3108325"/>
          <p14:tracePt t="18890" x="3352800" y="3132138"/>
          <p14:tracePt t="18907" x="3276600" y="3146425"/>
          <p14:tracePt t="18924" x="3238500" y="3146425"/>
          <p14:tracePt t="18940" x="3216275" y="3146425"/>
          <p14:tracePt t="18957" x="3200400" y="3146425"/>
          <p14:tracePt t="18974" x="3178175" y="3146425"/>
          <p14:tracePt t="18990" x="3140075" y="3140075"/>
          <p14:tracePt t="19007" x="3025775" y="3101975"/>
          <p14:tracePt t="19024" x="2887663" y="3070225"/>
          <p14:tracePt t="19040" x="2743200" y="3025775"/>
          <p14:tracePt t="19057" x="2620963" y="2979738"/>
          <p14:tracePt t="19074" x="2506663" y="2917825"/>
          <p14:tracePt t="19090" x="2438400" y="2895600"/>
          <p14:tracePt t="19107" x="2378075" y="2865438"/>
          <p14:tracePt t="19124" x="2354263" y="2857500"/>
          <p14:tracePt t="19503" x="2378075" y="2865438"/>
          <p14:tracePt t="19511" x="2384425" y="2887663"/>
          <p14:tracePt t="19519" x="2416175" y="2917825"/>
          <p14:tracePt t="19527" x="2454275" y="2941638"/>
          <p14:tracePt t="19540" x="2506663" y="2979738"/>
          <p14:tracePt t="19559" x="2689225" y="3063875"/>
          <p14:tracePt t="19574" x="2857500" y="3140075"/>
          <p14:tracePt t="19590" x="3140075" y="3208338"/>
          <p14:tracePt t="19607" x="3573463" y="3322638"/>
          <p14:tracePt t="19623" x="4114800" y="3398838"/>
          <p14:tracePt t="19640" x="4746625" y="3467100"/>
          <p14:tracePt t="19657" x="5372100" y="3467100"/>
          <p14:tracePt t="19674" x="5927725" y="3467100"/>
          <p14:tracePt t="19690" x="6469063" y="3467100"/>
          <p14:tracePt t="19708" x="6880225" y="3467100"/>
          <p14:tracePt t="19724" x="7216775" y="3467100"/>
          <p14:tracePt t="19741" x="7475538" y="3467100"/>
          <p14:tracePt t="19759" x="7764463" y="3467100"/>
          <p14:tracePt t="19775" x="7894638" y="3467100"/>
          <p14:tracePt t="19791" x="7940675" y="3467100"/>
          <p14:tracePt t="19807" x="7970838" y="3467100"/>
          <p14:tracePt t="19879" x="7962900" y="3467100"/>
          <p14:tracePt t="19887" x="7924800" y="3467100"/>
          <p14:tracePt t="19895" x="7870825" y="3451225"/>
          <p14:tracePt t="19908" x="7802563" y="3436938"/>
          <p14:tracePt t="19924" x="7642225" y="3382963"/>
          <p14:tracePt t="19941" x="7513638" y="3352800"/>
          <p14:tracePt t="19959" x="7208838" y="3284538"/>
          <p14:tracePt t="19974" x="6896100" y="3230563"/>
          <p14:tracePt t="19991" x="6583363" y="3200400"/>
          <p14:tracePt t="20007" x="6240463" y="3170238"/>
          <p14:tracePt t="20024" x="5821363" y="3170238"/>
          <p14:tracePt t="20041" x="5440363" y="3154363"/>
          <p14:tracePt t="20057" x="5113338" y="3154363"/>
          <p14:tracePt t="20074" x="4816475" y="3154363"/>
          <p14:tracePt t="20091" x="4594225" y="3154363"/>
          <p14:tracePt t="20107" x="4403725" y="3154363"/>
          <p14:tracePt t="20124" x="4221163" y="3154363"/>
          <p14:tracePt t="20141" x="4060825" y="3154363"/>
          <p14:tracePt t="20157" x="3932238" y="3154363"/>
          <p14:tracePt t="20174" x="3695700" y="3184525"/>
          <p14:tracePt t="20191" x="3527425" y="3208338"/>
          <p14:tracePt t="20208" x="3375025" y="3222625"/>
          <p14:tracePt t="20224" x="3254375" y="3222625"/>
          <p14:tracePt t="20241" x="3140075" y="3222625"/>
          <p14:tracePt t="20258" x="3040063" y="3222625"/>
          <p14:tracePt t="20274" x="2963863" y="3208338"/>
          <p14:tracePt t="20291" x="2917825" y="3200400"/>
          <p14:tracePt t="20307" x="2903538" y="3184525"/>
          <p14:tracePt t="20325" x="2903538" y="3178175"/>
          <p14:tracePt t="20357" x="2895600" y="3178175"/>
          <p14:tracePt t="20374" x="2879725" y="3162300"/>
          <p14:tracePt t="20391" x="2857500" y="3140075"/>
          <p14:tracePt t="20407" x="2835275" y="3124200"/>
          <p14:tracePt t="20424" x="2819400" y="3108325"/>
          <p14:tracePt t="20441" x="2803525" y="3101975"/>
          <p14:tracePt t="20458" x="2789238" y="3094038"/>
          <p14:tracePt t="20474" x="2781300" y="3086100"/>
          <p14:tracePt t="20507" x="2773363" y="3078163"/>
          <p14:tracePt t="20524" x="2759075" y="3070225"/>
          <p14:tracePt t="20541" x="2735263" y="3055938"/>
          <p14:tracePt t="20558" x="2720975" y="3055938"/>
          <p14:tracePt t="20575" x="2697163" y="3040063"/>
          <p14:tracePt t="20591" x="2667000" y="3040063"/>
          <p14:tracePt t="20607" x="2659063" y="3040063"/>
          <p14:tracePt t="20807" x="2651125" y="3040063"/>
          <p14:tracePt t="20815" x="2644775" y="3040063"/>
          <p14:tracePt t="21215" x="2651125" y="3146425"/>
          <p14:tracePt t="21223" x="2697163" y="3368675"/>
          <p14:tracePt t="21231" x="2759075" y="3559175"/>
          <p14:tracePt t="21241" x="2841625" y="3733800"/>
          <p14:tracePt t="21258" x="2955925" y="4038600"/>
          <p14:tracePt t="21274" x="3040063" y="4244975"/>
          <p14:tracePt t="21291" x="3124200" y="4397375"/>
          <p14:tracePt t="21308" x="3178175" y="4473575"/>
          <p14:tracePt t="21324" x="3208338" y="4518025"/>
          <p14:tracePt t="21341" x="3246438" y="4533900"/>
          <p14:tracePt t="21358" x="3344863" y="4564063"/>
          <p14:tracePt t="21374" x="3390900" y="4572000"/>
          <p14:tracePt t="21391" x="3565525" y="4625975"/>
          <p14:tracePt t="21408" x="3695700" y="4664075"/>
          <p14:tracePt t="21424" x="3802063" y="4686300"/>
          <p14:tracePt t="21441" x="3870325" y="4686300"/>
          <p14:tracePt t="21458" x="3908425" y="4686300"/>
          <p14:tracePt t="21559" x="3916363" y="4686300"/>
          <p14:tracePt t="21567" x="3940175" y="4670425"/>
          <p14:tracePt t="21574" x="3946525" y="4648200"/>
          <p14:tracePt t="21591" x="3992563" y="4610100"/>
          <p14:tracePt t="21608" x="4038600" y="4587875"/>
          <p14:tracePt t="21625" x="4106863" y="4549775"/>
          <p14:tracePt t="21641" x="4213225" y="4518025"/>
          <p14:tracePt t="21658" x="4327525" y="4503738"/>
          <p14:tracePt t="21675" x="4435475" y="4479925"/>
          <p14:tracePt t="21691" x="4572000" y="4457700"/>
          <p14:tracePt t="21708" x="4670425" y="4441825"/>
          <p14:tracePt t="21725" x="4746625" y="4435475"/>
          <p14:tracePt t="21741" x="4800600" y="4435475"/>
          <p14:tracePt t="21758" x="4876800" y="4427538"/>
          <p14:tracePt t="21774" x="4991100" y="4427538"/>
          <p14:tracePt t="21791" x="5051425" y="4427538"/>
          <p14:tracePt t="21808" x="5097463" y="4419600"/>
          <p14:tracePt t="21825" x="5135563" y="4403725"/>
          <p14:tracePt t="21841" x="5151438" y="4397375"/>
          <p14:tracePt t="21875" x="5135563" y="4365625"/>
          <p14:tracePt t="21891" x="4983163" y="4327525"/>
          <p14:tracePt t="21908" x="4770438" y="4259263"/>
          <p14:tracePt t="21925" x="4541838" y="4152900"/>
          <p14:tracePt t="21942" x="4221163" y="4016375"/>
          <p14:tracePt t="21958" x="4098925" y="3946525"/>
          <p14:tracePt t="21975" x="3992563" y="3856038"/>
          <p14:tracePt t="21991" x="3940175" y="3771900"/>
          <p14:tracePt t="22008" x="3894138" y="3717925"/>
          <p14:tracePt t="22025" x="3878263" y="3695700"/>
          <p14:tracePt t="22041" x="3870325" y="3673475"/>
          <p14:tracePt t="22058" x="3856038" y="3649663"/>
          <p14:tracePt t="22075" x="3848100" y="3641725"/>
          <p14:tracePt t="22092" x="3832225" y="3635375"/>
          <p14:tracePt t="22108" x="3802063" y="3619500"/>
          <p14:tracePt t="22125" x="3741738" y="3573463"/>
          <p14:tracePt t="22142" x="3603625" y="3513138"/>
          <p14:tracePt t="22159" x="3505200" y="3475038"/>
          <p14:tracePt t="22175" x="3444875" y="3459163"/>
          <p14:tracePt t="22191" x="3429000" y="3444875"/>
          <p14:tracePt t="22303" x="3421063" y="3451225"/>
          <p14:tracePt t="22319" x="3390900" y="3475038"/>
          <p14:tracePt t="22327" x="3352800" y="3513138"/>
          <p14:tracePt t="22335" x="3336925" y="3527425"/>
          <p14:tracePt t="22343" x="3322638" y="3527425"/>
          <p14:tracePt t="22359" x="3314700" y="3527425"/>
          <p14:tracePt t="22376" x="3314700" y="3535363"/>
          <p14:tracePt t="22391" x="3314700" y="3559175"/>
          <p14:tracePt t="22408" x="3314700" y="3565525"/>
          <p14:tracePt t="22425" x="3322638" y="3597275"/>
          <p14:tracePt t="22441" x="3375025" y="3597275"/>
          <p14:tracePt t="22458" x="3436938" y="3619500"/>
          <p14:tracePt t="22475" x="3475038" y="3619500"/>
          <p14:tracePt t="22491" x="3497263" y="3627438"/>
          <p14:tracePt t="22543" x="3505200" y="3627438"/>
          <p14:tracePt t="22551" x="3527425" y="3627438"/>
          <p14:tracePt t="22560" x="3527425" y="3619500"/>
          <p14:tracePt t="22575" x="3543300" y="3589338"/>
          <p14:tracePt t="22592" x="3551238" y="3565525"/>
          <p14:tracePt t="22608" x="3559175" y="3543300"/>
          <p14:tracePt t="22625" x="3565525" y="3527425"/>
          <p14:tracePt t="22642" x="3565525" y="3513138"/>
          <p14:tracePt t="22659" x="3565525" y="3489325"/>
          <p14:tracePt t="22775" x="3573463" y="3482975"/>
          <p14:tracePt t="22791" x="3589338" y="3482975"/>
          <p14:tracePt t="22807" x="3597275" y="3482975"/>
          <p14:tracePt t="22815" x="3619500" y="3482975"/>
          <p14:tracePt t="22825" x="3649663" y="3489325"/>
          <p14:tracePt t="22842" x="3687763" y="3497263"/>
          <p14:tracePt t="22859" x="3733800" y="3505200"/>
          <p14:tracePt t="22863" x="3756025" y="3505200"/>
          <p14:tracePt t="22875" x="3771900" y="3513138"/>
          <p14:tracePt t="22892" x="3787775" y="3521075"/>
          <p14:tracePt t="22908" x="3794125" y="3521075"/>
          <p14:tracePt t="22959" x="3802063" y="3521075"/>
          <p14:tracePt t="22983" x="3817938" y="3521075"/>
          <p14:tracePt t="22991" x="3848100" y="3521075"/>
          <p14:tracePt t="22999" x="3878263" y="3513138"/>
          <p14:tracePt t="23009" x="3894138" y="3505200"/>
          <p14:tracePt t="23025" x="3924300" y="3489325"/>
          <p14:tracePt t="23042" x="3962400" y="3475038"/>
          <p14:tracePt t="23095" x="3970338" y="3475038"/>
          <p14:tracePt t="23136" x="3970338" y="3467100"/>
          <p14:tracePt t="23143" x="3984625" y="3467100"/>
          <p14:tracePt t="23151" x="3984625" y="3459163"/>
          <p14:tracePt t="23160" x="4000500" y="3459163"/>
          <p14:tracePt t="23175" x="4008438" y="3451225"/>
          <p14:tracePt t="23192" x="4038600" y="3436938"/>
          <p14:tracePt t="23209" x="4060825" y="3421063"/>
          <p14:tracePt t="23225" x="4092575" y="3413125"/>
          <p14:tracePt t="23242" x="4106863" y="3413125"/>
          <p14:tracePt t="23259" x="4130675" y="3406775"/>
          <p14:tracePt t="23275" x="4137025" y="3406775"/>
          <p14:tracePt t="23292" x="4152900" y="3406775"/>
          <p14:tracePt t="23309" x="4160838" y="3406775"/>
          <p14:tracePt t="23337" x="4168775" y="3406775"/>
          <p14:tracePt t="23361" x="4175125" y="3406775"/>
          <p14:tracePt t="23503" x="4168775" y="3406775"/>
          <p14:tracePt t="23536" x="4168775" y="3413125"/>
          <p14:tracePt t="23553" x="4168775" y="3429000"/>
          <p14:tracePt t="23560" x="4168775" y="3436938"/>
          <p14:tracePt t="23567" x="4168775" y="3451225"/>
          <p14:tracePt t="23575" x="4183063" y="3459163"/>
          <p14:tracePt t="23591" x="4229100" y="3467100"/>
          <p14:tracePt t="23608" x="4275138" y="3489325"/>
          <p14:tracePt t="23625" x="4365625" y="3497263"/>
          <p14:tracePt t="23642" x="4457700" y="3497263"/>
          <p14:tracePt t="23658" x="4572000" y="3497263"/>
          <p14:tracePt t="23675" x="4686300" y="3497263"/>
          <p14:tracePt t="23692" x="4762500" y="3497263"/>
          <p14:tracePt t="23709" x="4800600" y="3497263"/>
          <p14:tracePt t="23725" x="4808538" y="3497263"/>
          <p14:tracePt t="23742" x="4816475" y="3489325"/>
          <p14:tracePt t="23759" x="4830763" y="3482975"/>
          <p14:tracePt t="23775" x="4838700" y="3475038"/>
          <p14:tracePt t="23792" x="4838700" y="3467100"/>
          <p14:tracePt t="23826" x="4846638" y="3459163"/>
          <p14:tracePt t="23847" x="4854575" y="3459163"/>
          <p14:tracePt t="23895" x="4860925" y="3459163"/>
          <p14:tracePt t="23903" x="4876800" y="3459163"/>
          <p14:tracePt t="23919" x="4884738" y="3459163"/>
          <p14:tracePt t="23927" x="4892675" y="3459163"/>
          <p14:tracePt t="23942" x="4899025" y="3459163"/>
          <p14:tracePt t="23959" x="4922838" y="3467100"/>
          <p14:tracePt t="23975" x="4937125" y="3475038"/>
          <p14:tracePt t="23992" x="4945063" y="3482975"/>
          <p14:tracePt t="24087" x="4953000" y="3482975"/>
          <p14:tracePt t="24192" x="4960938" y="3482975"/>
          <p14:tracePt t="24255" x="4953000" y="3482975"/>
          <p14:tracePt t="24264" x="4945063" y="3482975"/>
          <p14:tracePt t="24271" x="4922838" y="3482975"/>
          <p14:tracePt t="24287" x="4906963" y="3475038"/>
          <p14:tracePt t="24296" x="4899025" y="3475038"/>
          <p14:tracePt t="24311" x="4884738" y="3475038"/>
          <p14:tracePt t="24326" x="4876800" y="3475038"/>
          <p14:tracePt t="24351" x="4868863" y="3475038"/>
          <p14:tracePt t="24447" x="4868863" y="3482975"/>
          <p14:tracePt t="24456" x="4884738" y="3489325"/>
          <p14:tracePt t="24464" x="4899025" y="3489325"/>
          <p14:tracePt t="24476" x="4906963" y="3497263"/>
          <p14:tracePt t="24492" x="4937125" y="3505200"/>
          <p14:tracePt t="24509" x="4960938" y="3505200"/>
          <p14:tracePt t="24526" x="4983163" y="3505200"/>
          <p14:tracePt t="24542" x="5006975" y="3505200"/>
          <p14:tracePt t="24559" x="5059363" y="3505200"/>
          <p14:tracePt t="24575" x="5097463" y="3489325"/>
          <p14:tracePt t="24592" x="5121275" y="3482975"/>
          <p14:tracePt t="24609" x="5135563" y="3467100"/>
          <p14:tracePt t="24625" x="5143500" y="3467100"/>
          <p14:tracePt t="24659" x="5151438" y="3467100"/>
          <p14:tracePt t="24678" x="5159375" y="3467100"/>
          <p14:tracePt t="24694" x="5173663" y="3467100"/>
          <p14:tracePt t="24709" x="5181600" y="3467100"/>
          <p14:tracePt t="24726" x="5189538" y="3475038"/>
          <p14:tracePt t="24742" x="5241925" y="3505200"/>
          <p14:tracePt t="24758" x="5287963" y="3535363"/>
          <p14:tracePt t="24776" x="5303838" y="3543300"/>
          <p14:tracePt t="24809" x="5318125" y="3543300"/>
          <p14:tracePt t="24825" x="5326063" y="3543300"/>
          <p14:tracePt t="24842" x="5334000" y="3551238"/>
          <p14:tracePt t="24859" x="5341938" y="3551238"/>
          <p14:tracePt t="24875" x="5356225" y="3559175"/>
          <p14:tracePt t="24892" x="5364163" y="3559175"/>
          <p14:tracePt t="24909" x="5372100" y="3559175"/>
          <p14:tracePt t="24926" x="5432425" y="3559175"/>
          <p14:tracePt t="24942" x="5464175" y="3559175"/>
          <p14:tracePt t="24959" x="5524500" y="3559175"/>
          <p14:tracePt t="24976" x="5554663" y="3559175"/>
          <p14:tracePt t="24992" x="5562600" y="3559175"/>
          <p14:tracePt t="25010" x="5578475" y="3559175"/>
          <p14:tracePt t="25481" x="5570538" y="3559175"/>
          <p14:tracePt t="25545" x="5562600" y="3559175"/>
          <p14:tracePt t="25991" x="5554663" y="3559175"/>
          <p14:tracePt t="26000" x="5524500" y="3551238"/>
          <p14:tracePt t="26009" x="5478463" y="3551238"/>
          <p14:tracePt t="26026" x="5273675" y="3543300"/>
          <p14:tracePt t="26043" x="4860925" y="3649663"/>
          <p14:tracePt t="26060" x="4321175" y="3711575"/>
          <p14:tracePt t="26076" x="3725863" y="3711575"/>
          <p14:tracePt t="26093" x="3001963" y="3711575"/>
          <p14:tracePt t="26109" x="2400300" y="3711575"/>
          <p14:tracePt t="26126" x="1882775" y="3711575"/>
          <p14:tracePt t="26143" x="1265238" y="3619500"/>
          <p14:tracePt t="26159" x="906463" y="3482975"/>
          <p14:tracePt t="26177" x="587375" y="3306763"/>
          <p14:tracePt t="26193" x="198438" y="3086100"/>
          <p14:tracePt t="26210" x="0" y="2857500"/>
          <p14:tracePt t="26226" x="0" y="2727325"/>
          <p14:tracePt t="26243" x="0" y="2628900"/>
          <p14:tracePt t="26260" x="0" y="2544763"/>
          <p14:tracePt t="26276" x="0" y="2384425"/>
          <p14:tracePt t="26293" x="0" y="2225675"/>
          <p14:tracePt t="26310" x="0" y="2057400"/>
          <p14:tracePt t="26327" x="0" y="1806575"/>
          <p14:tracePt t="26343" x="0" y="1622425"/>
          <p14:tracePt t="26360" x="0" y="1455738"/>
          <p14:tracePt t="26377" x="0" y="1341438"/>
          <p14:tracePt t="26393" x="0" y="1219200"/>
          <p14:tracePt t="26410" x="0" y="1112838"/>
          <p14:tracePt t="26426" x="0" y="1028700"/>
          <p14:tracePt t="26443" x="0" y="990600"/>
          <p14:tracePt t="26460" x="0" y="936625"/>
          <p14:tracePt t="26476" x="0" y="906463"/>
          <p14:tracePt t="26493" x="0" y="876300"/>
          <p14:tracePt t="26510" x="0" y="830263"/>
          <p14:tracePt t="26526" x="0" y="815975"/>
          <p14:tracePt t="26543" x="0" y="784225"/>
          <p14:tracePt t="26560" x="0" y="739775"/>
          <p14:tracePt t="26576" x="0" y="708025"/>
          <p14:tracePt t="26593" x="0" y="685800"/>
          <p14:tracePt t="26610" x="0" y="669925"/>
          <p14:tracePt t="26626" x="0" y="639763"/>
          <p14:tracePt t="26703" x="0" y="631825"/>
          <p14:tracePt t="26719" x="0" y="617538"/>
          <p14:tracePt t="26728" x="15875" y="601663"/>
          <p14:tracePt t="26735" x="22225" y="579438"/>
          <p14:tracePt t="26744" x="30163" y="555625"/>
          <p14:tracePt t="26760" x="53975" y="503238"/>
          <p14:tracePt t="26776" x="84138" y="434975"/>
          <p14:tracePt t="26793" x="136525" y="350838"/>
          <p14:tracePt t="26810" x="174625" y="312738"/>
          <p14:tracePt t="31778" x="434975" y="358775"/>
          <p14:tracePt t="31782" x="473075" y="457200"/>
          <p14:tracePt t="31795" x="525463" y="533400"/>
          <p14:tracePt t="31812" x="631825" y="669925"/>
          <p14:tracePt t="31828" x="754063" y="800100"/>
          <p14:tracePt t="31845" x="868363" y="914400"/>
          <p14:tracePt t="31862" x="1058863" y="1089025"/>
          <p14:tracePt t="31878" x="1127125" y="1150938"/>
          <p14:tracePt t="31895" x="1311275" y="1333500"/>
          <p14:tracePt t="31912" x="1409700" y="1477963"/>
          <p14:tracePt t="31928" x="1508125" y="1616075"/>
          <p14:tracePt t="31945" x="1600200" y="1790700"/>
          <p14:tracePt t="31962" x="1660525" y="1905000"/>
          <p14:tracePt t="31978" x="1722438" y="2049463"/>
          <p14:tracePt t="31995" x="1774825" y="2149475"/>
          <p14:tracePt t="32012" x="1851025" y="2316163"/>
          <p14:tracePt t="32029" x="1905000" y="2476500"/>
          <p14:tracePt t="32045" x="1989138" y="2651125"/>
          <p14:tracePt t="32062" x="2179638" y="2987675"/>
          <p14:tracePt t="32078" x="2255838" y="3124200"/>
          <p14:tracePt t="32095" x="2416175" y="3360738"/>
          <p14:tracePt t="32112" x="2514600" y="3482975"/>
          <p14:tracePt t="32128" x="2590800" y="3559175"/>
          <p14:tracePt t="32145" x="2713038" y="3673475"/>
          <p14:tracePt t="32162" x="2811463" y="3787775"/>
          <p14:tracePt t="32178" x="2963863" y="3970338"/>
          <p14:tracePt t="32195" x="3124200" y="4098925"/>
          <p14:tracePt t="32212" x="3268663" y="4183063"/>
          <p14:tracePt t="32229" x="3444875" y="4259263"/>
          <p14:tracePt t="32245" x="3551238" y="4313238"/>
          <p14:tracePt t="32263" x="3649663" y="4359275"/>
          <p14:tracePt t="32319" x="3649663" y="4351338"/>
          <p14:tracePt t="32329" x="3649663" y="4343400"/>
          <p14:tracePt t="32335" x="3649663" y="4327525"/>
          <p14:tracePt t="32345" x="3649663" y="4313238"/>
          <p14:tracePt t="32362" x="3641725" y="4297363"/>
          <p14:tracePt t="32378" x="3641725" y="4267200"/>
          <p14:tracePt t="32395" x="3641725" y="4244975"/>
          <p14:tracePt t="32412" x="3641725" y="4221163"/>
          <p14:tracePt t="32428" x="3641725" y="4191000"/>
          <p14:tracePt t="32445" x="3649663" y="4160838"/>
          <p14:tracePt t="32462" x="3687763" y="4114800"/>
          <p14:tracePt t="32478" x="3695700" y="4098925"/>
          <p14:tracePt t="32495" x="3756025" y="4016375"/>
          <p14:tracePt t="32512" x="3787775" y="3984625"/>
          <p14:tracePt t="32529" x="3810000" y="3962400"/>
          <p14:tracePt t="32545" x="3832225" y="3940175"/>
          <p14:tracePt t="32562" x="3856038" y="3924300"/>
          <p14:tracePt t="32579" x="3870325" y="3916363"/>
          <p14:tracePt t="32615" x="3870325" y="3908425"/>
          <p14:tracePt t="32991" x="3894138" y="3886200"/>
          <p14:tracePt t="32999" x="3932238" y="3840163"/>
          <p14:tracePt t="33009" x="3970338" y="3802063"/>
          <p14:tracePt t="33015" x="4000500" y="3756025"/>
          <p14:tracePt t="33029" x="4016375" y="3741738"/>
          <p14:tracePt t="33046" x="4183063" y="3635375"/>
          <p14:tracePt t="33062" x="4244975" y="3603625"/>
          <p14:tracePt t="33079" x="4435475" y="3543300"/>
          <p14:tracePt t="33096" x="4564063" y="3505200"/>
          <p14:tracePt t="33112" x="4664075" y="3475038"/>
          <p14:tracePt t="33129" x="4708525" y="3459163"/>
          <p14:tracePt t="33145" x="4724400" y="3444875"/>
          <p14:tracePt t="33319" x="4740275" y="3444875"/>
          <p14:tracePt t="33327" x="4784725" y="3444875"/>
          <p14:tracePt t="33335" x="4838700" y="3459163"/>
          <p14:tracePt t="33346" x="4914900" y="3521075"/>
          <p14:tracePt t="33362" x="5143500" y="3711575"/>
          <p14:tracePt t="33379" x="5418138" y="3924300"/>
          <p14:tracePt t="33396" x="5654675" y="4084638"/>
          <p14:tracePt t="33412" x="5799138" y="4191000"/>
          <p14:tracePt t="33429" x="5889625" y="4289425"/>
          <p14:tracePt t="33445" x="5943600" y="4397375"/>
          <p14:tracePt t="33462" x="5965825" y="4625975"/>
          <p14:tracePt t="33479" x="5965825" y="4792663"/>
          <p14:tracePt t="33495" x="5951538" y="4968875"/>
          <p14:tracePt t="33512" x="5913438" y="5113338"/>
          <p14:tracePt t="33529" x="5867400" y="5273675"/>
          <p14:tracePt t="33545" x="5821363" y="5402263"/>
          <p14:tracePt t="33562" x="5768975" y="5508625"/>
          <p14:tracePt t="33579" x="5707063" y="5592763"/>
          <p14:tracePt t="33596" x="5661025" y="5646738"/>
          <p14:tracePt t="33612" x="5616575" y="5676900"/>
          <p14:tracePt t="33629" x="5592763" y="5692775"/>
          <p14:tracePt t="33646" x="5546725" y="5692775"/>
          <p14:tracePt t="33662" x="5540375" y="5692775"/>
          <p14:tracePt t="33679" x="5524500" y="5692775"/>
          <p14:tracePt t="33696" x="5516563" y="5692775"/>
          <p14:tracePt t="33729" x="5508625" y="5676900"/>
          <p14:tracePt t="33767" x="5508625" y="5668963"/>
          <p14:tracePt t="33783" x="5502275" y="5654675"/>
          <p14:tracePt t="33800" x="5486400" y="5638800"/>
          <p14:tracePt t="33807" x="5470525" y="5622925"/>
          <p14:tracePt t="33815" x="5464175" y="5616575"/>
          <p14:tracePt t="33829" x="5432425" y="5600700"/>
          <p14:tracePt t="33846" x="5372100" y="5546725"/>
          <p14:tracePt t="34231" x="5380038" y="5546725"/>
          <p14:tracePt t="34247" x="5394325" y="5546725"/>
          <p14:tracePt t="34255" x="5402263" y="5546725"/>
          <p14:tracePt t="34264" x="5418138" y="5546725"/>
          <p14:tracePt t="34279" x="5464175" y="5562600"/>
          <p14:tracePt t="34296" x="5470525" y="5562600"/>
          <p14:tracePt t="34313" x="5494338" y="5570538"/>
          <p14:tracePt t="34329" x="5578475" y="5600700"/>
          <p14:tracePt t="34346" x="5646738" y="5608638"/>
          <p14:tracePt t="34363" x="5722938" y="5608638"/>
          <p14:tracePt t="34379" x="5875338" y="5608638"/>
          <p14:tracePt t="34396" x="6035675" y="5608638"/>
          <p14:tracePt t="34413" x="6156325" y="5608638"/>
          <p14:tracePt t="34429" x="6294438" y="5608638"/>
          <p14:tracePt t="34446" x="6416675" y="5608638"/>
          <p14:tracePt t="34462" x="6438900" y="5608638"/>
          <p14:tracePt t="34479" x="6454775" y="5608638"/>
          <p14:tracePt t="34751" x="6446838" y="5600700"/>
          <p14:tracePt t="34767" x="6430963" y="5592763"/>
          <p14:tracePt t="34775" x="6416675" y="5592763"/>
          <p14:tracePt t="35455" x="6378575" y="5584825"/>
          <p14:tracePt t="35464" x="6316663" y="5554663"/>
          <p14:tracePt t="35471" x="6302375" y="5554663"/>
          <p14:tracePt t="35481" x="6278563" y="5554663"/>
          <p14:tracePt t="35511" x="6256338" y="5546725"/>
          <p14:tracePt t="35519" x="6240463" y="5532438"/>
          <p14:tracePt t="35530" x="6218238" y="5532438"/>
          <p14:tracePt t="35559" x="6210300" y="5532438"/>
          <p14:tracePt t="35567" x="6202363" y="5532438"/>
          <p14:tracePt t="35927" x="6194425" y="5524500"/>
          <p14:tracePt t="36719" x="6188075" y="5516563"/>
          <p14:tracePt t="42303" x="6180138" y="5508625"/>
          <p14:tracePt t="42311" x="6172200" y="5508625"/>
          <p14:tracePt t="42330" x="6156325" y="5508625"/>
          <p14:tracePt t="42335" x="6142038" y="5502275"/>
          <p14:tracePt t="42349" x="6126163" y="5502275"/>
          <p14:tracePt t="42366" x="6073775" y="5494338"/>
          <p14:tracePt t="42382" x="5973763" y="5478463"/>
          <p14:tracePt t="42399" x="5622925" y="5502275"/>
          <p14:tracePt t="42415" x="5448300" y="5524500"/>
          <p14:tracePt t="42432" x="5287963" y="5546725"/>
          <p14:tracePt t="42449" x="5181600" y="5562600"/>
          <p14:tracePt t="42466" x="5135563" y="5562600"/>
          <p14:tracePt t="42482" x="5127625" y="5562600"/>
          <p14:tracePt t="43127" x="5089525" y="5562600"/>
          <p14:tracePt t="43135" x="4999038" y="5562600"/>
          <p14:tracePt t="43143" x="4892675" y="5546725"/>
          <p14:tracePt t="43151" x="4770438" y="5502275"/>
          <p14:tracePt t="43166" x="4632325" y="5470525"/>
          <p14:tracePt t="43182" x="4610100" y="5464175"/>
          <p14:tracePt t="43199" x="4579938" y="5456238"/>
          <p14:tracePt t="43216" x="4579938" y="5440363"/>
          <p14:tracePt t="43233" x="4579938" y="5410200"/>
          <p14:tracePt t="43249" x="4579938" y="5402263"/>
          <p14:tracePt t="43266" x="4579938" y="5394325"/>
          <p14:tracePt t="43282" x="4579938" y="5380038"/>
          <p14:tracePt t="43299" x="4579938" y="5364163"/>
          <p14:tracePt t="43316" x="4602163" y="5349875"/>
          <p14:tracePt t="43332" x="4618038" y="5334000"/>
          <p14:tracePt t="43349" x="4632325" y="5318125"/>
          <p14:tracePt t="43353" x="4640263" y="5311775"/>
          <p14:tracePt t="43375" x="4648200" y="5311775"/>
          <p14:tracePt t="43383" x="4664075" y="5295900"/>
          <p14:tracePt t="43399" x="4670425" y="5295900"/>
          <p14:tracePt t="43487" x="4678363" y="5295900"/>
          <p14:tracePt t="43503" x="4686300" y="5303838"/>
          <p14:tracePt t="43519" x="4694238" y="5311775"/>
          <p14:tracePt t="43527" x="4702175" y="5318125"/>
          <p14:tracePt t="43543" x="4708525" y="5318125"/>
          <p14:tracePt t="43551" x="4724400" y="5326063"/>
          <p14:tracePt t="43568" x="4740275" y="5326063"/>
          <p14:tracePt t="43583" x="4746625" y="5334000"/>
          <p14:tracePt t="43622" x="4762500" y="5334000"/>
          <p14:tracePt t="43638" x="4770438" y="5341938"/>
          <p14:tracePt t="43655" x="4784725" y="5341938"/>
          <p14:tracePt t="43663" x="4792663" y="5341938"/>
          <p14:tracePt t="43679" x="4808538" y="5341938"/>
          <p14:tracePt t="43807" x="4816475" y="5341938"/>
          <p14:tracePt t="43823" x="4830763" y="5341938"/>
          <p14:tracePt t="43831" x="4838700" y="5341938"/>
          <p14:tracePt t="43839" x="4854575" y="5341938"/>
          <p14:tracePt t="43855" x="4876800" y="5349875"/>
          <p14:tracePt t="43871" x="4892675" y="5356225"/>
          <p14:tracePt t="43944" x="4899025" y="5356225"/>
          <p14:tracePt t="43951" x="4906963" y="5356225"/>
          <p14:tracePt t="43959" x="4922838" y="5356225"/>
          <p14:tracePt t="43968" x="4953000" y="5356225"/>
          <p14:tracePt t="43983" x="5029200" y="5356225"/>
          <p14:tracePt t="43999" x="5143500" y="5349875"/>
          <p14:tracePt t="44016" x="5280025" y="5326063"/>
          <p14:tracePt t="44033" x="5464175" y="5295900"/>
          <p14:tracePt t="44049" x="5730875" y="5257800"/>
          <p14:tracePt t="44066" x="6126163" y="5203825"/>
          <p14:tracePt t="44083" x="6561138" y="5159375"/>
          <p14:tracePt t="44100" x="6797675" y="5143500"/>
          <p14:tracePt t="44116" x="6873875" y="5135563"/>
          <p14:tracePt t="44134" x="6880225" y="5127625"/>
          <p14:tracePt t="44150" x="6911975" y="5159375"/>
          <p14:tracePt t="44166" x="6942138" y="5165725"/>
          <p14:tracePt t="44183" x="7040563" y="5235575"/>
          <p14:tracePt t="44200" x="7064375" y="5241925"/>
          <p14:tracePt t="44216" x="7094538" y="5265738"/>
          <p14:tracePt t="44233" x="7108825" y="5287963"/>
          <p14:tracePt t="44250" x="7124700" y="5287963"/>
          <p14:tracePt t="44266" x="7146925" y="5287963"/>
          <p14:tracePt t="44479" x="7124700" y="5287963"/>
          <p14:tracePt t="44487" x="7078663" y="5280025"/>
          <p14:tracePt t="44495" x="7056438" y="5273675"/>
          <p14:tracePt t="44598" x="7048500" y="5265738"/>
          <p14:tracePt t="44607" x="7026275" y="5257800"/>
          <p14:tracePt t="44616" x="6980238" y="5249863"/>
          <p14:tracePt t="44633" x="6850063" y="5211763"/>
          <p14:tracePt t="44651" x="6689725" y="5165725"/>
          <p14:tracePt t="44666" x="6523038" y="5113338"/>
          <p14:tracePt t="44683" x="6416675" y="5083175"/>
          <p14:tracePt t="44700" x="6392863" y="5075238"/>
          <p14:tracePt t="44879" x="6384925" y="5075238"/>
          <p14:tracePt t="44887" x="6408738" y="5067300"/>
          <p14:tracePt t="44895" x="6469063" y="5051425"/>
          <p14:tracePt t="44903" x="6507163" y="5037138"/>
          <p14:tracePt t="44916" x="6515100" y="5037138"/>
          <p14:tracePt t="44959" x="6523038" y="5037138"/>
          <p14:tracePt t="44968" x="6553200" y="5013325"/>
          <p14:tracePt t="44975" x="6599238" y="4999038"/>
          <p14:tracePt t="44986" x="6659563" y="4983163"/>
          <p14:tracePt t="45000" x="6789738" y="4960938"/>
          <p14:tracePt t="45016" x="6911975" y="4937125"/>
          <p14:tracePt t="45033" x="7056438" y="4906963"/>
          <p14:tracePt t="45050" x="7192963" y="4854575"/>
          <p14:tracePt t="45066" x="7231063" y="4830763"/>
          <p14:tracePt t="45084" x="7239000" y="4830763"/>
          <p14:tracePt t="45295" x="7246938" y="4830763"/>
          <p14:tracePt t="45432" x="7246938" y="4822825"/>
          <p14:tracePt t="45447" x="7246938" y="4816475"/>
          <p14:tracePt t="45455" x="7246938" y="4800600"/>
          <p14:tracePt t="45466" x="7246938" y="4770438"/>
          <p14:tracePt t="45483" x="7239000" y="4694238"/>
          <p14:tracePt t="45500" x="7192963" y="4632325"/>
          <p14:tracePt t="45516" x="7086600" y="4511675"/>
          <p14:tracePt t="45533" x="6942138" y="4381500"/>
          <p14:tracePt t="45550" x="6651625" y="4168775"/>
          <p14:tracePt t="45566" x="6416675" y="4008438"/>
          <p14:tracePt t="45583" x="6232525" y="3886200"/>
          <p14:tracePt t="45600" x="6096000" y="3825875"/>
          <p14:tracePt t="45617" x="5943600" y="3756025"/>
          <p14:tracePt t="45633" x="5745163" y="3703638"/>
          <p14:tracePt t="45651" x="5532438" y="3657600"/>
          <p14:tracePt t="45667" x="5273675" y="3619500"/>
          <p14:tracePt t="45683" x="5113338" y="3603625"/>
          <p14:tracePt t="45700" x="4953000" y="3589338"/>
          <p14:tracePt t="45717" x="4854575" y="3589338"/>
          <p14:tracePt t="45815" x="4846638" y="3589338"/>
          <p14:tracePt t="45831" x="4822825" y="3589338"/>
          <p14:tracePt t="45840" x="4784725" y="3589338"/>
          <p14:tracePt t="45850" x="4724400" y="3619500"/>
          <p14:tracePt t="45867" x="4678363" y="3649663"/>
          <p14:tracePt t="45883" x="4632325" y="3703638"/>
          <p14:tracePt t="45900" x="4579938" y="3756025"/>
          <p14:tracePt t="45918" x="4572000" y="3787775"/>
          <p14:tracePt t="45933" x="4572000" y="3802063"/>
          <p14:tracePt t="45951" x="4610100" y="3817938"/>
          <p14:tracePt t="45967" x="4648200" y="3840163"/>
          <p14:tracePt t="45984" x="4694238" y="3840163"/>
          <p14:tracePt t="46000" x="4724400" y="3840163"/>
          <p14:tracePt t="46039" x="4732338" y="3840163"/>
          <p14:tracePt t="46050" x="4746625" y="3840163"/>
          <p14:tracePt t="46067" x="4746625" y="3810000"/>
          <p14:tracePt t="46083" x="4770438" y="3725863"/>
          <p14:tracePt t="46100" x="4808538" y="3573463"/>
          <p14:tracePt t="46117" x="4808538" y="3413125"/>
          <p14:tracePt t="46135" x="4808538" y="3162300"/>
          <p14:tracePt t="46150" x="4784725" y="3001963"/>
          <p14:tracePt t="46167" x="4746625" y="2879725"/>
          <p14:tracePt t="46184" x="4740275" y="2827338"/>
          <p14:tracePt t="46200" x="4732338" y="2819400"/>
          <p14:tracePt t="46553" x="4732338" y="2811463"/>
          <p14:tracePt t="46559" x="4732338" y="2803525"/>
          <p14:tracePt t="46576" x="4732338" y="2797175"/>
          <p14:tracePt t="46583" x="4724400" y="2781300"/>
          <p14:tracePt t="46600" x="4708525" y="2765425"/>
          <p14:tracePt t="46617" x="4686300" y="2735263"/>
          <p14:tracePt t="46633" x="4678363" y="2727325"/>
          <p14:tracePt t="46650" x="4656138" y="2697163"/>
          <p14:tracePt t="46667" x="4610100" y="2682875"/>
          <p14:tracePt t="46684" x="4503738" y="2644775"/>
          <p14:tracePt t="46700" x="4335463" y="2582863"/>
          <p14:tracePt t="46717" x="4092575" y="2492375"/>
          <p14:tracePt t="46734" x="3436938" y="2339975"/>
          <p14:tracePt t="46751" x="3040063" y="2270125"/>
          <p14:tracePt t="46767" x="2659063" y="2247900"/>
          <p14:tracePt t="46784" x="2430463" y="2247900"/>
          <p14:tracePt t="46800" x="2286000" y="2247900"/>
          <p14:tracePt t="46817" x="2171700" y="2332038"/>
          <p14:tracePt t="46834" x="2049463" y="2492375"/>
          <p14:tracePt t="46851" x="1965325" y="2674938"/>
          <p14:tracePt t="46867" x="1927225" y="2819400"/>
          <p14:tracePt t="46884" x="1927225" y="2911475"/>
          <p14:tracePt t="46901" x="1927225" y="2971800"/>
          <p14:tracePt t="46917" x="1943100" y="3001963"/>
          <p14:tracePt t="46935" x="1973263" y="3017838"/>
          <p14:tracePt t="46950" x="1981200" y="3025775"/>
          <p14:tracePt t="46967" x="1997075" y="3025775"/>
          <p14:tracePt t="46984" x="2003425" y="3025775"/>
          <p14:tracePt t="47001" x="2057400" y="3009900"/>
          <p14:tracePt t="47017" x="2179638" y="2917825"/>
          <p14:tracePt t="47034" x="2339975" y="2827338"/>
          <p14:tracePt t="47053" x="2514600" y="2743200"/>
          <p14:tracePt t="47067" x="2773363" y="2674938"/>
          <p14:tracePt t="47084" x="3086100" y="2598738"/>
          <p14:tracePt t="47101" x="3489325" y="2574925"/>
          <p14:tracePt t="47118" x="3878263" y="2574925"/>
          <p14:tracePt t="47134" x="4441825" y="2720975"/>
          <p14:tracePt t="47150" x="4838700" y="2917825"/>
          <p14:tracePt t="47167" x="5051425" y="3094038"/>
          <p14:tracePt t="47184" x="5105400" y="3268663"/>
          <p14:tracePt t="47201" x="5105400" y="3467100"/>
          <p14:tracePt t="47217" x="5097463" y="3581400"/>
          <p14:tracePt t="47234" x="5083175" y="3603625"/>
          <p14:tracePt t="47319" x="5083175" y="3573463"/>
          <p14:tracePt t="47327" x="5075238" y="3521075"/>
          <p14:tracePt t="47335" x="5075238" y="3505200"/>
          <p14:tracePt t="47351" x="5067300" y="3475038"/>
          <p14:tracePt t="47392" x="5059363" y="3475038"/>
          <p14:tracePt t="47400" x="5045075" y="3475038"/>
          <p14:tracePt t="47417" x="4960938" y="3489325"/>
          <p14:tracePt t="47434" x="4838700" y="3597275"/>
          <p14:tracePt t="47451" x="4670425" y="3725863"/>
          <p14:tracePt t="47467" x="4579938" y="3779838"/>
          <p14:tracePt t="47511" x="4618038" y="3779838"/>
          <p14:tracePt t="47519" x="4678363" y="3779838"/>
          <p14:tracePt t="47534" x="4746625" y="3756025"/>
          <p14:tracePt t="47552" x="4846638" y="3673475"/>
          <p14:tracePt t="47567" x="4846638" y="3665538"/>
          <p14:tracePt t="47584" x="4808538" y="3641725"/>
          <p14:tracePt t="47601" x="4648200" y="3611563"/>
          <p14:tracePt t="47617" x="4435475" y="3611563"/>
          <p14:tracePt t="47634" x="4283075" y="3611563"/>
          <p14:tracePt t="47671" x="4297363" y="3611563"/>
          <p14:tracePt t="47684" x="4335463" y="3611563"/>
          <p14:tracePt t="47701" x="4389438" y="3611563"/>
          <p14:tracePt t="48047" x="4397375" y="3589338"/>
          <p14:tracePt t="48055" x="4403725" y="3535363"/>
          <p14:tracePt t="48064" x="4403725" y="3505200"/>
          <p14:tracePt t="48071" x="4411663" y="3467100"/>
          <p14:tracePt t="48084" x="4411663" y="3429000"/>
          <p14:tracePt t="48101" x="4435475" y="3330575"/>
          <p14:tracePt t="48118" x="4449763" y="3184525"/>
          <p14:tracePt t="48134" x="4465638" y="3140075"/>
          <p14:tracePt t="48151" x="4473575" y="3048000"/>
          <p14:tracePt t="48168" x="4479925" y="3009900"/>
          <p14:tracePt t="48184" x="4479925" y="2994025"/>
          <p14:tracePt t="48201" x="4495800" y="2971800"/>
          <p14:tracePt t="48218" x="4503738" y="2955925"/>
          <p14:tracePt t="48234" x="4525963" y="2941638"/>
          <p14:tracePt t="48251" x="4556125" y="2933700"/>
          <p14:tracePt t="48268" x="4618038" y="2917825"/>
          <p14:tracePt t="48284" x="4678363" y="2911475"/>
          <p14:tracePt t="48301" x="4732338" y="2895600"/>
          <p14:tracePt t="48318" x="4784725" y="2879725"/>
          <p14:tracePt t="48351" x="4792663" y="2857500"/>
          <p14:tracePt t="48368" x="4800600" y="2827338"/>
          <p14:tracePt t="48384" x="4816475" y="2797175"/>
          <p14:tracePt t="48401" x="4816475" y="2781300"/>
          <p14:tracePt t="48418" x="4816475" y="2759075"/>
          <p14:tracePt t="48463" x="4816475" y="2751138"/>
          <p14:tracePt t="48487" x="4800600" y="2751138"/>
          <p14:tracePt t="48559" x="4792663" y="2751138"/>
          <p14:tracePt t="48591" x="4784725" y="2751138"/>
          <p14:tracePt t="48599" x="4778375" y="2751138"/>
          <p14:tracePt t="48607" x="4770438" y="2751138"/>
          <p14:tracePt t="48623" x="4762500" y="2751138"/>
          <p14:tracePt t="48775" x="4762500" y="2743200"/>
          <p14:tracePt t="48791" x="4762500" y="2727325"/>
          <p14:tracePt t="48799" x="4762500" y="2705100"/>
          <p14:tracePt t="48807" x="4762500" y="2682875"/>
          <p14:tracePt t="48818" x="4762500" y="2659063"/>
          <p14:tracePt t="48835" x="4740275" y="2620963"/>
          <p14:tracePt t="48851" x="4702175" y="2590800"/>
          <p14:tracePt t="48868" x="4664075" y="2574925"/>
          <p14:tracePt t="48871" x="4640263" y="2574925"/>
          <p14:tracePt t="48885" x="4618038" y="2568575"/>
          <p14:tracePt t="48901" x="4587875" y="2568575"/>
          <p14:tracePt t="48918" x="4533900" y="2574925"/>
          <p14:tracePt t="48934" x="4503738" y="2720975"/>
          <p14:tracePt t="48952" x="4495800" y="2887663"/>
          <p14:tracePt t="48968" x="4533900" y="3009900"/>
          <p14:tracePt t="48985" x="4610100" y="3070225"/>
          <p14:tracePt t="49001" x="4686300" y="3078163"/>
          <p14:tracePt t="49018" x="4822825" y="3078163"/>
          <p14:tracePt t="49035" x="4937125" y="3040063"/>
          <p14:tracePt t="49051" x="4983163" y="2963863"/>
          <p14:tracePt t="49068" x="5013325" y="2887663"/>
          <p14:tracePt t="49085" x="5013325" y="2819400"/>
          <p14:tracePt t="49101" x="5006975" y="2765425"/>
          <p14:tracePt t="49118" x="4983163" y="2751138"/>
          <p14:tracePt t="49134" x="4953000" y="2751138"/>
          <p14:tracePt t="49152" x="4884738" y="2751138"/>
          <p14:tracePt t="49168" x="4784725" y="2773363"/>
          <p14:tracePt t="49185" x="4754563" y="2827338"/>
          <p14:tracePt t="49201" x="4754563" y="2849563"/>
          <p14:tracePt t="49218" x="4770438" y="2865438"/>
          <p14:tracePt t="49235" x="4854575" y="2873375"/>
          <p14:tracePt t="49251" x="4960938" y="2873375"/>
          <p14:tracePt t="49268" x="5037138" y="2835275"/>
          <p14:tracePt t="49285" x="5045075" y="2803525"/>
          <p14:tracePt t="49302" x="5045075" y="2743200"/>
          <p14:tracePt t="49318" x="5013325" y="2727325"/>
          <p14:tracePt t="49335" x="4968875" y="2720975"/>
          <p14:tracePt t="49351" x="4906963" y="2713038"/>
          <p14:tracePt t="49368" x="4876800" y="2705100"/>
          <p14:tracePt t="49385" x="4868863" y="2705100"/>
          <p14:tracePt t="49423" x="4884738" y="2705100"/>
          <p14:tracePt t="49433" x="4914900" y="2705100"/>
          <p14:tracePt t="49439" x="4930775" y="2705100"/>
          <p14:tracePt t="49451" x="4945063" y="2713038"/>
          <p14:tracePt t="49468" x="4960938" y="2713038"/>
          <p14:tracePt t="50183" x="4968875" y="2713038"/>
          <p14:tracePt t="50191" x="4968875" y="2697163"/>
          <p14:tracePt t="50202" x="4968875" y="2659063"/>
          <p14:tracePt t="50218" x="4968875" y="2628900"/>
          <p14:tracePt t="50351" x="4968875" y="2620963"/>
          <p14:tracePt t="50407" x="4960938" y="2620963"/>
          <p14:tracePt t="50415" x="4953000" y="2613025"/>
          <p14:tracePt t="50423" x="4945063" y="2613025"/>
          <p14:tracePt t="50435" x="4937125" y="2613025"/>
          <p14:tracePt t="50452" x="4922838" y="2613025"/>
          <p14:tracePt t="50469" x="4899025" y="2613025"/>
          <p14:tracePt t="50486" x="4876800" y="2613025"/>
          <p14:tracePt t="50502" x="4838700" y="2613025"/>
          <p14:tracePt t="50583" x="4830763" y="2613025"/>
          <p14:tracePt t="50607" x="4816475" y="2613025"/>
          <p14:tracePt t="50623" x="4816475" y="2620963"/>
          <p14:tracePt t="50631" x="4808538" y="2628900"/>
          <p14:tracePt t="50639" x="4792663" y="2644775"/>
          <p14:tracePt t="50655" x="4792663" y="2651125"/>
          <p14:tracePt t="50668" x="4784725" y="2659063"/>
          <p14:tracePt t="50685" x="4778375" y="2674938"/>
          <p14:tracePt t="50702" x="4770438" y="2682875"/>
          <p14:tracePt t="50759" x="4770438" y="2689225"/>
          <p14:tracePt t="50777" x="4754563" y="2697163"/>
          <p14:tracePt t="50783" x="4746625" y="2705100"/>
          <p14:tracePt t="50799" x="4740275" y="2713038"/>
          <p14:tracePt t="50823" x="4732338" y="2713038"/>
          <p14:tracePt t="50879" x="4724400" y="2713038"/>
          <p14:tracePt t="50887" x="4716463" y="2713038"/>
          <p14:tracePt t="50895" x="4702175" y="2713038"/>
          <p14:tracePt t="50903" x="4694238" y="2713038"/>
          <p14:tracePt t="50918" x="4664075" y="2689225"/>
          <p14:tracePt t="50936" x="4572000" y="2628900"/>
          <p14:tracePt t="50952" x="4435475" y="2544763"/>
          <p14:tracePt t="50969" x="4275138" y="2454275"/>
          <p14:tracePt t="50985" x="4076700" y="2378075"/>
          <p14:tracePt t="51002" x="3810000" y="2278063"/>
          <p14:tracePt t="51019" x="3641725" y="2217738"/>
          <p14:tracePt t="51036" x="3559175" y="2201863"/>
          <p14:tracePt t="51053" x="3521075" y="2201863"/>
          <p14:tracePt t="51069" x="3475038" y="2201863"/>
          <p14:tracePt t="51085" x="3444875" y="2217738"/>
          <p14:tracePt t="51102" x="3314700" y="2332038"/>
          <p14:tracePt t="51119" x="3230563" y="2408238"/>
          <p14:tracePt t="51135" x="3170238" y="2484438"/>
          <p14:tracePt t="51152" x="3108325" y="2568575"/>
          <p14:tracePt t="51169" x="3078163" y="2628900"/>
          <p14:tracePt t="51185" x="3048000" y="2689225"/>
          <p14:tracePt t="51202" x="3017838" y="2773363"/>
          <p14:tracePt t="51219" x="2971800" y="2865438"/>
          <p14:tracePt t="51235" x="2941638" y="2933700"/>
          <p14:tracePt t="51252" x="2917825" y="3017838"/>
          <p14:tracePt t="51269" x="2903538" y="3063875"/>
          <p14:tracePt t="51285" x="2895600" y="3116263"/>
          <p14:tracePt t="51302" x="2895600" y="3184525"/>
          <p14:tracePt t="51319" x="2895600" y="3268663"/>
          <p14:tracePt t="51335" x="2895600" y="3284538"/>
          <p14:tracePt t="51679" x="2903538" y="3260725"/>
          <p14:tracePt t="51687" x="2911475" y="3260725"/>
          <p14:tracePt t="51695" x="2911475" y="3254375"/>
          <p14:tracePt t="51704" x="2917825" y="3238500"/>
          <p14:tracePt t="51719" x="2933700" y="3238500"/>
          <p14:tracePt t="51735" x="2955925" y="3222625"/>
          <p14:tracePt t="51752" x="3040063" y="3200400"/>
          <p14:tracePt t="51770" x="3140075" y="3170238"/>
          <p14:tracePt t="51786" x="3298825" y="3124200"/>
          <p14:tracePt t="51802" x="3497263" y="3063875"/>
          <p14:tracePt t="51819" x="3725863" y="3001963"/>
          <p14:tracePt t="51836" x="3970338" y="2933700"/>
          <p14:tracePt t="51852" x="4206875" y="2849563"/>
          <p14:tracePt t="51869" x="4373563" y="2797175"/>
          <p14:tracePt t="51886" x="4503738" y="2765425"/>
          <p14:tracePt t="51888" x="4556125" y="2751138"/>
          <p14:tracePt t="51902" x="4579938" y="2743200"/>
          <p14:tracePt t="51919" x="4664075" y="2697163"/>
          <p14:tracePt t="51936" x="4694238" y="2697163"/>
          <p14:tracePt t="51952" x="4732338" y="2689225"/>
          <p14:tracePt t="51970" x="4800600" y="2674938"/>
          <p14:tracePt t="51986" x="4876800" y="2674938"/>
          <p14:tracePt t="52002" x="4937125" y="2674938"/>
          <p14:tracePt t="52019" x="4968875" y="2674938"/>
          <p14:tracePt t="52036" x="4975225" y="2674938"/>
          <p14:tracePt t="52052" x="4983163" y="2674938"/>
          <p14:tracePt t="52069" x="4991100" y="2667000"/>
          <p14:tracePt t="52086" x="4991100" y="2659063"/>
          <p14:tracePt t="52127" x="4975225" y="2651125"/>
          <p14:tracePt t="52135" x="4960938" y="2644775"/>
          <p14:tracePt t="52143" x="4945063" y="2644775"/>
          <p14:tracePt t="52152" x="4937125" y="2644775"/>
          <p14:tracePt t="52169" x="4906963" y="2644775"/>
          <p14:tracePt t="52186" x="4860925" y="2644775"/>
          <p14:tracePt t="52202" x="4800600" y="2667000"/>
          <p14:tracePt t="52219" x="4762500" y="2727325"/>
          <p14:tracePt t="52236" x="4754563" y="2727325"/>
          <p14:tracePt t="52252" x="4754563" y="2735263"/>
          <p14:tracePt t="52359" x="4754563" y="2727325"/>
          <p14:tracePt t="52367" x="4754563" y="2713038"/>
          <p14:tracePt t="52375" x="4754563" y="2697163"/>
          <p14:tracePt t="52386" x="4754563" y="2689225"/>
          <p14:tracePt t="52402" x="4754563" y="2667000"/>
          <p14:tracePt t="52419" x="4754563" y="2644775"/>
          <p14:tracePt t="52436" x="4754563" y="2628900"/>
          <p14:tracePt t="52470" x="4754563" y="2620963"/>
          <p14:tracePt t="52551" x="4754563" y="2636838"/>
          <p14:tracePt t="52559" x="4754563" y="2682875"/>
          <p14:tracePt t="52569" x="4754563" y="2735263"/>
          <p14:tracePt t="52586" x="4754563" y="2835275"/>
          <p14:tracePt t="52603" x="4754563" y="2873375"/>
          <p14:tracePt t="52619" x="4754563" y="2879725"/>
          <p14:tracePt t="52807" x="4746625" y="2879725"/>
          <p14:tracePt t="52815" x="4732338" y="2879725"/>
          <p14:tracePt t="52823" x="4694238" y="2879725"/>
          <p14:tracePt t="52836" x="4625975" y="2879725"/>
          <p14:tracePt t="52853" x="4427538" y="2955925"/>
          <p14:tracePt t="52870" x="4168775" y="3032125"/>
          <p14:tracePt t="52886" x="4030663" y="3055938"/>
          <p14:tracePt t="52903" x="3962400" y="3055938"/>
          <p14:tracePt t="52919" x="3946525" y="3055938"/>
          <p14:tracePt t="52953" x="3932238" y="3055938"/>
          <p14:tracePt t="52969" x="3908425" y="3040063"/>
          <p14:tracePt t="52986" x="3817938" y="3001963"/>
          <p14:tracePt t="53003" x="3703638" y="2971800"/>
          <p14:tracePt t="53019" x="3535363" y="2949575"/>
          <p14:tracePt t="53036" x="3421063" y="2925763"/>
          <p14:tracePt t="53053" x="3360738" y="2917825"/>
          <p14:tracePt t="53069" x="3352800" y="2917825"/>
          <p14:tracePt t="53111" x="3375025" y="2925763"/>
          <p14:tracePt t="53119" x="3406775" y="2933700"/>
          <p14:tracePt t="53127" x="3459163" y="2949575"/>
          <p14:tracePt t="53136" x="3535363" y="2963863"/>
          <p14:tracePt t="53153" x="3717925" y="3001963"/>
          <p14:tracePt t="53170" x="3924300" y="3048000"/>
          <p14:tracePt t="53186" x="4152900" y="3048000"/>
          <p14:tracePt t="53203" x="4237038" y="3055938"/>
          <p14:tracePt t="53219" x="4244975" y="3055938"/>
          <p14:tracePt t="53253" x="4221163" y="3055938"/>
          <p14:tracePt t="53270" x="4092575" y="3055938"/>
          <p14:tracePt t="53286" x="3825875" y="3070225"/>
          <p14:tracePt t="53303" x="3679825" y="3070225"/>
          <p14:tracePt t="53319" x="3649663" y="3070225"/>
          <p14:tracePt t="53359" x="3703638" y="3078163"/>
          <p14:tracePt t="53369" x="3802063" y="3078163"/>
          <p14:tracePt t="53386" x="4144963" y="3078163"/>
          <p14:tracePt t="53403" x="4335463" y="3078163"/>
          <p14:tracePt t="53419" x="4351338" y="3078163"/>
          <p14:tracePt t="53453" x="4237038" y="3078163"/>
          <p14:tracePt t="53471" x="4000500" y="3078163"/>
          <p14:tracePt t="53486" x="3924300" y="3078163"/>
          <p14:tracePt t="53503" x="3916363" y="3078163"/>
          <p14:tracePt t="53536" x="3962400" y="3078163"/>
          <p14:tracePt t="53553" x="4137025" y="3078163"/>
          <p14:tracePt t="53570" x="4275138" y="3078163"/>
          <p14:tracePt t="53586" x="4313238" y="3078163"/>
          <p14:tracePt t="53620" x="4289425" y="3078163"/>
          <p14:tracePt t="53636" x="4144963" y="3070225"/>
          <p14:tracePt t="53653" x="4054475" y="3070225"/>
          <p14:tracePt t="53670" x="4022725" y="3070225"/>
          <p14:tracePt t="53688" x="4016375" y="3070225"/>
          <p14:tracePt t="53784" x="4000500" y="3070225"/>
          <p14:tracePt t="53791" x="3946525" y="3070225"/>
          <p14:tracePt t="53803" x="3886200" y="3070225"/>
          <p14:tracePt t="53820" x="3749675" y="3070225"/>
          <p14:tracePt t="53836" x="3603625" y="3070225"/>
          <p14:tracePt t="53853" x="3551238" y="3070225"/>
          <p14:tracePt t="53903" x="3543300" y="3063875"/>
          <p14:tracePt t="53911" x="3535363" y="3055938"/>
          <p14:tracePt t="53920" x="3535363" y="3040063"/>
          <p14:tracePt t="53936" x="3535363" y="3009900"/>
          <p14:tracePt t="53953" x="3535363" y="2963863"/>
          <p14:tracePt t="53970" x="3535363" y="2911475"/>
          <p14:tracePt t="53986" x="3535363" y="2873375"/>
          <p14:tracePt t="54003" x="3535363" y="2841625"/>
          <p14:tracePt t="54020" x="3535363" y="2811463"/>
          <p14:tracePt t="54036" x="3551238" y="2797175"/>
          <p14:tracePt t="54053" x="3559175" y="2781300"/>
          <p14:tracePt t="54207" x="3565525" y="2781300"/>
          <p14:tracePt t="54223" x="3565525" y="2789238"/>
          <p14:tracePt t="54231" x="3559175" y="2797175"/>
          <p14:tracePt t="54248" x="3543300" y="2811463"/>
          <p14:tracePt t="54255" x="3527425" y="2835275"/>
          <p14:tracePt t="54270" x="3497263" y="2873375"/>
          <p14:tracePt t="54287" x="3459163" y="2917825"/>
          <p14:tracePt t="54303" x="3436938" y="2955925"/>
          <p14:tracePt t="54320" x="3429000" y="2971800"/>
          <p14:tracePt t="54455" x="3429000" y="2979738"/>
          <p14:tracePt t="54463" x="3436938" y="2979738"/>
          <p14:tracePt t="54472" x="3451225" y="2979738"/>
          <p14:tracePt t="54487" x="3497263" y="2994025"/>
          <p14:tracePt t="54503" x="3603625" y="2994025"/>
          <p14:tracePt t="54520" x="3717925" y="2994025"/>
          <p14:tracePt t="54537" x="3848100" y="2994025"/>
          <p14:tracePt t="54553" x="3946525" y="2994025"/>
          <p14:tracePt t="54570" x="4038600" y="2994025"/>
          <p14:tracePt t="54587" x="4106863" y="2994025"/>
          <p14:tracePt t="54603" x="4130675" y="2994025"/>
          <p14:tracePt t="54620" x="4152900" y="2994025"/>
          <p14:tracePt t="54637" x="4152900" y="2987675"/>
          <p14:tracePt t="54671" x="4160838" y="2987675"/>
          <p14:tracePt t="54688" x="4175125" y="2987675"/>
          <p14:tracePt t="54695" x="4191000" y="2987675"/>
          <p14:tracePt t="54705" x="4221163" y="2987675"/>
          <p14:tracePt t="54720" x="4267200" y="2987675"/>
          <p14:tracePt t="54737" x="4283075" y="2987675"/>
          <p14:tracePt t="54753" x="4289425" y="2987675"/>
          <p14:tracePt t="55175" x="4289425" y="2994025"/>
          <p14:tracePt t="55199" x="4289425" y="3001963"/>
          <p14:tracePt t="55303" x="4289425" y="3009900"/>
          <p14:tracePt t="55327" x="4289425" y="3025775"/>
          <p14:tracePt t="55336" x="4289425" y="3032125"/>
          <p14:tracePt t="55343" x="4283075" y="3048000"/>
          <p14:tracePt t="55354" x="4267200" y="3070225"/>
          <p14:tracePt t="55370" x="4267200" y="3101975"/>
          <p14:tracePt t="55387" x="4229100" y="3162300"/>
          <p14:tracePt t="55404" x="4198938" y="3222625"/>
          <p14:tracePt t="55408" x="4160838" y="3268663"/>
          <p14:tracePt t="55421" x="4144963" y="3298825"/>
          <p14:tracePt t="55437" x="4092575" y="3360738"/>
          <p14:tracePt t="55454" x="4060825" y="3382963"/>
          <p14:tracePt t="55470" x="4038600" y="3382963"/>
          <p14:tracePt t="55487" x="3984625" y="3398838"/>
          <p14:tracePt t="55504" x="3908425" y="3398838"/>
          <p14:tracePt t="55521" x="3840163" y="3398838"/>
          <p14:tracePt t="55537" x="3756025" y="3398838"/>
          <p14:tracePt t="55554" x="3687763" y="3398838"/>
          <p14:tracePt t="55570" x="3665538" y="3398838"/>
          <p14:tracePt t="55587" x="3657600" y="3398838"/>
          <p14:tracePt t="55679" x="3657600" y="3390900"/>
          <p14:tracePt t="55687" x="3679825" y="3375025"/>
          <p14:tracePt t="55695" x="3695700" y="3375025"/>
          <p14:tracePt t="55703" x="3717925" y="3368675"/>
          <p14:tracePt t="55720" x="3779838" y="3336925"/>
          <p14:tracePt t="55738" x="3863975" y="3292475"/>
          <p14:tracePt t="55754" x="3978275" y="3246438"/>
          <p14:tracePt t="55770" x="4098925" y="3208338"/>
          <p14:tracePt t="55787" x="4267200" y="3146425"/>
          <p14:tracePt t="55804" x="4403725" y="3108325"/>
          <p14:tracePt t="55820" x="4525963" y="3086100"/>
          <p14:tracePt t="55837" x="4602163" y="3055938"/>
          <p14:tracePt t="55855" x="4648200" y="3055938"/>
          <p14:tracePt t="55870" x="4694238" y="3055938"/>
          <p14:tracePt t="55887" x="4746625" y="3055938"/>
          <p14:tracePt t="55904" x="4854575" y="3078163"/>
          <p14:tracePt t="55920" x="4983163" y="3101975"/>
          <p14:tracePt t="55937" x="5097463" y="3132138"/>
          <p14:tracePt t="55954" x="5197475" y="3162300"/>
          <p14:tracePt t="55970" x="5318125" y="3238500"/>
          <p14:tracePt t="55987" x="5440363" y="3322638"/>
          <p14:tracePt t="56004" x="5562600" y="3406775"/>
          <p14:tracePt t="56020" x="5668963" y="3497263"/>
          <p14:tracePt t="56037" x="5753100" y="3597275"/>
          <p14:tracePt t="56056" x="5813425" y="3695700"/>
          <p14:tracePt t="56070" x="5837238" y="3733800"/>
          <p14:tracePt t="56088" x="5837238" y="3756025"/>
          <p14:tracePt t="56104" x="5837238" y="3779838"/>
          <p14:tracePt t="56121" x="5775325" y="3817938"/>
          <p14:tracePt t="56137" x="5668963" y="3863975"/>
          <p14:tracePt t="56154" x="5502275" y="3908425"/>
          <p14:tracePt t="56172" x="5318125" y="3940175"/>
          <p14:tracePt t="56187" x="5067300" y="3946525"/>
          <p14:tracePt t="56204" x="4732338" y="3946525"/>
          <p14:tracePt t="56221" x="4335463" y="3908425"/>
          <p14:tracePt t="56238" x="4008438" y="3863975"/>
          <p14:tracePt t="56255" x="3641725" y="3794125"/>
          <p14:tracePt t="56271" x="3459163" y="3733800"/>
          <p14:tracePt t="56288" x="3292475" y="3679825"/>
          <p14:tracePt t="56304" x="3140075" y="3641725"/>
          <p14:tracePt t="56321" x="2994025" y="3597275"/>
          <p14:tracePt t="56337" x="2887663" y="3559175"/>
          <p14:tracePt t="56354" x="2819400" y="3513138"/>
          <p14:tracePt t="56372" x="2765425" y="3459163"/>
          <p14:tracePt t="56387" x="2735263" y="3398838"/>
          <p14:tracePt t="56404" x="2720975" y="3314700"/>
          <p14:tracePt t="56407" x="2720975" y="3260725"/>
          <p14:tracePt t="56421" x="2720975" y="3222625"/>
          <p14:tracePt t="56438" x="2765425" y="3055938"/>
          <p14:tracePt t="56454" x="2803525" y="2994025"/>
          <p14:tracePt t="56471" x="3032125" y="2857500"/>
          <p14:tracePt t="56488" x="3246438" y="2835275"/>
          <p14:tracePt t="56504" x="3733800" y="2835275"/>
          <p14:tracePt t="56521" x="4206875" y="2879725"/>
          <p14:tracePt t="56537" x="4656138" y="2963863"/>
          <p14:tracePt t="56554" x="4968875" y="3063875"/>
          <p14:tracePt t="56571" x="5127625" y="3108325"/>
          <p14:tracePt t="56587" x="5273675" y="3154363"/>
          <p14:tracePt t="56604" x="5418138" y="3184525"/>
          <p14:tracePt t="56621" x="5578475" y="3254375"/>
          <p14:tracePt t="56637" x="5889625" y="3284538"/>
          <p14:tracePt t="56654" x="6248400" y="3330575"/>
          <p14:tracePt t="56671" x="6515100" y="3368675"/>
          <p14:tracePt t="56687" x="6659563" y="3413125"/>
          <p14:tracePt t="56704" x="6735763" y="3429000"/>
          <p14:tracePt t="56721" x="6773863" y="3436938"/>
          <p14:tracePt t="56759" x="6781800" y="3444875"/>
          <p14:tracePt t="56771" x="6781800" y="3451225"/>
          <p14:tracePt t="56789" x="6759575" y="3535363"/>
          <p14:tracePt t="56804" x="6659563" y="3665538"/>
          <p14:tracePt t="56821" x="6523038" y="3848100"/>
          <p14:tracePt t="56838" x="6346825" y="3978275"/>
          <p14:tracePt t="56854" x="5730875" y="4191000"/>
          <p14:tracePt t="56871" x="5265738" y="4229100"/>
          <p14:tracePt t="56887" x="4778375" y="4259263"/>
          <p14:tracePt t="56904" x="4297363" y="4259263"/>
          <p14:tracePt t="56921" x="3832225" y="4229100"/>
          <p14:tracePt t="56937" x="3268663" y="4130675"/>
          <p14:tracePt t="56954" x="2841625" y="4030663"/>
          <p14:tracePt t="56971" x="2476500" y="3940175"/>
          <p14:tracePt t="56990" x="2141538" y="3840163"/>
          <p14:tracePt t="57004" x="2003425" y="3802063"/>
          <p14:tracePt t="57021" x="1951038" y="3771900"/>
          <p14:tracePt t="57055" x="1958975" y="3665538"/>
          <p14:tracePt t="57071" x="1973263" y="3551238"/>
          <p14:tracePt t="57087" x="1997075" y="3413125"/>
          <p14:tracePt t="57104" x="2019300" y="3298825"/>
          <p14:tracePt t="57121" x="2057400" y="3208338"/>
          <p14:tracePt t="57138" x="2133600" y="3116263"/>
          <p14:tracePt t="57154" x="2255838" y="3025775"/>
          <p14:tracePt t="57171" x="2446338" y="2963863"/>
          <p14:tracePt t="57189" x="2674938" y="2949575"/>
          <p14:tracePt t="57204" x="2963863" y="2949575"/>
          <p14:tracePt t="57221" x="3284538" y="2949575"/>
          <p14:tracePt t="57238" x="3848100" y="3070225"/>
          <p14:tracePt t="57255" x="4251325" y="3162300"/>
          <p14:tracePt t="57271" x="4716463" y="3314700"/>
          <p14:tracePt t="57288" x="5257800" y="3413125"/>
          <p14:tracePt t="57304" x="5676900" y="3467100"/>
          <p14:tracePt t="57321" x="5889625" y="3505200"/>
          <p14:tracePt t="57338" x="6126163" y="3543300"/>
          <p14:tracePt t="57354" x="6210300" y="3543300"/>
          <p14:tracePt t="57371" x="6340475" y="3551238"/>
          <p14:tracePt t="57388" x="6454775" y="3589338"/>
          <p14:tracePt t="57404" x="6523038" y="3597275"/>
          <p14:tracePt t="57408" x="6629400" y="3635375"/>
          <p14:tracePt t="57421" x="6675438" y="3657600"/>
          <p14:tracePt t="57438" x="6727825" y="3673475"/>
          <p14:tracePt t="57454" x="6735763" y="3695700"/>
          <p14:tracePt t="57471" x="6735763" y="3779838"/>
          <p14:tracePt t="57488" x="6727825" y="3902075"/>
          <p14:tracePt t="57504" x="6629400" y="4092575"/>
          <p14:tracePt t="57520" x="6430963" y="4335463"/>
          <p14:tracePt t="57538" x="6156325" y="4572000"/>
          <p14:tracePt t="57554" x="5676900" y="4724400"/>
          <p14:tracePt t="57571" x="4999038" y="4822825"/>
          <p14:tracePt t="57587" x="4275138" y="4822825"/>
          <p14:tracePt t="57604" x="3489325" y="4822825"/>
          <p14:tracePt t="57620" x="2827338" y="4724400"/>
          <p14:tracePt t="57638" x="2247900" y="4556125"/>
          <p14:tracePt t="57654" x="1768475" y="4365625"/>
          <p14:tracePt t="57671" x="1608138" y="4259263"/>
          <p14:tracePt t="57687" x="1531938" y="4183063"/>
          <p14:tracePt t="57704" x="1485900" y="4092575"/>
          <p14:tracePt t="57720" x="1463675" y="4000500"/>
          <p14:tracePt t="57737" x="1463675" y="3863975"/>
          <p14:tracePt t="57754" x="1463675" y="3725863"/>
          <p14:tracePt t="57771" x="1516063" y="3573463"/>
          <p14:tracePt t="57787" x="1616075" y="3421063"/>
          <p14:tracePt t="57804" x="1768475" y="3276600"/>
          <p14:tracePt t="57821" x="1989138" y="3146425"/>
          <p14:tracePt t="57838" x="2416175" y="3001963"/>
          <p14:tracePt t="57854" x="2682875" y="2933700"/>
          <p14:tracePt t="57871" x="2955925" y="2879725"/>
          <p14:tracePt t="57887" x="3222625" y="2849563"/>
          <p14:tracePt t="57904" x="3657600" y="2849563"/>
          <p14:tracePt t="57921" x="4137025" y="2857500"/>
          <p14:tracePt t="57937" x="4678363" y="2941638"/>
          <p14:tracePt t="57954" x="5203825" y="3055938"/>
          <p14:tracePt t="57971" x="5668963" y="3192463"/>
          <p14:tracePt t="57988" x="6103938" y="3322638"/>
          <p14:tracePt t="58005" x="6346825" y="3382963"/>
          <p14:tracePt t="58021" x="6423025" y="3406775"/>
          <p14:tracePt t="58038" x="6484938" y="3429000"/>
          <p14:tracePt t="58054" x="6499225" y="3444875"/>
          <p14:tracePt t="58071" x="6537325" y="3497263"/>
          <p14:tracePt t="58088" x="6553200" y="3581400"/>
          <p14:tracePt t="58104" x="6553200" y="3711575"/>
          <p14:tracePt t="58121" x="6530975" y="3894138"/>
          <p14:tracePt t="58137" x="6362700" y="4137025"/>
          <p14:tracePt t="58154" x="6019800" y="4403725"/>
          <p14:tracePt t="58171" x="5418138" y="4602163"/>
          <p14:tracePt t="58188" x="4716463" y="4670425"/>
          <p14:tracePt t="58206" x="3978275" y="4670425"/>
          <p14:tracePt t="58221" x="3390900" y="4587875"/>
          <p14:tracePt t="58238" x="2879725" y="4343400"/>
          <p14:tracePt t="58254" x="2713038" y="4183063"/>
          <p14:tracePt t="58271" x="2636838" y="4054475"/>
          <p14:tracePt t="58288" x="2613025" y="3954463"/>
          <p14:tracePt t="58305" x="2613025" y="3886200"/>
          <p14:tracePt t="58321" x="2620963" y="3825875"/>
          <p14:tracePt t="58338" x="2727325" y="3725863"/>
          <p14:tracePt t="58354" x="2925763" y="3657600"/>
          <p14:tracePt t="58371" x="3352800" y="3635375"/>
          <p14:tracePt t="58388" x="4092575" y="3635375"/>
          <p14:tracePt t="58391" x="4441825" y="3635375"/>
          <p14:tracePt t="58405" x="4816475" y="3635375"/>
          <p14:tracePt t="58422" x="5570538" y="3649663"/>
          <p14:tracePt t="58439" x="5813425" y="3711575"/>
          <p14:tracePt t="58455" x="5851525" y="3717925"/>
          <p14:tracePt t="58488" x="5859463" y="3733800"/>
          <p14:tracePt t="58506" x="5859463" y="3756025"/>
          <p14:tracePt t="58522" x="5845175" y="3794125"/>
          <p14:tracePt t="58538" x="5807075" y="3848100"/>
          <p14:tracePt t="58555" x="5761038" y="3886200"/>
          <p14:tracePt t="58571" x="5715000" y="3902075"/>
          <p14:tracePt t="58588" x="5646738" y="3902075"/>
          <p14:tracePt t="58605" x="5532438" y="3902075"/>
          <p14:tracePt t="58623" x="5257800" y="3870325"/>
          <p14:tracePt t="58639" x="5089525" y="3825875"/>
          <p14:tracePt t="58655" x="4914900" y="3756025"/>
          <p14:tracePt t="58672" x="4686300" y="3679825"/>
          <p14:tracePt t="58689" x="4359275" y="3573463"/>
          <p14:tracePt t="58705" x="3932238" y="3489325"/>
          <p14:tracePt t="58722" x="3665538" y="3459163"/>
          <p14:tracePt t="58738" x="3368675" y="3421063"/>
          <p14:tracePt t="58755" x="3178175" y="3413125"/>
          <p14:tracePt t="58771" x="3032125" y="3390900"/>
          <p14:tracePt t="58788" x="2979738" y="3375025"/>
          <p14:tracePt t="58805" x="2963863" y="3368675"/>
          <p14:tracePt t="58822" x="2955925" y="3360738"/>
          <p14:tracePt t="58839" x="2911475" y="3336925"/>
          <p14:tracePt t="58855" x="2819400" y="3330575"/>
          <p14:tracePt t="58871" x="2674938" y="3298825"/>
          <p14:tracePt t="58888" x="2476500" y="3298825"/>
          <p14:tracePt t="58905" x="2308225" y="3298825"/>
          <p14:tracePt t="58922" x="2263775" y="3298825"/>
          <p14:tracePt t="58939" x="2255838" y="3306763"/>
          <p14:tracePt t="58955" x="2255838" y="3322638"/>
          <p14:tracePt t="58972" x="2255838" y="3330575"/>
          <p14:tracePt t="58988" x="2308225" y="3352800"/>
          <p14:tracePt t="59007" x="2484438" y="3398838"/>
          <p14:tracePt t="59022" x="2590800" y="3436938"/>
          <p14:tracePt t="59038" x="2903538" y="3521075"/>
          <p14:tracePt t="59055" x="3543300" y="3627438"/>
          <p14:tracePt t="59072" x="4144963" y="3627438"/>
          <p14:tracePt t="59088" x="4495800" y="3627438"/>
          <p14:tracePt t="59105" x="4770438" y="3627438"/>
          <p14:tracePt t="59122" x="4868863" y="3627438"/>
          <p14:tracePt t="59191" x="4868863" y="3619500"/>
          <p14:tracePt t="59209" x="4860925" y="3619500"/>
          <p14:tracePt t="59225" x="4854575" y="3619500"/>
          <p14:tracePt t="59231" x="4846638" y="3611563"/>
          <p14:tracePt t="59240" x="4830763" y="3611563"/>
          <p14:tracePt t="59255" x="4784725" y="3603625"/>
          <p14:tracePt t="59272" x="4716463" y="3573463"/>
          <p14:tracePt t="59289" x="4618038" y="3543300"/>
          <p14:tracePt t="59305" x="4518025" y="3527425"/>
          <p14:tracePt t="59322" x="4397375" y="3489325"/>
          <p14:tracePt t="59339" x="4283075" y="3459163"/>
          <p14:tracePt t="59355" x="4130675" y="3451225"/>
          <p14:tracePt t="59372" x="3916363" y="3451225"/>
          <p14:tracePt t="59388" x="3749675" y="3451225"/>
          <p14:tracePt t="59392" x="3657600" y="3451225"/>
          <p14:tracePt t="59405" x="3573463" y="3451225"/>
          <p14:tracePt t="59422" x="3336925" y="3482975"/>
          <p14:tracePt t="59439" x="3284538" y="3505200"/>
          <p14:tracePt t="59455" x="3276600" y="3513138"/>
          <p14:tracePt t="59472" x="3276600" y="3535363"/>
          <p14:tracePt t="59488" x="3360738" y="3581400"/>
          <p14:tracePt t="59506" x="3611563" y="3657600"/>
          <p14:tracePt t="59522" x="3954463" y="3717925"/>
          <p14:tracePt t="59538" x="4640263" y="3687763"/>
          <p14:tracePt t="59555" x="5349875" y="3657600"/>
          <p14:tracePt t="59572" x="5913438" y="3657600"/>
          <p14:tracePt t="59588" x="6264275" y="3611563"/>
          <p14:tracePt t="59605" x="6370638" y="3589338"/>
          <p14:tracePt t="59656" x="6332538" y="3581400"/>
          <p14:tracePt t="59663" x="6248400" y="3573463"/>
          <p14:tracePt t="59672" x="6142038" y="3535363"/>
          <p14:tracePt t="59688" x="5807075" y="3527425"/>
          <p14:tracePt t="59705" x="5387975" y="3527425"/>
          <p14:tracePt t="59722" x="5059363" y="3527425"/>
          <p14:tracePt t="59739" x="4830763" y="3527425"/>
          <p14:tracePt t="59755" x="4784725" y="3527425"/>
          <p14:tracePt t="59789" x="4892675" y="3551238"/>
          <p14:tracePt t="59807" x="5311775" y="3611563"/>
          <p14:tracePt t="59822" x="5791200" y="3611563"/>
          <p14:tracePt t="59839" x="6088063" y="3627438"/>
          <p14:tracePt t="59855" x="6149975" y="3635375"/>
          <p14:tracePt t="59888" x="6126163" y="3635375"/>
          <p14:tracePt t="59905" x="5905500" y="3611563"/>
          <p14:tracePt t="59922" x="5570538" y="3559175"/>
          <p14:tracePt t="59939" x="5067300" y="3559175"/>
          <p14:tracePt t="59956" x="4572000" y="3543300"/>
          <p14:tracePt t="59972" x="4305300" y="3543300"/>
          <p14:tracePt t="59988" x="4267200" y="3543300"/>
          <p14:tracePt t="60031" x="4275138" y="3543300"/>
          <p14:tracePt t="60039" x="4297363" y="3543300"/>
          <p14:tracePt t="60049" x="4321175" y="3543300"/>
          <p14:tracePt t="60055" x="4335463" y="3543300"/>
          <p14:tracePt t="60615" x="4381500" y="3543300"/>
          <p14:tracePt t="60623" x="4702175" y="3543300"/>
          <p14:tracePt t="60631" x="5173663" y="3543300"/>
          <p14:tracePt t="60639" x="5684838" y="3543300"/>
          <p14:tracePt t="60656" x="6797675" y="3665538"/>
          <p14:tracePt t="60672" x="7642225" y="3802063"/>
          <p14:tracePt t="60688" x="8145463" y="3886200"/>
          <p14:tracePt t="60705" x="8313738" y="3940175"/>
          <p14:tracePt t="60722" x="8335963" y="3954463"/>
          <p14:tracePt t="60790" x="8343900" y="3954463"/>
          <p14:tracePt t="60814" x="8343900" y="3970338"/>
          <p14:tracePt t="60824" x="8343900" y="4000500"/>
          <p14:tracePt t="60831" x="8343900" y="4046538"/>
          <p14:tracePt t="60841" x="8343900" y="4084638"/>
          <p14:tracePt t="60857" x="8343900" y="4122738"/>
          <p14:tracePt t="60872" x="8335963" y="4144963"/>
          <p14:tracePt t="60889" x="8335963" y="4183063"/>
          <p14:tracePt t="60906" x="8321675" y="4229100"/>
          <p14:tracePt t="60923" x="8305800" y="4321175"/>
          <p14:tracePt t="60939" x="8305800" y="4403725"/>
          <p14:tracePt t="60956" x="8305800" y="4419600"/>
          <p14:tracePt t="61199" x="8297863" y="4419600"/>
          <p14:tracePt t="61206" x="8289925" y="4419600"/>
          <p14:tracePt t="61214" x="8275638" y="4419600"/>
          <p14:tracePt t="61222" x="8259763" y="4419600"/>
          <p14:tracePt t="61239" x="8237538" y="4419600"/>
          <p14:tracePt t="61255" x="8207375" y="4419600"/>
          <p14:tracePt t="61272" x="8175625" y="4419600"/>
          <p14:tracePt t="61289" x="8145463" y="4419600"/>
          <p14:tracePt t="61449" x="8131175" y="4419600"/>
          <p14:tracePt t="61455" x="8107363" y="4419600"/>
          <p14:tracePt t="61463" x="8085138" y="4419600"/>
          <p14:tracePt t="61475" x="8069263" y="4419600"/>
          <p14:tracePt t="61489" x="8039100" y="4419600"/>
          <p14:tracePt t="61506" x="8031163" y="4419600"/>
        </p14:tracePtLst>
      </p14:laserTraceLst>
    </p:ext>
  </p:extLs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Functions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of Several Variables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 rotWithShape="1">
          <a:blip r:embed="rId3"/>
          <a:srcRect l="31799" t="31287" r="10004" b="19329"/>
          <a:stretch/>
        </p:blipFill>
        <p:spPr>
          <a:xfrm>
            <a:off x="1458288" y="1488112"/>
            <a:ext cx="9322601" cy="44498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1994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0696"/>
    </mc:Choice>
    <mc:Fallback xmlns="">
      <p:transition advTm="40696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910" x="8008938" y="4411663"/>
          <p14:tracePt t="2918" x="7902575" y="4381500"/>
          <p14:tracePt t="2926" x="7673975" y="4313238"/>
          <p14:tracePt t="2943" x="7216775" y="4191000"/>
          <p14:tracePt t="2960" x="6613525" y="4008438"/>
          <p14:tracePt t="2977" x="5959475" y="3840163"/>
          <p14:tracePt t="2993" x="5295900" y="3725863"/>
          <p14:tracePt t="3010" x="4403725" y="3711575"/>
          <p14:tracePt t="3027" x="3094038" y="3832225"/>
          <p14:tracePt t="3043" x="1698625" y="4191000"/>
          <p14:tracePt t="3060" x="898525" y="4579938"/>
          <p14:tracePt t="3076" x="754063" y="4686300"/>
          <p14:tracePt t="3093" x="723900" y="4694238"/>
          <p14:tracePt t="3157" x="739775" y="4694238"/>
          <p14:tracePt t="3165" x="777875" y="4670425"/>
          <p14:tracePt t="3173" x="792163" y="4648200"/>
          <p14:tracePt t="3181" x="822325" y="4618038"/>
          <p14:tracePt t="3193" x="854075" y="4587875"/>
          <p14:tracePt t="3209" x="854075" y="4579938"/>
          <p14:tracePt t="3253" x="860425" y="4572000"/>
          <p14:tracePt t="3277" x="868363" y="4572000"/>
          <p14:tracePt t="3285" x="892175" y="4572000"/>
          <p14:tracePt t="3294" x="922338" y="4572000"/>
          <p14:tracePt t="3310" x="1036638" y="4602163"/>
          <p14:tracePt t="3326" x="1257300" y="4702175"/>
          <p14:tracePt t="3343" x="1577975" y="4876800"/>
          <p14:tracePt t="3360" x="2117725" y="5135563"/>
          <p14:tracePt t="3376" x="2803525" y="5372100"/>
          <p14:tracePt t="3394" x="3581400" y="5464175"/>
          <p14:tracePt t="3410" x="4403725" y="5464175"/>
          <p14:tracePt t="3426" x="5021263" y="5402263"/>
          <p14:tracePt t="3443" x="5432425" y="5241925"/>
          <p14:tracePt t="3460" x="5730875" y="5083175"/>
          <p14:tracePt t="3477" x="5875338" y="4937125"/>
          <p14:tracePt t="3493" x="5905500" y="4854575"/>
          <p14:tracePt t="3510" x="5927725" y="4816475"/>
          <p14:tracePt t="3527" x="5927725" y="4770438"/>
          <p14:tracePt t="3543" x="5927725" y="4740275"/>
          <p14:tracePt t="3662" x="5935663" y="4740275"/>
          <p14:tracePt t="3670" x="5951538" y="4740275"/>
          <p14:tracePt t="3678" x="5989638" y="4740275"/>
          <p14:tracePt t="3694" x="6126163" y="4740275"/>
          <p14:tracePt t="3711" x="6392863" y="4740275"/>
          <p14:tracePt t="3727" x="6705600" y="4740275"/>
          <p14:tracePt t="3744" x="7154863" y="4708525"/>
          <p14:tracePt t="3760" x="7642225" y="4618038"/>
          <p14:tracePt t="3777" x="7947025" y="4533900"/>
          <p14:tracePt t="3794" x="8115300" y="4479925"/>
          <p14:tracePt t="3810" x="8137525" y="4465638"/>
          <p14:tracePt t="3854" x="8131175" y="4457700"/>
          <p14:tracePt t="3862" x="8115300" y="4457700"/>
          <p14:tracePt t="3877" x="8099425" y="4457700"/>
          <p14:tracePt t="3894" x="8077200" y="4457700"/>
          <p14:tracePt t="3910" x="8031163" y="4511675"/>
          <p14:tracePt t="3927" x="7993063" y="4648200"/>
          <p14:tracePt t="3944" x="7970838" y="4822825"/>
          <p14:tracePt t="3960" x="7954963" y="4968875"/>
          <p14:tracePt t="3977" x="7932738" y="5021263"/>
          <p14:tracePt t="3994" x="7924800" y="5029200"/>
          <p14:tracePt t="4010" x="7894638" y="5029200"/>
          <p14:tracePt t="4027" x="7840663" y="5029200"/>
          <p14:tracePt t="4044" x="7780338" y="5013325"/>
          <p14:tracePt t="4061" x="7642225" y="4945063"/>
          <p14:tracePt t="4077" x="7527925" y="4884738"/>
          <p14:tracePt t="4094" x="7437438" y="4830763"/>
          <p14:tracePt t="4110" x="7413625" y="4822825"/>
          <p14:tracePt t="4127" x="7407275" y="4822825"/>
          <p14:tracePt t="4183" x="7391400" y="4822825"/>
          <p14:tracePt t="4222" x="7383463" y="4822825"/>
          <p14:tracePt t="4230" x="7361238" y="4830763"/>
          <p14:tracePt t="4238" x="7315200" y="4860925"/>
          <p14:tracePt t="4246" x="7292975" y="4876800"/>
          <p14:tracePt t="4261" x="7254875" y="4899025"/>
          <p14:tracePt t="4277" x="7185025" y="4945063"/>
          <p14:tracePt t="4294" x="7094538" y="5013325"/>
          <p14:tracePt t="4310" x="7070725" y="5037138"/>
          <p14:tracePt t="4350" x="7056438" y="5051425"/>
          <p14:tracePt t="4366" x="7056438" y="5059363"/>
          <p14:tracePt t="5510" x="7048500" y="5059363"/>
          <p14:tracePt t="5519" x="7002463" y="5059363"/>
          <p14:tracePt t="5528" x="6956425" y="5045075"/>
          <p14:tracePt t="5544" x="6858000" y="5013325"/>
          <p14:tracePt t="5561" x="6765925" y="4983163"/>
          <p14:tracePt t="5578" x="6613525" y="4922838"/>
          <p14:tracePt t="5595" x="6286500" y="4740275"/>
          <p14:tracePt t="5611" x="5753100" y="4511675"/>
          <p14:tracePt t="5628" x="5203825" y="4305300"/>
          <p14:tracePt t="5631" x="4899025" y="4237038"/>
          <p14:tracePt t="5644" x="4732338" y="4175125"/>
          <p14:tracePt t="5661" x="4487863" y="4084638"/>
          <p14:tracePt t="5678" x="4289425" y="4016375"/>
          <p14:tracePt t="5694" x="4251325" y="4000500"/>
          <p14:tracePt t="5711" x="4251325" y="3992563"/>
          <p14:tracePt t="7334" x="4267200" y="3992563"/>
          <p14:tracePt t="7342" x="4305300" y="3992563"/>
          <p14:tracePt t="7350" x="4359275" y="3962400"/>
          <p14:tracePt t="7361" x="4427538" y="3908425"/>
          <p14:tracePt t="7378" x="4511675" y="3856038"/>
          <p14:tracePt t="7395" x="4602163" y="3779838"/>
          <p14:tracePt t="7412" x="4732338" y="3665538"/>
          <p14:tracePt t="7428" x="4892675" y="3513138"/>
          <p14:tracePt t="7445" x="5013325" y="3360738"/>
          <p14:tracePt t="7461" x="5151438" y="3094038"/>
          <p14:tracePt t="7478" x="5235575" y="2917825"/>
          <p14:tracePt t="7495" x="5273675" y="2773363"/>
          <p14:tracePt t="7512" x="5318125" y="2590800"/>
          <p14:tracePt t="7528" x="5372100" y="2430463"/>
          <p14:tracePt t="7545" x="5402263" y="2293938"/>
          <p14:tracePt t="7562" x="5426075" y="2171700"/>
          <p14:tracePt t="7578" x="5432425" y="2095500"/>
          <p14:tracePt t="7595" x="5440363" y="2049463"/>
          <p14:tracePt t="7854" x="5440363" y="2041525"/>
          <p14:tracePt t="7862" x="5418138" y="2073275"/>
          <p14:tracePt t="7870" x="5380038" y="2149475"/>
          <p14:tracePt t="7878" x="5326063" y="2201863"/>
          <p14:tracePt t="7895" x="5197475" y="2286000"/>
          <p14:tracePt t="7912" x="5051425" y="2332038"/>
          <p14:tracePt t="7929" x="4960938" y="2332038"/>
          <p14:tracePt t="7945" x="4906963" y="2332038"/>
          <p14:tracePt t="7962" x="4892675" y="2324100"/>
          <p14:tracePt t="7995" x="4876800" y="2293938"/>
          <p14:tracePt t="8012" x="4876800" y="2247900"/>
          <p14:tracePt t="8029" x="4892675" y="2171700"/>
          <p14:tracePt t="8045" x="4991100" y="2065338"/>
          <p14:tracePt t="8062" x="5326063" y="1912938"/>
          <p14:tracePt t="8079" x="5745163" y="1828800"/>
          <p14:tracePt t="8095" x="6286500" y="1760538"/>
          <p14:tracePt t="8112" x="6530975" y="1760538"/>
          <p14:tracePt t="8128" x="6637338" y="1760538"/>
          <p14:tracePt t="8145" x="6721475" y="1828800"/>
          <p14:tracePt t="8162" x="6781800" y="2019300"/>
          <p14:tracePt t="8179" x="6781800" y="2193925"/>
          <p14:tracePt t="8195" x="6721475" y="2354263"/>
          <p14:tracePt t="8212" x="6515100" y="2446338"/>
          <p14:tracePt t="8230" x="5927725" y="2454275"/>
          <p14:tracePt t="8245" x="5722938" y="2416175"/>
          <p14:tracePt t="8262" x="4975225" y="2041525"/>
          <p14:tracePt t="8279" x="4754563" y="1806575"/>
          <p14:tracePt t="8295" x="4740275" y="1714500"/>
          <p14:tracePt t="8312" x="4740275" y="1608138"/>
          <p14:tracePt t="8329" x="4876800" y="1501775"/>
          <p14:tracePt t="8345" x="5045075" y="1431925"/>
          <p14:tracePt t="8362" x="5181600" y="1401763"/>
          <p14:tracePt t="8379" x="5211763" y="1401763"/>
          <p14:tracePt t="8414" x="5211763" y="1425575"/>
          <p14:tracePt t="8429" x="5165725" y="1508125"/>
          <p14:tracePt t="8445" x="5151438" y="1524000"/>
          <p14:tracePt t="8518" x="5159375" y="1531938"/>
          <p14:tracePt t="8526" x="5227638" y="1516063"/>
          <p14:tracePt t="8534" x="5318125" y="1516063"/>
          <p14:tracePt t="8545" x="5410200" y="1516063"/>
          <p14:tracePt t="8562" x="5600700" y="1516063"/>
          <p14:tracePt t="8579" x="5753100" y="1508125"/>
          <p14:tracePt t="8595" x="5875338" y="1508125"/>
          <p14:tracePt t="8612" x="5913438" y="1516063"/>
          <p14:tracePt t="8616" x="5935663" y="1524000"/>
          <p14:tracePt t="8632" x="5943600" y="1531938"/>
          <p14:tracePt t="8645" x="5943600" y="1592263"/>
          <p14:tracePt t="8662" x="5943600" y="1668463"/>
          <p14:tracePt t="8679" x="5927725" y="1790700"/>
          <p14:tracePt t="8695" x="5883275" y="1951038"/>
          <p14:tracePt t="8712" x="5851525" y="2095500"/>
          <p14:tracePt t="8729" x="5845175" y="2187575"/>
          <p14:tracePt t="8745" x="5845175" y="2209800"/>
          <p14:tracePt t="8779" x="5851525" y="2209800"/>
          <p14:tracePt t="8795" x="5867400" y="2209800"/>
          <p14:tracePt t="8812" x="5927725" y="2149475"/>
          <p14:tracePt t="8830" x="5965825" y="2079625"/>
          <p14:tracePt t="8847" x="5981700" y="2041525"/>
          <p14:tracePt t="8862" x="5981700" y="2027238"/>
          <p14:tracePt t="8895" x="5989638" y="2027238"/>
          <p14:tracePt t="8918" x="5997575" y="2049463"/>
          <p14:tracePt t="8929" x="5997575" y="2095500"/>
          <p14:tracePt t="8945" x="6003925" y="2225675"/>
          <p14:tracePt t="8962" x="6003925" y="2301875"/>
          <p14:tracePt t="8979" x="6003925" y="2308225"/>
          <p14:tracePt t="9014" x="6011863" y="2316163"/>
          <p14:tracePt t="9030" x="6057900" y="2232025"/>
          <p14:tracePt t="9047" x="6103938" y="2141538"/>
          <p14:tracePt t="9062" x="6156325" y="2041525"/>
          <p14:tracePt t="9079" x="6232525" y="1935163"/>
          <p14:tracePt t="9096" x="6248400" y="1920875"/>
          <p14:tracePt t="9150" x="6248400" y="1935163"/>
          <p14:tracePt t="9158" x="6248400" y="1989138"/>
          <p14:tracePt t="9166" x="6248400" y="2027238"/>
          <p14:tracePt t="9179" x="6256338" y="2057400"/>
          <p14:tracePt t="9196" x="6256338" y="2079625"/>
          <p14:tracePt t="9254" x="6278563" y="2057400"/>
          <p14:tracePt t="9263" x="6294438" y="2019300"/>
          <p14:tracePt t="9270" x="6294438" y="1997075"/>
          <p14:tracePt t="9280" x="6294438" y="1965325"/>
          <p14:tracePt t="9295" x="6316663" y="1927225"/>
          <p14:tracePt t="9312" x="6324600" y="1912938"/>
          <p14:tracePt t="9463" x="6316663" y="1912938"/>
          <p14:tracePt t="9470" x="6308725" y="1912938"/>
          <p14:tracePt t="9480" x="6286500" y="1905000"/>
          <p14:tracePt t="9496" x="6256338" y="1897063"/>
          <p14:tracePt t="9512" x="6202363" y="1882775"/>
          <p14:tracePt t="9529" x="6118225" y="1858963"/>
          <p14:tracePt t="9546" x="5973763" y="1836738"/>
          <p14:tracePt t="9563" x="5813425" y="1820863"/>
          <p14:tracePt t="9579" x="5630863" y="1782763"/>
          <p14:tracePt t="9596" x="5426075" y="1744663"/>
          <p14:tracePt t="9614" x="5051425" y="1668463"/>
          <p14:tracePt t="9629" x="4906963" y="1654175"/>
          <p14:tracePt t="9646" x="4816475" y="1646238"/>
          <p14:tracePt t="9662" x="4754563" y="1646238"/>
          <p14:tracePt t="9679" x="4732338" y="1646238"/>
          <p14:tracePt t="9696" x="4702175" y="1684338"/>
          <p14:tracePt t="9712" x="4686300" y="1768475"/>
          <p14:tracePt t="9729" x="4678363" y="1882775"/>
          <p14:tracePt t="9746" x="4678363" y="2027238"/>
          <p14:tracePt t="9762" x="4656138" y="2117725"/>
          <p14:tracePt t="9779" x="4648200" y="2193925"/>
          <p14:tracePt t="9796" x="4632325" y="2247900"/>
          <p14:tracePt t="9814" x="4625975" y="2270125"/>
          <p14:tracePt t="9984" x="4625975" y="2278063"/>
          <p14:tracePt t="9990" x="4618038" y="2286000"/>
          <p14:tracePt t="9998" x="4610100" y="2286000"/>
          <p14:tracePt t="10013" x="4579938" y="2324100"/>
          <p14:tracePt t="10029" x="4572000" y="2339975"/>
          <p14:tracePt t="10046" x="4549775" y="2384425"/>
          <p14:tracePt t="10342" x="4549775" y="2370138"/>
          <p14:tracePt t="10350" x="4572000" y="2339975"/>
          <p14:tracePt t="10358" x="4587875" y="2324100"/>
          <p14:tracePt t="10367" x="4625975" y="2293938"/>
          <p14:tracePt t="10379" x="4664075" y="2255838"/>
          <p14:tracePt t="10396" x="4716463" y="2179638"/>
          <p14:tracePt t="10413" x="4770438" y="2079625"/>
          <p14:tracePt t="10429" x="4778375" y="2057400"/>
          <p14:tracePt t="10446" x="4784725" y="2035175"/>
          <p14:tracePt t="10463" x="4784725" y="2027238"/>
          <p14:tracePt t="10550" x="4784725" y="2049463"/>
          <p14:tracePt t="10558" x="4784725" y="2103438"/>
          <p14:tracePt t="10566" x="4784725" y="2149475"/>
          <p14:tracePt t="10579" x="4816475" y="2209800"/>
          <p14:tracePt t="10596" x="4868863" y="2270125"/>
          <p14:tracePt t="10613" x="4906963" y="2301875"/>
          <p14:tracePt t="10629" x="4983163" y="2316163"/>
          <p14:tracePt t="10632" x="5029200" y="2316163"/>
          <p14:tracePt t="10646" x="5197475" y="2316163"/>
          <p14:tracePt t="10663" x="5387975" y="2278063"/>
          <p14:tracePt t="10679" x="5554663" y="2187575"/>
          <p14:tracePt t="10696" x="5692775" y="2095500"/>
          <p14:tracePt t="10713" x="5775325" y="2019300"/>
          <p14:tracePt t="10729" x="5813425" y="1973263"/>
          <p14:tracePt t="10746" x="5829300" y="1951038"/>
          <p14:tracePt t="10799" x="5837238" y="1951038"/>
          <p14:tracePt t="10807" x="5859463" y="1951038"/>
          <p14:tracePt t="10815" x="5905500" y="1965325"/>
          <p14:tracePt t="10829" x="6027738" y="2011363"/>
          <p14:tracePt t="10846" x="6103938" y="2041525"/>
          <p14:tracePt t="10863" x="6156325" y="2049463"/>
          <p14:tracePt t="10879" x="6164263" y="2049463"/>
          <p14:tracePt t="11966" x="6156325" y="2049463"/>
          <p14:tracePt t="11974" x="6149975" y="2049463"/>
          <p14:tracePt t="11982" x="6126163" y="2049463"/>
          <p14:tracePt t="11997" x="6096000" y="2049463"/>
          <p14:tracePt t="12014" x="6035675" y="2041525"/>
          <p14:tracePt t="12030" x="5981700" y="2041525"/>
          <p14:tracePt t="12047" x="5921375" y="2057400"/>
          <p14:tracePt t="12063" x="5867400" y="2095500"/>
          <p14:tracePt t="12080" x="5807075" y="2117725"/>
          <p14:tracePt t="12097" x="5753100" y="2125663"/>
          <p14:tracePt t="12113" x="5715000" y="2133600"/>
          <p14:tracePt t="12130" x="5692775" y="2133600"/>
          <p14:tracePt t="12133" x="5684838" y="2133600"/>
          <p14:tracePt t="12147" x="5676900" y="2133600"/>
          <p14:tracePt t="12163" x="5630863" y="2133600"/>
          <p14:tracePt t="12180" x="5546725" y="2133600"/>
          <p14:tracePt t="12197" x="5394325" y="2155825"/>
          <p14:tracePt t="12214" x="5265738" y="2187575"/>
          <p14:tracePt t="12230" x="5121275" y="2201863"/>
          <p14:tracePt t="12247" x="4999038" y="2225675"/>
          <p14:tracePt t="12263" x="4884738" y="2239963"/>
          <p14:tracePt t="12280" x="4830763" y="2247900"/>
          <p14:tracePt t="12297" x="4816475" y="2247900"/>
          <p14:tracePt t="12314" x="4808538" y="2247900"/>
          <p14:tracePt t="12350" x="4800600" y="2247900"/>
          <p14:tracePt t="12363" x="4800600" y="2239963"/>
          <p14:tracePt t="12380" x="4792663" y="2209800"/>
          <p14:tracePt t="12397" x="4792663" y="2187575"/>
          <p14:tracePt t="12414" x="4792663" y="2163763"/>
          <p14:tracePt t="12430" x="4792663" y="2133600"/>
          <p14:tracePt t="12447" x="4808538" y="2103438"/>
          <p14:tracePt t="12463" x="4860925" y="2095500"/>
          <p14:tracePt t="12480" x="4937125" y="2073275"/>
          <p14:tracePt t="12497" x="5051425" y="2057400"/>
          <p14:tracePt t="12513" x="5189538" y="2041525"/>
          <p14:tracePt t="12530" x="5356225" y="2035175"/>
          <p14:tracePt t="12547" x="5592763" y="2035175"/>
          <p14:tracePt t="12564" x="5889625" y="2035175"/>
          <p14:tracePt t="12581" x="6270625" y="2035175"/>
          <p14:tracePt t="12597" x="6438900" y="2035175"/>
          <p14:tracePt t="12613" x="6545263" y="2041525"/>
          <p14:tracePt t="12630" x="6613525" y="2049463"/>
          <p14:tracePt t="12647" x="6621463" y="2049463"/>
          <p14:tracePt t="12798" x="6613525" y="2049463"/>
          <p14:tracePt t="12807" x="6591300" y="2049463"/>
          <p14:tracePt t="12814" x="6561138" y="2041525"/>
          <p14:tracePt t="12830" x="6492875" y="2035175"/>
          <p14:tracePt t="12847" x="6408738" y="2027238"/>
          <p14:tracePt t="12864" x="6308725" y="2027238"/>
          <p14:tracePt t="12880" x="6188075" y="2057400"/>
          <p14:tracePt t="12897" x="6111875" y="2073275"/>
          <p14:tracePt t="12914" x="6065838" y="2073275"/>
          <p14:tracePt t="12930" x="6035675" y="2065338"/>
          <p14:tracePt t="12947" x="6003925" y="2049463"/>
          <p14:tracePt t="12964" x="5997575" y="2049463"/>
          <p14:tracePt t="13048" x="5989638" y="2049463"/>
          <p14:tracePt t="13054" x="5981700" y="2049463"/>
          <p14:tracePt t="13063" x="5951538" y="2049463"/>
          <p14:tracePt t="13080" x="5837238" y="2057400"/>
          <p14:tracePt t="13097" x="5684838" y="2103438"/>
          <p14:tracePt t="13114" x="5516563" y="2149475"/>
          <p14:tracePt t="13130" x="5349875" y="2179638"/>
          <p14:tracePt t="13147" x="5257800" y="2187575"/>
          <p14:tracePt t="13164" x="5165725" y="2187575"/>
          <p14:tracePt t="13181" x="5059363" y="2187575"/>
          <p14:tracePt t="13197" x="5006975" y="2179638"/>
          <p14:tracePt t="13214" x="4983163" y="2171700"/>
          <p14:tracePt t="13231" x="4953000" y="2155825"/>
          <p14:tracePt t="13247" x="4945063" y="2149475"/>
          <p14:tracePt t="13264" x="4937125" y="2141538"/>
          <p14:tracePt t="13280" x="4930775" y="2125663"/>
          <p14:tracePt t="13297" x="4930775" y="2095500"/>
          <p14:tracePt t="13314" x="4930775" y="2041525"/>
          <p14:tracePt t="13330" x="4968875" y="1989138"/>
          <p14:tracePt t="13347" x="5045075" y="1943100"/>
          <p14:tracePt t="13364" x="5159375" y="1905000"/>
          <p14:tracePt t="13381" x="5372100" y="1897063"/>
          <p14:tracePt t="13397" x="5432425" y="1897063"/>
          <p14:tracePt t="13414" x="5578475" y="1958975"/>
          <p14:tracePt t="13431" x="5654675" y="2035175"/>
          <p14:tracePt t="13447" x="5668963" y="2141538"/>
          <p14:tracePt t="13464" x="5684838" y="2301875"/>
          <p14:tracePt t="13481" x="5630863" y="2498725"/>
          <p14:tracePt t="13497" x="5494338" y="2667000"/>
          <p14:tracePt t="13514" x="5235575" y="2781300"/>
          <p14:tracePt t="13531" x="4999038" y="2819400"/>
          <p14:tracePt t="13547" x="4784725" y="2811463"/>
          <p14:tracePt t="13564" x="4587875" y="2720975"/>
          <p14:tracePt t="13581" x="4435475" y="2536825"/>
          <p14:tracePt t="13597" x="4427538" y="2484438"/>
          <p14:tracePt t="13614" x="4449763" y="2263775"/>
          <p14:tracePt t="13631" x="4579938" y="2073275"/>
          <p14:tracePt t="13647" x="4876800" y="1882775"/>
          <p14:tracePt t="13664" x="5287963" y="1760538"/>
          <p14:tracePt t="13681" x="5638800" y="1714500"/>
          <p14:tracePt t="13697" x="5813425" y="1706563"/>
          <p14:tracePt t="13714" x="5889625" y="1706563"/>
          <p14:tracePt t="13731" x="5943600" y="1744663"/>
          <p14:tracePt t="13747" x="5997575" y="1981200"/>
          <p14:tracePt t="13764" x="5997575" y="2301875"/>
          <p14:tracePt t="13781" x="5845175" y="2803525"/>
          <p14:tracePt t="13797" x="5715000" y="2917825"/>
          <p14:tracePt t="13814" x="5570538" y="2955925"/>
          <p14:tracePt t="13831" x="5426075" y="2955925"/>
          <p14:tracePt t="13847" x="5311775" y="2917825"/>
          <p14:tracePt t="13863" x="5121275" y="2773363"/>
          <p14:tracePt t="13880" x="4960938" y="2590800"/>
          <p14:tracePt t="13897" x="4892675" y="2416175"/>
          <p14:tracePt t="13914" x="4876800" y="2263775"/>
          <p14:tracePt t="13930" x="4937125" y="2149475"/>
          <p14:tracePt t="13947" x="5075238" y="2111375"/>
          <p14:tracePt t="13963" x="5257800" y="2103438"/>
          <p14:tracePt t="13981" x="5432425" y="2155825"/>
          <p14:tracePt t="13997" x="5502275" y="2255838"/>
          <p14:tracePt t="14014" x="5516563" y="2476500"/>
          <p14:tracePt t="14031" x="5516563" y="2682875"/>
          <p14:tracePt t="14047" x="5456238" y="2797175"/>
          <p14:tracePt t="14064" x="5418138" y="2819400"/>
          <p14:tracePt t="14081" x="5364163" y="2819400"/>
          <p14:tracePt t="14097" x="5318125" y="2803525"/>
          <p14:tracePt t="14114" x="5287963" y="2751138"/>
          <p14:tracePt t="14133" x="5287963" y="2697163"/>
          <p14:tracePt t="14136" x="5287963" y="2667000"/>
          <p14:tracePt t="14148" x="5287963" y="2613025"/>
          <p14:tracePt t="14165" x="5326063" y="2552700"/>
          <p14:tracePt t="14182" x="5402263" y="2514600"/>
          <p14:tracePt t="14197" x="5426075" y="2514600"/>
          <p14:tracePt t="14214" x="5464175" y="2514600"/>
          <p14:tracePt t="14231" x="5486400" y="2522538"/>
          <p14:tracePt t="14247" x="5524500" y="2530475"/>
          <p14:tracePt t="14265" x="5562600" y="2552700"/>
          <p14:tracePt t="14281" x="5584825" y="2560638"/>
          <p14:tracePt t="14383" x="5578475" y="2568575"/>
          <p14:tracePt t="14390" x="5570538" y="2568575"/>
          <p14:tracePt t="14399" x="5546725" y="2590800"/>
          <p14:tracePt t="14414" x="5502275" y="2620963"/>
          <p14:tracePt t="14431" x="5470525" y="2644775"/>
          <p14:tracePt t="14447" x="5448300" y="2659063"/>
          <p14:tracePt t="14464" x="5432425" y="2659063"/>
          <p14:tracePt t="14482" x="5426075" y="2659063"/>
          <p14:tracePt t="15358" x="5448300" y="2667000"/>
          <p14:tracePt t="15366" x="5456238" y="2667000"/>
          <p14:tracePt t="15374" x="5494338" y="2689225"/>
          <p14:tracePt t="15383" x="5508625" y="2689225"/>
          <p14:tracePt t="15398" x="5570538" y="2705100"/>
          <p14:tracePt t="15415" x="5608638" y="2705100"/>
          <p14:tracePt t="15431" x="5630863" y="2705100"/>
          <p14:tracePt t="15448" x="5676900" y="2705100"/>
          <p14:tracePt t="15465" x="5707063" y="2705100"/>
          <p14:tracePt t="15481" x="5737225" y="2705100"/>
          <p14:tracePt t="15498" x="5807075" y="2697163"/>
          <p14:tracePt t="15515" x="5875338" y="2682875"/>
          <p14:tracePt t="15532" x="5951538" y="2682875"/>
          <p14:tracePt t="15548" x="6027738" y="2674938"/>
          <p14:tracePt t="15565" x="6073775" y="2674938"/>
          <p14:tracePt t="17302" x="6080125" y="2667000"/>
        </p14:tracePtLst>
      </p14:laserTraceLst>
    </p:ext>
  </p:extLs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629267982"/>
              </p:ext>
            </p:extLst>
          </p:nvPr>
        </p:nvGraphicFramePr>
        <p:xfrm>
          <a:off x="5034844" y="2590658"/>
          <a:ext cx="21336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2798" name="Equation" r:id="rId4" imgW="1066680" imgH="279360" progId="Equation.DSMT4">
                  <p:embed/>
                </p:oleObj>
              </mc:Choice>
              <mc:Fallback>
                <p:oleObj name="Equation" r:id="rId4" imgW="1066680" imgH="2793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4844" y="2590658"/>
                        <a:ext cx="21336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505478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8351"/>
    </mc:Choice>
    <mc:Fallback xmlns="">
      <p:transition advTm="6835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9038" x="6042025" y="2667000"/>
          <p14:tracePt t="9046" x="6011863" y="2651125"/>
          <p14:tracePt t="9054" x="5965825" y="2644775"/>
          <p14:tracePt t="9064" x="5943600" y="2644775"/>
          <p14:tracePt t="9081" x="5875338" y="2606675"/>
          <p14:tracePt t="9098" x="5829300" y="2582863"/>
          <p14:tracePt t="9430" x="5837238" y="2582863"/>
          <p14:tracePt t="9438" x="5851525" y="2590800"/>
          <p14:tracePt t="9448" x="5883275" y="2598738"/>
          <p14:tracePt t="9465" x="5943600" y="2606675"/>
          <p14:tracePt t="9481" x="6049963" y="2644775"/>
          <p14:tracePt t="9498" x="6149975" y="2674938"/>
          <p14:tracePt t="9515" x="6202363" y="2682875"/>
          <p14:tracePt t="9531" x="6264275" y="2705100"/>
          <p14:tracePt t="9548" x="6354763" y="2713038"/>
          <p14:tracePt t="9565" x="6392863" y="2713038"/>
          <p14:tracePt t="9581" x="6438900" y="2713038"/>
          <p14:tracePt t="9598" x="6575425" y="2713038"/>
          <p14:tracePt t="9615" x="6759575" y="2713038"/>
          <p14:tracePt t="9632" x="6972300" y="2713038"/>
          <p14:tracePt t="9648" x="7277100" y="2743200"/>
          <p14:tracePt t="9666" x="7627938" y="2789238"/>
          <p14:tracePt t="9681" x="8047038" y="2925763"/>
          <p14:tracePt t="9698" x="8420100" y="3094038"/>
          <p14:tracePt t="9715" x="8618538" y="3192463"/>
          <p14:tracePt t="9731" x="8740775" y="3246438"/>
          <p14:tracePt t="9748" x="8770938" y="3268663"/>
          <p14:tracePt t="9958" x="8724900" y="3268663"/>
          <p14:tracePt t="9966" x="8656638" y="3254375"/>
          <p14:tracePt t="9975" x="8556625" y="3222625"/>
          <p14:tracePt t="9982" x="8480425" y="3200400"/>
          <p14:tracePt t="9998" x="8321675" y="3154363"/>
          <p14:tracePt t="10015" x="8207375" y="3116263"/>
          <p14:tracePt t="10032" x="8169275" y="3101975"/>
          <p14:tracePt t="45158" x="8153400" y="3101975"/>
          <p14:tracePt t="45166" x="8107363" y="3094038"/>
          <p14:tracePt t="45178" x="8001000" y="3055938"/>
          <p14:tracePt t="45194" x="7666038" y="3178175"/>
          <p14:tracePt t="45211" x="7269163" y="3375025"/>
          <p14:tracePt t="45215" x="7102475" y="3436938"/>
          <p14:tracePt t="45227" x="6950075" y="3489325"/>
          <p14:tracePt t="45245" x="6713538" y="3597275"/>
          <p14:tracePt t="45261" x="6645275" y="3619500"/>
          <p14:tracePt t="45278" x="6545263" y="3641725"/>
          <p14:tracePt t="45294" x="6530975" y="3641725"/>
          <p14:tracePt t="45638" x="6492875" y="3641725"/>
          <p14:tracePt t="45646" x="6340475" y="3641725"/>
          <p14:tracePt t="45654" x="6088063" y="3741738"/>
          <p14:tracePt t="45662" x="5867400" y="3856038"/>
          <p14:tracePt t="45678" x="5426075" y="4008438"/>
          <p14:tracePt t="45694" x="4816475" y="4130675"/>
          <p14:tracePt t="45711" x="4198938" y="4198938"/>
          <p14:tracePt t="45728" x="3521075" y="4198938"/>
          <p14:tracePt t="45744" x="3101975" y="4198938"/>
          <p14:tracePt t="45761" x="2873375" y="4175125"/>
          <p14:tracePt t="45778" x="2819400" y="4144963"/>
          <p14:tracePt t="45796" x="2811463" y="4137025"/>
          <p14:tracePt t="45828" x="2811463" y="4106863"/>
          <p14:tracePt t="45845" x="2849563" y="4030663"/>
          <p14:tracePt t="45861" x="2857500" y="4022725"/>
          <p14:tracePt t="46182" x="2903538" y="4022725"/>
          <p14:tracePt t="46190" x="3094038" y="3924300"/>
          <p14:tracePt t="46198" x="3222625" y="3810000"/>
          <p14:tracePt t="46211" x="3284538" y="3741738"/>
          <p14:tracePt t="46228" x="3284538" y="3725863"/>
          <p14:tracePt t="46245" x="3284538" y="3589338"/>
          <p14:tracePt t="46261" x="3284538" y="3421063"/>
          <p14:tracePt t="46278" x="3276600" y="3352800"/>
          <p14:tracePt t="46296" x="3276600" y="3344863"/>
          <p14:tracePt t="46808" x="3284538" y="3336925"/>
          <p14:tracePt t="46814" x="3444875" y="3276600"/>
          <p14:tracePt t="46828" x="3627438" y="3230563"/>
          <p14:tracePt t="46844" x="3902075" y="3192463"/>
          <p14:tracePt t="46861" x="4137025" y="3132138"/>
          <p14:tracePt t="46878" x="4275138" y="3108325"/>
          <p14:tracePt t="46894" x="4389438" y="3078163"/>
          <p14:tracePt t="46911" x="4427538" y="3078163"/>
          <p14:tracePt t="46929" x="4441825" y="3078163"/>
          <p14:tracePt t="47045" x="4495800" y="3063875"/>
          <p14:tracePt t="47052" x="4618038" y="3055938"/>
          <p14:tracePt t="47061" x="4770438" y="2994025"/>
          <p14:tracePt t="47078" x="4945063" y="2941638"/>
          <p14:tracePt t="47094" x="5113338" y="2865438"/>
          <p14:tracePt t="47111" x="5257800" y="2781300"/>
          <p14:tracePt t="47128" x="5349875" y="2720975"/>
          <p14:tracePt t="47144" x="5372100" y="2697163"/>
          <p14:tracePt t="47161" x="5380038" y="2697163"/>
          <p14:tracePt t="47205" x="5380038" y="2689225"/>
          <p14:tracePt t="47221" x="5372100" y="2689225"/>
          <p14:tracePt t="47231" x="5364163" y="2682875"/>
          <p14:tracePt t="47245" x="5349875" y="2682875"/>
          <p14:tracePt t="47261" x="5341938" y="2682875"/>
          <p14:tracePt t="47447" x="5326063" y="2727325"/>
          <p14:tracePt t="47454" x="5318125" y="2819400"/>
          <p14:tracePt t="47463" x="5287963" y="2941638"/>
          <p14:tracePt t="47478" x="5287963" y="3140075"/>
          <p14:tracePt t="47495" x="5287963" y="3292475"/>
          <p14:tracePt t="47513" x="5287963" y="3368675"/>
          <p14:tracePt t="47614" x="5287963" y="3352800"/>
          <p14:tracePt t="47622" x="5280025" y="3298825"/>
          <p14:tracePt t="47631" x="5280025" y="3268663"/>
          <p14:tracePt t="47645" x="5265738" y="3170238"/>
          <p14:tracePt t="47662" x="5257800" y="3116263"/>
          <p14:tracePt t="47678" x="5257800" y="3078163"/>
          <p14:tracePt t="47695" x="5257800" y="3055938"/>
          <p14:tracePt t="47712" x="5257800" y="3048000"/>
          <p14:tracePt t="47734" x="5257800" y="3040063"/>
          <p14:tracePt t="48102" x="5295900" y="3055938"/>
          <p14:tracePt t="48110" x="5341938" y="3063875"/>
          <p14:tracePt t="48119" x="5349875" y="3063875"/>
          <p14:tracePt t="48129" x="5356225" y="3063875"/>
          <p14:tracePt t="48145" x="5372100" y="3070225"/>
          <p14:tracePt t="48162" x="5380038" y="3070225"/>
          <p14:tracePt t="48179" x="5418138" y="3070225"/>
          <p14:tracePt t="48195" x="5470525" y="3040063"/>
          <p14:tracePt t="48214" x="5608638" y="2941638"/>
          <p14:tracePt t="48229" x="5654675" y="2895600"/>
          <p14:tracePt t="48245" x="5753100" y="2789238"/>
          <p14:tracePt t="48262" x="5775325" y="2751138"/>
          <p14:tracePt t="48278" x="5783263" y="2735263"/>
          <p14:tracePt t="48295" x="5799138" y="2697163"/>
          <p14:tracePt t="48312" x="5813425" y="2682875"/>
          <p14:tracePt t="48328" x="5813425" y="2674938"/>
          <p14:tracePt t="48430" x="5829300" y="2667000"/>
          <p14:tracePt t="48437" x="5845175" y="2667000"/>
          <p14:tracePt t="48446" x="5883275" y="2682875"/>
          <p14:tracePt t="48462" x="5973763" y="2743200"/>
          <p14:tracePt t="48479" x="6057900" y="2835275"/>
          <p14:tracePt t="48496" x="6096000" y="2865438"/>
          <p14:tracePt t="48512" x="6103938" y="2873375"/>
          <p14:tracePt t="48686" x="6111875" y="2873375"/>
          <p14:tracePt t="48694" x="6142038" y="2895600"/>
          <p14:tracePt t="48702" x="6156325" y="2941638"/>
          <p14:tracePt t="48712" x="6164263" y="2963863"/>
          <p14:tracePt t="48729" x="6218238" y="3017838"/>
          <p14:tracePt t="48830" x="6218238" y="3001963"/>
          <p14:tracePt t="48838" x="6218238" y="2971800"/>
          <p14:tracePt t="48846" x="6218238" y="2941638"/>
          <p14:tracePt t="48862" x="6218238" y="2895600"/>
          <p14:tracePt t="48879" x="6218238" y="2857500"/>
          <p14:tracePt t="48912" x="6218238" y="2841625"/>
          <p14:tracePt t="48958" x="6226175" y="2841625"/>
          <p14:tracePt t="48966" x="6240463" y="2841625"/>
          <p14:tracePt t="48974" x="6248400" y="2841625"/>
          <p14:tracePt t="48983" x="6270625" y="2841625"/>
          <p14:tracePt t="48996" x="6286500" y="2841625"/>
          <p14:tracePt t="49013" x="6354763" y="2873375"/>
          <p14:tracePt t="49029" x="6362700" y="2873375"/>
          <p14:tracePt t="49046" x="6423025" y="2911475"/>
          <p14:tracePt t="49062" x="6438900" y="2933700"/>
          <p14:tracePt t="49366" x="6438900" y="2941638"/>
          <p14:tracePt t="49374" x="6438900" y="2949575"/>
          <p14:tracePt t="49382" x="6438900" y="2955925"/>
          <p14:tracePt t="49566" x="6454775" y="2955925"/>
          <p14:tracePt t="49574" x="6469063" y="2955925"/>
          <p14:tracePt t="49582" x="6492875" y="2955925"/>
          <p14:tracePt t="49596" x="6530975" y="2941638"/>
          <p14:tracePt t="49613" x="6591300" y="2925763"/>
          <p14:tracePt t="49629" x="6613525" y="2925763"/>
          <p14:tracePt t="49846" x="6621463" y="2917825"/>
          <p14:tracePt t="49855" x="6629400" y="2917825"/>
          <p14:tracePt t="49862" x="6637338" y="2917825"/>
          <p14:tracePt t="49879" x="6697663" y="2917825"/>
          <p14:tracePt t="49896" x="6789738" y="2903538"/>
          <p14:tracePt t="49913" x="6896100" y="2865438"/>
          <p14:tracePt t="49929" x="6964363" y="2841625"/>
          <p14:tracePt t="49946" x="6988175" y="2827338"/>
          <p14:tracePt t="49963" x="7002463" y="2811463"/>
          <p14:tracePt t="49979" x="7010400" y="2803525"/>
          <p14:tracePt t="49996" x="7026275" y="2781300"/>
          <p14:tracePt t="50013" x="7032625" y="2727325"/>
          <p14:tracePt t="50029" x="7032625" y="2713038"/>
          <p14:tracePt t="50111" x="7040563" y="2705100"/>
          <p14:tracePt t="50118" x="7048500" y="2705100"/>
          <p14:tracePt t="50129" x="7064375" y="2735263"/>
          <p14:tracePt t="50146" x="7094538" y="2857500"/>
          <p14:tracePt t="50163" x="7132638" y="2987675"/>
          <p14:tracePt t="50179" x="7140575" y="3040063"/>
          <p14:tracePt t="50196" x="7140575" y="3055938"/>
          <p14:tracePt t="50245" x="7140575" y="3063875"/>
          <p14:tracePt t="50253" x="7124700" y="3055938"/>
          <p14:tracePt t="50262" x="7116763" y="3040063"/>
          <p14:tracePt t="50279" x="7116763" y="2963863"/>
          <p14:tracePt t="50296" x="7116763" y="2895600"/>
          <p14:tracePt t="50313" x="7116763" y="2835275"/>
          <p14:tracePt t="50329" x="7116763" y="2797175"/>
          <p14:tracePt t="50346" x="7116763" y="2781300"/>
          <p14:tracePt t="50363" x="7124700" y="2781300"/>
          <p14:tracePt t="50379" x="7132638" y="2765425"/>
          <p14:tracePt t="50397" x="7208838" y="2765425"/>
          <p14:tracePt t="50413" x="7299325" y="2773363"/>
          <p14:tracePt t="50429" x="7399338" y="2803525"/>
          <p14:tracePt t="50446" x="7513638" y="2803525"/>
          <p14:tracePt t="50463" x="7581900" y="2803525"/>
          <p14:tracePt t="50479" x="7627938" y="2803525"/>
          <p14:tracePt t="50496" x="7642225" y="2803525"/>
          <p14:tracePt t="50529" x="7650163" y="2803525"/>
          <p14:tracePt t="50546" x="7627938" y="2781300"/>
          <p14:tracePt t="50563" x="7551738" y="2765425"/>
          <p14:tracePt t="50579" x="7497763" y="2751138"/>
          <p14:tracePt t="50597" x="7483475" y="2743200"/>
          <p14:tracePt t="50614" x="7467600" y="2743200"/>
          <p14:tracePt t="50629" x="7459663" y="2743200"/>
          <p14:tracePt t="50654" x="7451725" y="2743200"/>
          <p14:tracePt t="50663" x="7445375" y="2743200"/>
          <p14:tracePt t="50679" x="7421563" y="2743200"/>
          <p14:tracePt t="50696" x="7383463" y="2751138"/>
          <p14:tracePt t="50713" x="7353300" y="2773363"/>
          <p14:tracePt t="50729" x="7307263" y="2803525"/>
          <p14:tracePt t="50746" x="7269163" y="2811463"/>
          <p14:tracePt t="50763" x="7246938" y="2811463"/>
          <p14:tracePt t="50780" x="7239000" y="2811463"/>
          <p14:tracePt t="50796" x="7239000" y="2819400"/>
          <p14:tracePt t="51054" x="7223125" y="2819400"/>
          <p14:tracePt t="51062" x="7170738" y="2819400"/>
          <p14:tracePt t="51070" x="7102475" y="2819400"/>
          <p14:tracePt t="51080" x="7018338" y="2841625"/>
          <p14:tracePt t="51096" x="6765925" y="2887663"/>
          <p14:tracePt t="51113" x="6523038" y="2925763"/>
          <p14:tracePt t="51130" x="6080125" y="2941638"/>
          <p14:tracePt t="51146" x="5600700" y="2941638"/>
          <p14:tracePt t="51163" x="5227638" y="2941638"/>
          <p14:tracePt t="51180" x="4937125" y="2941638"/>
          <p14:tracePt t="51197" x="4754563" y="2941638"/>
          <p14:tracePt t="51213" x="4746625" y="2941638"/>
          <p14:tracePt t="51246" x="4746625" y="2887663"/>
          <p14:tracePt t="51254" x="4746625" y="2841625"/>
          <p14:tracePt t="51263" x="4784725" y="2789238"/>
          <p14:tracePt t="51280" x="4899025" y="2697163"/>
          <p14:tracePt t="51296" x="5075238" y="2628900"/>
          <p14:tracePt t="51314" x="5295900" y="2620963"/>
          <p14:tracePt t="51330" x="5546725" y="2620963"/>
          <p14:tracePt t="51346" x="5821363" y="2697163"/>
          <p14:tracePt t="51363" x="6073775" y="2911475"/>
          <p14:tracePt t="51380" x="6218238" y="3170238"/>
          <p14:tracePt t="51397" x="6256338" y="3627438"/>
          <p14:tracePt t="51413" x="6248400" y="3725863"/>
          <p14:tracePt t="51430" x="6126163" y="3870325"/>
          <p14:tracePt t="51446" x="6027738" y="3870325"/>
          <p14:tracePt t="51463" x="5875338" y="3779838"/>
          <p14:tracePt t="51480" x="5630863" y="3475038"/>
          <p14:tracePt t="51497" x="5502275" y="3154363"/>
          <p14:tracePt t="51513" x="5494338" y="2949575"/>
          <p14:tracePt t="51530" x="5630863" y="2713038"/>
          <p14:tracePt t="51546" x="5959475" y="2506663"/>
          <p14:tracePt t="51563" x="6430963" y="2392363"/>
          <p14:tracePt t="51580" x="6918325" y="2362200"/>
          <p14:tracePt t="51597" x="7459663" y="2454275"/>
          <p14:tracePt t="51613" x="7620000" y="2644775"/>
          <p14:tracePt t="51630" x="7688263" y="3063875"/>
          <p14:tracePt t="51646" x="7650163" y="3413125"/>
          <p14:tracePt t="51663" x="7421563" y="3665538"/>
          <p14:tracePt t="51680" x="7154863" y="3725863"/>
          <p14:tracePt t="51697" x="6804025" y="3725863"/>
          <p14:tracePt t="51713" x="6302375" y="3559175"/>
          <p14:tracePt t="51730" x="5807075" y="3230563"/>
          <p14:tracePt t="51746" x="5646738" y="3017838"/>
          <p14:tracePt t="51763" x="5630863" y="2865438"/>
          <p14:tracePt t="51780" x="5745163" y="2689225"/>
          <p14:tracePt t="51797" x="6164263" y="2574925"/>
          <p14:tracePt t="51813" x="6477000" y="2574925"/>
          <p14:tracePt t="51830" x="6827838" y="2620963"/>
          <p14:tracePt t="51847" x="7056438" y="2819400"/>
          <p14:tracePt t="51863" x="7132638" y="3055938"/>
          <p14:tracePt t="51880" x="7146925" y="3292475"/>
          <p14:tracePt t="51897" x="7064375" y="3436938"/>
          <p14:tracePt t="51913" x="6942138" y="3459163"/>
          <p14:tracePt t="51930" x="6765925" y="3429000"/>
          <p14:tracePt t="51947" x="6416675" y="3208338"/>
          <p14:tracePt t="51963" x="6035675" y="2819400"/>
          <p14:tracePt t="51980" x="5883275" y="2582863"/>
          <p14:tracePt t="51997" x="5867400" y="2392363"/>
          <p14:tracePt t="52013" x="6019800" y="2293938"/>
          <p14:tracePt t="52031" x="6248400" y="2278063"/>
          <p14:tracePt t="52047" x="6454775" y="2278063"/>
          <p14:tracePt t="52063" x="6683375" y="2339975"/>
          <p14:tracePt t="52080" x="6942138" y="2590800"/>
          <p14:tracePt t="52097" x="7078663" y="2955925"/>
          <p14:tracePt t="52113" x="7094538" y="3336925"/>
          <p14:tracePt t="52130" x="7026275" y="3573463"/>
          <p14:tracePt t="52147" x="6911975" y="3641725"/>
          <p14:tracePt t="52163" x="6781800" y="3641725"/>
          <p14:tracePt t="52180" x="6575425" y="3543300"/>
          <p14:tracePt t="52197" x="6270625" y="3284538"/>
          <p14:tracePt t="52213" x="6042025" y="2941638"/>
          <p14:tracePt t="52230" x="6042025" y="2797175"/>
          <p14:tracePt t="52247" x="6180138" y="2689225"/>
          <p14:tracePt t="52263" x="6430963" y="2644775"/>
          <p14:tracePt t="52280" x="6697663" y="2613025"/>
          <p14:tracePt t="52297" x="6873875" y="2667000"/>
          <p14:tracePt t="52314" x="7032625" y="2849563"/>
          <p14:tracePt t="52330" x="7086600" y="3184525"/>
          <p14:tracePt t="52348" x="7056438" y="3475038"/>
          <p14:tracePt t="52363" x="6918325" y="3673475"/>
          <p14:tracePt t="52381" x="6743700" y="3703638"/>
          <p14:tracePt t="52397" x="6667500" y="3687763"/>
          <p14:tracePt t="52413" x="6378575" y="3436938"/>
          <p14:tracePt t="52430" x="6256338" y="3222625"/>
          <p14:tracePt t="52447" x="6248400" y="3078163"/>
          <p14:tracePt t="52464" x="6294438" y="2955925"/>
          <p14:tracePt t="52480" x="6461125" y="2865438"/>
          <p14:tracePt t="52497" x="6659563" y="2857500"/>
          <p14:tracePt t="52514" x="6804025" y="2879725"/>
          <p14:tracePt t="52531" x="6896100" y="2933700"/>
          <p14:tracePt t="52547" x="6942138" y="3124200"/>
          <p14:tracePt t="52564" x="6956425" y="3467100"/>
          <p14:tracePt t="52581" x="6697663" y="3863975"/>
          <p14:tracePt t="52597" x="6553200" y="3878263"/>
          <p14:tracePt t="52614" x="6384925" y="3856038"/>
          <p14:tracePt t="52630" x="6111875" y="3649663"/>
          <p14:tracePt t="52647" x="5883275" y="3344863"/>
          <p14:tracePt t="52665" x="5821363" y="3170238"/>
          <p14:tracePt t="52680" x="5821363" y="3009900"/>
          <p14:tracePt t="52697" x="5943600" y="2841625"/>
          <p14:tracePt t="52714" x="6142038" y="2743200"/>
          <p14:tracePt t="52717" x="6248400" y="2713038"/>
          <p14:tracePt t="52730" x="6340475" y="2713038"/>
          <p14:tracePt t="52747" x="6461125" y="2713038"/>
          <p14:tracePt t="52764" x="6515100" y="2751138"/>
          <p14:tracePt t="52782" x="6599238" y="3132138"/>
          <p14:tracePt t="52797" x="6561138" y="3421063"/>
          <p14:tracePt t="52814" x="6454775" y="3581400"/>
          <p14:tracePt t="52830" x="6316663" y="3603625"/>
          <p14:tracePt t="52847" x="6156325" y="3581400"/>
          <p14:tracePt t="52863" x="5981700" y="3436938"/>
          <p14:tracePt t="52880" x="5897563" y="3268663"/>
          <p14:tracePt t="52897" x="5889625" y="3086100"/>
          <p14:tracePt t="52914" x="6027738" y="2849563"/>
          <p14:tracePt t="52931" x="6362700" y="2606675"/>
          <p14:tracePt t="52947" x="6811963" y="2446338"/>
          <p14:tracePt t="52964" x="7200900" y="2384425"/>
          <p14:tracePt t="52981" x="7527925" y="2430463"/>
          <p14:tracePt t="52998" x="7635875" y="2590800"/>
          <p14:tracePt t="53014" x="7658100" y="2865438"/>
          <p14:tracePt t="53030" x="7566025" y="3200400"/>
          <p14:tracePt t="53047" x="7383463" y="3413125"/>
          <p14:tracePt t="53064" x="7269163" y="3451225"/>
          <p14:tracePt t="53081" x="7162800" y="3444875"/>
          <p14:tracePt t="53098" x="7064375" y="3390900"/>
          <p14:tracePt t="53114" x="6994525" y="3284538"/>
          <p14:tracePt t="53130" x="6980238" y="3170238"/>
          <p14:tracePt t="53147" x="6964363" y="3101975"/>
          <p14:tracePt t="53164" x="7010400" y="3009900"/>
          <p14:tracePt t="53181" x="7185025" y="2933700"/>
          <p14:tracePt t="53198" x="7315200" y="2933700"/>
          <p14:tracePt t="53214" x="7429500" y="2971800"/>
          <p14:tracePt t="53230" x="7513638" y="3040063"/>
          <p14:tracePt t="53247" x="7551738" y="3222625"/>
          <p14:tracePt t="53264" x="7551738" y="3459163"/>
          <p14:tracePt t="53281" x="7489825" y="3687763"/>
          <p14:tracePt t="53297" x="7391400" y="3810000"/>
          <p14:tracePt t="53314" x="7292975" y="3825875"/>
          <p14:tracePt t="53331" x="7140575" y="3825875"/>
          <p14:tracePt t="53347" x="6918325" y="3741738"/>
          <p14:tracePt t="53364" x="6591300" y="3597275"/>
          <p14:tracePt t="53381" x="6346825" y="3444875"/>
          <p14:tracePt t="53397" x="6340475" y="3429000"/>
          <p14:tracePt t="53414" x="6332538" y="3421063"/>
          <p14:tracePt t="53432" x="6354763" y="3390900"/>
          <p14:tracePt t="53447" x="6492875" y="3368675"/>
          <p14:tracePt t="53464" x="6675438" y="3368675"/>
          <p14:tracePt t="53481" x="6827838" y="3368675"/>
          <p14:tracePt t="53497" x="6911975" y="3368675"/>
          <p14:tracePt t="53514" x="6950075" y="3390900"/>
          <p14:tracePt t="53531" x="6980238" y="3413125"/>
          <p14:tracePt t="53547" x="7010400" y="3521075"/>
          <p14:tracePt t="53565" x="7018338" y="3733800"/>
          <p14:tracePt t="53581" x="6980238" y="3878263"/>
          <p14:tracePt t="53597" x="6873875" y="4008438"/>
          <p14:tracePt t="53614" x="6751638" y="4038600"/>
          <p14:tracePt t="53631" x="6613525" y="4038600"/>
          <p14:tracePt t="53647" x="6492875" y="4022725"/>
          <p14:tracePt t="53664" x="6446838" y="4016375"/>
          <p14:tracePt t="53702" x="6446838" y="4008438"/>
          <p14:tracePt t="53718" x="6446838" y="3992563"/>
          <p14:tracePt t="53734" x="6454775" y="3992563"/>
          <p14:tracePt t="53747" x="6461125" y="3992563"/>
          <p14:tracePt t="53764" x="6469063" y="3992563"/>
          <p14:tracePt t="53814" x="6477000" y="3992563"/>
          <p14:tracePt t="53846" x="6484938" y="3992563"/>
          <p14:tracePt t="53856" x="6499225" y="3992563"/>
          <p14:tracePt t="53864" x="6507163" y="3992563"/>
          <p14:tracePt t="53881" x="6575425" y="4008438"/>
          <p14:tracePt t="53897" x="6689725" y="4030663"/>
          <p14:tracePt t="53914" x="6835775" y="4060825"/>
          <p14:tracePt t="53931" x="7086600" y="4060825"/>
          <p14:tracePt t="53947" x="7361238" y="4068763"/>
          <p14:tracePt t="53965" x="7680325" y="4092575"/>
          <p14:tracePt t="53981" x="7802563" y="4092575"/>
          <p14:tracePt t="53997" x="7826375" y="4092575"/>
          <p14:tracePt t="54062" x="7794625" y="4092575"/>
          <p14:tracePt t="54070" x="7764463" y="4092575"/>
          <p14:tracePt t="54081" x="7734300" y="4076700"/>
          <p14:tracePt t="54097" x="7726363" y="4068763"/>
          <p14:tracePt t="54114" x="7718425" y="4060825"/>
        </p14:tracePtLst>
      </p14:laserTraceLst>
    </p:ext>
  </p:extLs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5034844" y="2590658"/>
          <a:ext cx="21336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0" name="Equation" r:id="rId4" imgW="1066680" imgH="279360" progId="Equation.DSMT4">
                  <p:embed/>
                </p:oleObj>
              </mc:Choice>
              <mc:Fallback>
                <p:oleObj name="Equation" r:id="rId4" imgW="106668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34844" y="2590658"/>
                        <a:ext cx="21336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4373563" y="4043363"/>
          <a:ext cx="27432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1" name="Equation" r:id="rId6" imgW="2743200" imgH="634680" progId="Equation.DSMT4">
                  <p:embed/>
                </p:oleObj>
              </mc:Choice>
              <mc:Fallback>
                <p:oleObj name="Equation" r:id="rId6" imgW="2743200" imgH="63468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73563" y="4043363"/>
                        <a:ext cx="27432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/>
          </p:nvPr>
        </p:nvGraphicFramePr>
        <p:xfrm>
          <a:off x="3922713" y="4843463"/>
          <a:ext cx="36449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2" name="Equation" r:id="rId8" imgW="3644640" imgH="634680" progId="Equation.DSMT4">
                  <p:embed/>
                </p:oleObj>
              </mc:Choice>
              <mc:Fallback>
                <p:oleObj name="Equation" r:id="rId8" imgW="3644640" imgH="63468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22713" y="4843463"/>
                        <a:ext cx="36449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4113213" y="5657850"/>
          <a:ext cx="3263900" cy="635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2233" name="Equation" r:id="rId10" imgW="3263760" imgH="634680" progId="Equation.DSMT4">
                  <p:embed/>
                </p:oleObj>
              </mc:Choice>
              <mc:Fallback>
                <p:oleObj name="Equation" r:id="rId10" imgW="3263760" imgH="63468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113213" y="5657850"/>
                        <a:ext cx="3263900" cy="635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93708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719116370"/>
              </p:ext>
            </p:extLst>
          </p:nvPr>
        </p:nvGraphicFramePr>
        <p:xfrm>
          <a:off x="5080000" y="2666441"/>
          <a:ext cx="2032000" cy="5334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3822" name="Equation" r:id="rId4" imgW="1015920" imgH="266400" progId="Equation.DSMT4">
                  <p:embed/>
                </p:oleObj>
              </mc:Choice>
              <mc:Fallback>
                <p:oleObj name="Equation" r:id="rId4" imgW="1015920" imgH="2664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080000" y="2666441"/>
                        <a:ext cx="2032000" cy="5334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9007401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37711"/>
    </mc:Choice>
    <mc:Fallback xmlns="">
      <p:transition advTm="37711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9742" x="7712075" y="4060825"/>
          <p14:tracePt t="19750" x="7673975" y="4054475"/>
          <p14:tracePt t="19758" x="7597775" y="4022725"/>
          <p14:tracePt t="19775" x="7497763" y="4008438"/>
          <p14:tracePt t="19791" x="7429500" y="3984625"/>
          <p14:tracePt t="19808" x="7315200" y="3954463"/>
          <p14:tracePt t="19825" x="7108825" y="3908425"/>
          <p14:tracePt t="19841" x="6873875" y="3863975"/>
          <p14:tracePt t="19858" x="6697663" y="3810000"/>
          <p14:tracePt t="19875" x="6613525" y="3779838"/>
          <p14:tracePt t="19891" x="6599238" y="3771900"/>
          <p14:tracePt t="19908" x="6575425" y="3756025"/>
          <p14:tracePt t="20174" x="6569075" y="3749675"/>
          <p14:tracePt t="20182" x="6523038" y="3749675"/>
          <p14:tracePt t="20191" x="6430963" y="3749675"/>
          <p14:tracePt t="20208" x="6218238" y="3725863"/>
          <p14:tracePt t="20225" x="6035675" y="3665538"/>
          <p14:tracePt t="20241" x="5959475" y="3589338"/>
          <p14:tracePt t="20258" x="5867400" y="3413125"/>
          <p14:tracePt t="20275" x="5821363" y="3140075"/>
          <p14:tracePt t="20291" x="5821363" y="2963863"/>
          <p14:tracePt t="20308" x="5867400" y="2743200"/>
          <p14:tracePt t="20327" x="6096000" y="2400300"/>
          <p14:tracePt t="20341" x="6430963" y="2155825"/>
          <p14:tracePt t="20358" x="6858000" y="1997075"/>
          <p14:tracePt t="20375" x="7323138" y="1897063"/>
          <p14:tracePt t="20391" x="7750175" y="1858963"/>
          <p14:tracePt t="20408" x="8031163" y="1866900"/>
          <p14:tracePt t="20425" x="8191500" y="1927225"/>
          <p14:tracePt t="20442" x="8343900" y="2117725"/>
          <p14:tracePt t="20458" x="8412163" y="2522538"/>
          <p14:tracePt t="20475" x="8412163" y="2994025"/>
          <p14:tracePt t="20491" x="8267700" y="3459163"/>
          <p14:tracePt t="20509" x="7620000" y="3817938"/>
          <p14:tracePt t="20525" x="7307263" y="3832225"/>
          <p14:tracePt t="20541" x="6492875" y="3649663"/>
          <p14:tracePt t="20558" x="6027738" y="3254375"/>
          <p14:tracePt t="20575" x="5753100" y="2781300"/>
          <p14:tracePt t="20591" x="5646738" y="2370138"/>
          <p14:tracePt t="20609" x="5654675" y="2155825"/>
          <p14:tracePt t="20625" x="5761038" y="2011363"/>
          <p14:tracePt t="20642" x="5951538" y="1943100"/>
          <p14:tracePt t="20658" x="6226175" y="1935163"/>
          <p14:tracePt t="20675" x="6553200" y="1973263"/>
          <p14:tracePt t="20692" x="6781800" y="2193925"/>
          <p14:tracePt t="20709" x="6896100" y="2994025"/>
          <p14:tracePt t="20725" x="6819900" y="3268663"/>
          <p14:tracePt t="20742" x="6278563" y="3840163"/>
          <p14:tracePt t="20758" x="5768975" y="3954463"/>
          <p14:tracePt t="20775" x="5318125" y="3916363"/>
          <p14:tracePt t="20792" x="4876800" y="3597275"/>
          <p14:tracePt t="20809" x="4541838" y="3154363"/>
          <p14:tracePt t="20825" x="4473575" y="2835275"/>
          <p14:tracePt t="20842" x="4610100" y="2560638"/>
          <p14:tracePt t="20858" x="5127625" y="2332038"/>
          <p14:tracePt t="20875" x="5943600" y="2278063"/>
          <p14:tracePt t="20891" x="6888163" y="2392363"/>
          <p14:tracePt t="20909" x="7712075" y="2857500"/>
          <p14:tracePt t="20925" x="7810500" y="3055938"/>
          <p14:tracePt t="20926" x="7856538" y="3222625"/>
          <p14:tracePt t="20941" x="7848600" y="3467100"/>
          <p14:tracePt t="20958" x="7726363" y="3619500"/>
          <p14:tracePt t="20975" x="7597775" y="3635375"/>
          <p14:tracePt t="20991" x="7483475" y="3627438"/>
          <p14:tracePt t="21008" x="7437438" y="3603625"/>
          <p14:tracePt t="21025" x="7413625" y="3581400"/>
          <p14:tracePt t="21041" x="7413625" y="3573463"/>
          <p14:tracePt t="21058" x="7413625" y="3565525"/>
          <p14:tracePt t="21446" x="7391400" y="3565525"/>
          <p14:tracePt t="21454" x="7299325" y="3565525"/>
          <p14:tracePt t="21461" x="7146925" y="3627438"/>
          <p14:tracePt t="21475" x="6956425" y="3703638"/>
          <p14:tracePt t="21492" x="6697663" y="3756025"/>
          <p14:tracePt t="21510" x="6607175" y="3763963"/>
          <p14:tracePt t="21525" x="6591300" y="3756025"/>
          <p14:tracePt t="21542" x="6591300" y="3711575"/>
          <p14:tracePt t="21558" x="6537325" y="3360738"/>
          <p14:tracePt t="21575" x="6484938" y="2705100"/>
          <p14:tracePt t="21592" x="6492875" y="2103438"/>
          <p14:tracePt t="21608" x="6651625" y="1698625"/>
          <p14:tracePt t="21625" x="6988175" y="1439863"/>
          <p14:tracePt t="21642" x="7535863" y="1349375"/>
          <p14:tracePt t="21658" x="8054975" y="1349375"/>
          <p14:tracePt t="21675" x="8351838" y="1447800"/>
          <p14:tracePt t="21692" x="8702675" y="1920875"/>
          <p14:tracePt t="21709" x="9059863" y="2765425"/>
          <p14:tracePt t="21725" x="9128125" y="3870325"/>
          <p14:tracePt t="21742" x="8869363" y="4397375"/>
          <p14:tracePt t="21759" x="8564563" y="4625975"/>
          <p14:tracePt t="21775" x="8313738" y="4648200"/>
          <p14:tracePt t="21792" x="8047038" y="4473575"/>
          <p14:tracePt t="21809" x="7535863" y="3817938"/>
          <p14:tracePt t="21825" x="7070725" y="2911475"/>
          <p14:tracePt t="21842" x="6781800" y="2117725"/>
          <p14:tracePt t="21858" x="6743700" y="1798638"/>
          <p14:tracePt t="21875" x="6811963" y="1592263"/>
          <p14:tracePt t="21893" x="7369175" y="1401763"/>
          <p14:tracePt t="21909" x="7993063" y="1425575"/>
          <p14:tracePt t="21925" x="8496300" y="1668463"/>
          <p14:tracePt t="21942" x="8961438" y="2346325"/>
          <p14:tracePt t="21959" x="9051925" y="3108325"/>
          <p14:tracePt t="21975" x="8885238" y="3787775"/>
          <p14:tracePt t="21992" x="8556625" y="4191000"/>
          <p14:tracePt t="22010" x="8016875" y="4457700"/>
          <p14:tracePt t="22025" x="7383463" y="4511675"/>
          <p14:tracePt t="22042" x="6911975" y="4305300"/>
          <p14:tracePt t="22059" x="6469063" y="3870325"/>
          <p14:tracePt t="22075" x="6202363" y="3222625"/>
          <p14:tracePt t="22093" x="6256338" y="2781300"/>
          <p14:tracePt t="22109" x="6492875" y="2514600"/>
          <p14:tracePt t="22125" x="6827838" y="2346325"/>
          <p14:tracePt t="22142" x="7040563" y="2308225"/>
          <p14:tracePt t="22159" x="7132638" y="2308225"/>
          <p14:tracePt t="22175" x="7146925" y="2308225"/>
          <p14:tracePt t="22192" x="7154863" y="2416175"/>
          <p14:tracePt t="22209" x="7185025" y="2835275"/>
          <p14:tracePt t="22226" x="7116763" y="3360738"/>
          <p14:tracePt t="22242" x="6926263" y="3695700"/>
          <p14:tracePt t="22259" x="6781800" y="3779838"/>
          <p14:tracePt t="22276" x="6629400" y="3771900"/>
          <p14:tracePt t="22293" x="6384925" y="3627438"/>
          <p14:tracePt t="22309" x="6264275" y="3459163"/>
          <p14:tracePt t="22325" x="6057900" y="2560638"/>
          <p14:tracePt t="22342" x="6103938" y="2027238"/>
          <p14:tracePt t="22359" x="6302375" y="1752600"/>
          <p14:tracePt t="22376" x="6569075" y="1562100"/>
          <p14:tracePt t="22392" x="6743700" y="1539875"/>
          <p14:tracePt t="22409" x="6842125" y="1554163"/>
          <p14:tracePt t="22426" x="6880225" y="1622425"/>
          <p14:tracePt t="22429" x="6934200" y="1828800"/>
          <p14:tracePt t="22442" x="6980238" y="2270125"/>
          <p14:tracePt t="22459" x="6980238" y="3055938"/>
          <p14:tracePt t="22475" x="6804025" y="3603625"/>
          <p14:tracePt t="22493" x="6645275" y="3779838"/>
          <p14:tracePt t="22510" x="6575425" y="3763963"/>
          <p14:tracePt t="22525" x="6484938" y="3673475"/>
          <p14:tracePt t="22542" x="6302375" y="3246438"/>
          <p14:tracePt t="22559" x="6172200" y="2636838"/>
          <p14:tracePt t="22576" x="6188075" y="2332038"/>
          <p14:tracePt t="22592" x="6294438" y="2141538"/>
          <p14:tracePt t="22608" x="6461125" y="2057400"/>
          <p14:tracePt t="22625" x="6621463" y="2057400"/>
          <p14:tracePt t="22642" x="6697663" y="2111375"/>
          <p14:tracePt t="22659" x="6789738" y="2552700"/>
          <p14:tracePt t="22676" x="6819900" y="3238500"/>
          <p14:tracePt t="22693" x="6705600" y="3794125"/>
          <p14:tracePt t="22711" x="6461125" y="4038600"/>
          <p14:tracePt t="22725" x="6308725" y="4038600"/>
          <p14:tracePt t="22742" x="6142038" y="3940175"/>
          <p14:tracePt t="22759" x="5889625" y="3619500"/>
          <p14:tracePt t="22776" x="5722938" y="3192463"/>
          <p14:tracePt t="22792" x="5684838" y="2751138"/>
          <p14:tracePt t="22809" x="5821363" y="2384425"/>
          <p14:tracePt t="22826" x="6180138" y="2125663"/>
          <p14:tracePt t="22842" x="6743700" y="2035175"/>
          <p14:tracePt t="22859" x="7254875" y="2065338"/>
          <p14:tracePt t="22876" x="7612063" y="2324100"/>
          <p14:tracePt t="22893" x="8061325" y="3497263"/>
          <p14:tracePt t="22909" x="8077200" y="4244975"/>
          <p14:tracePt t="22926" x="7818438" y="4822825"/>
          <p14:tracePt t="22942" x="7513638" y="5059363"/>
          <p14:tracePt t="22959" x="7307263" y="5067300"/>
          <p14:tracePt t="22976" x="7026275" y="4945063"/>
          <p14:tracePt t="22992" x="6629400" y="4525963"/>
          <p14:tracePt t="23010" x="6392863" y="3946525"/>
          <p14:tracePt t="23026" x="6354763" y="3505200"/>
          <p14:tracePt t="23042" x="6499225" y="3208338"/>
          <p14:tracePt t="23059" x="7010400" y="2925763"/>
          <p14:tracePt t="23076" x="7878763" y="2789238"/>
          <p14:tracePt t="23093" x="8907463" y="2773363"/>
          <p14:tracePt t="23109" x="10012363" y="3009900"/>
          <p14:tracePt t="23126" x="10287000" y="3254375"/>
          <p14:tracePt t="23142" x="10393363" y="3535363"/>
          <p14:tracePt t="23159" x="10401300" y="3810000"/>
          <p14:tracePt t="23176" x="10325100" y="3978275"/>
          <p14:tracePt t="23192" x="10180638" y="4084638"/>
          <p14:tracePt t="23209" x="10112375" y="4098925"/>
          <p14:tracePt t="23226" x="10080625" y="4098925"/>
          <p14:tracePt t="23242" x="10074275" y="4098925"/>
          <p14:tracePt t="23276" x="10066338" y="4098925"/>
          <p14:tracePt t="23302" x="10066338" y="4092575"/>
        </p14:tracePtLst>
      </p14:laserTraceLst>
    </p:ext>
  </p:extLs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3686705" y="1591853"/>
          <a:ext cx="4457700" cy="889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4" name="Equation" r:id="rId4" imgW="4457520" imgH="888840" progId="Equation.DSMT4">
                  <p:embed/>
                </p:oleObj>
              </mc:Choice>
              <mc:Fallback>
                <p:oleObj name="Equation" r:id="rId4" imgW="4457520" imgH="88884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686705" y="1591853"/>
                        <a:ext cx="4457700" cy="889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/>
          </p:nvPr>
        </p:nvGraphicFramePr>
        <p:xfrm>
          <a:off x="3826405" y="2492258"/>
          <a:ext cx="4318000" cy="10033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5" name="Equation" r:id="rId6" imgW="4317840" imgH="1002960" progId="Equation.DSMT4">
                  <p:embed/>
                </p:oleObj>
              </mc:Choice>
              <mc:Fallback>
                <p:oleObj name="Equation" r:id="rId6" imgW="4317840" imgH="10029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26405" y="2492258"/>
                        <a:ext cx="4318000" cy="10033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4681538" y="5216525"/>
          <a:ext cx="2959100" cy="1117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6" name="Equation" r:id="rId8" imgW="2958840" imgH="1117440" progId="Equation.DSMT4">
                  <p:embed/>
                </p:oleObj>
              </mc:Choice>
              <mc:Fallback>
                <p:oleObj name="Equation" r:id="rId8" imgW="2958840" imgH="111744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1538" y="5216525"/>
                        <a:ext cx="2959100" cy="1117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"/>
          <p:cNvGraphicFramePr>
            <a:graphicFrameLocks noChangeAspect="1"/>
          </p:cNvGraphicFramePr>
          <p:nvPr>
            <p:extLst/>
          </p:nvPr>
        </p:nvGraphicFramePr>
        <p:xfrm>
          <a:off x="4547483" y="3397955"/>
          <a:ext cx="3200400" cy="14351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3257" name="Equation" r:id="rId10" imgW="3200400" imgH="1434960" progId="Equation.DSMT4">
                  <p:embed/>
                </p:oleObj>
              </mc:Choice>
              <mc:Fallback>
                <p:oleObj name="Equation" r:id="rId10" imgW="3200400" imgH="143496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547483" y="3397955"/>
                        <a:ext cx="3200400" cy="14351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615292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200460283"/>
              </p:ext>
            </p:extLst>
          </p:nvPr>
        </p:nvGraphicFramePr>
        <p:xfrm>
          <a:off x="5386333" y="2398254"/>
          <a:ext cx="2336800" cy="1016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4846" name="Equation" r:id="rId4" imgW="1168200" imgH="507960" progId="Equation.DSMT4">
                  <p:embed/>
                </p:oleObj>
              </mc:Choice>
              <mc:Fallback>
                <p:oleObj name="Equation" r:id="rId4" imgW="1168200" imgH="5079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386333" y="2398254"/>
                        <a:ext cx="2336800" cy="1016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57400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45080"/>
    </mc:Choice>
    <mc:Fallback xmlns="">
      <p:transition advTm="4508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9" presetClass="entr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20"/>
                                          </p:val>
                                        </p:tav>
                                        <p:tav tm="50000">
                                          <p:val>
                                            <p:strVal val="#ppt_h/2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+.3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3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3"/>
                                          </p:val>
                                        </p:tav>
                                        <p:tav tm="5000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6704" x="9982200" y="4060825"/>
          <p14:tracePt t="6711" x="9791700" y="4000500"/>
          <p14:tracePt t="6722" x="9601200" y="3932238"/>
          <p14:tracePt t="6739" x="9242425" y="3810000"/>
          <p14:tracePt t="6756" x="9075738" y="3771900"/>
          <p14:tracePt t="6773" x="9051925" y="3763963"/>
          <p14:tracePt t="6807" x="9051925" y="3741738"/>
          <p14:tracePt t="6823" x="9121775" y="3482975"/>
          <p14:tracePt t="6839" x="9212263" y="3170238"/>
          <p14:tracePt t="6856" x="9228138" y="3124200"/>
          <p14:tracePt t="6974" x="9144000" y="3124200"/>
          <p14:tracePt t="6983" x="8893175" y="3162300"/>
          <p14:tracePt t="6991" x="8450263" y="3192463"/>
          <p14:tracePt t="7006" x="7437438" y="3208338"/>
          <p14:tracePt t="7023" x="6430963" y="3208338"/>
          <p14:tracePt t="7039" x="5584825" y="3101975"/>
          <p14:tracePt t="7056" x="5037138" y="2911475"/>
          <p14:tracePt t="7073" x="4632325" y="2697163"/>
          <p14:tracePt t="7089" x="4381500" y="2522538"/>
          <p14:tracePt t="7106" x="4092575" y="2255838"/>
          <p14:tracePt t="7123" x="3771900" y="1951038"/>
          <p14:tracePt t="7139" x="3527425" y="1676400"/>
          <p14:tracePt t="7156" x="3344863" y="1539875"/>
          <p14:tracePt t="7174" x="3246438" y="1439863"/>
          <p14:tracePt t="7190" x="3170238" y="1401763"/>
          <p14:tracePt t="7206" x="2987675" y="1325563"/>
          <p14:tracePt t="7222" x="2574925" y="1219200"/>
          <p14:tracePt t="7239" x="2339975" y="1211263"/>
          <p14:tracePt t="7256" x="2263775" y="1196975"/>
          <p14:tracePt t="7303" x="2255838" y="1189038"/>
          <p14:tracePt t="7335" x="2270125" y="1189038"/>
          <p14:tracePt t="7342" x="2301875" y="1196975"/>
          <p14:tracePt t="7350" x="2339975" y="1203325"/>
          <p14:tracePt t="7358" x="2400300" y="1211263"/>
          <p14:tracePt t="7372" x="2446338" y="1235075"/>
          <p14:tracePt t="7390" x="2514600" y="1265238"/>
          <p14:tracePt t="7406" x="2574925" y="1279525"/>
          <p14:tracePt t="7422" x="2667000" y="1371600"/>
          <p14:tracePt t="7439" x="2797175" y="1570038"/>
          <p14:tracePt t="7456" x="2895600" y="1851025"/>
          <p14:tracePt t="7473" x="3017838" y="2133600"/>
          <p14:tracePt t="7489" x="3094038" y="2316163"/>
          <p14:tracePt t="7506" x="3140075" y="2422525"/>
          <p14:tracePt t="7523" x="3200400" y="2506663"/>
          <p14:tracePt t="7539" x="3216275" y="2522538"/>
          <p14:tracePt t="7556" x="3246438" y="2522538"/>
          <p14:tracePt t="7840" x="3268663" y="2522538"/>
          <p14:tracePt t="7847" x="3298825" y="2522538"/>
          <p14:tracePt t="7856" x="3330575" y="2522538"/>
          <p14:tracePt t="7873" x="3497263" y="2522538"/>
          <p14:tracePt t="7890" x="3802063" y="2522538"/>
          <p14:tracePt t="7906" x="4106863" y="2522538"/>
          <p14:tracePt t="7923" x="4267200" y="2522538"/>
          <p14:tracePt t="7940" x="4389438" y="2522538"/>
          <p14:tracePt t="7956" x="4465638" y="2522538"/>
          <p14:tracePt t="7998" x="4473575" y="2530475"/>
          <p14:tracePt t="8061" x="4465638" y="2552700"/>
          <p14:tracePt t="8069" x="4441825" y="2582863"/>
          <p14:tracePt t="8077" x="4411663" y="2613025"/>
          <p14:tracePt t="8089" x="4373563" y="2651125"/>
          <p14:tracePt t="8106" x="4305300" y="2697163"/>
          <p14:tracePt t="8123" x="4251325" y="2751138"/>
          <p14:tracePt t="8139" x="4237038" y="2773363"/>
          <p14:tracePt t="8239" x="4251325" y="2773363"/>
          <p14:tracePt t="8255" x="4275138" y="2773363"/>
          <p14:tracePt t="8272" x="4305300" y="2773363"/>
          <p14:tracePt t="8278" x="4327525" y="2773363"/>
          <p14:tracePt t="8290" x="4335463" y="2773363"/>
          <p14:tracePt t="8306" x="4381500" y="2765425"/>
          <p14:tracePt t="8324" x="4389438" y="2759075"/>
          <p14:tracePt t="8703" x="4321175" y="2743200"/>
          <p14:tracePt t="8711" x="4267200" y="2720975"/>
          <p14:tracePt t="8719" x="4206875" y="2705100"/>
          <p14:tracePt t="8727" x="4168775" y="2689225"/>
          <p14:tracePt t="9199" x="4191000" y="2689225"/>
          <p14:tracePt t="9207" x="4229100" y="2697163"/>
          <p14:tracePt t="9214" x="4275138" y="2705100"/>
          <p14:tracePt t="9223" x="4335463" y="2727325"/>
          <p14:tracePt t="9240" x="4473575" y="2765425"/>
          <p14:tracePt t="9257" x="4579938" y="2789238"/>
          <p14:tracePt t="9274" x="4724400" y="2797175"/>
          <p14:tracePt t="9290" x="4876800" y="2797175"/>
          <p14:tracePt t="9307" x="5013325" y="2797175"/>
          <p14:tracePt t="9323" x="5219700" y="2797175"/>
          <p14:tracePt t="9327" x="5318125" y="2797175"/>
          <p14:tracePt t="9340" x="5426075" y="2797175"/>
          <p14:tracePt t="9358" x="5654675" y="2797175"/>
          <p14:tracePt t="9374" x="5783263" y="2797175"/>
          <p14:tracePt t="9391" x="5897563" y="2797175"/>
          <p14:tracePt t="9407" x="5951538" y="2797175"/>
          <p14:tracePt t="9424" x="5981700" y="2803525"/>
          <p14:tracePt t="9440" x="6019800" y="2827338"/>
          <p14:tracePt t="9457" x="6073775" y="2835275"/>
          <p14:tracePt t="9474" x="6088063" y="2841625"/>
          <p14:tracePt t="9490" x="6111875" y="2857500"/>
          <p14:tracePt t="9507" x="6156325" y="2887663"/>
          <p14:tracePt t="9524" x="6218238" y="2933700"/>
          <p14:tracePt t="9540" x="6302375" y="2994025"/>
          <p14:tracePt t="9558" x="6384925" y="3078163"/>
          <p14:tracePt t="9574" x="6423025" y="3124200"/>
          <p14:tracePt t="9590" x="6430963" y="3132138"/>
          <p14:tracePt t="9647" x="6430963" y="3140075"/>
          <p14:tracePt t="9662" x="6423025" y="3140075"/>
          <p14:tracePt t="9671" x="6408738" y="3132138"/>
          <p14:tracePt t="9679" x="6392863" y="3132138"/>
          <p14:tracePt t="9691" x="6370638" y="3124200"/>
          <p14:tracePt t="9707" x="6354763" y="3116263"/>
          <p14:tracePt t="9724" x="6340475" y="3108325"/>
          <p14:tracePt t="10135" x="6340475" y="3101975"/>
          <p14:tracePt t="10151" x="6346825" y="3101975"/>
          <p14:tracePt t="10158" x="6362700" y="3094038"/>
          <p14:tracePt t="10167" x="6370638" y="3094038"/>
          <p14:tracePt t="10175" x="6384925" y="3078163"/>
          <p14:tracePt t="10191" x="6400800" y="3078163"/>
          <p14:tracePt t="10208" x="6416675" y="3063875"/>
          <p14:tracePt t="10224" x="6430963" y="3063875"/>
          <p14:tracePt t="10241" x="6438900" y="3048000"/>
          <p14:tracePt t="10257" x="6446838" y="3040063"/>
          <p14:tracePt t="10274" x="6461125" y="3032125"/>
          <p14:tracePt t="10291" x="6477000" y="3025775"/>
          <p14:tracePt t="10307" x="6499225" y="3009900"/>
          <p14:tracePt t="10324" x="6545263" y="2979738"/>
          <p14:tracePt t="10327" x="6561138" y="2971800"/>
          <p14:tracePt t="10341" x="6583363" y="2955925"/>
          <p14:tracePt t="10358" x="6621463" y="2933700"/>
          <p14:tracePt t="10374" x="6651625" y="2917825"/>
          <p14:tracePt t="10391" x="6675438" y="2903538"/>
          <p14:tracePt t="10407" x="6721475" y="2879725"/>
          <p14:tracePt t="10424" x="6751638" y="2873375"/>
          <p14:tracePt t="10441" x="6789738" y="2849563"/>
          <p14:tracePt t="10457" x="6850063" y="2835275"/>
          <p14:tracePt t="10474" x="6918325" y="2827338"/>
          <p14:tracePt t="10491" x="7018338" y="2827338"/>
          <p14:tracePt t="10508" x="7094538" y="2827338"/>
          <p14:tracePt t="10524" x="7178675" y="2827338"/>
          <p14:tracePt t="10541" x="7223125" y="2819400"/>
          <p14:tracePt t="10558" x="7277100" y="2819400"/>
          <p14:tracePt t="10574" x="7285038" y="2819400"/>
          <p14:tracePt t="10591" x="7299325" y="2819400"/>
          <p14:tracePt t="10607" x="7337425" y="2819400"/>
          <p14:tracePt t="10624" x="7383463" y="2819400"/>
          <p14:tracePt t="10641" x="7437438" y="2819400"/>
          <p14:tracePt t="10657" x="7459663" y="2819400"/>
          <p14:tracePt t="10674" x="7497763" y="2819400"/>
          <p14:tracePt t="10691" x="7527925" y="2819400"/>
          <p14:tracePt t="10708" x="7551738" y="2827338"/>
          <p14:tracePt t="10724" x="7566025" y="2827338"/>
          <p14:tracePt t="10758" x="7589838" y="2835275"/>
          <p14:tracePt t="10774" x="7620000" y="2841625"/>
          <p14:tracePt t="10791" x="7650163" y="2849563"/>
          <p14:tracePt t="10807" x="7680325" y="2857500"/>
          <p14:tracePt t="10824" x="7704138" y="2865438"/>
          <p14:tracePt t="10841" x="7718425" y="2873375"/>
          <p14:tracePt t="10912" x="7718425" y="2879725"/>
          <p14:tracePt t="10942" x="7726363" y="2879725"/>
          <p14:tracePt t="10951" x="7734300" y="2895600"/>
          <p14:tracePt t="10959" x="7742238" y="2903538"/>
          <p14:tracePt t="10983" x="7750175" y="2911475"/>
          <p14:tracePt t="10999" x="7750175" y="2925763"/>
          <p14:tracePt t="11007" x="7756525" y="2941638"/>
          <p14:tracePt t="11024" x="7772400" y="2971800"/>
          <p14:tracePt t="11041" x="7788275" y="3001963"/>
          <p14:tracePt t="11057" x="7794625" y="3032125"/>
          <p14:tracePt t="11074" x="7810500" y="3086100"/>
          <p14:tracePt t="11091" x="7810500" y="3108325"/>
          <p14:tracePt t="11107" x="7810500" y="3140075"/>
          <p14:tracePt t="11124" x="7802563" y="3184525"/>
          <p14:tracePt t="11142" x="7764463" y="3222625"/>
          <p14:tracePt t="11158" x="7750175" y="3246438"/>
          <p14:tracePt t="11174" x="7718425" y="3268663"/>
          <p14:tracePt t="11191" x="7673975" y="3292475"/>
          <p14:tracePt t="11207" x="7604125" y="3336925"/>
          <p14:tracePt t="11224" x="7551738" y="3360738"/>
          <p14:tracePt t="11240" x="7451725" y="3398838"/>
          <p14:tracePt t="11257" x="7361238" y="3421063"/>
          <p14:tracePt t="11274" x="7277100" y="3436938"/>
          <p14:tracePt t="11291" x="7208838" y="3436938"/>
          <p14:tracePt t="11308" x="7102475" y="3436938"/>
          <p14:tracePt t="11324" x="7010400" y="3436938"/>
          <p14:tracePt t="11327" x="6950075" y="3436938"/>
          <p14:tracePt t="11341" x="6888163" y="3436938"/>
          <p14:tracePt t="11358" x="6705600" y="3436938"/>
          <p14:tracePt t="11374" x="6591300" y="3436938"/>
          <p14:tracePt t="11391" x="6492875" y="3436938"/>
          <p14:tracePt t="11408" x="6384925" y="3436938"/>
          <p14:tracePt t="11424" x="6316663" y="3436938"/>
          <p14:tracePt t="11441" x="6248400" y="3436938"/>
          <p14:tracePt t="11458" x="6194425" y="3436938"/>
          <p14:tracePt t="11474" x="6156325" y="3421063"/>
          <p14:tracePt t="11491" x="6134100" y="3421063"/>
          <p14:tracePt t="11527" x="6134100" y="3413125"/>
          <p14:tracePt t="11542" x="6118225" y="3398838"/>
          <p14:tracePt t="11558" x="6103938" y="3375025"/>
          <p14:tracePt t="11574" x="6080125" y="3322638"/>
          <p14:tracePt t="11591" x="6073775" y="3284538"/>
          <p14:tracePt t="11608" x="6057900" y="3222625"/>
          <p14:tracePt t="11624" x="6057900" y="3170238"/>
          <p14:tracePt t="11641" x="6065838" y="3101975"/>
          <p14:tracePt t="11658" x="6126163" y="3009900"/>
          <p14:tracePt t="11674" x="6188075" y="2925763"/>
          <p14:tracePt t="11691" x="6264275" y="2835275"/>
          <p14:tracePt t="11708" x="6354763" y="2781300"/>
          <p14:tracePt t="11724" x="6416675" y="2720975"/>
          <p14:tracePt t="11742" x="6553200" y="2674938"/>
          <p14:tracePt t="11758" x="6583363" y="2667000"/>
          <p14:tracePt t="11774" x="6659563" y="2667000"/>
          <p14:tracePt t="11791" x="6697663" y="2667000"/>
          <p14:tracePt t="11808" x="6751638" y="2667000"/>
          <p14:tracePt t="11824" x="6804025" y="2682875"/>
          <p14:tracePt t="11841" x="6873875" y="2713038"/>
          <p14:tracePt t="11858" x="6972300" y="2751138"/>
          <p14:tracePt t="11874" x="7070725" y="2789238"/>
          <p14:tracePt t="11891" x="7208838" y="2841625"/>
          <p14:tracePt t="11908" x="7353300" y="2879725"/>
          <p14:tracePt t="11924" x="7489825" y="2933700"/>
          <p14:tracePt t="11942" x="7688263" y="3017838"/>
          <p14:tracePt t="11958" x="7726363" y="3040063"/>
          <p14:tracePt t="11974" x="7780338" y="3070225"/>
          <p14:tracePt t="11991" x="7788275" y="3078163"/>
          <p14:tracePt t="12008" x="7802563" y="3094038"/>
          <p14:tracePt t="12024" x="7802563" y="3108325"/>
          <p14:tracePt t="12041" x="7818438" y="3140075"/>
          <p14:tracePt t="12058" x="7832725" y="3192463"/>
          <p14:tracePt t="12074" x="7840663" y="3222625"/>
          <p14:tracePt t="12091" x="7848600" y="3230563"/>
          <p14:tracePt t="12108" x="7848600" y="3260725"/>
          <p14:tracePt t="12124" x="7848600" y="3276600"/>
          <p14:tracePt t="12142" x="7832725" y="3298825"/>
          <p14:tracePt t="12158" x="7764463" y="3330575"/>
          <p14:tracePt t="12174" x="7658100" y="3352800"/>
          <p14:tracePt t="12191" x="7521575" y="3390900"/>
          <p14:tracePt t="12208" x="7353300" y="3421063"/>
          <p14:tracePt t="12224" x="7162800" y="3429000"/>
          <p14:tracePt t="12241" x="6988175" y="3429000"/>
          <p14:tracePt t="12258" x="6835775" y="3451225"/>
          <p14:tracePt t="12275" x="6713538" y="3451225"/>
          <p14:tracePt t="12291" x="6599238" y="3451225"/>
          <p14:tracePt t="12308" x="6515100" y="3421063"/>
          <p14:tracePt t="12324" x="6446838" y="3406775"/>
          <p14:tracePt t="12327" x="6400800" y="3406775"/>
          <p14:tracePt t="12342" x="6316663" y="3368675"/>
          <p14:tracePt t="12358" x="6264275" y="3336925"/>
          <p14:tracePt t="12375" x="6226175" y="3306763"/>
          <p14:tracePt t="12391" x="6218238" y="3298825"/>
          <p14:tracePt t="12408" x="6210300" y="3284538"/>
          <p14:tracePt t="12425" x="6202363" y="3238500"/>
          <p14:tracePt t="12441" x="6202363" y="3178175"/>
          <p14:tracePt t="12458" x="6202363" y="3048000"/>
          <p14:tracePt t="12475" x="6264275" y="2857500"/>
          <p14:tracePt t="12491" x="6340475" y="2720975"/>
          <p14:tracePt t="12508" x="6454775" y="2636838"/>
          <p14:tracePt t="12525" x="6613525" y="2560638"/>
          <p14:tracePt t="12542" x="6789738" y="2536825"/>
          <p14:tracePt t="12558" x="7010400" y="2536825"/>
          <p14:tracePt t="12575" x="7124700" y="2568575"/>
          <p14:tracePt t="12591" x="7200900" y="2598738"/>
          <p14:tracePt t="12608" x="7285038" y="2644775"/>
          <p14:tracePt t="12624" x="7375525" y="2759075"/>
          <p14:tracePt t="12641" x="7437438" y="2879725"/>
          <p14:tracePt t="12658" x="7475538" y="2987675"/>
          <p14:tracePt t="12675" x="7497763" y="3094038"/>
          <p14:tracePt t="12691" x="7497763" y="3162300"/>
          <p14:tracePt t="12708" x="7483475" y="3254375"/>
          <p14:tracePt t="12725" x="7429500" y="3330575"/>
          <p14:tracePt t="12742" x="7277100" y="3398838"/>
          <p14:tracePt t="12758" x="7162800" y="3398838"/>
          <p14:tracePt t="12775" x="7048500" y="3398838"/>
          <p14:tracePt t="12791" x="6994525" y="3398838"/>
          <p14:tracePt t="12808" x="6972300" y="3398838"/>
          <p14:tracePt t="12847" x="6972300" y="3390900"/>
          <p14:tracePt t="12858" x="6972300" y="3360738"/>
          <p14:tracePt t="12875" x="6994525" y="3322638"/>
          <p14:tracePt t="12891" x="7070725" y="3298825"/>
          <p14:tracePt t="12908" x="7170738" y="3292475"/>
          <p14:tracePt t="12926" x="7277100" y="3298825"/>
          <p14:tracePt t="12942" x="7307263" y="3306763"/>
          <p14:tracePt t="12975" x="7315200" y="3322638"/>
          <p14:tracePt t="12991" x="7337425" y="3390900"/>
          <p14:tracePt t="13008" x="7337425" y="3482975"/>
          <p14:tracePt t="13025" x="7292975" y="3551238"/>
          <p14:tracePt t="13042" x="7170738" y="3603625"/>
          <p14:tracePt t="13058" x="7018338" y="3603625"/>
          <p14:tracePt t="13075" x="6835775" y="3565525"/>
          <p14:tracePt t="13092" x="6645275" y="3459163"/>
          <p14:tracePt t="13108" x="6561138" y="3382963"/>
          <p14:tracePt t="13126" x="6561138" y="3306763"/>
          <p14:tracePt t="13142" x="6659563" y="3216275"/>
          <p14:tracePt t="13158" x="6918325" y="3154363"/>
          <p14:tracePt t="13175" x="7391400" y="3094038"/>
          <p14:tracePt t="13191" x="7772400" y="3094038"/>
          <p14:tracePt t="13208" x="7985125" y="3116263"/>
          <p14:tracePt t="13225" x="8093075" y="3192463"/>
          <p14:tracePt t="13242" x="8153400" y="3298825"/>
          <p14:tracePt t="13258" x="8153400" y="3482975"/>
          <p14:tracePt t="13275" x="8107363" y="3687763"/>
          <p14:tracePt t="13292" x="7848600" y="3825875"/>
          <p14:tracePt t="13308" x="7497763" y="3870325"/>
          <p14:tracePt t="13326" x="7032625" y="3703638"/>
          <p14:tracePt t="13342" x="6689725" y="3467100"/>
          <p14:tracePt t="13358" x="6583363" y="3298825"/>
          <p14:tracePt t="13375" x="6599238" y="3184525"/>
          <p14:tracePt t="13392" x="6773863" y="3025775"/>
          <p14:tracePt t="13408" x="7178675" y="2873375"/>
          <p14:tracePt t="13425" x="7802563" y="2865438"/>
          <p14:tracePt t="13442" x="8556625" y="2911475"/>
          <p14:tracePt t="13458" x="9075738" y="3140075"/>
          <p14:tracePt t="13475" x="9250363" y="3330575"/>
          <p14:tracePt t="13492" x="9258300" y="3611563"/>
          <p14:tracePt t="13508" x="8969375" y="3894138"/>
          <p14:tracePt t="13527" x="8099425" y="4060825"/>
          <p14:tracePt t="13542" x="7604125" y="4008438"/>
          <p14:tracePt t="13558" x="7375525" y="3916363"/>
          <p14:tracePt t="13575" x="7331075" y="3894138"/>
          <p14:tracePt t="13592" x="7369175" y="3810000"/>
          <p14:tracePt t="13608" x="7551738" y="3687763"/>
          <p14:tracePt t="13625" x="7826375" y="3619500"/>
          <p14:tracePt t="13642" x="8077200" y="3589338"/>
          <p14:tracePt t="13658" x="8145463" y="3589338"/>
          <p14:tracePt t="13703" x="8107363" y="3589338"/>
          <p14:tracePt t="13710" x="8069263" y="3603625"/>
          <p14:tracePt t="13725" x="8031163" y="3619500"/>
          <p14:tracePt t="13741" x="7940675" y="3641725"/>
          <p14:tracePt t="13758" x="7848600" y="3657600"/>
          <p14:tracePt t="13774" x="7840663" y="3657600"/>
          <p14:tracePt t="13943" x="7832725" y="3657600"/>
          <p14:tracePt t="13959" x="7818438" y="3641725"/>
          <p14:tracePt t="13967" x="7802563" y="3627438"/>
          <p14:tracePt t="13975" x="7788275" y="3603625"/>
          <p14:tracePt t="13992" x="7718425" y="3527425"/>
          <p14:tracePt t="14008" x="7589838" y="3451225"/>
          <p14:tracePt t="14026" x="7445375" y="3398838"/>
          <p14:tracePt t="14042" x="7315200" y="3352800"/>
          <p14:tracePt t="14058" x="7200900" y="3322638"/>
          <p14:tracePt t="14076" x="7154863" y="3314700"/>
          <p14:tracePt t="14119" x="7170738" y="3314700"/>
          <p14:tracePt t="14127" x="7216775" y="3322638"/>
          <p14:tracePt t="14142" x="7315200" y="3360738"/>
          <p14:tracePt t="14159" x="7383463" y="3382963"/>
          <p14:tracePt t="14176" x="7421563" y="3398838"/>
          <p14:tracePt t="14208" x="7421563" y="3436938"/>
          <p14:tracePt t="14225" x="7315200" y="3467100"/>
          <p14:tracePt t="14242" x="7064375" y="3467100"/>
          <p14:tracePt t="14258" x="6827838" y="3467100"/>
          <p14:tracePt t="14276" x="6599238" y="3398838"/>
          <p14:tracePt t="14293" x="6362700" y="3298825"/>
          <p14:tracePt t="14308" x="6294438" y="3230563"/>
          <p14:tracePt t="14325" x="6286500" y="3200400"/>
          <p14:tracePt t="14342" x="6340475" y="3055938"/>
          <p14:tracePt t="14359" x="6553200" y="2994025"/>
          <p14:tracePt t="14375" x="6956425" y="2933700"/>
          <p14:tracePt t="14392" x="7285038" y="2933700"/>
          <p14:tracePt t="14409" x="7451725" y="2979738"/>
          <p14:tracePt t="14425" x="7559675" y="3055938"/>
          <p14:tracePt t="14442" x="7573963" y="3162300"/>
          <p14:tracePt t="14459" x="7483475" y="3336925"/>
          <p14:tracePt t="14475" x="7208838" y="3467100"/>
          <p14:tracePt t="14492" x="6819900" y="3505200"/>
          <p14:tracePt t="14509" x="6537325" y="3505200"/>
          <p14:tracePt t="14527" x="6332538" y="3368675"/>
          <p14:tracePt t="14542" x="6324600" y="3322638"/>
          <p14:tracePt t="14559" x="6408738" y="3208338"/>
          <p14:tracePt t="14575" x="6942138" y="3101975"/>
          <p14:tracePt t="14592" x="7650163" y="3086100"/>
          <p14:tracePt t="14609" x="7978775" y="3094038"/>
          <p14:tracePt t="14625" x="8008938" y="3116263"/>
          <p14:tracePt t="14642" x="7940675" y="3230563"/>
          <p14:tracePt t="14659" x="7513638" y="3382963"/>
          <p14:tracePt t="14675" x="6667500" y="3505200"/>
          <p14:tracePt t="14692" x="5959475" y="3497263"/>
          <p14:tracePt t="14711" x="5448300" y="3314700"/>
          <p14:tracePt t="14726" x="5440363" y="3276600"/>
          <p14:tracePt t="14742" x="5737225" y="3200400"/>
          <p14:tracePt t="14759" x="6537325" y="3116263"/>
          <p14:tracePt t="14776" x="7589838" y="3101975"/>
          <p14:tracePt t="14792" x="8115300" y="3101975"/>
          <p14:tracePt t="14809" x="8123238" y="3116263"/>
          <p14:tracePt t="14826" x="8047038" y="3162300"/>
          <p14:tracePt t="14842" x="7467600" y="3192463"/>
          <p14:tracePt t="14846" x="7032625" y="3192463"/>
          <p14:tracePt t="14859" x="6599238" y="3192463"/>
          <p14:tracePt t="14875" x="5943600" y="3132138"/>
          <p14:tracePt t="14892" x="5791200" y="3116263"/>
          <p14:tracePt t="14911" x="5859463" y="3116263"/>
          <p14:tracePt t="14926" x="6042025" y="3116263"/>
          <p14:tracePt t="14942" x="7239000" y="3116263"/>
          <p14:tracePt t="14959" x="7673975" y="3116263"/>
          <p14:tracePt t="14975" x="7696200" y="3132138"/>
          <p14:tracePt t="14992" x="7658100" y="3132138"/>
          <p14:tracePt t="15009" x="7277100" y="3132138"/>
          <p14:tracePt t="15026" x="6689725" y="3116263"/>
          <p14:tracePt t="15042" x="6378575" y="3025775"/>
          <p14:tracePt t="15059" x="6324600" y="3001963"/>
          <p14:tracePt t="15092" x="6523038" y="3001963"/>
          <p14:tracePt t="15110" x="7285038" y="3001963"/>
          <p14:tracePt t="15126" x="7429500" y="3040063"/>
          <p14:tracePt t="15142" x="7483475" y="3055938"/>
          <p14:tracePt t="15159" x="7337425" y="3101975"/>
          <p14:tracePt t="15176" x="7032625" y="3124200"/>
          <p14:tracePt t="15192" x="6727825" y="3124200"/>
          <p14:tracePt t="15209" x="6667500" y="3124200"/>
          <p14:tracePt t="15242" x="6858000" y="3124200"/>
          <p14:tracePt t="15258" x="7292975" y="3124200"/>
          <p14:tracePt t="15275" x="7551738" y="3124200"/>
          <p14:tracePt t="15292" x="7566025" y="3124200"/>
          <p14:tracePt t="15308" x="7543800" y="3124200"/>
          <p14:tracePt t="15325" x="7315200" y="3124200"/>
          <p14:tracePt t="15342" x="6956425" y="3124200"/>
          <p14:tracePt t="15358" x="6904038" y="3124200"/>
          <p14:tracePt t="15392" x="7018338" y="3132138"/>
          <p14:tracePt t="15408" x="7239000" y="3132138"/>
          <p14:tracePt t="15425" x="7345363" y="3140075"/>
          <p14:tracePt t="15442" x="7353300" y="3146425"/>
          <p14:tracePt t="15475" x="7192963" y="3146425"/>
          <p14:tracePt t="15492" x="6988175" y="3146425"/>
          <p14:tracePt t="15509" x="6956425" y="3146425"/>
          <p14:tracePt t="15525" x="6964363" y="3146425"/>
          <p14:tracePt t="15542" x="7132638" y="3162300"/>
          <p14:tracePt t="15558" x="7331075" y="3200400"/>
          <p14:tracePt t="15575" x="7375525" y="3200400"/>
          <p14:tracePt t="15608" x="7299325" y="3200400"/>
          <p14:tracePt t="15625" x="7116763" y="3200400"/>
          <p14:tracePt t="15642" x="6994525" y="3200400"/>
          <p14:tracePt t="15658" x="6972300" y="3200400"/>
          <p14:tracePt t="15692" x="7032625" y="3222625"/>
          <p14:tracePt t="15708" x="7178675" y="3238500"/>
          <p14:tracePt t="15726" x="7315200" y="3260725"/>
          <p14:tracePt t="15773" x="7299325" y="3260725"/>
          <p14:tracePt t="15782" x="7269163" y="3260725"/>
          <p14:tracePt t="15792" x="7231063" y="3260725"/>
          <p14:tracePt t="15809" x="7208838" y="3260725"/>
          <p14:tracePt t="16023" x="7216775" y="3260725"/>
          <p14:tracePt t="16031" x="7223125" y="3260725"/>
          <p14:tracePt t="16043" x="7246938" y="3260725"/>
          <p14:tracePt t="16059" x="7337425" y="3276600"/>
          <p14:tracePt t="16076" x="7497763" y="3322638"/>
          <p14:tracePt t="16092" x="7688263" y="3352800"/>
          <p14:tracePt t="16110" x="7932738" y="3406775"/>
          <p14:tracePt t="16126" x="8054975" y="3444875"/>
          <p14:tracePt t="16143" x="8077200" y="3451225"/>
          <p14:tracePt t="16199" x="8069263" y="3451225"/>
          <p14:tracePt t="16206" x="8039100" y="3451225"/>
          <p14:tracePt t="16214" x="8016875" y="3451225"/>
          <p14:tracePt t="16225" x="7985125" y="3451225"/>
          <p14:tracePt t="16242" x="7916863" y="3451225"/>
          <p14:tracePt t="16259" x="7848600" y="3451225"/>
          <p14:tracePt t="16276" x="7810500" y="3467100"/>
          <p14:tracePt t="16292" x="7756525" y="3467100"/>
          <p14:tracePt t="16742" x="7772400" y="3467100"/>
          <p14:tracePt t="16759" x="7780338" y="3467100"/>
          <p14:tracePt t="16767" x="7794625" y="3459163"/>
          <p14:tracePt t="16776" x="7810500" y="3459163"/>
          <p14:tracePt t="16793" x="7826375" y="3444875"/>
          <p14:tracePt t="16810" x="7840663" y="3436938"/>
          <p14:tracePt t="16826" x="7856538" y="3429000"/>
          <p14:tracePt t="16843" x="7864475" y="3413125"/>
          <p14:tracePt t="16846" x="7864475" y="3390900"/>
          <p14:tracePt t="16859" x="7864475" y="3375025"/>
          <p14:tracePt t="16876" x="7864475" y="3336925"/>
          <p14:tracePt t="16893" x="7864475" y="3284538"/>
          <p14:tracePt t="16910" x="7864475" y="3200400"/>
          <p14:tracePt t="16927" x="7864475" y="3017838"/>
          <p14:tracePt t="16943" x="7864475" y="2903538"/>
          <p14:tracePt t="16960" x="7864475" y="2789238"/>
          <p14:tracePt t="16976" x="7878763" y="2705100"/>
          <p14:tracePt t="16993" x="7886700" y="2682875"/>
          <p14:tracePt t="17010" x="7886700" y="2674938"/>
          <p14:tracePt t="17151" x="7886700" y="2682875"/>
        </p14:tracePtLst>
      </p14:laserTraceLst>
    </p:ext>
  </p:extLs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3251200" y="1711566"/>
          <a:ext cx="52070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7" name="Equation" r:id="rId4" imgW="5206680" imgH="1244520" progId="Equation.DSMT4">
                  <p:embed/>
                </p:oleObj>
              </mc:Choice>
              <mc:Fallback>
                <p:oleObj name="Equation" r:id="rId4" imgW="5206680" imgH="124452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51200" y="1711566"/>
                        <a:ext cx="520700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/>
          </p:nvPr>
        </p:nvGraphicFramePr>
        <p:xfrm>
          <a:off x="3738915" y="3096561"/>
          <a:ext cx="44450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8" name="Equation" r:id="rId6" imgW="4444920" imgH="736560" progId="Equation.DSMT4">
                  <p:embed/>
                </p:oleObj>
              </mc:Choice>
              <mc:Fallback>
                <p:oleObj name="Equation" r:id="rId6" imgW="4444920" imgH="7365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38915" y="3096561"/>
                        <a:ext cx="44450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4278665" y="4462992"/>
          <a:ext cx="3365500" cy="1244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4279" name="Equation" r:id="rId8" imgW="3365280" imgH="1244520" progId="Equation.DSMT4">
                  <p:embed/>
                </p:oleObj>
              </mc:Choice>
              <mc:Fallback>
                <p:oleObj name="Equation" r:id="rId8" imgW="3365280" imgH="124452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278665" y="4462992"/>
                        <a:ext cx="3365500" cy="1244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2890697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8332614"/>
              </p:ext>
            </p:extLst>
          </p:nvPr>
        </p:nvGraphicFramePr>
        <p:xfrm>
          <a:off x="4305602" y="2614302"/>
          <a:ext cx="3924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5870" name="Equation" r:id="rId4" imgW="3924000" imgH="736560" progId="Equation.DSMT4">
                  <p:embed/>
                </p:oleObj>
              </mc:Choice>
              <mc:Fallback>
                <p:oleObj name="Equation" r:id="rId4" imgW="3924000" imgH="7365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602" y="2614302"/>
                        <a:ext cx="3924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10185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27079"/>
    </mc:Choice>
    <mc:Fallback xmlns="">
      <p:transition advTm="27079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4159" x="7886700" y="2689225"/>
          <p14:tracePt t="4169" x="7878763" y="2689225"/>
          <p14:tracePt t="4179" x="7870825" y="2689225"/>
          <p14:tracePt t="4192" x="7780338" y="2789238"/>
          <p14:tracePt t="4208" x="7688263" y="2955925"/>
          <p14:tracePt t="4224" x="7620000" y="3040063"/>
          <p14:tracePt t="4241" x="7513638" y="3146425"/>
          <p14:tracePt t="4258" x="7421563" y="3192463"/>
          <p14:tracePt t="4275" x="7315200" y="3216275"/>
          <p14:tracePt t="4291" x="7231063" y="3230563"/>
          <p14:tracePt t="4308" x="7170738" y="3230563"/>
          <p14:tracePt t="4324" x="7108825" y="3230563"/>
          <p14:tracePt t="4341" x="6994525" y="3230563"/>
          <p14:tracePt t="4358" x="6827838" y="3208338"/>
          <p14:tracePt t="4374" x="6645275" y="3178175"/>
          <p14:tracePt t="4391" x="6362700" y="3154363"/>
          <p14:tracePt t="4408" x="6149975" y="3124200"/>
          <p14:tracePt t="4425" x="5981700" y="3108325"/>
          <p14:tracePt t="4441" x="5875338" y="3108325"/>
          <p14:tracePt t="4458" x="5837238" y="3108325"/>
          <p14:tracePt t="4502" x="5829300" y="3108325"/>
          <p14:tracePt t="4911" x="5829300" y="3101975"/>
          <p14:tracePt t="4921" x="5837238" y="3078163"/>
          <p14:tracePt t="4931" x="5883275" y="3025775"/>
          <p14:tracePt t="4942" x="5989638" y="2903538"/>
          <p14:tracePt t="4958" x="6073775" y="2781300"/>
          <p14:tracePt t="4975" x="6172200" y="2659063"/>
          <p14:tracePt t="4991" x="6248400" y="2574925"/>
          <p14:tracePt t="5008" x="6308725" y="2506663"/>
          <p14:tracePt t="5025" x="6340475" y="2460625"/>
          <p14:tracePt t="5041" x="6346825" y="2454275"/>
          <p14:tracePt t="5126" x="6346825" y="2468563"/>
          <p14:tracePt t="5134" x="6370638" y="2506663"/>
          <p14:tracePt t="5144" x="6378575" y="2598738"/>
          <p14:tracePt t="5158" x="6416675" y="2789238"/>
          <p14:tracePt t="5175" x="6469063" y="2933700"/>
          <p14:tracePt t="5191" x="6507163" y="3009900"/>
          <p14:tracePt t="5208" x="6515100" y="3025775"/>
          <p14:tracePt t="5598" x="6499225" y="3025775"/>
          <p14:tracePt t="5609" x="6477000" y="3025775"/>
          <p14:tracePt t="5625" x="6446838" y="3009900"/>
          <p14:tracePt t="5814" x="6438900" y="3009900"/>
          <p14:tracePt t="5830" x="6438900" y="3001963"/>
          <p14:tracePt t="5841" x="6454775" y="2994025"/>
          <p14:tracePt t="5890" x="6484938" y="2994025"/>
          <p14:tracePt t="5902" x="6545263" y="3009900"/>
          <p14:tracePt t="5912" x="6599238" y="3009900"/>
          <p14:tracePt t="5926" x="6659563" y="3009900"/>
          <p14:tracePt t="5942" x="6835775" y="3009900"/>
          <p14:tracePt t="5958" x="6926263" y="3009900"/>
          <p14:tracePt t="5975" x="6994525" y="2994025"/>
          <p14:tracePt t="5992" x="7026275" y="2987675"/>
          <p14:tracePt t="6008" x="7056438" y="2955925"/>
          <p14:tracePt t="6025" x="7070725" y="2933700"/>
          <p14:tracePt t="6042" x="7086600" y="2911475"/>
          <p14:tracePt t="6058" x="7094538" y="2903538"/>
          <p14:tracePt t="6094" x="7108825" y="2903538"/>
          <p14:tracePt t="6108" x="7124700" y="2903538"/>
          <p14:tracePt t="6125" x="7185025" y="2925763"/>
          <p14:tracePt t="6142" x="7261225" y="2979738"/>
          <p14:tracePt t="6158" x="7299325" y="3001963"/>
          <p14:tracePt t="6206" x="7323138" y="3001963"/>
          <p14:tracePt t="6214" x="7337425" y="2994025"/>
          <p14:tracePt t="6225" x="7337425" y="2955925"/>
          <p14:tracePt t="6242" x="7353300" y="2849563"/>
          <p14:tracePt t="6258" x="7353300" y="2759075"/>
          <p14:tracePt t="6275" x="7353300" y="2727325"/>
          <p14:tracePt t="6333" x="7361238" y="2720975"/>
          <p14:tracePt t="6341" x="7369175" y="2720975"/>
          <p14:tracePt t="6349" x="7383463" y="2727325"/>
          <p14:tracePt t="6358" x="7391400" y="2765425"/>
          <p14:tracePt t="6376" x="7459663" y="2895600"/>
          <p14:tracePt t="6392" x="7505700" y="3001963"/>
          <p14:tracePt t="6409" x="7551738" y="3078163"/>
          <p14:tracePt t="6425" x="7604125" y="3140075"/>
          <p14:tracePt t="6442" x="7650163" y="3178175"/>
          <p14:tracePt t="6459" x="7673975" y="3178175"/>
          <p14:tracePt t="6475" x="7680325" y="3178175"/>
          <p14:tracePt t="6492" x="7688263" y="3178175"/>
          <p14:tracePt t="6509" x="7704138" y="3170238"/>
          <p14:tracePt t="6525" x="7704138" y="3162300"/>
          <p14:tracePt t="6542" x="7712075" y="3154363"/>
          <p14:tracePt t="6575" x="7718425" y="3154363"/>
          <p14:tracePt t="6592" x="7742238" y="3154363"/>
          <p14:tracePt t="6608" x="7772400" y="3192463"/>
          <p14:tracePt t="6625" x="7788275" y="3208338"/>
          <p14:tracePt t="6642" x="7794625" y="3208338"/>
          <p14:tracePt t="6686" x="7802563" y="3208338"/>
          <p14:tracePt t="6697" x="7810500" y="3178175"/>
          <p14:tracePt t="6710" x="7810500" y="3132138"/>
          <p14:tracePt t="6726" x="7810500" y="3101975"/>
          <p14:tracePt t="6742" x="7832725" y="3055938"/>
          <p14:tracePt t="6759" x="7832725" y="3032125"/>
          <p14:tracePt t="6775" x="7840663" y="3032125"/>
          <p14:tracePt t="6792" x="7848600" y="3009900"/>
          <p14:tracePt t="6809" x="7856538" y="2994025"/>
          <p14:tracePt t="6825" x="7870825" y="2979738"/>
          <p14:tracePt t="6842" x="7902575" y="2971800"/>
          <p14:tracePt t="6859" x="7908925" y="2963863"/>
          <p14:tracePt t="6876" x="7947025" y="2949575"/>
          <p14:tracePt t="6892" x="7978775" y="2925763"/>
          <p14:tracePt t="6894" x="7985125" y="2917825"/>
          <p14:tracePt t="6909" x="8016875" y="2903538"/>
          <p14:tracePt t="6925" x="8039100" y="2865438"/>
          <p14:tracePt t="6942" x="8054975" y="2841625"/>
          <p14:tracePt t="6959" x="8069263" y="2803525"/>
          <p14:tracePt t="6975" x="8085138" y="2781300"/>
          <p14:tracePt t="6992" x="8099425" y="2765425"/>
          <p14:tracePt t="7009" x="8107363" y="2751138"/>
          <p14:tracePt t="7087" x="8107363" y="2743200"/>
          <p14:tracePt t="7094" x="8115300" y="2743200"/>
          <p14:tracePt t="7109" x="8137525" y="2743200"/>
          <p14:tracePt t="7125" x="8169275" y="2759075"/>
          <p14:tracePt t="7142" x="8221663" y="2849563"/>
          <p14:tracePt t="7159" x="8259763" y="2911475"/>
          <p14:tracePt t="7175" x="8275638" y="2949575"/>
          <p14:tracePt t="7192" x="8289925" y="2987675"/>
          <p14:tracePt t="7261" x="8305800" y="2949575"/>
          <p14:tracePt t="7269" x="8321675" y="2911475"/>
          <p14:tracePt t="7277" x="8328025" y="2849563"/>
          <p14:tracePt t="7292" x="8359775" y="2803525"/>
          <p14:tracePt t="7309" x="8389938" y="2720975"/>
          <p14:tracePt t="7325" x="8458200" y="2613025"/>
          <p14:tracePt t="7342" x="8480425" y="2574925"/>
          <p14:tracePt t="7359" x="8496300" y="2544763"/>
          <p14:tracePt t="7375" x="8504238" y="2536825"/>
          <p14:tracePt t="7421" x="8504238" y="2530475"/>
          <p14:tracePt t="7429" x="8496300" y="2530475"/>
          <p14:tracePt t="7442" x="8480425" y="2522538"/>
          <p14:tracePt t="7459" x="8374063" y="2492375"/>
          <p14:tracePt t="7475" x="8259763" y="2454275"/>
          <p14:tracePt t="7492" x="8183563" y="2430463"/>
          <p14:tracePt t="7509" x="8131175" y="2422525"/>
          <p14:tracePt t="7525" x="8115300" y="2422525"/>
          <p14:tracePt t="7558" x="8107363" y="2438400"/>
          <p14:tracePt t="7575" x="8099425" y="2530475"/>
          <p14:tracePt t="7592" x="8099425" y="2659063"/>
          <p14:tracePt t="7609" x="8099425" y="2803525"/>
          <p14:tracePt t="7626" x="8107363" y="2903538"/>
          <p14:tracePt t="7643" x="8123238" y="2955925"/>
          <p14:tracePt t="7659" x="8137525" y="2979738"/>
          <p14:tracePt t="7676" x="8153400" y="2987675"/>
          <p14:tracePt t="7692" x="8169275" y="2987675"/>
          <p14:tracePt t="7709" x="8191500" y="2987675"/>
          <p14:tracePt t="7725" x="8259763" y="2911475"/>
          <p14:tracePt t="7742" x="8283575" y="2803525"/>
          <p14:tracePt t="7759" x="8283575" y="2713038"/>
          <p14:tracePt t="7775" x="8267700" y="2606675"/>
          <p14:tracePt t="7793" x="8175625" y="2514600"/>
          <p14:tracePt t="7809" x="8054975" y="2446338"/>
          <p14:tracePt t="7826" x="8016875" y="2446338"/>
          <p14:tracePt t="7842" x="7978775" y="2460625"/>
          <p14:tracePt t="7859" x="7916863" y="2598738"/>
          <p14:tracePt t="7876" x="7902575" y="2720975"/>
          <p14:tracePt t="7895" x="7916863" y="2865438"/>
          <p14:tracePt t="7909" x="7978775" y="2917825"/>
          <p14:tracePt t="7926" x="8031163" y="2941638"/>
          <p14:tracePt t="7943" x="8077200" y="2941638"/>
          <p14:tracePt t="7959" x="8161338" y="2933700"/>
          <p14:tracePt t="7976" x="8245475" y="2849563"/>
          <p14:tracePt t="7993" x="8283575" y="2743200"/>
          <p14:tracePt t="8009" x="8283575" y="2682875"/>
          <p14:tracePt t="8026" x="8275638" y="2628900"/>
          <p14:tracePt t="8043" x="8229600" y="2606675"/>
          <p14:tracePt t="8059" x="8175625" y="2606675"/>
          <p14:tracePt t="8076" x="8123238" y="2620963"/>
          <p14:tracePt t="8095" x="8039100" y="2841625"/>
          <p14:tracePt t="8110" x="8039100" y="2903538"/>
          <p14:tracePt t="8126" x="8039100" y="2994025"/>
          <p14:tracePt t="8142" x="8069263" y="3009900"/>
          <p14:tracePt t="8159" x="8107363" y="3009900"/>
          <p14:tracePt t="8176" x="8153400" y="3009900"/>
          <p14:tracePt t="8192" x="8213725" y="2911475"/>
          <p14:tracePt t="8209" x="8221663" y="2781300"/>
          <p14:tracePt t="8226" x="8207375" y="2713038"/>
          <p14:tracePt t="8245" x="8107363" y="2659063"/>
          <p14:tracePt t="8259" x="8085138" y="2659063"/>
          <p14:tracePt t="8276" x="8039100" y="2667000"/>
          <p14:tracePt t="8292" x="8008938" y="2773363"/>
          <p14:tracePt t="8309" x="8008938" y="2835275"/>
          <p14:tracePt t="8326" x="8023225" y="2887663"/>
          <p14:tracePt t="8342" x="8085138" y="2887663"/>
          <p14:tracePt t="8359" x="8183563" y="2873375"/>
          <p14:tracePt t="8376" x="8259763" y="2789238"/>
          <p14:tracePt t="8392" x="8275638" y="2659063"/>
          <p14:tracePt t="8409" x="8275638" y="2582863"/>
          <p14:tracePt t="8426" x="8237538" y="2536825"/>
          <p14:tracePt t="8442" x="8169275" y="2514600"/>
          <p14:tracePt t="8459" x="8115300" y="2514600"/>
          <p14:tracePt t="8476" x="8069263" y="2560638"/>
          <p14:tracePt t="8493" x="8054975" y="2651125"/>
          <p14:tracePt t="8511" x="8054975" y="2743200"/>
          <p14:tracePt t="8526" x="8093075" y="2765425"/>
          <p14:tracePt t="8543" x="8169275" y="2765425"/>
          <p14:tracePt t="8559" x="8275638" y="2743200"/>
          <p14:tracePt t="8576" x="8366125" y="2651125"/>
          <p14:tracePt t="8593" x="8389938" y="2560638"/>
          <p14:tracePt t="8609" x="8389938" y="2506663"/>
          <p14:tracePt t="8626" x="8343900" y="2498725"/>
          <p14:tracePt t="8643" x="8267700" y="2492375"/>
          <p14:tracePt t="8659" x="8175625" y="2492375"/>
          <p14:tracePt t="8676" x="8115300" y="2560638"/>
          <p14:tracePt t="8693" x="8115300" y="2606675"/>
          <p14:tracePt t="8709" x="8115300" y="2613025"/>
          <p14:tracePt t="8726" x="8131175" y="2628900"/>
          <p14:tracePt t="8742" x="8169275" y="2628900"/>
          <p14:tracePt t="8759" x="8191500" y="2628900"/>
          <p14:tracePt t="8776" x="8207375" y="2620963"/>
          <p14:tracePt t="8792" x="8213725" y="2606675"/>
          <p14:tracePt t="9382" x="8213725" y="2598738"/>
          <p14:tracePt t="9446" x="8207375" y="2598738"/>
          <p14:tracePt t="9517" x="8199438" y="2598738"/>
          <p14:tracePt t="10015" x="8191500" y="2598738"/>
          <p14:tracePt t="10046" x="8183563" y="2598738"/>
          <p14:tracePt t="10057" x="8175625" y="2598738"/>
          <p14:tracePt t="10067" x="8175625" y="2590800"/>
          <p14:tracePt t="10079" x="8161338" y="2582863"/>
          <p14:tracePt t="10093" x="8153400" y="2582863"/>
          <p14:tracePt t="10110" x="8093075" y="2560638"/>
          <p14:tracePt t="10126" x="8023225" y="2544763"/>
          <p14:tracePt t="10143" x="7916863" y="2506663"/>
          <p14:tracePt t="10160" x="7734300" y="2454275"/>
          <p14:tracePt t="10177" x="7527925" y="2392363"/>
          <p14:tracePt t="10193" x="7345363" y="2370138"/>
          <p14:tracePt t="10210" x="7064375" y="2332038"/>
          <p14:tracePt t="10226" x="6858000" y="2308225"/>
          <p14:tracePt t="10243" x="6667500" y="2308225"/>
          <p14:tracePt t="10260" x="6515100" y="2308225"/>
          <p14:tracePt t="10277" x="6384925" y="2308225"/>
          <p14:tracePt t="10293" x="6256338" y="2362200"/>
          <p14:tracePt t="10310" x="6096000" y="2468563"/>
          <p14:tracePt t="10327" x="6003925" y="2560638"/>
          <p14:tracePt t="10345" x="5913438" y="2659063"/>
          <p14:tracePt t="10360" x="5837238" y="2773363"/>
          <p14:tracePt t="10377" x="5768975" y="2887663"/>
          <p14:tracePt t="10394" x="5699125" y="3001963"/>
          <p14:tracePt t="10410" x="5654675" y="3101975"/>
          <p14:tracePt t="10414" x="5622925" y="3178175"/>
          <p14:tracePt t="10427" x="5600700" y="3246438"/>
          <p14:tracePt t="10443" x="5562600" y="3330575"/>
          <p14:tracePt t="10460" x="5532438" y="3398838"/>
          <p14:tracePt t="10477" x="5516563" y="3436938"/>
          <p14:tracePt t="10494" x="5516563" y="3451225"/>
          <p14:tracePt t="10511" x="5508625" y="3459163"/>
          <p14:tracePt t="10527" x="5502275" y="3467100"/>
          <p14:tracePt t="10543" x="5486400" y="3482975"/>
          <p14:tracePt t="10654" x="5478463" y="3451225"/>
          <p14:tracePt t="10664" x="5478463" y="3406775"/>
          <p14:tracePt t="10677" x="5554663" y="3284538"/>
          <p14:tracePt t="10693" x="5715000" y="3132138"/>
          <p14:tracePt t="10710" x="5875338" y="3001963"/>
          <p14:tracePt t="10727" x="6080125" y="2865438"/>
          <p14:tracePt t="10744" x="6278563" y="2781300"/>
          <p14:tracePt t="10760" x="6507163" y="2720975"/>
          <p14:tracePt t="10777" x="6689725" y="2697163"/>
          <p14:tracePt t="10794" x="6888163" y="2659063"/>
          <p14:tracePt t="10810" x="7102475" y="2644775"/>
          <p14:tracePt t="10827" x="7261225" y="2620963"/>
          <p14:tracePt t="10843" x="7391400" y="2590800"/>
          <p14:tracePt t="10860" x="7483475" y="2574925"/>
          <p14:tracePt t="10877" x="7589838" y="2574925"/>
          <p14:tracePt t="10894" x="7620000" y="2574925"/>
          <p14:tracePt t="10910" x="7642225" y="2574925"/>
          <p14:tracePt t="10927" x="7650163" y="2574925"/>
          <p14:tracePt t="10943" x="7673975" y="2574925"/>
          <p14:tracePt t="10960" x="7718425" y="2582863"/>
          <p14:tracePt t="10977" x="7756525" y="2590800"/>
          <p14:tracePt t="10993" x="7878763" y="2613025"/>
          <p14:tracePt t="11010" x="8016875" y="2628900"/>
          <p14:tracePt t="11027" x="8123238" y="2651125"/>
          <p14:tracePt t="11043" x="8207375" y="2651125"/>
          <p14:tracePt t="11060" x="8229600" y="2651125"/>
          <p14:tracePt t="11550" x="8237538" y="2651125"/>
          <p14:tracePt t="11582" x="8221663" y="2651125"/>
          <p14:tracePt t="11593" x="8191500" y="2651125"/>
          <p14:tracePt t="11603" x="8175625" y="2651125"/>
          <p14:tracePt t="11613" x="8107363" y="2628900"/>
          <p14:tracePt t="11627" x="8054975" y="2620963"/>
          <p14:tracePt t="11644" x="7932738" y="2620963"/>
          <p14:tracePt t="11661" x="7802563" y="2636838"/>
          <p14:tracePt t="11677" x="7559675" y="2682875"/>
          <p14:tracePt t="11694" x="7407275" y="2713038"/>
          <p14:tracePt t="11711" x="7269163" y="2727325"/>
          <p14:tracePt t="11727" x="7140575" y="2759075"/>
          <p14:tracePt t="11744" x="7002463" y="2797175"/>
          <p14:tracePt t="11761" x="6842125" y="2841625"/>
          <p14:tracePt t="11777" x="6689725" y="2887663"/>
          <p14:tracePt t="11794" x="6553200" y="2933700"/>
          <p14:tracePt t="11811" x="6446838" y="2963863"/>
          <p14:tracePt t="11827" x="6354763" y="3001963"/>
          <p14:tracePt t="11844" x="6264275" y="3032125"/>
          <p14:tracePt t="11860" x="6172200" y="3055938"/>
          <p14:tracePt t="11878" x="5981700" y="3101975"/>
          <p14:tracePt t="11894" x="5875338" y="3108325"/>
          <p14:tracePt t="11911" x="5791200" y="3108325"/>
          <p14:tracePt t="11927" x="5699125" y="3108325"/>
          <p14:tracePt t="11944" x="5661025" y="3094038"/>
          <p14:tracePt t="11960" x="5608638" y="3055938"/>
          <p14:tracePt t="11978" x="5562600" y="3009900"/>
          <p14:tracePt t="11994" x="5540375" y="2971800"/>
          <p14:tracePt t="12010" x="5532438" y="2925763"/>
          <p14:tracePt t="12027" x="5532438" y="2895600"/>
          <p14:tracePt t="12044" x="5532438" y="2865438"/>
          <p14:tracePt t="12061" x="5532438" y="2811463"/>
          <p14:tracePt t="12077" x="5540375" y="2765425"/>
          <p14:tracePt t="12095" x="5584825" y="2713038"/>
          <p14:tracePt t="12111" x="5646738" y="2682875"/>
          <p14:tracePt t="12127" x="5737225" y="2667000"/>
          <p14:tracePt t="12144" x="5845175" y="2644775"/>
          <p14:tracePt t="12161" x="5989638" y="2628900"/>
          <p14:tracePt t="12177" x="6188075" y="2606675"/>
          <p14:tracePt t="12194" x="6354763" y="2606675"/>
          <p14:tracePt t="12211" x="6545263" y="2606675"/>
          <p14:tracePt t="12227" x="6727825" y="2606675"/>
          <p14:tracePt t="12244" x="6888163" y="2606675"/>
          <p14:tracePt t="12261" x="7086600" y="2606675"/>
          <p14:tracePt t="12277" x="7154863" y="2606675"/>
          <p14:tracePt t="12294" x="7307263" y="2606675"/>
          <p14:tracePt t="12311" x="7421563" y="2606675"/>
          <p14:tracePt t="12327" x="7505700" y="2606675"/>
          <p14:tracePt t="12344" x="7589838" y="2606675"/>
          <p14:tracePt t="12361" x="7673975" y="2620963"/>
          <p14:tracePt t="12377" x="7734300" y="2628900"/>
          <p14:tracePt t="12394" x="7794625" y="2636838"/>
          <p14:tracePt t="12411" x="7848600" y="2651125"/>
          <p14:tracePt t="12427" x="7886700" y="2667000"/>
          <p14:tracePt t="12444" x="7902575" y="2674938"/>
          <p14:tracePt t="12461" x="7908925" y="2674938"/>
          <p14:tracePt t="12477" x="7916863" y="2682875"/>
          <p14:tracePt t="12494" x="7932738" y="2705100"/>
          <p14:tracePt t="12511" x="7962900" y="2765425"/>
          <p14:tracePt t="12527" x="7993063" y="2835275"/>
          <p14:tracePt t="12544" x="8016875" y="2895600"/>
          <p14:tracePt t="12561" x="8039100" y="2963863"/>
          <p14:tracePt t="12577" x="8077200" y="3048000"/>
          <p14:tracePt t="12594" x="8099425" y="3094038"/>
          <p14:tracePt t="12611" x="8099425" y="3116263"/>
          <p14:tracePt t="12628" x="8099425" y="3140075"/>
          <p14:tracePt t="12644" x="8099425" y="3154363"/>
          <p14:tracePt t="12661" x="8085138" y="3178175"/>
          <p14:tracePt t="12677" x="8061325" y="3184525"/>
          <p14:tracePt t="12694" x="8023225" y="3192463"/>
          <p14:tracePt t="12711" x="7970838" y="3192463"/>
          <p14:tracePt t="12728" x="7916863" y="3192463"/>
          <p14:tracePt t="12744" x="7832725" y="3200400"/>
          <p14:tracePt t="12761" x="7750175" y="3216275"/>
          <p14:tracePt t="12778" x="7650163" y="3230563"/>
          <p14:tracePt t="12794" x="7527925" y="3246438"/>
          <p14:tracePt t="12811" x="7413625" y="3268663"/>
          <p14:tracePt t="12828" x="7292975" y="3284538"/>
          <p14:tracePt t="12844" x="7185025" y="3292475"/>
          <p14:tracePt t="12861" x="7032625" y="3306763"/>
          <p14:tracePt t="12877" x="6888163" y="3322638"/>
          <p14:tracePt t="12894" x="6765925" y="3330575"/>
          <p14:tracePt t="12911" x="6651625" y="3330575"/>
          <p14:tracePt t="12928" x="6530975" y="3330575"/>
          <p14:tracePt t="12944" x="6416675" y="3330575"/>
          <p14:tracePt t="12961" x="6316663" y="3330575"/>
          <p14:tracePt t="12978" x="6194425" y="3330575"/>
          <p14:tracePt t="12994" x="6057900" y="3330575"/>
          <p14:tracePt t="13011" x="5965825" y="3306763"/>
          <p14:tracePt t="13028" x="5897563" y="3292475"/>
          <p14:tracePt t="13045" x="5799138" y="3268663"/>
          <p14:tracePt t="13061" x="5737225" y="3260725"/>
          <p14:tracePt t="13078" x="5707063" y="3238500"/>
          <p14:tracePt t="13095" x="5692775" y="3222625"/>
          <p14:tracePt t="13111" x="5661025" y="3208338"/>
          <p14:tracePt t="13128" x="5638800" y="3184525"/>
          <p14:tracePt t="13144" x="5622925" y="3162300"/>
          <p14:tracePt t="13161" x="5616575" y="3132138"/>
          <p14:tracePt t="13178" x="5592763" y="3086100"/>
          <p14:tracePt t="13194" x="5592763" y="3048000"/>
          <p14:tracePt t="13211" x="5584825" y="2979738"/>
          <p14:tracePt t="13228" x="5584825" y="2933700"/>
          <p14:tracePt t="13244" x="5584825" y="2903538"/>
          <p14:tracePt t="13261" x="5584825" y="2879725"/>
          <p14:tracePt t="13278" x="5622925" y="2811463"/>
          <p14:tracePt t="13294" x="5668963" y="2781300"/>
          <p14:tracePt t="13311" x="5737225" y="2743200"/>
          <p14:tracePt t="13328" x="5807075" y="2713038"/>
          <p14:tracePt t="13344" x="5875338" y="2682875"/>
          <p14:tracePt t="13361" x="5951538" y="2651125"/>
          <p14:tracePt t="13378" x="6049963" y="2628900"/>
          <p14:tracePt t="13394" x="6149975" y="2598738"/>
          <p14:tracePt t="13411" x="6278563" y="2574925"/>
          <p14:tracePt t="13428" x="6400800" y="2568575"/>
          <p14:tracePt t="13445" x="6537325" y="2568575"/>
          <p14:tracePt t="13461" x="6683375" y="2568575"/>
          <p14:tracePt t="13478" x="6759575" y="2568575"/>
          <p14:tracePt t="13494" x="6811963" y="2568575"/>
          <p14:tracePt t="13511" x="6873875" y="2568575"/>
          <p14:tracePt t="13528" x="6950075" y="2568575"/>
          <p14:tracePt t="13545" x="7048500" y="2568575"/>
          <p14:tracePt t="13561" x="7132638" y="2574925"/>
          <p14:tracePt t="13578" x="7261225" y="2590800"/>
          <p14:tracePt t="13596" x="7375525" y="2613025"/>
          <p14:tracePt t="13611" x="7483475" y="2644775"/>
          <p14:tracePt t="13628" x="7573963" y="2667000"/>
          <p14:tracePt t="13645" x="7666038" y="2697163"/>
          <p14:tracePt t="13661" x="7712075" y="2713038"/>
          <p14:tracePt t="13678" x="7726363" y="2727325"/>
          <p14:tracePt t="13695" x="7750175" y="2735263"/>
          <p14:tracePt t="13711" x="7772400" y="2751138"/>
          <p14:tracePt t="13745" x="7794625" y="2765425"/>
          <p14:tracePt t="13761" x="7810500" y="2773363"/>
          <p14:tracePt t="13778" x="7826375" y="2789238"/>
          <p14:tracePt t="13796" x="7848600" y="2819400"/>
          <p14:tracePt t="13812" x="7870825" y="2849563"/>
          <p14:tracePt t="13828" x="7886700" y="2887663"/>
          <p14:tracePt t="13845" x="7908925" y="2925763"/>
          <p14:tracePt t="13878" x="7908925" y="2955925"/>
          <p14:tracePt t="13895" x="7916863" y="2971800"/>
          <p14:tracePt t="13912" x="7916863" y="2979738"/>
          <p14:tracePt t="13918" x="7916863" y="2987675"/>
          <p14:tracePt t="13944" x="7916863" y="2994025"/>
          <p14:tracePt t="13961" x="7916863" y="3017838"/>
          <p14:tracePt t="13978" x="7902575" y="3048000"/>
          <p14:tracePt t="13995" x="7886700" y="3078163"/>
          <p14:tracePt t="14011" x="7848600" y="3116263"/>
          <p14:tracePt t="14028" x="7810500" y="3140075"/>
          <p14:tracePt t="14045" x="7742238" y="3170238"/>
          <p14:tracePt t="14061" x="7680325" y="3178175"/>
          <p14:tracePt t="14078" x="7604125" y="3200400"/>
          <p14:tracePt t="14095" x="7497763" y="3208338"/>
          <p14:tracePt t="14111" x="7399338" y="3222625"/>
          <p14:tracePt t="14128" x="7261225" y="3246438"/>
          <p14:tracePt t="14145" x="7116763" y="3254375"/>
          <p14:tracePt t="14161" x="6994525" y="3254375"/>
          <p14:tracePt t="14178" x="6873875" y="3254375"/>
          <p14:tracePt t="14195" x="6743700" y="3254375"/>
          <p14:tracePt t="14211" x="6629400" y="3254375"/>
          <p14:tracePt t="14228" x="6537325" y="3254375"/>
          <p14:tracePt t="14245" x="6392863" y="3254375"/>
          <p14:tracePt t="14261" x="6294438" y="3246438"/>
          <p14:tracePt t="14278" x="6226175" y="3238500"/>
          <p14:tracePt t="14295" x="6126163" y="3208338"/>
          <p14:tracePt t="14311" x="6027738" y="3178175"/>
          <p14:tracePt t="14328" x="5943600" y="3154363"/>
          <p14:tracePt t="14345" x="5875338" y="3132138"/>
          <p14:tracePt t="14361" x="5829300" y="3124200"/>
          <p14:tracePt t="14378" x="5768975" y="3094038"/>
          <p14:tracePt t="14395" x="5715000" y="3070225"/>
          <p14:tracePt t="14412" x="5699125" y="3055938"/>
          <p14:tracePt t="14414" x="5692775" y="3055938"/>
          <p14:tracePt t="14428" x="5676900" y="3055938"/>
          <p14:tracePt t="14445" x="5668963" y="3040063"/>
          <p14:tracePt t="14461" x="5668963" y="3025775"/>
          <p14:tracePt t="14478" x="5654675" y="2987675"/>
          <p14:tracePt t="14495" x="5654675" y="2955925"/>
          <p14:tracePt t="14511" x="5654675" y="2903538"/>
          <p14:tracePt t="14528" x="5654675" y="2857500"/>
          <p14:tracePt t="14545" x="5661025" y="2819400"/>
          <p14:tracePt t="14561" x="5699125" y="2759075"/>
          <p14:tracePt t="14578" x="5745163" y="2713038"/>
          <p14:tracePt t="14595" x="5791200" y="2682875"/>
          <p14:tracePt t="14612" x="5859463" y="2651125"/>
          <p14:tracePt t="14628" x="5935663" y="2613025"/>
          <p14:tracePt t="14645" x="6065838" y="2590800"/>
          <p14:tracePt t="14661" x="6156325" y="2574925"/>
          <p14:tracePt t="14678" x="6294438" y="2574925"/>
          <p14:tracePt t="14695" x="6446838" y="2574925"/>
          <p14:tracePt t="14712" x="6575425" y="2574925"/>
          <p14:tracePt t="14728" x="6721475" y="2574925"/>
          <p14:tracePt t="14745" x="6842125" y="2574925"/>
          <p14:tracePt t="14762" x="6950075" y="2574925"/>
          <p14:tracePt t="14778" x="7048500" y="2574925"/>
          <p14:tracePt t="14795" x="7154863" y="2574925"/>
          <p14:tracePt t="14813" x="7369175" y="2628900"/>
          <p14:tracePt t="14828" x="7429500" y="2644775"/>
          <p14:tracePt t="14845" x="7597775" y="2682875"/>
          <p14:tracePt t="14861" x="7718425" y="2713038"/>
          <p14:tracePt t="14878" x="7794625" y="2743200"/>
          <p14:tracePt t="14895" x="7848600" y="2759075"/>
          <p14:tracePt t="14912" x="7916863" y="2781300"/>
          <p14:tracePt t="14928" x="7985125" y="2811463"/>
          <p14:tracePt t="14962" x="7993063" y="2811463"/>
          <p14:tracePt t="14982" x="8001000" y="2811463"/>
          <p14:tracePt t="15022" x="8001000" y="2841625"/>
          <p14:tracePt t="15030" x="8008938" y="2873375"/>
          <p14:tracePt t="15038" x="8016875" y="2895600"/>
          <p14:tracePt t="15046" x="8023225" y="2925763"/>
          <p14:tracePt t="15062" x="8031163" y="2949575"/>
          <p14:tracePt t="15078" x="8031163" y="2987675"/>
          <p14:tracePt t="15095" x="8031163" y="3040063"/>
          <p14:tracePt t="15112" x="8031163" y="3070225"/>
          <p14:tracePt t="15129" x="8031163" y="3116263"/>
          <p14:tracePt t="15145" x="8016875" y="3140075"/>
          <p14:tracePt t="15162" x="7970838" y="3178175"/>
          <p14:tracePt t="15178" x="7902575" y="3208338"/>
          <p14:tracePt t="15195" x="7818438" y="3246438"/>
          <p14:tracePt t="15212" x="7718425" y="3284538"/>
          <p14:tracePt t="15229" x="7521575" y="3336925"/>
          <p14:tracePt t="15245" x="7375525" y="3352800"/>
          <p14:tracePt t="15262" x="7216775" y="3375025"/>
          <p14:tracePt t="15279" x="7056438" y="3382963"/>
          <p14:tracePt t="15295" x="6904038" y="3382963"/>
          <p14:tracePt t="15312" x="6743700" y="3382963"/>
          <p14:tracePt t="15329" x="6591300" y="3382963"/>
          <p14:tracePt t="15345" x="6446838" y="3382963"/>
          <p14:tracePt t="15362" x="6340475" y="3382963"/>
          <p14:tracePt t="15379" x="6240463" y="3382963"/>
          <p14:tracePt t="15395" x="6156325" y="3368675"/>
          <p14:tracePt t="15412" x="6103938" y="3352800"/>
          <p14:tracePt t="15429" x="6049963" y="3330575"/>
          <p14:tracePt t="15432" x="6011863" y="3306763"/>
          <p14:tracePt t="15446" x="5965825" y="3292475"/>
          <p14:tracePt t="15462" x="5905500" y="3238500"/>
          <p14:tracePt t="15479" x="5859463" y="3216275"/>
          <p14:tracePt t="15495" x="5821363" y="3178175"/>
          <p14:tracePt t="15512" x="5813425" y="3162300"/>
          <p14:tracePt t="15529" x="5807075" y="3146425"/>
          <p14:tracePt t="15545" x="5791200" y="3101975"/>
          <p14:tracePt t="15562" x="5783263" y="3070225"/>
          <p14:tracePt t="15579" x="5783263" y="3017838"/>
          <p14:tracePt t="15595" x="5783263" y="2963863"/>
          <p14:tracePt t="15612" x="5783263" y="2933700"/>
          <p14:tracePt t="15629" x="5791200" y="2857500"/>
          <p14:tracePt t="15645" x="5799138" y="2819400"/>
          <p14:tracePt t="15662" x="5829300" y="2773363"/>
          <p14:tracePt t="15678" x="5859463" y="2735263"/>
          <p14:tracePt t="15695" x="5935663" y="2689225"/>
          <p14:tracePt t="15712" x="6035675" y="2636838"/>
          <p14:tracePt t="15729" x="6156325" y="2598738"/>
          <p14:tracePt t="15745" x="6286500" y="2560638"/>
          <p14:tracePt t="15762" x="6446838" y="2514600"/>
          <p14:tracePt t="15779" x="6607175" y="2506663"/>
          <p14:tracePt t="15796" x="6759575" y="2506663"/>
          <p14:tracePt t="15812" x="6873875" y="2506663"/>
          <p14:tracePt t="15830" x="7026275" y="2506663"/>
          <p14:tracePt t="15846" x="7086600" y="2506663"/>
          <p14:tracePt t="15863" x="7254875" y="2522538"/>
          <p14:tracePt t="15879" x="7353300" y="2560638"/>
          <p14:tracePt t="15896" x="7459663" y="2598738"/>
          <p14:tracePt t="15914" x="7521575" y="2628900"/>
          <p14:tracePt t="15918" x="7551738" y="2636838"/>
          <p14:tracePt t="15929" x="7620000" y="2682875"/>
          <p14:tracePt t="15946" x="7734300" y="2743200"/>
          <p14:tracePt t="15963" x="7826375" y="2789238"/>
          <p14:tracePt t="15979" x="7947025" y="2849563"/>
          <p14:tracePt t="15995" x="8047038" y="2911475"/>
          <p14:tracePt t="16012" x="8123238" y="2955925"/>
          <p14:tracePt t="16029" x="8153400" y="2987675"/>
          <p14:tracePt t="16045" x="8161338" y="2994025"/>
          <p14:tracePt t="16062" x="8175625" y="3017838"/>
          <p14:tracePt t="16079" x="8175625" y="3025775"/>
          <p14:tracePt t="16095" x="8175625" y="3055938"/>
          <p14:tracePt t="16112" x="8175625" y="3094038"/>
          <p14:tracePt t="16129" x="8175625" y="3124200"/>
          <p14:tracePt t="16145" x="8175625" y="3162300"/>
          <p14:tracePt t="16162" x="8175625" y="3216275"/>
          <p14:tracePt t="16179" x="8137525" y="3268663"/>
          <p14:tracePt t="16195" x="8069263" y="3306763"/>
          <p14:tracePt t="16212" x="8001000" y="3336925"/>
          <p14:tracePt t="16229" x="7848600" y="3368675"/>
          <p14:tracePt t="16245" x="7704138" y="3368675"/>
          <p14:tracePt t="16262" x="7551738" y="3368675"/>
          <p14:tracePt t="16279" x="7331075" y="3368675"/>
          <p14:tracePt t="16295" x="7146925" y="3352800"/>
          <p14:tracePt t="16312" x="6964363" y="3336925"/>
          <p14:tracePt t="16329" x="6819900" y="3314700"/>
          <p14:tracePt t="16346" x="6697663" y="3292475"/>
          <p14:tracePt t="16362" x="6583363" y="3268663"/>
          <p14:tracePt t="16379" x="6446838" y="3238500"/>
          <p14:tracePt t="16396" x="6332538" y="3192463"/>
          <p14:tracePt t="16413" x="6172200" y="3146425"/>
          <p14:tracePt t="16429" x="6049963" y="3101975"/>
          <p14:tracePt t="16445" x="5935663" y="3055938"/>
          <p14:tracePt t="16462" x="5845175" y="2994025"/>
          <p14:tracePt t="16479" x="5791200" y="2955925"/>
          <p14:tracePt t="16496" x="5737225" y="2925763"/>
          <p14:tracePt t="16512" x="5699125" y="2887663"/>
          <p14:tracePt t="16529" x="5676900" y="2841625"/>
          <p14:tracePt t="16546" x="5661025" y="2811463"/>
          <p14:tracePt t="16562" x="5654675" y="2765425"/>
          <p14:tracePt t="16579" x="5654675" y="2713038"/>
          <p14:tracePt t="16596" x="5654675" y="2651125"/>
          <p14:tracePt t="16613" x="5684838" y="2590800"/>
          <p14:tracePt t="16629" x="5807075" y="2476500"/>
          <p14:tracePt t="16645" x="5905500" y="2416175"/>
          <p14:tracePt t="16662" x="6035675" y="2370138"/>
          <p14:tracePt t="16679" x="6172200" y="2324100"/>
          <p14:tracePt t="16696" x="6302375" y="2286000"/>
          <p14:tracePt t="16712" x="6454775" y="2278063"/>
          <p14:tracePt t="16729" x="6607175" y="2278063"/>
          <p14:tracePt t="16746" x="6727825" y="2278063"/>
          <p14:tracePt t="16762" x="6873875" y="2293938"/>
          <p14:tracePt t="16779" x="7010400" y="2346325"/>
          <p14:tracePt t="16796" x="7154863" y="2384425"/>
          <p14:tracePt t="16812" x="7292975" y="2454275"/>
          <p14:tracePt t="16829" x="7421563" y="2506663"/>
          <p14:tracePt t="16846" x="7535863" y="2568575"/>
          <p14:tracePt t="16862" x="7589838" y="2613025"/>
          <p14:tracePt t="16879" x="7604125" y="2636838"/>
          <p14:tracePt t="16896" x="7627938" y="2667000"/>
          <p14:tracePt t="16913" x="7627938" y="2713038"/>
          <p14:tracePt t="16929" x="7627938" y="2751138"/>
          <p14:tracePt t="16946" x="7627938" y="2797175"/>
          <p14:tracePt t="16962" x="7627938" y="2873375"/>
          <p14:tracePt t="16979" x="7627938" y="2933700"/>
          <p14:tracePt t="16996" x="7597775" y="3009900"/>
          <p14:tracePt t="17012" x="7535863" y="3086100"/>
          <p14:tracePt t="17029" x="7445375" y="3154363"/>
          <p14:tracePt t="17046" x="7277100" y="3208338"/>
          <p14:tracePt t="17062" x="7154863" y="3230563"/>
          <p14:tracePt t="17079" x="6994525" y="3246438"/>
          <p14:tracePt t="17096" x="6811963" y="3284538"/>
          <p14:tracePt t="17113" x="6553200" y="3292475"/>
          <p14:tracePt t="17129" x="6302375" y="3292475"/>
          <p14:tracePt t="17146" x="6096000" y="3292475"/>
          <p14:tracePt t="17163" x="5905500" y="3292475"/>
          <p14:tracePt t="17179" x="5715000" y="3230563"/>
          <p14:tracePt t="17196" x="5578475" y="3184525"/>
          <p14:tracePt t="17213" x="5470525" y="3101975"/>
          <p14:tracePt t="17229" x="5410200" y="3017838"/>
          <p14:tracePt t="17246" x="5402263" y="2941638"/>
          <p14:tracePt t="17263" x="5402263" y="2865438"/>
          <p14:tracePt t="17279" x="5418138" y="2773363"/>
          <p14:tracePt t="17296" x="5502275" y="2659063"/>
          <p14:tracePt t="17313" x="5608638" y="2552700"/>
          <p14:tracePt t="17329" x="5753100" y="2460625"/>
          <p14:tracePt t="17346" x="5913438" y="2416175"/>
          <p14:tracePt t="17363" x="6065838" y="2370138"/>
          <p14:tracePt t="17379" x="6248400" y="2346325"/>
          <p14:tracePt t="17396" x="6461125" y="2346325"/>
          <p14:tracePt t="17415" x="6858000" y="2346325"/>
          <p14:tracePt t="17429" x="6956425" y="2346325"/>
          <p14:tracePt t="17446" x="7231063" y="2416175"/>
          <p14:tracePt t="17463" x="7375525" y="2484438"/>
          <p14:tracePt t="17479" x="7521575" y="2568575"/>
          <p14:tracePt t="17496" x="7635875" y="2659063"/>
          <p14:tracePt t="17513" x="7712075" y="2765425"/>
          <p14:tracePt t="17530" x="7750175" y="2865438"/>
          <p14:tracePt t="17546" x="7780338" y="2955925"/>
          <p14:tracePt t="17563" x="7780338" y="3070225"/>
          <p14:tracePt t="17580" x="7780338" y="3154363"/>
          <p14:tracePt t="17596" x="7780338" y="3200400"/>
          <p14:tracePt t="17614" x="7718425" y="3306763"/>
          <p14:tracePt t="17629" x="7666038" y="3352800"/>
          <p14:tracePt t="17646" x="7459663" y="3467100"/>
          <p14:tracePt t="17662" x="7277100" y="3513138"/>
          <p14:tracePt t="17679" x="7018338" y="3551238"/>
          <p14:tracePt t="17696" x="6735763" y="3551238"/>
          <p14:tracePt t="17713" x="6484938" y="3551238"/>
          <p14:tracePt t="17729" x="6302375" y="3505200"/>
          <p14:tracePt t="17746" x="6134100" y="3429000"/>
          <p14:tracePt t="17763" x="6027738" y="3344863"/>
          <p14:tracePt t="17779" x="5965825" y="3254375"/>
          <p14:tracePt t="17796" x="5959475" y="3162300"/>
          <p14:tracePt t="17813" x="5981700" y="3001963"/>
          <p14:tracePt t="17837" x="6042025" y="2911475"/>
          <p14:tracePt t="17846" x="6156325" y="2841625"/>
          <p14:tracePt t="17862" x="6308725" y="2797175"/>
          <p14:tracePt t="17879" x="6499225" y="2751138"/>
          <p14:tracePt t="17896" x="6705600" y="2743200"/>
          <p14:tracePt t="17912" x="6934200" y="2743200"/>
          <p14:tracePt t="17929" x="7162800" y="2743200"/>
          <p14:tracePt t="17946" x="7345363" y="2811463"/>
          <p14:tracePt t="17962" x="7445375" y="2865438"/>
          <p14:tracePt t="17979" x="7505700" y="2933700"/>
          <p14:tracePt t="17996" x="7551738" y="3040063"/>
          <p14:tracePt t="18013" x="7551738" y="3260725"/>
          <p14:tracePt t="18029" x="7497763" y="3382963"/>
          <p14:tracePt t="18046" x="7407275" y="3482975"/>
          <p14:tracePt t="18062" x="7261225" y="3535363"/>
          <p14:tracePt t="18079" x="7102475" y="3559175"/>
          <p14:tracePt t="18096" x="6926263" y="3559175"/>
          <p14:tracePt t="18113" x="6743700" y="3497263"/>
          <p14:tracePt t="18129" x="6515100" y="3375025"/>
          <p14:tracePt t="18146" x="6362700" y="3246438"/>
          <p14:tracePt t="18163" x="6286500" y="3154363"/>
          <p14:tracePt t="18179" x="6264275" y="3101975"/>
          <p14:tracePt t="18196" x="6264275" y="3048000"/>
          <p14:tracePt t="18213" x="6324600" y="2941638"/>
          <p14:tracePt t="18229" x="6430963" y="2887663"/>
          <p14:tracePt t="18246" x="6607175" y="2841625"/>
          <p14:tracePt t="18263" x="6759575" y="2841625"/>
          <p14:tracePt t="18279" x="6880225" y="2841625"/>
          <p14:tracePt t="18296" x="6964363" y="2841625"/>
          <p14:tracePt t="18313" x="6980238" y="2841625"/>
          <p14:tracePt t="18329" x="6988175" y="2841625"/>
          <p14:tracePt t="18534" x="6980238" y="2841625"/>
          <p14:tracePt t="18545" x="6972300" y="2841625"/>
          <p14:tracePt t="18555" x="6956425" y="2835275"/>
          <p14:tracePt t="18565" x="6950075" y="2835275"/>
          <p14:tracePt t="19608" x="6942138" y="2835275"/>
        </p14:tracePtLst>
      </p14:laserTraceLst>
    </p:ext>
  </p:extLst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4305602" y="1667464"/>
          <a:ext cx="3924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1" name="Equation" r:id="rId4" imgW="3924000" imgH="736560" progId="Equation.DSMT4">
                  <p:embed/>
                </p:oleObj>
              </mc:Choice>
              <mc:Fallback>
                <p:oleObj name="Equation" r:id="rId4" imgW="3924000" imgH="7365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05602" y="1667464"/>
                        <a:ext cx="3924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3149902" y="3260196"/>
          <a:ext cx="62357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2" name="Equation" r:id="rId6" imgW="6235560" imgH="736560" progId="Equation.DSMT4">
                  <p:embed/>
                </p:oleObj>
              </mc:Choice>
              <mc:Fallback>
                <p:oleObj name="Equation" r:id="rId6" imgW="6235560" imgH="7365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49902" y="3260196"/>
                        <a:ext cx="62357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/>
          </p:nvPr>
        </p:nvGraphicFramePr>
        <p:xfrm>
          <a:off x="3195638" y="4776788"/>
          <a:ext cx="64262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5303" name="Equation" r:id="rId8" imgW="6426000" imgH="736560" progId="Equation.DSMT4">
                  <p:embed/>
                </p:oleObj>
              </mc:Choice>
              <mc:Fallback>
                <p:oleObj name="Equation" r:id="rId8" imgW="6426000" imgH="7365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195638" y="4776788"/>
                        <a:ext cx="64262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5421214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637408620"/>
              </p:ext>
            </p:extLst>
          </p:nvPr>
        </p:nvGraphicFramePr>
        <p:xfrm>
          <a:off x="6605588" y="2889250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22" name="Equation" r:id="rId4" imgW="368280" imgH="253800" progId="Equation.DSMT4">
                  <p:embed/>
                </p:oleObj>
              </mc:Choice>
              <mc:Fallback>
                <p:oleObj name="Equation" r:id="rId4" imgW="36828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605588" y="2889250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122493859"/>
              </p:ext>
            </p:extLst>
          </p:nvPr>
        </p:nvGraphicFramePr>
        <p:xfrm>
          <a:off x="5920072" y="1980355"/>
          <a:ext cx="2908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6923" name="Equation" r:id="rId6" imgW="2908080" imgH="736560" progId="Equation.DSMT4">
                  <p:embed/>
                </p:oleObj>
              </mc:Choice>
              <mc:Fallback>
                <p:oleObj name="Equation" r:id="rId6" imgW="2908080" imgH="7365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0072" y="1980355"/>
                        <a:ext cx="2908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234892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52048"/>
    </mc:Choice>
    <mc:Fallback xmlns="">
      <p:transition advTm="52048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2198" x="6934200" y="2827338"/>
          <p14:tracePt t="2207" x="6918325" y="2827338"/>
          <p14:tracePt t="2214" x="6842125" y="2827338"/>
          <p14:tracePt t="2222" x="6675438" y="2811463"/>
          <p14:tracePt t="2238" x="6384925" y="2727325"/>
          <p14:tracePt t="2254" x="5165725" y="2498725"/>
          <p14:tracePt t="2271" x="4283075" y="2498725"/>
          <p14:tracePt t="2288" x="3970338" y="2416175"/>
          <p14:tracePt t="2304" x="3954463" y="2416175"/>
          <p14:tracePt t="2321" x="3946525" y="2416175"/>
          <p14:tracePt t="2338" x="3924300" y="2392363"/>
          <p14:tracePt t="2354" x="3908425" y="2384425"/>
          <p14:tracePt t="2791" x="3946525" y="2400300"/>
          <p14:tracePt t="2799" x="4008438" y="2416175"/>
          <p14:tracePt t="2807" x="4084638" y="2438400"/>
          <p14:tracePt t="2822" x="4137025" y="2454275"/>
          <p14:tracePt t="2839" x="4206875" y="2476500"/>
          <p14:tracePt t="2855" x="4229100" y="2476500"/>
          <p14:tracePt t="2951" x="4237038" y="2476500"/>
          <p14:tracePt t="2960" x="4244975" y="2476500"/>
          <p14:tracePt t="3096" x="4198938" y="2476500"/>
          <p14:tracePt t="3104" x="4160838" y="2460625"/>
          <p14:tracePt t="3263" x="4244975" y="2460625"/>
          <p14:tracePt t="3271" x="4381500" y="2430463"/>
          <p14:tracePt t="3279" x="4465638" y="2430463"/>
          <p14:tracePt t="3288" x="4541838" y="2430463"/>
          <p14:tracePt t="3305" x="4678363" y="2430463"/>
          <p14:tracePt t="3322" x="4884738" y="2422525"/>
          <p14:tracePt t="3339" x="5189538" y="2378075"/>
          <p14:tracePt t="3355" x="5486400" y="2339975"/>
          <p14:tracePt t="3373" x="5668963" y="2286000"/>
          <p14:tracePt t="3389" x="5807075" y="2239963"/>
          <p14:tracePt t="3405" x="5851525" y="2217738"/>
          <p14:tracePt t="3511" x="5859463" y="2217738"/>
          <p14:tracePt t="3521" x="5889625" y="2217738"/>
          <p14:tracePt t="3531" x="5973763" y="2263775"/>
          <p14:tracePt t="3540" x="6057900" y="2354263"/>
          <p14:tracePt t="3555" x="6294438" y="2620963"/>
          <p14:tracePt t="3571" x="6446838" y="2743200"/>
          <p14:tracePt t="3588" x="6569075" y="2797175"/>
          <p14:tracePt t="3605" x="6645275" y="2827338"/>
          <p14:tracePt t="3622" x="6683375" y="2835275"/>
          <p14:tracePt t="3638" x="6713538" y="2827338"/>
          <p14:tracePt t="3655" x="6727825" y="2797175"/>
          <p14:tracePt t="3672" x="6751638" y="2727325"/>
          <p14:tracePt t="3688" x="6759575" y="2667000"/>
          <p14:tracePt t="3705" x="6759575" y="2636838"/>
          <p14:tracePt t="3722" x="6765925" y="2620963"/>
          <p14:tracePt t="3755" x="6773863" y="2620963"/>
          <p14:tracePt t="3775" x="6781800" y="2613025"/>
          <p14:tracePt t="3789" x="6804025" y="2606675"/>
          <p14:tracePt t="3805" x="6865938" y="2606675"/>
          <p14:tracePt t="3823" x="7010400" y="2606675"/>
          <p14:tracePt t="3839" x="7086600" y="2606675"/>
          <p14:tracePt t="3855" x="7185025" y="2606675"/>
          <p14:tracePt t="3873" x="7307263" y="2606675"/>
          <p14:tracePt t="3888" x="7467600" y="2606675"/>
          <p14:tracePt t="3905" x="7642225" y="2582863"/>
          <p14:tracePt t="3922" x="7788275" y="2552700"/>
          <p14:tracePt t="3938" x="7878763" y="2522538"/>
          <p14:tracePt t="3955" x="7924800" y="2476500"/>
          <p14:tracePt t="3972" x="7947025" y="2446338"/>
          <p14:tracePt t="3988" x="7954963" y="2430463"/>
          <p14:tracePt t="4005" x="7954963" y="2422525"/>
          <p14:tracePt t="4022" x="7954963" y="2384425"/>
          <p14:tracePt t="4038" x="7954963" y="2378075"/>
          <p14:tracePt t="4151" x="7947025" y="2378075"/>
          <p14:tracePt t="4161" x="7924800" y="2378075"/>
          <p14:tracePt t="4172" x="7902575" y="2378075"/>
          <p14:tracePt t="4188" x="7856538" y="2362200"/>
          <p14:tracePt t="4205" x="7802563" y="2354263"/>
          <p14:tracePt t="4223" x="7772400" y="2339975"/>
          <p14:tracePt t="4367" x="7772400" y="2332038"/>
          <p14:tracePt t="4377" x="7772400" y="2316163"/>
          <p14:tracePt t="4389" x="7788275" y="2286000"/>
          <p14:tracePt t="4405" x="7832725" y="2225675"/>
          <p14:tracePt t="4422" x="7924800" y="2141538"/>
          <p14:tracePt t="4439" x="7978775" y="2073275"/>
          <p14:tracePt t="4455" x="8008938" y="2041525"/>
          <p14:tracePt t="4472" x="8031163" y="2019300"/>
          <p14:tracePt t="4527" x="8039100" y="2019300"/>
          <p14:tracePt t="4535" x="8047038" y="2019300"/>
          <p14:tracePt t="4542" x="8054975" y="2019300"/>
          <p14:tracePt t="4555" x="8054975" y="2027238"/>
          <p14:tracePt t="4572" x="8061325" y="2035175"/>
          <p14:tracePt t="4589" x="8077200" y="2079625"/>
          <p14:tracePt t="4606" x="8077200" y="2117725"/>
          <p14:tracePt t="4623" x="8085138" y="2149475"/>
          <p14:tracePt t="4639" x="8085138" y="2155825"/>
          <p14:tracePt t="4655" x="8085138" y="2171700"/>
          <p14:tracePt t="4672" x="8085138" y="2187575"/>
          <p14:tracePt t="4688" x="8085138" y="2201863"/>
          <p14:tracePt t="4705" x="8085138" y="2232025"/>
          <p14:tracePt t="4722" x="8085138" y="2263775"/>
          <p14:tracePt t="4738" x="8085138" y="2286000"/>
          <p14:tracePt t="4755" x="8085138" y="2324100"/>
          <p14:tracePt t="4772" x="8093075" y="2362200"/>
          <p14:tracePt t="4789" x="8099425" y="2392363"/>
          <p14:tracePt t="4806" x="8107363" y="2416175"/>
          <p14:tracePt t="4823" x="8115300" y="2416175"/>
          <p14:tracePt t="4846" x="8123238" y="2416175"/>
          <p14:tracePt t="4855" x="8131175" y="2416175"/>
          <p14:tracePt t="4872" x="8145463" y="2416175"/>
          <p14:tracePt t="4889" x="8183563" y="2392363"/>
          <p14:tracePt t="4905" x="8229600" y="2362200"/>
          <p14:tracePt t="4922" x="8259763" y="2346325"/>
          <p14:tracePt t="4939" x="8283575" y="2339975"/>
          <p14:tracePt t="4955" x="8289925" y="2332038"/>
          <p14:tracePt t="4972" x="8297863" y="2332038"/>
          <p14:tracePt t="5040" x="8305800" y="2332038"/>
          <p14:tracePt t="5063" x="8313738" y="2332038"/>
          <p14:tracePt t="5073" x="8321675" y="2332038"/>
          <p14:tracePt t="5089" x="8328025" y="2332038"/>
          <p14:tracePt t="5106" x="8343900" y="2339975"/>
          <p14:tracePt t="5123" x="8359775" y="2339975"/>
          <p14:tracePt t="5139" x="8382000" y="2354263"/>
          <p14:tracePt t="5191" x="8389938" y="2354263"/>
          <p14:tracePt t="5201" x="8397875" y="2354263"/>
          <p14:tracePt t="5210" x="8404225" y="2354263"/>
          <p14:tracePt t="5222" x="8420100" y="2339975"/>
          <p14:tracePt t="5239" x="8428038" y="2301875"/>
          <p14:tracePt t="5255" x="8428038" y="2255838"/>
          <p14:tracePt t="5272" x="8442325" y="2217738"/>
          <p14:tracePt t="5289" x="8458200" y="2187575"/>
          <p14:tracePt t="5305" x="8458200" y="2163763"/>
          <p14:tracePt t="5323" x="8466138" y="2155825"/>
          <p14:tracePt t="5339" x="8466138" y="2149475"/>
          <p14:tracePt t="5358" x="8474075" y="2149475"/>
          <p14:tracePt t="5375" x="8480425" y="2149475"/>
          <p14:tracePt t="5389" x="8496300" y="2149475"/>
          <p14:tracePt t="5405" x="8534400" y="2149475"/>
          <p14:tracePt t="5422" x="8640763" y="2217738"/>
          <p14:tracePt t="5439" x="8732838" y="2278063"/>
          <p14:tracePt t="5456" x="8778875" y="2301875"/>
          <p14:tracePt t="5472" x="8793163" y="2308225"/>
          <p14:tracePt t="5489" x="8809038" y="2308225"/>
          <p14:tracePt t="5505" x="8816975" y="2301875"/>
          <p14:tracePt t="5522" x="8839200" y="2247900"/>
          <p14:tracePt t="5539" x="8839200" y="2193925"/>
          <p14:tracePt t="5555" x="8839200" y="2141538"/>
          <p14:tracePt t="5572" x="8839200" y="2111375"/>
          <p14:tracePt t="5646" x="8839200" y="2103438"/>
          <p14:tracePt t="5662" x="8855075" y="2111375"/>
          <p14:tracePt t="5670" x="8861425" y="2149475"/>
          <p14:tracePt t="5678" x="8877300" y="2217738"/>
          <p14:tracePt t="5689" x="8893175" y="2270125"/>
          <p14:tracePt t="5705" x="8899525" y="2370138"/>
          <p14:tracePt t="5722" x="8907463" y="2392363"/>
          <p14:tracePt t="5791" x="8907463" y="2354263"/>
          <p14:tracePt t="5798" x="8915400" y="2293938"/>
          <p14:tracePt t="5807" x="8931275" y="2225675"/>
          <p14:tracePt t="5822" x="8945563" y="2095500"/>
          <p14:tracePt t="5839" x="8991600" y="1989138"/>
          <p14:tracePt t="5856" x="9021763" y="1912938"/>
          <p14:tracePt t="5872" x="9045575" y="1866900"/>
          <p14:tracePt t="5889" x="9051925" y="1858963"/>
          <p14:tracePt t="5975" x="9045575" y="1874838"/>
          <p14:tracePt t="5983" x="9021763" y="1905000"/>
          <p14:tracePt t="5993" x="9013825" y="1920875"/>
          <p14:tracePt t="6007" x="8961438" y="1958975"/>
          <p14:tracePt t="6023" x="8899525" y="1997075"/>
          <p14:tracePt t="6039" x="8869363" y="2003425"/>
          <p14:tracePt t="6904" x="8861425" y="2003425"/>
          <p14:tracePt t="6920" x="8847138" y="2003425"/>
          <p14:tracePt t="6929" x="8801100" y="2041525"/>
          <p14:tracePt t="6939" x="8755063" y="2103438"/>
          <p14:tracePt t="6956" x="8618538" y="2255838"/>
          <p14:tracePt t="6973" x="8458200" y="2438400"/>
          <p14:tracePt t="6990" x="8251825" y="2613025"/>
          <p14:tracePt t="7006" x="7993063" y="2797175"/>
          <p14:tracePt t="7023" x="7840663" y="2903538"/>
          <p14:tracePt t="7040" x="7718425" y="2963863"/>
          <p14:tracePt t="7057" x="7597775" y="3001963"/>
          <p14:tracePt t="7073" x="7475538" y="3025775"/>
          <p14:tracePt t="7090" x="7369175" y="3040063"/>
          <p14:tracePt t="7107" x="7285038" y="3048000"/>
          <p14:tracePt t="7124" x="7200900" y="3063875"/>
          <p14:tracePt t="7140" x="7146925" y="3063875"/>
          <p14:tracePt t="7157" x="7094538" y="3063875"/>
          <p14:tracePt t="7174" x="7026275" y="3063875"/>
          <p14:tracePt t="7191" x="6980238" y="3070225"/>
          <p14:tracePt t="7207" x="6956425" y="3070225"/>
          <p14:tracePt t="7223" x="6934200" y="3070225"/>
          <p14:tracePt t="7240" x="6918325" y="3078163"/>
          <p14:tracePt t="7257" x="6904038" y="3078163"/>
          <p14:tracePt t="7273" x="6888163" y="3094038"/>
          <p14:tracePt t="7290" x="6850063" y="3101975"/>
          <p14:tracePt t="7306" x="6819900" y="3124200"/>
          <p14:tracePt t="7323" x="6773863" y="3146425"/>
          <p14:tracePt t="7339" x="6751638" y="3154363"/>
          <p14:tracePt t="7356" x="6713538" y="3178175"/>
          <p14:tracePt t="7373" x="6705600" y="3184525"/>
          <p14:tracePt t="7389" x="6697663" y="3184525"/>
          <p14:tracePt t="7406" x="6683375" y="3200400"/>
          <p14:tracePt t="7480" x="6675438" y="3200400"/>
          <p14:tracePt t="7488" x="6675438" y="3208338"/>
          <p14:tracePt t="7496" x="6667500" y="3216275"/>
          <p14:tracePt t="7507" x="6667500" y="3222625"/>
          <p14:tracePt t="7523" x="6659563" y="3222625"/>
          <p14:tracePt t="7540" x="6659563" y="3230563"/>
          <p14:tracePt t="7557" x="6651625" y="3238500"/>
          <p14:tracePt t="7573" x="6645275" y="3254375"/>
          <p14:tracePt t="7590" x="6637338" y="3268663"/>
          <p14:tracePt t="7607" x="6629400" y="3268663"/>
          <p14:tracePt t="7623" x="6613525" y="3292475"/>
          <p14:tracePt t="7640" x="6607175" y="3298825"/>
          <p14:tracePt t="7657" x="6599238" y="3314700"/>
          <p14:tracePt t="7673" x="6591300" y="3314700"/>
          <p14:tracePt t="7690" x="6583363" y="3330575"/>
          <p14:tracePt t="7706" x="6569075" y="3344863"/>
          <p14:tracePt t="7723" x="6561138" y="3352800"/>
          <p14:tracePt t="7740" x="6545263" y="3368675"/>
          <p14:tracePt t="7757" x="6530975" y="3375025"/>
          <p14:tracePt t="7773" x="6507163" y="3390900"/>
          <p14:tracePt t="7790" x="6484938" y="3413125"/>
          <p14:tracePt t="7806" x="6454775" y="3429000"/>
          <p14:tracePt t="7823" x="6400800" y="3451225"/>
          <p14:tracePt t="7840" x="6332538" y="3482975"/>
          <p14:tracePt t="7856" x="6226175" y="3513138"/>
          <p14:tracePt t="7873" x="6073775" y="3535363"/>
          <p14:tracePt t="7890" x="5867400" y="3551238"/>
          <p14:tracePt t="7906" x="5661025" y="3551238"/>
          <p14:tracePt t="7923" x="5432425" y="3551238"/>
          <p14:tracePt t="7940" x="5165725" y="3551238"/>
          <p14:tracePt t="7956" x="4945063" y="3551238"/>
          <p14:tracePt t="7973" x="4724400" y="3543300"/>
          <p14:tracePt t="7990" x="4351338" y="3497263"/>
          <p14:tracePt t="8006" x="4144963" y="3451225"/>
          <p14:tracePt t="8023" x="3954463" y="3382963"/>
          <p14:tracePt t="8040" x="3817938" y="3344863"/>
          <p14:tracePt t="8057" x="3725863" y="3322638"/>
          <p14:tracePt t="8074" x="3627438" y="3292475"/>
          <p14:tracePt t="8090" x="3559175" y="3268663"/>
          <p14:tracePt t="8107" x="3489325" y="3254375"/>
          <p14:tracePt t="8123" x="3444875" y="3230563"/>
          <p14:tracePt t="8140" x="3390900" y="3222625"/>
          <p14:tracePt t="8157" x="3330575" y="3216275"/>
          <p14:tracePt t="8173" x="3306763" y="3216275"/>
          <p14:tracePt t="8263" x="3298825" y="3222625"/>
          <p14:tracePt t="8271" x="3298825" y="3230563"/>
          <p14:tracePt t="8280" x="3306763" y="3254375"/>
          <p14:tracePt t="8290" x="3336925" y="3284538"/>
          <p14:tracePt t="8307" x="3406775" y="3322638"/>
          <p14:tracePt t="8323" x="3505200" y="3336925"/>
          <p14:tracePt t="8340" x="3635375" y="3344863"/>
          <p14:tracePt t="8343" x="3717925" y="3344863"/>
          <p14:tracePt t="8357" x="3802063" y="3344863"/>
          <p14:tracePt t="8374" x="4054475" y="3322638"/>
          <p14:tracePt t="8390" x="4137025" y="3306763"/>
          <p14:tracePt t="8407" x="4381500" y="3230563"/>
          <p14:tracePt t="8424" x="4518025" y="3192463"/>
          <p14:tracePt t="8440" x="4602163" y="3170238"/>
          <p14:tracePt t="8457" x="4670425" y="3146425"/>
          <p14:tracePt t="8473" x="4716463" y="3140075"/>
          <p14:tracePt t="8490" x="4762500" y="3132138"/>
          <p14:tracePt t="8506" x="4838700" y="3132138"/>
          <p14:tracePt t="8523" x="4991100" y="3132138"/>
          <p14:tracePt t="8540" x="5165725" y="3140075"/>
          <p14:tracePt t="8556" x="5432425" y="3178175"/>
          <p14:tracePt t="8573" x="5737225" y="3238500"/>
          <p14:tracePt t="8590" x="6149975" y="3344863"/>
          <p14:tracePt t="8606" x="6354763" y="3360738"/>
          <p14:tracePt t="8623" x="6530975" y="3375025"/>
          <p14:tracePt t="8640" x="6637338" y="3375025"/>
          <p14:tracePt t="8657" x="6683375" y="3375025"/>
          <p14:tracePt t="8674" x="6697663" y="3368675"/>
          <p14:tracePt t="8691" x="6705600" y="3322638"/>
          <p14:tracePt t="8707" x="6705600" y="3230563"/>
          <p14:tracePt t="8724" x="6705600" y="3184525"/>
          <p14:tracePt t="8740" x="6705600" y="3154363"/>
          <p14:tracePt t="8757" x="6705600" y="3140075"/>
          <p14:tracePt t="8774" x="6705600" y="3124200"/>
          <p14:tracePt t="8790" x="6705600" y="3108325"/>
          <p14:tracePt t="8871" x="6713538" y="3108325"/>
          <p14:tracePt t="8895" x="6727825" y="3116263"/>
          <p14:tracePt t="8904" x="6727825" y="3132138"/>
          <p14:tracePt t="8912" x="6727825" y="3162300"/>
          <p14:tracePt t="8924" x="6727825" y="3200400"/>
          <p14:tracePt t="8941" x="6751638" y="3230563"/>
          <p14:tracePt t="8957" x="6759575" y="3254375"/>
          <p14:tracePt t="8974" x="6773863" y="3260725"/>
          <p14:tracePt t="9031" x="6804025" y="3260725"/>
          <p14:tracePt t="9040" x="6842125" y="3230563"/>
          <p14:tracePt t="9048" x="6873875" y="3200400"/>
          <p14:tracePt t="9057" x="6918325" y="3170238"/>
          <p14:tracePt t="9074" x="6988175" y="3116263"/>
          <p14:tracePt t="9091" x="7078663" y="3070225"/>
          <p14:tracePt t="9107" x="7132638" y="3040063"/>
          <p14:tracePt t="9124" x="7178675" y="3032125"/>
          <p14:tracePt t="9141" x="7185025" y="3032125"/>
          <p14:tracePt t="9159" x="7192963" y="3032125"/>
          <p14:tracePt t="9176" x="7200900" y="3032125"/>
          <p14:tracePt t="9200" x="7216775" y="3032125"/>
          <p14:tracePt t="9208" x="7231063" y="3055938"/>
          <p14:tracePt t="9224" x="7277100" y="3154363"/>
          <p14:tracePt t="9241" x="7323138" y="3238500"/>
          <p14:tracePt t="9257" x="7361238" y="3330575"/>
          <p14:tracePt t="9274" x="7369175" y="3352800"/>
          <p14:tracePt t="9291" x="7375525" y="3352800"/>
          <p14:tracePt t="9367" x="7375525" y="3344863"/>
          <p14:tracePt t="9377" x="7375525" y="3314700"/>
          <p14:tracePt t="9391" x="7375525" y="3284538"/>
          <p14:tracePt t="9407" x="7375525" y="3268663"/>
          <p14:tracePt t="9424" x="7375525" y="3260725"/>
          <p14:tracePt t="9807" x="7375525" y="3276600"/>
          <p14:tracePt t="9823" x="7375525" y="3292475"/>
          <p14:tracePt t="9835" x="7375525" y="3298825"/>
          <p14:tracePt t="9848" x="7375525" y="3314700"/>
          <p14:tracePt t="9858" x="7375525" y="3322638"/>
          <p14:tracePt t="9874" x="7375525" y="3336925"/>
          <p14:tracePt t="9908" x="7375525" y="3344863"/>
          <p14:tracePt t="9927" x="7375525" y="3352800"/>
          <p14:tracePt t="9941" x="7375525" y="3360738"/>
          <p14:tracePt t="9958" x="7375525" y="3368675"/>
          <p14:tracePt t="9976" x="7375525" y="3375025"/>
          <p14:tracePt t="9992" x="7361238" y="3375025"/>
          <p14:tracePt t="10008" x="7323138" y="3375025"/>
          <p14:tracePt t="10024" x="7277100" y="3375025"/>
          <p14:tracePt t="10041" x="7254875" y="3375025"/>
          <p14:tracePt t="10058" x="7223125" y="3368675"/>
          <p14:tracePt t="10135" x="7216775" y="3375025"/>
          <p14:tracePt t="10806" x="7216775" y="3390900"/>
          <p14:tracePt t="10910" x="7216775" y="3398838"/>
          <p14:tracePt t="15313" x="7223125" y="3330575"/>
          <p14:tracePt t="15321" x="7246938" y="3276600"/>
          <p14:tracePt t="15329" x="7254875" y="3254375"/>
          <p14:tracePt t="15343" x="7292975" y="3154363"/>
          <p14:tracePt t="15360" x="7331075" y="3063875"/>
          <p14:tracePt t="15376" x="7337425" y="3009900"/>
          <p14:tracePt t="15393" x="7353300" y="2941638"/>
          <p14:tracePt t="15410" x="7361238" y="2887663"/>
          <p14:tracePt t="15426" x="7361238" y="2841625"/>
          <p14:tracePt t="15443" x="7361238" y="2803525"/>
          <p14:tracePt t="15459" x="7361238" y="2765425"/>
          <p14:tracePt t="15476" x="7353300" y="2713038"/>
          <p14:tracePt t="15493" x="7323138" y="2667000"/>
          <p14:tracePt t="15509" x="7299325" y="2628900"/>
          <p14:tracePt t="15526" x="7261225" y="2582863"/>
          <p14:tracePt t="15543" x="7239000" y="2574925"/>
          <p14:tracePt t="15559" x="7223125" y="2560638"/>
          <p14:tracePt t="15576" x="7200900" y="2552700"/>
          <p14:tracePt t="15593" x="7185025" y="2552700"/>
          <p14:tracePt t="15610" x="7178675" y="2536825"/>
          <p14:tracePt t="15626" x="7170738" y="2522538"/>
          <p14:tracePt t="15643" x="7170738" y="2492375"/>
          <p14:tracePt t="15659" x="7170738" y="2430463"/>
          <p14:tracePt t="15676" x="7170738" y="2370138"/>
          <p14:tracePt t="15693" x="7170738" y="2332038"/>
          <p14:tracePt t="15710" x="7170738" y="2293938"/>
          <p14:tracePt t="15726" x="7170738" y="2278063"/>
          <p14:tracePt t="15743" x="7178675" y="2239963"/>
          <p14:tracePt t="15760" x="7200900" y="2209800"/>
          <p14:tracePt t="15776" x="7208838" y="2193925"/>
          <p14:tracePt t="15793" x="7223125" y="2171700"/>
          <p14:tracePt t="15809" x="7254875" y="2133600"/>
          <p14:tracePt t="15826" x="7292975" y="2111375"/>
          <p14:tracePt t="15843" x="7337425" y="2079625"/>
          <p14:tracePt t="15860" x="7391400" y="2041525"/>
          <p14:tracePt t="15876" x="7451725" y="2003425"/>
          <p14:tracePt t="15893" x="7521575" y="1973263"/>
          <p14:tracePt t="15910" x="7589838" y="1935163"/>
          <p14:tracePt t="15926" x="7704138" y="1897063"/>
          <p14:tracePt t="15943" x="7856538" y="1866900"/>
          <p14:tracePt t="15960" x="7970838" y="1858963"/>
          <p14:tracePt t="15976" x="8077200" y="1836738"/>
          <p14:tracePt t="15993" x="8175625" y="1828800"/>
          <p14:tracePt t="16010" x="8237538" y="1828800"/>
          <p14:tracePt t="16026" x="8267700" y="1828800"/>
          <p14:tracePt t="16043" x="8275638" y="1828800"/>
          <p14:tracePt t="16060" x="8289925" y="1828800"/>
          <p14:tracePt t="16076" x="8297863" y="1828800"/>
          <p14:tracePt t="16093" x="8321675" y="1836738"/>
          <p14:tracePt t="16111" x="8374063" y="1858963"/>
          <p14:tracePt t="16126" x="8404225" y="1874838"/>
          <p14:tracePt t="16143" x="8488363" y="1943100"/>
          <p14:tracePt t="16160" x="8518525" y="1973263"/>
          <p14:tracePt t="16176" x="8580438" y="2019300"/>
          <p14:tracePt t="16193" x="8648700" y="2065338"/>
          <p14:tracePt t="16210" x="8694738" y="2095500"/>
          <p14:tracePt t="16226" x="8709025" y="2117725"/>
          <p14:tracePt t="16243" x="8724900" y="2149475"/>
          <p14:tracePt t="16260" x="8732838" y="2193925"/>
          <p14:tracePt t="16276" x="8732838" y="2247900"/>
          <p14:tracePt t="16293" x="8740775" y="2308225"/>
          <p14:tracePt t="16311" x="8740775" y="2392363"/>
          <p14:tracePt t="16326" x="8740775" y="2430463"/>
          <p14:tracePt t="16343" x="8686800" y="2498725"/>
          <p14:tracePt t="16360" x="8626475" y="2536825"/>
          <p14:tracePt t="16376" x="8534400" y="2590800"/>
          <p14:tracePt t="16393" x="8428038" y="2606675"/>
          <p14:tracePt t="16410" x="8283575" y="2613025"/>
          <p14:tracePt t="16426" x="8123238" y="2613025"/>
          <p14:tracePt t="16443" x="7962900" y="2613025"/>
          <p14:tracePt t="16460" x="7840663" y="2613025"/>
          <p14:tracePt t="16476" x="7756525" y="2613025"/>
          <p14:tracePt t="16493" x="7712075" y="2613025"/>
          <p14:tracePt t="16510" x="7704138" y="2613025"/>
          <p14:tracePt t="16526" x="7704138" y="2606675"/>
          <p14:tracePt t="16543" x="7696200" y="2568575"/>
          <p14:tracePt t="16560" x="7680325" y="2506663"/>
          <p14:tracePt t="16576" x="7680325" y="2416175"/>
          <p14:tracePt t="16593" x="7680325" y="2324100"/>
          <p14:tracePt t="16610" x="7688263" y="2209800"/>
          <p14:tracePt t="16626" x="7742238" y="2095500"/>
          <p14:tracePt t="16643" x="7794625" y="1981200"/>
          <p14:tracePt t="16659" x="7878763" y="1897063"/>
          <p14:tracePt t="16676" x="7978775" y="1836738"/>
          <p14:tracePt t="16693" x="8099425" y="1782763"/>
          <p14:tracePt t="16710" x="8229600" y="1722438"/>
          <p14:tracePt t="16726" x="8412163" y="1692275"/>
          <p14:tracePt t="16743" x="8542338" y="1668463"/>
          <p14:tracePt t="16760" x="8664575" y="1654175"/>
          <p14:tracePt t="16776" x="8778875" y="1654175"/>
          <p14:tracePt t="16793" x="8869363" y="1654175"/>
          <p14:tracePt t="16813" x="8899525" y="1654175"/>
          <p14:tracePt t="16827" x="8937625" y="1654175"/>
          <p14:tracePt t="16831" x="8945563" y="1668463"/>
          <p14:tracePt t="16843" x="8961438" y="1676400"/>
          <p14:tracePt t="16860" x="8999538" y="1730375"/>
          <p14:tracePt t="16877" x="9021763" y="1798638"/>
          <p14:tracePt t="16893" x="9045575" y="1920875"/>
          <p14:tracePt t="16910" x="9067800" y="2041525"/>
          <p14:tracePt t="16927" x="9067800" y="2225675"/>
          <p14:tracePt t="16943" x="9067800" y="2316163"/>
          <p14:tracePt t="16960" x="9067800" y="2370138"/>
          <p14:tracePt t="16977" x="9029700" y="2416175"/>
          <p14:tracePt t="16994" x="8975725" y="2438400"/>
          <p14:tracePt t="17012" x="8899525" y="2460625"/>
          <p14:tracePt t="17027" x="8785225" y="2468563"/>
          <p14:tracePt t="17044" x="8694738" y="2468563"/>
          <p14:tracePt t="17060" x="8610600" y="2468563"/>
          <p14:tracePt t="17077" x="8550275" y="2468563"/>
          <p14:tracePt t="17094" x="8488363" y="2468563"/>
          <p14:tracePt t="17111" x="8458200" y="2468563"/>
          <p14:tracePt t="17127" x="8435975" y="2454275"/>
          <p14:tracePt t="17144" x="8420100" y="2438400"/>
          <p14:tracePt t="17160" x="8404225" y="2400300"/>
          <p14:tracePt t="17177" x="8404225" y="2346325"/>
          <p14:tracePt t="17194" x="8404225" y="2255838"/>
          <p14:tracePt t="17211" x="8404225" y="2133600"/>
          <p14:tracePt t="17227" x="8428038" y="2035175"/>
          <p14:tracePt t="17244" x="8474075" y="1935163"/>
          <p14:tracePt t="17260" x="8534400" y="1844675"/>
          <p14:tracePt t="17277" x="8602663" y="1774825"/>
          <p14:tracePt t="17293" x="8694738" y="1730375"/>
          <p14:tracePt t="17310" x="8861425" y="1684338"/>
          <p14:tracePt t="17327" x="8937625" y="1684338"/>
          <p14:tracePt t="17343" x="8999538" y="1684338"/>
          <p14:tracePt t="17360" x="9029700" y="1684338"/>
          <p14:tracePt t="17377" x="9051925" y="1692275"/>
          <p14:tracePt t="17393" x="9090025" y="1714500"/>
          <p14:tracePt t="17410" x="9113838" y="1730375"/>
          <p14:tracePt t="17427" x="9151938" y="1828800"/>
          <p14:tracePt t="17443" x="9190038" y="1973263"/>
          <p14:tracePt t="17460" x="9204325" y="2125663"/>
          <p14:tracePt t="17477" x="9204325" y="2278063"/>
          <p14:tracePt t="17493" x="9204325" y="2362200"/>
          <p14:tracePt t="17510" x="9190038" y="2438400"/>
          <p14:tracePt t="17527" x="9105900" y="2522538"/>
          <p14:tracePt t="17543" x="9021763" y="2536825"/>
          <p14:tracePt t="17560" x="8899525" y="2536825"/>
          <p14:tracePt t="17577" x="8785225" y="2536825"/>
          <p14:tracePt t="17593" x="8670925" y="2506663"/>
          <p14:tracePt t="17610" x="8602663" y="2476500"/>
          <p14:tracePt t="17627" x="8526463" y="2438400"/>
          <p14:tracePt t="17643" x="8488363" y="2392363"/>
          <p14:tracePt t="17660" x="8474075" y="2332038"/>
          <p14:tracePt t="17677" x="8474075" y="2247900"/>
          <p14:tracePt t="17693" x="8474075" y="2155825"/>
          <p14:tracePt t="17710" x="8488363" y="2095500"/>
          <p14:tracePt t="17727" x="8550275" y="1989138"/>
          <p14:tracePt t="17744" x="8602663" y="1935163"/>
          <p14:tracePt t="17760" x="8670925" y="1897063"/>
          <p14:tracePt t="17777" x="8755063" y="1882775"/>
          <p14:tracePt t="17793" x="8847138" y="1882775"/>
          <p14:tracePt t="17810" x="8907463" y="1882775"/>
          <p14:tracePt t="17827" x="8945563" y="1882775"/>
          <p14:tracePt t="17843" x="8983663" y="1897063"/>
          <p14:tracePt t="17846" x="8999538" y="1905000"/>
          <p14:tracePt t="17860" x="9013825" y="1912938"/>
          <p14:tracePt t="17877" x="9051925" y="1935163"/>
          <p14:tracePt t="17894" x="9097963" y="1973263"/>
          <p14:tracePt t="17910" x="9128125" y="2057400"/>
          <p14:tracePt t="17927" x="9159875" y="2179638"/>
          <p14:tracePt t="17943" x="9182100" y="2293938"/>
          <p14:tracePt t="17961" x="9197975" y="2370138"/>
          <p14:tracePt t="17977" x="9197975" y="2430463"/>
          <p14:tracePt t="17994" x="9197975" y="2484438"/>
          <p14:tracePt t="18011" x="9197975" y="2530475"/>
          <p14:tracePt t="18027" x="9190038" y="2544763"/>
          <p14:tracePt t="18045" x="9174163" y="2552700"/>
          <p14:tracePt t="18061" x="9166225" y="2560638"/>
          <p14:tracePt t="18077" x="9151938" y="2560638"/>
          <p14:tracePt t="18095" x="9128125" y="2560638"/>
          <p14:tracePt t="18127" x="9121775" y="2560638"/>
          <p14:tracePt t="18464" x="9113838" y="2552700"/>
          <p14:tracePt t="18471" x="9083675" y="2536825"/>
          <p14:tracePt t="18480" x="9037638" y="2530475"/>
          <p14:tracePt t="18494" x="8983663" y="2514600"/>
          <p14:tracePt t="18511" x="8801100" y="2460625"/>
          <p14:tracePt t="18527" x="8785225" y="2454275"/>
          <p14:tracePt t="18697" x="8778875" y="2454275"/>
          <p14:tracePt t="18706" x="8770938" y="2446338"/>
          <p14:tracePt t="18717" x="8747125" y="2438400"/>
          <p14:tracePt t="18727" x="8740775" y="2438400"/>
          <p14:tracePt t="18744" x="8724900" y="2430463"/>
          <p14:tracePt t="18761" x="8716963" y="2430463"/>
          <p14:tracePt t="18794" x="8702675" y="2430463"/>
          <p14:tracePt t="18815" x="8694738" y="2430463"/>
          <p14:tracePt t="18827" x="8686800" y="2438400"/>
          <p14:tracePt t="18844" x="8656638" y="2476500"/>
          <p14:tracePt t="18846" x="8640763" y="2492375"/>
          <p14:tracePt t="18860" x="8626475" y="2522538"/>
          <p14:tracePt t="18877" x="8550275" y="2620963"/>
          <p14:tracePt t="18894" x="8466138" y="2751138"/>
          <p14:tracePt t="18910" x="8335963" y="2963863"/>
          <p14:tracePt t="18927" x="8267700" y="3086100"/>
          <p14:tracePt t="18944" x="8229600" y="3154363"/>
          <p14:tracePt t="18960" x="8207375" y="3192463"/>
          <p14:tracePt t="18977" x="8207375" y="3216275"/>
          <p14:tracePt t="20217" x="8191500" y="3216275"/>
          <p14:tracePt t="20551" x="8183563" y="3222625"/>
          <p14:tracePt t="20591" x="8183563" y="3230563"/>
          <p14:tracePt t="20599" x="8183563" y="3238500"/>
          <p14:tracePt t="20615" x="8183563" y="3246438"/>
          <p14:tracePt t="20624" x="8183563" y="3260725"/>
          <p14:tracePt t="20631" x="8191500" y="3260725"/>
          <p14:tracePt t="20647" x="8191500" y="3268663"/>
          <p14:tracePt t="21751" x="8183563" y="3268663"/>
          <p14:tracePt t="21767" x="8169275" y="3268663"/>
          <p14:tracePt t="21783" x="8161338" y="3268663"/>
          <p14:tracePt t="21791" x="8153400" y="3268663"/>
          <p14:tracePt t="21809" x="8145463" y="3268663"/>
          <p14:tracePt t="21815" x="8137525" y="3268663"/>
          <p14:tracePt t="21829" x="8131175" y="3260725"/>
          <p14:tracePt t="21847" x="8123238" y="3260725"/>
          <p14:tracePt t="21863" x="8099425" y="3260725"/>
          <p14:tracePt t="21878" x="8077200" y="3268663"/>
          <p14:tracePt t="21895" x="8047038" y="3292475"/>
          <p14:tracePt t="21912" x="8016875" y="3314700"/>
          <p14:tracePt t="21929" x="7985125" y="3330575"/>
          <p14:tracePt t="21945" x="7947025" y="3352800"/>
          <p14:tracePt t="21962" x="7908925" y="3368675"/>
          <p14:tracePt t="21979" x="7856538" y="3382963"/>
          <p14:tracePt t="21995" x="7810500" y="3390900"/>
          <p14:tracePt t="22012" x="7734300" y="3406775"/>
          <p14:tracePt t="22029" x="7658100" y="3413125"/>
          <p14:tracePt t="22045" x="7597775" y="3421063"/>
          <p14:tracePt t="22063" x="7505700" y="3444875"/>
          <p14:tracePt t="22079" x="7451725" y="3451225"/>
          <p14:tracePt t="22096" x="7391400" y="3451225"/>
          <p14:tracePt t="22112" x="7331075" y="3467100"/>
          <p14:tracePt t="22129" x="7285038" y="3475038"/>
          <p14:tracePt t="22145" x="7223125" y="3475038"/>
          <p14:tracePt t="22162" x="7146925" y="3475038"/>
          <p14:tracePt t="22179" x="7102475" y="3475038"/>
          <p14:tracePt t="22195" x="7064375" y="3475038"/>
          <p14:tracePt t="22212" x="7018338" y="3475038"/>
          <p14:tracePt t="22229" x="6972300" y="3475038"/>
          <p14:tracePt t="22245" x="6942138" y="3467100"/>
          <p14:tracePt t="22263" x="6888163" y="3467100"/>
          <p14:tracePt t="22279" x="6842125" y="3467100"/>
          <p14:tracePt t="22295" x="6789738" y="3459163"/>
          <p14:tracePt t="22312" x="6727825" y="3459163"/>
          <p14:tracePt t="22329" x="6667500" y="3436938"/>
          <p14:tracePt t="22345" x="6629400" y="3436938"/>
          <p14:tracePt t="22362" x="6591300" y="3436938"/>
          <p14:tracePt t="22379" x="6575425" y="3429000"/>
          <p14:tracePt t="22395" x="6553200" y="3413125"/>
          <p14:tracePt t="22429" x="6537325" y="3413125"/>
          <p14:tracePt t="22447" x="6530975" y="3406775"/>
          <p14:tracePt t="22487" x="6515100" y="3406775"/>
          <p14:tracePt t="22503" x="6507163" y="3406775"/>
          <p14:tracePt t="22535" x="6507163" y="3398838"/>
          <p14:tracePt t="22551" x="6507163" y="3390900"/>
          <p14:tracePt t="22560" x="6499225" y="3368675"/>
          <p14:tracePt t="22569" x="6484938" y="3330575"/>
          <p14:tracePt t="22579" x="6477000" y="3306763"/>
          <p14:tracePt t="22596" x="6477000" y="3268663"/>
          <p14:tracePt t="22612" x="6477000" y="3222625"/>
          <p14:tracePt t="22629" x="6469063" y="3184525"/>
          <p14:tracePt t="22647" x="6469063" y="3132138"/>
          <p14:tracePt t="22663" x="6469063" y="3086100"/>
          <p14:tracePt t="22679" x="6492875" y="3009900"/>
          <p14:tracePt t="22696" x="6499225" y="2979738"/>
          <p14:tracePt t="22712" x="6523038" y="2949575"/>
          <p14:tracePt t="22729" x="6553200" y="2917825"/>
          <p14:tracePt t="22746" x="6575425" y="2903538"/>
          <p14:tracePt t="22763" x="6607175" y="2879725"/>
          <p14:tracePt t="22779" x="6659563" y="2857500"/>
          <p14:tracePt t="22796" x="6697663" y="2849563"/>
          <p14:tracePt t="22812" x="6751638" y="2827338"/>
          <p14:tracePt t="22829" x="6819900" y="2797175"/>
          <p14:tracePt t="22845" x="6896100" y="2789238"/>
          <p14:tracePt t="22862" x="7086600" y="2751138"/>
          <p14:tracePt t="22878" x="7208838" y="2735263"/>
          <p14:tracePt t="22895" x="7315200" y="2720975"/>
          <p14:tracePt t="22912" x="7391400" y="2720975"/>
          <p14:tracePt t="22928" x="7451725" y="2720975"/>
          <p14:tracePt t="22945" x="7497763" y="2720975"/>
          <p14:tracePt t="22962" x="7527925" y="2720975"/>
          <p14:tracePt t="22978" x="7559675" y="2727325"/>
          <p14:tracePt t="22995" x="7597775" y="2751138"/>
          <p14:tracePt t="23012" x="7642225" y="2759075"/>
          <p14:tracePt t="23028" x="7673975" y="2781300"/>
          <p14:tracePt t="23045" x="7688263" y="2789238"/>
          <p14:tracePt t="23062" x="7712075" y="2811463"/>
          <p14:tracePt t="23078" x="7772400" y="2887663"/>
          <p14:tracePt t="23095" x="7794625" y="2925763"/>
          <p14:tracePt t="23112" x="7802563" y="2955925"/>
          <p14:tracePt t="23128" x="7818438" y="2987675"/>
          <p14:tracePt t="23145" x="7818438" y="3009900"/>
          <p14:tracePt t="23162" x="7826375" y="3048000"/>
          <p14:tracePt t="23179" x="7826375" y="3086100"/>
          <p14:tracePt t="23196" x="7826375" y="3124200"/>
          <p14:tracePt t="23212" x="7826375" y="3170238"/>
          <p14:tracePt t="23229" x="7826375" y="3192463"/>
          <p14:tracePt t="23247" x="7826375" y="3230563"/>
          <p14:tracePt t="23262" x="7818438" y="3254375"/>
          <p14:tracePt t="23279" x="7780338" y="3330575"/>
          <p14:tracePt t="23296" x="7756525" y="3368675"/>
          <p14:tracePt t="23312" x="7718425" y="3413125"/>
          <p14:tracePt t="23329" x="7704138" y="3421063"/>
          <p14:tracePt t="23346" x="7673975" y="3444875"/>
          <p14:tracePt t="23362" x="7642225" y="3459163"/>
          <p14:tracePt t="23380" x="7612063" y="3482975"/>
          <p14:tracePt t="23396" x="7559675" y="3505200"/>
          <p14:tracePt t="23413" x="7505700" y="3513138"/>
          <p14:tracePt t="23429" x="7429500" y="3535363"/>
          <p14:tracePt t="23447" x="7299325" y="3573463"/>
          <p14:tracePt t="23462" x="7208838" y="3603625"/>
          <p14:tracePt t="23479" x="7102475" y="3611563"/>
          <p14:tracePt t="23496" x="6994525" y="3619500"/>
          <p14:tracePt t="23513" x="6880225" y="3641725"/>
          <p14:tracePt t="23529" x="6789738" y="3641725"/>
          <p14:tracePt t="23546" x="6705600" y="3641725"/>
          <p14:tracePt t="23563" x="6659563" y="3641725"/>
          <p14:tracePt t="23579" x="6613525" y="3641725"/>
          <p14:tracePt t="23597" x="6591300" y="3619500"/>
          <p14:tracePt t="23612" x="6575425" y="3611563"/>
          <p14:tracePt t="23629" x="6553200" y="3597275"/>
          <p14:tracePt t="23646" x="6530975" y="3535363"/>
          <p14:tracePt t="23662" x="6515100" y="3482975"/>
          <p14:tracePt t="23679" x="6507163" y="3421063"/>
          <p14:tracePt t="23696" x="6507163" y="3360738"/>
          <p14:tracePt t="23712" x="6507163" y="3268663"/>
          <p14:tracePt t="23729" x="6507163" y="3216275"/>
          <p14:tracePt t="23746" x="6523038" y="3146425"/>
          <p14:tracePt t="23762" x="6553200" y="3070225"/>
          <p14:tracePt t="23779" x="6575425" y="3025775"/>
          <p14:tracePt t="23796" x="6621463" y="2987675"/>
          <p14:tracePt t="23813" x="6645275" y="2971800"/>
          <p14:tracePt t="23829" x="6683375" y="2941638"/>
          <p14:tracePt t="23846" x="6743700" y="2925763"/>
          <p14:tracePt t="23863" x="6773863" y="2917825"/>
          <p14:tracePt t="23879" x="6819900" y="2917825"/>
          <p14:tracePt t="23896" x="6873875" y="2917825"/>
          <p14:tracePt t="23913" x="6926263" y="2917825"/>
          <p14:tracePt t="23929" x="7010400" y="2917825"/>
          <p14:tracePt t="23947" x="7086600" y="2917825"/>
          <p14:tracePt t="23963" x="7154863" y="2917825"/>
          <p14:tracePt t="23980" x="7239000" y="2917825"/>
          <p14:tracePt t="23996" x="7323138" y="2917825"/>
          <p14:tracePt t="24013" x="7407275" y="2917825"/>
          <p14:tracePt t="24030" x="7497763" y="2933700"/>
          <p14:tracePt t="24046" x="7573963" y="2963863"/>
          <p14:tracePt t="24063" x="7620000" y="2971800"/>
          <p14:tracePt t="24080" x="7635875" y="2987675"/>
          <p14:tracePt t="24096" x="7642225" y="2987675"/>
          <p14:tracePt t="24113" x="7688263" y="3048000"/>
          <p14:tracePt t="24130" x="7750175" y="3124200"/>
          <p14:tracePt t="24147" x="7788275" y="3192463"/>
          <p14:tracePt t="24163" x="7802563" y="3276600"/>
          <p14:tracePt t="24179" x="7826375" y="3368675"/>
          <p14:tracePt t="24196" x="7832725" y="3413125"/>
          <p14:tracePt t="24213" x="7832725" y="3429000"/>
          <p14:tracePt t="24229" x="7832725" y="3451225"/>
          <p14:tracePt t="24247" x="7788275" y="3543300"/>
          <p14:tracePt t="24263" x="7726363" y="3589338"/>
          <p14:tracePt t="24280" x="7642225" y="3611563"/>
          <p14:tracePt t="24296" x="7521575" y="3635375"/>
          <p14:tracePt t="24314" x="7383463" y="3641725"/>
          <p14:tracePt t="24331" x="7261225" y="3641725"/>
          <p14:tracePt t="24347" x="7108825" y="3641725"/>
          <p14:tracePt t="24363" x="6956425" y="3641725"/>
          <p14:tracePt t="24380" x="6804025" y="3641725"/>
          <p14:tracePt t="24397" x="6689725" y="3619500"/>
          <p14:tracePt t="24413" x="6591300" y="3589338"/>
          <p14:tracePt t="24432" x="6507163" y="3543300"/>
          <p14:tracePt t="24447" x="6446838" y="3482975"/>
          <p14:tracePt t="24463" x="6408738" y="3444875"/>
          <p14:tracePt t="24480" x="6392863" y="3406775"/>
          <p14:tracePt t="24496" x="6378575" y="3368675"/>
          <p14:tracePt t="24513" x="6378575" y="3344863"/>
          <p14:tracePt t="24532" x="6378575" y="3314700"/>
          <p14:tracePt t="24546" x="6378575" y="3260725"/>
          <p14:tracePt t="24563" x="6378575" y="3184525"/>
          <p14:tracePt t="24580" x="6423025" y="3108325"/>
          <p14:tracePt t="24596" x="6469063" y="3048000"/>
          <p14:tracePt t="24613" x="6530975" y="2979738"/>
          <p14:tracePt t="24630" x="6583363" y="2941638"/>
          <p14:tracePt t="24647" x="6683375" y="2895600"/>
          <p14:tracePt t="24663" x="6751638" y="2879725"/>
          <p14:tracePt t="24680" x="6858000" y="2879725"/>
          <p14:tracePt t="24697" x="7010400" y="2879725"/>
          <p14:tracePt t="24713" x="7170738" y="2879725"/>
          <p14:tracePt t="24730" x="7292975" y="2879725"/>
          <p14:tracePt t="24746" x="7369175" y="2879725"/>
          <p14:tracePt t="24763" x="7451725" y="2879725"/>
          <p14:tracePt t="24779" x="7513638" y="2887663"/>
          <p14:tracePt t="24796" x="7581900" y="2925763"/>
          <p14:tracePt t="24813" x="7642225" y="2949575"/>
          <p14:tracePt t="24829" x="7712075" y="2994025"/>
          <p14:tracePt t="24847" x="7788275" y="3063875"/>
          <p14:tracePt t="24863" x="7810500" y="3101975"/>
          <p14:tracePt t="24880" x="7818438" y="3184525"/>
          <p14:tracePt t="24896" x="7826375" y="3284538"/>
          <p14:tracePt t="24913" x="7826375" y="3398838"/>
          <p14:tracePt t="24930" x="7810500" y="3482975"/>
          <p14:tracePt t="24947" x="7750175" y="3589338"/>
          <p14:tracePt t="24963" x="7673975" y="3657600"/>
          <p14:tracePt t="24980" x="7573963" y="3725863"/>
          <p14:tracePt t="24997" x="7451725" y="3787775"/>
          <p14:tracePt t="25013" x="7299325" y="3825875"/>
          <p14:tracePt t="25030" x="7010400" y="3848100"/>
          <p14:tracePt t="25046" x="6926263" y="3848100"/>
          <p14:tracePt t="25063" x="6689725" y="3848100"/>
          <p14:tracePt t="25080" x="6553200" y="3802063"/>
          <p14:tracePt t="25097" x="6446838" y="3763963"/>
          <p14:tracePt t="25113" x="6362700" y="3711575"/>
          <p14:tracePt t="25130" x="6316663" y="3641725"/>
          <p14:tracePt t="25148" x="6302375" y="3581400"/>
          <p14:tracePt t="25163" x="6294438" y="3467100"/>
          <p14:tracePt t="25180" x="6294438" y="3330575"/>
          <p14:tracePt t="25197" x="6294438" y="3192463"/>
          <p14:tracePt t="25213" x="6302375" y="3070225"/>
          <p14:tracePt t="25230" x="6378575" y="2925763"/>
          <p14:tracePt t="25247" x="6423025" y="2857500"/>
          <p14:tracePt t="25263" x="6454775" y="2811463"/>
          <p14:tracePt t="25280" x="6507163" y="2781300"/>
          <p14:tracePt t="25297" x="6583363" y="2759075"/>
          <p14:tracePt t="25313" x="6651625" y="2751138"/>
          <p14:tracePt t="25330" x="6721475" y="2743200"/>
          <p14:tracePt t="25347" x="6789738" y="2743200"/>
          <p14:tracePt t="25363" x="6858000" y="2743200"/>
          <p14:tracePt t="25380" x="6911975" y="2743200"/>
          <p14:tracePt t="25396" x="6950075" y="2743200"/>
          <p14:tracePt t="25413" x="6964363" y="2743200"/>
          <p14:tracePt t="25430" x="7010400" y="2743200"/>
          <p14:tracePt t="25446" x="7056438" y="2751138"/>
          <p14:tracePt t="25463" x="7124700" y="2751138"/>
          <p14:tracePt t="25480" x="7200900" y="2759075"/>
          <p14:tracePt t="25496" x="7269163" y="2781300"/>
          <p14:tracePt t="25513" x="7345363" y="2797175"/>
          <p14:tracePt t="25530" x="7399338" y="2819400"/>
          <p14:tracePt t="25547" x="7497763" y="2849563"/>
          <p14:tracePt t="25563" x="7543800" y="2865438"/>
          <p14:tracePt t="25580" x="7604125" y="2895600"/>
          <p14:tracePt t="25596" x="7635875" y="2925763"/>
          <p14:tracePt t="25613" x="7666038" y="2955925"/>
          <p14:tracePt t="25630" x="7680325" y="3001963"/>
          <p14:tracePt t="25646" x="7680325" y="3055938"/>
          <p14:tracePt t="25663" x="7696200" y="3116263"/>
          <p14:tracePt t="25680" x="7696200" y="3192463"/>
          <p14:tracePt t="25696" x="7696200" y="3246438"/>
          <p14:tracePt t="25713" x="7696200" y="3306763"/>
          <p14:tracePt t="25730" x="7696200" y="3382963"/>
          <p14:tracePt t="25746" x="7650163" y="3459163"/>
          <p14:tracePt t="25763" x="7589838" y="3543300"/>
          <p14:tracePt t="25780" x="7505700" y="3611563"/>
          <p14:tracePt t="25796" x="7437438" y="3657600"/>
          <p14:tracePt t="25813" x="7353300" y="3711575"/>
          <p14:tracePt t="25830" x="7223125" y="3741738"/>
          <p14:tracePt t="25846" x="7086600" y="3756025"/>
          <p14:tracePt t="25863" x="6950075" y="3756025"/>
          <p14:tracePt t="25880" x="6765925" y="3756025"/>
          <p14:tracePt t="25896" x="6569075" y="3733800"/>
          <p14:tracePt t="25913" x="6400800" y="3673475"/>
          <p14:tracePt t="25930" x="6286500" y="3603625"/>
          <p14:tracePt t="25946" x="6188075" y="3521075"/>
          <p14:tracePt t="25963" x="6149975" y="3459163"/>
          <p14:tracePt t="25980" x="6126163" y="3368675"/>
          <p14:tracePt t="25996" x="6118225" y="3284538"/>
          <p14:tracePt t="26013" x="6118225" y="3146425"/>
          <p14:tracePt t="26030" x="6142038" y="3032125"/>
          <p14:tracePt t="26047" x="6218238" y="2865438"/>
          <p14:tracePt t="26063" x="6308725" y="2765425"/>
          <p14:tracePt t="26080" x="6423025" y="2651125"/>
          <p14:tracePt t="26096" x="6545263" y="2574925"/>
          <p14:tracePt t="26113" x="6651625" y="2530475"/>
          <p14:tracePt t="26130" x="6759575" y="2522538"/>
          <p14:tracePt t="26146" x="6827838" y="2522538"/>
          <p14:tracePt t="26163" x="6896100" y="2522538"/>
          <p14:tracePt t="26180" x="6956425" y="2536825"/>
          <p14:tracePt t="26196" x="7010400" y="2544763"/>
          <p14:tracePt t="26213" x="7048500" y="2568575"/>
          <p14:tracePt t="26230" x="7094538" y="2590800"/>
          <p14:tracePt t="26247" x="7170738" y="2713038"/>
          <p14:tracePt t="26263" x="7216775" y="2811463"/>
          <p14:tracePt t="26280" x="7246938" y="2911475"/>
          <p14:tracePt t="26296" x="7277100" y="2994025"/>
          <p14:tracePt t="26313" x="7299325" y="3101975"/>
          <p14:tracePt t="26330" x="7299325" y="3178175"/>
          <p14:tracePt t="26346" x="7299325" y="3230563"/>
          <p14:tracePt t="26363" x="7299325" y="3284538"/>
          <p14:tracePt t="26380" x="7261225" y="3352800"/>
          <p14:tracePt t="26397" x="7208838" y="3436938"/>
          <p14:tracePt t="26413" x="7140575" y="3497263"/>
          <p14:tracePt t="26430" x="7078663" y="3527425"/>
          <p14:tracePt t="26447" x="6980238" y="3559175"/>
          <p14:tracePt t="26463" x="6926263" y="3559175"/>
          <p14:tracePt t="26480" x="6858000" y="3559175"/>
          <p14:tracePt t="26497" x="6781800" y="3543300"/>
          <p14:tracePt t="26513" x="6713538" y="3505200"/>
          <p14:tracePt t="26530" x="6591300" y="3413125"/>
          <p14:tracePt t="26547" x="6492875" y="3314700"/>
          <p14:tracePt t="26563" x="6392863" y="3170238"/>
          <p14:tracePt t="26580" x="6354763" y="3070225"/>
          <p14:tracePt t="26597" x="6346825" y="2979738"/>
          <p14:tracePt t="26613" x="6346825" y="2873375"/>
          <p14:tracePt t="26630" x="6354763" y="2811463"/>
          <p14:tracePt t="26647" x="6454775" y="2720975"/>
          <p14:tracePt t="26663" x="6591300" y="2689225"/>
          <p14:tracePt t="26680" x="6773863" y="2667000"/>
          <p14:tracePt t="26697" x="6950075" y="2667000"/>
          <p14:tracePt t="26713" x="7078663" y="2667000"/>
          <p14:tracePt t="26730" x="7185025" y="2667000"/>
          <p14:tracePt t="26747" x="7285038" y="2689225"/>
          <p14:tracePt t="26763" x="7315200" y="2697163"/>
          <p14:tracePt t="26780" x="7391400" y="2751138"/>
          <p14:tracePt t="26797" x="7437438" y="2789238"/>
          <p14:tracePt t="26813" x="7505700" y="2873375"/>
          <p14:tracePt t="26830" x="7566025" y="3017838"/>
          <p14:tracePt t="26847" x="7589838" y="3124200"/>
          <p14:tracePt t="26863" x="7620000" y="3200400"/>
          <p14:tracePt t="26880" x="7627938" y="3246438"/>
          <p14:tracePt t="26897" x="7627938" y="3292475"/>
          <p14:tracePt t="26913" x="7627938" y="3344863"/>
          <p14:tracePt t="26930" x="7627938" y="3390900"/>
          <p14:tracePt t="26947" x="7597775" y="3436938"/>
          <p14:tracePt t="26963" x="7551738" y="3482975"/>
          <p14:tracePt t="26980" x="7505700" y="3513138"/>
          <p14:tracePt t="26997" x="7459663" y="3527425"/>
          <p14:tracePt t="27014" x="7421563" y="3535363"/>
          <p14:tracePt t="27030" x="7375525" y="3535363"/>
          <p14:tracePt t="27047" x="7369175" y="3535363"/>
          <p14:tracePt t="37863" x="7361238" y="3535363"/>
          <p14:tracePt t="37879" x="7375525" y="3482975"/>
          <p14:tracePt t="37889" x="7483475" y="3360738"/>
          <p14:tracePt t="37901" x="7612063" y="3222625"/>
          <p14:tracePt t="37918" x="7712075" y="3140075"/>
          <p14:tracePt t="38255" x="7772400" y="3101975"/>
          <p14:tracePt t="38266" x="8001000" y="2987675"/>
          <p14:tracePt t="38273" x="8404225" y="2781300"/>
          <p14:tracePt t="38284" x="8855075" y="2544763"/>
          <p14:tracePt t="38301" x="9151938" y="2362200"/>
          <p14:tracePt t="38318" x="9151938" y="2354263"/>
          <p14:tracePt t="38342" x="9151938" y="2346325"/>
          <p14:tracePt t="38351" x="9144000" y="2332038"/>
          <p14:tracePt t="38368" x="9121775" y="2286000"/>
          <p14:tracePt t="38385" x="9105900" y="2278063"/>
          <p14:tracePt t="38418" x="9083675" y="2270125"/>
          <p14:tracePt t="38435" x="9067800" y="2270125"/>
          <p14:tracePt t="38451" x="9045575" y="2255838"/>
          <p14:tracePt t="38468" x="9029700" y="2255838"/>
          <p14:tracePt t="38485" x="9021763" y="2255838"/>
          <p14:tracePt t="38503" x="9007475" y="2255838"/>
          <p14:tracePt t="38519" x="8983663" y="2255838"/>
          <p14:tracePt t="38535" x="8945563" y="2255838"/>
          <p14:tracePt t="38551" x="8877300" y="2247900"/>
          <p14:tracePt t="38568" x="8778875" y="2278063"/>
          <p14:tracePt t="38584" x="8632825" y="2370138"/>
          <p14:tracePt t="38601" x="8542338" y="2422525"/>
          <p14:tracePt t="38618" x="8504238" y="2446338"/>
          <p14:tracePt t="38743" x="8496300" y="2454275"/>
          <p14:tracePt t="38753" x="8496300" y="2468563"/>
          <p14:tracePt t="38768" x="8488363" y="2560638"/>
          <p14:tracePt t="38785" x="8466138" y="2636838"/>
          <p14:tracePt t="38801" x="8466138" y="2644775"/>
          <p14:tracePt t="39246" x="8458200" y="2644775"/>
          <p14:tracePt t="39254" x="8450263" y="2644775"/>
          <p14:tracePt t="39262" x="8435975" y="2644775"/>
          <p14:tracePt t="39270" x="8420100" y="2644775"/>
          <p14:tracePt t="39284" x="8397875" y="2644775"/>
          <p14:tracePt t="39301" x="8359775" y="2644775"/>
          <p14:tracePt t="39318" x="8313738" y="2651125"/>
          <p14:tracePt t="39334" x="8305800" y="2667000"/>
          <p14:tracePt t="39615" x="8289925" y="2667000"/>
          <p14:tracePt t="39625" x="8283575" y="2667000"/>
          <p14:tracePt t="39635" x="8259763" y="2667000"/>
          <p14:tracePt t="39652" x="8251825" y="2667000"/>
          <p14:tracePt t="39911" x="8245475" y="2667000"/>
          <p14:tracePt t="39921" x="8199438" y="2644775"/>
          <p14:tracePt t="39935" x="8039100" y="2598738"/>
          <p14:tracePt t="39952" x="7924800" y="2568575"/>
          <p14:tracePt t="39969" x="7840663" y="2544763"/>
          <p14:tracePt t="39986" x="7764463" y="2522538"/>
          <p14:tracePt t="40002" x="7673975" y="2492375"/>
          <p14:tracePt t="40018" x="7604125" y="2476500"/>
          <p14:tracePt t="40035" x="7559675" y="2460625"/>
          <p14:tracePt t="40052" x="7543800" y="2454275"/>
          <p14:tracePt t="40095" x="7535863" y="2446338"/>
          <p14:tracePt t="40103" x="7535863" y="2438400"/>
          <p14:tracePt t="40118" x="7535863" y="2378075"/>
          <p14:tracePt t="40135" x="7535863" y="2316163"/>
          <p14:tracePt t="40152" x="7543800" y="2255838"/>
          <p14:tracePt t="40168" x="7597775" y="2179638"/>
          <p14:tracePt t="40186" x="7666038" y="2117725"/>
          <p14:tracePt t="40202" x="7826375" y="2087563"/>
          <p14:tracePt t="40218" x="7985125" y="2057400"/>
          <p14:tracePt t="40235" x="8131175" y="2057400"/>
          <p14:tracePt t="40252" x="8175625" y="2057400"/>
          <p14:tracePt t="40268" x="8191500" y="2057400"/>
          <p14:tracePt t="40302" x="8199438" y="2065338"/>
          <p14:tracePt t="40318" x="8199438" y="2117725"/>
          <p14:tracePt t="40335" x="8191500" y="2270125"/>
          <p14:tracePt t="40351" x="8131175" y="2400300"/>
          <p14:tracePt t="40368" x="8054975" y="2522538"/>
          <p14:tracePt t="40385" x="7970838" y="2568575"/>
          <p14:tracePt t="40401" x="7924800" y="2574925"/>
          <p14:tracePt t="40418" x="7894638" y="2574925"/>
          <p14:tracePt t="40435" x="7864475" y="2552700"/>
          <p14:tracePt t="40451" x="7848600" y="2536825"/>
          <p14:tracePt t="40468" x="7848600" y="2530475"/>
          <p14:tracePt t="40485" x="7848600" y="2492375"/>
          <p14:tracePt t="40502" x="7848600" y="2430463"/>
          <p14:tracePt t="40518" x="7848600" y="2408238"/>
          <p14:tracePt t="40583" x="7848600" y="2400300"/>
          <p14:tracePt t="43143" x="7848600" y="2408238"/>
          <p14:tracePt t="43153" x="7840663" y="2454275"/>
          <p14:tracePt t="43170" x="7802563" y="2536825"/>
          <p14:tracePt t="43186" x="7764463" y="2620963"/>
          <p14:tracePt t="43203" x="7704138" y="2720975"/>
          <p14:tracePt t="43219" x="7612063" y="2797175"/>
          <p14:tracePt t="43236" x="7513638" y="2835275"/>
          <p14:tracePt t="43253" x="7429500" y="2841625"/>
          <p14:tracePt t="43269" x="7383463" y="2849563"/>
          <p14:tracePt t="43286" x="7369175" y="2849563"/>
          <p14:tracePt t="43303" x="7361238" y="2857500"/>
          <p14:tracePt t="43319" x="7361238" y="2865438"/>
          <p14:tracePt t="43336" x="7361238" y="2873375"/>
          <p14:tracePt t="43353" x="7375525" y="2887663"/>
          <p14:tracePt t="43375" x="7399338" y="2887663"/>
          <p14:tracePt t="45023" x="7399338" y="2895600"/>
          <p14:tracePt t="45030" x="7399338" y="2941638"/>
          <p14:tracePt t="45038" x="7375525" y="3017838"/>
          <p14:tracePt t="45053" x="7353300" y="3063875"/>
          <p14:tracePt t="45070" x="7285038" y="3200400"/>
          <p14:tracePt t="45086" x="7269163" y="3254375"/>
          <p14:tracePt t="45103" x="7246938" y="3306763"/>
          <p14:tracePt t="45120" x="7239000" y="3330575"/>
          <p14:tracePt t="45158" x="7239000" y="3336925"/>
          <p14:tracePt t="45290" x="7239000" y="3330575"/>
          <p14:tracePt t="45298" x="7239000" y="3306763"/>
          <p14:tracePt t="45305" x="7239000" y="3284538"/>
          <p14:tracePt t="45321" x="7239000" y="3276600"/>
          <p14:tracePt t="45337" x="7239000" y="3260725"/>
          <p14:tracePt t="45399" x="7246938" y="3298825"/>
          <p14:tracePt t="45408" x="7254875" y="3360738"/>
          <p14:tracePt t="45421" x="7261225" y="3390900"/>
          <p14:tracePt t="45437" x="7269163" y="3421063"/>
          <p14:tracePt t="45489" x="7277100" y="3421063"/>
          <p14:tracePt t="45497" x="7292975" y="3390900"/>
          <p14:tracePt t="45505" x="7315200" y="3314700"/>
          <p14:tracePt t="45520" x="7345363" y="3208338"/>
          <p14:tracePt t="45537" x="7353300" y="3140075"/>
          <p14:tracePt t="45574" x="7361238" y="3132138"/>
          <p14:tracePt t="45615" x="7361238" y="3140075"/>
          <p14:tracePt t="45622" x="7361238" y="3154363"/>
          <p14:tracePt t="45630" x="7361238" y="3162300"/>
          <p14:tracePt t="45926" x="7361238" y="3170238"/>
          <p14:tracePt t="45934" x="7369175" y="3192463"/>
          <p14:tracePt t="45942" x="7391400" y="3208338"/>
          <p14:tracePt t="45953" x="7391400" y="3216275"/>
          <p14:tracePt t="45970" x="7437438" y="3260725"/>
          <p14:tracePt t="45987" x="7475538" y="3298825"/>
        </p14:tracePtLst>
      </p14:laserTraceLst>
    </p:ext>
  </p:extLst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303234" y="2177572"/>
            <a:ext cx="32808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Given the function</a:t>
            </a:r>
            <a:endParaRPr lang="en-US" altLang="en-US" sz="3200" dirty="0"/>
          </a:p>
        </p:txBody>
      </p:sp>
      <p:sp>
        <p:nvSpPr>
          <p:cNvPr id="8" name="Rectangle 7"/>
          <p:cNvSpPr/>
          <p:nvPr/>
        </p:nvSpPr>
        <p:spPr>
          <a:xfrm>
            <a:off x="2634080" y="2954070"/>
            <a:ext cx="3064044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pPr>
              <a:defRPr/>
            </a:pPr>
            <a:r>
              <a:rPr lang="en-US" altLang="en-US" sz="3200" dirty="0" smtClean="0"/>
              <a:t>Find the value of </a:t>
            </a:r>
            <a:endParaRPr lang="en-US" altLang="en-US" sz="3200" dirty="0"/>
          </a:p>
        </p:txBody>
      </p:sp>
      <p:graphicFrame>
        <p:nvGraphicFramePr>
          <p:cNvPr id="9" name="Object 8"/>
          <p:cNvGraphicFramePr>
            <a:graphicFrameLocks noChangeAspect="1"/>
          </p:cNvGraphicFramePr>
          <p:nvPr>
            <p:extLst/>
          </p:nvPr>
        </p:nvGraphicFramePr>
        <p:xfrm>
          <a:off x="6605588" y="2889250"/>
          <a:ext cx="1001712" cy="6921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6" name="Equation" r:id="rId4" imgW="368280" imgH="253800" progId="Equation.DSMT4">
                  <p:embed/>
                </p:oleObj>
              </mc:Choice>
              <mc:Fallback>
                <p:oleObj name="Equation" r:id="rId4" imgW="368280" imgH="253800" progId="Equation.DSMT4">
                  <p:embed/>
                  <p:pic>
                    <p:nvPicPr>
                      <p:cNvPr id="9" name="Object 8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6605588" y="2889250"/>
                        <a:ext cx="1001712" cy="692150"/>
                      </a:xfrm>
                      <a:prstGeom prst="rect">
                        <a:avLst/>
                      </a:prstGeom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0" name="Object 4"/>
          <p:cNvGraphicFramePr>
            <a:graphicFrameLocks noChangeAspect="1"/>
          </p:cNvGraphicFramePr>
          <p:nvPr>
            <p:extLst/>
          </p:nvPr>
        </p:nvGraphicFramePr>
        <p:xfrm>
          <a:off x="5920072" y="1980355"/>
          <a:ext cx="29083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7" name="Equation" r:id="rId6" imgW="2908080" imgH="736560" progId="Equation.DSMT4">
                  <p:embed/>
                </p:oleObj>
              </mc:Choice>
              <mc:Fallback>
                <p:oleObj name="Equation" r:id="rId6" imgW="2908080" imgH="73656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920072" y="1980355"/>
                        <a:ext cx="29083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1" name="Object 4"/>
          <p:cNvGraphicFramePr>
            <a:graphicFrameLocks noChangeAspect="1"/>
          </p:cNvGraphicFramePr>
          <p:nvPr>
            <p:extLst/>
          </p:nvPr>
        </p:nvGraphicFramePr>
        <p:xfrm>
          <a:off x="3352800" y="3841750"/>
          <a:ext cx="4089400" cy="7366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8" name="Equation" r:id="rId8" imgW="4089240" imgH="736560" progId="Equation.DSMT4">
                  <p:embed/>
                </p:oleObj>
              </mc:Choice>
              <mc:Fallback>
                <p:oleObj name="Equation" r:id="rId8" imgW="4089240" imgH="736560" progId="Equation.DSMT4">
                  <p:embed/>
                  <p:pic>
                    <p:nvPicPr>
                      <p:cNvPr id="11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52800" y="3841750"/>
                        <a:ext cx="4089400" cy="7366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2" name="Object 4"/>
          <p:cNvGraphicFramePr>
            <a:graphicFrameLocks noChangeAspect="1"/>
          </p:cNvGraphicFramePr>
          <p:nvPr>
            <p:extLst/>
          </p:nvPr>
        </p:nvGraphicFramePr>
        <p:xfrm>
          <a:off x="3225800" y="4470400"/>
          <a:ext cx="4343400" cy="14732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6329" name="Equation" r:id="rId10" imgW="4343400" imgH="1473120" progId="Equation.DSMT4">
                  <p:embed/>
                </p:oleObj>
              </mc:Choice>
              <mc:Fallback>
                <p:oleObj name="Equation" r:id="rId10" imgW="4343400" imgH="1473120" progId="Equation.DSMT4">
                  <p:embed/>
                  <p:pic>
                    <p:nvPicPr>
                      <p:cNvPr id="12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11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225800" y="4470400"/>
                        <a:ext cx="4343400" cy="14732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40357475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2951878700"/>
              </p:ext>
            </p:extLst>
          </p:nvPr>
        </p:nvGraphicFramePr>
        <p:xfrm>
          <a:off x="5230802" y="2666441"/>
          <a:ext cx="2489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7918"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30802" y="2666441"/>
                        <a:ext cx="2489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759590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95170"/>
    </mc:Choice>
    <mc:Fallback xmlns="">
      <p:transition advTm="9517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11562" x="7475538" y="3246438"/>
          <p14:tracePt t="11567" x="7383463" y="2987675"/>
          <p14:tracePt t="11579" x="7216775" y="2606675"/>
          <p14:tracePt t="11596" x="7040563" y="2065338"/>
          <p14:tracePt t="11613" x="6994525" y="1958975"/>
          <p14:tracePt t="11937" x="6994525" y="1951038"/>
          <p14:tracePt t="11983" x="6972300" y="1973263"/>
          <p14:tracePt t="11992" x="6942138" y="2041525"/>
          <p14:tracePt t="11999" x="6926263" y="2141538"/>
          <p14:tracePt t="12013" x="6888163" y="2232025"/>
          <p14:tracePt t="12030" x="6835775" y="2476500"/>
          <p14:tracePt t="12047" x="6781800" y="2606675"/>
          <p14:tracePt t="12063" x="6727825" y="2697163"/>
          <p14:tracePt t="12079" x="6683375" y="2781300"/>
          <p14:tracePt t="12096" x="6637338" y="2835275"/>
          <p14:tracePt t="12112" x="6613525" y="2865438"/>
          <p14:tracePt t="12129" x="6599238" y="2887663"/>
          <p14:tracePt t="12162" x="6599238" y="2895600"/>
          <p14:tracePt t="12179" x="6575425" y="2903538"/>
          <p14:tracePt t="12196" x="6553200" y="2911475"/>
          <p14:tracePt t="12213" x="6537325" y="2911475"/>
          <p14:tracePt t="12231" x="6477000" y="2933700"/>
          <p14:tracePt t="12246" x="6469063" y="2933700"/>
          <p14:tracePt t="12263" x="6446838" y="2955925"/>
          <p14:tracePt t="12280" x="6423025" y="2979738"/>
          <p14:tracePt t="12296" x="6378575" y="3055938"/>
          <p14:tracePt t="12313" x="6340475" y="3124200"/>
          <p14:tracePt t="12330" x="6294438" y="3192463"/>
          <p14:tracePt t="12346" x="6278563" y="3222625"/>
          <p14:tracePt t="12363" x="6270625" y="3230563"/>
          <p14:tracePt t="12399" x="6256338" y="3246438"/>
          <p14:tracePt t="12407" x="6248400" y="3246438"/>
          <p14:tracePt t="12415" x="6232525" y="3246438"/>
          <p14:tracePt t="12430" x="6202363" y="3254375"/>
          <p14:tracePt t="12551" x="6226175" y="3254375"/>
          <p14:tracePt t="12559" x="6256338" y="3254375"/>
          <p14:tracePt t="12567" x="6278563" y="3246438"/>
          <p14:tracePt t="12579" x="6308725" y="3238500"/>
          <p14:tracePt t="12596" x="6346825" y="3216275"/>
          <p14:tracePt t="12613" x="6378575" y="3200400"/>
          <p14:tracePt t="12630" x="6400800" y="3184525"/>
          <p14:tracePt t="12648" x="6430963" y="3178175"/>
          <p14:tracePt t="12663" x="6438900" y="3170238"/>
          <p14:tracePt t="12680" x="6477000" y="3162300"/>
          <p14:tracePt t="12696" x="6537325" y="3162300"/>
          <p14:tracePt t="12713" x="6621463" y="3162300"/>
          <p14:tracePt t="12730" x="6773863" y="3162300"/>
          <p14:tracePt t="12747" x="6942138" y="3162300"/>
          <p14:tracePt t="12763" x="7140575" y="3170238"/>
          <p14:tracePt t="12779" x="7277100" y="3170238"/>
          <p14:tracePt t="12796" x="7345363" y="3170238"/>
          <p14:tracePt t="12813" x="7353300" y="3170238"/>
          <p14:tracePt t="13055" x="7337425" y="3170238"/>
          <p14:tracePt t="13064" x="7299325" y="3170238"/>
          <p14:tracePt t="13071" x="7254875" y="3154363"/>
          <p14:tracePt t="13080" x="7223125" y="3146425"/>
          <p14:tracePt t="13096" x="7192963" y="3140075"/>
          <p14:tracePt t="13113" x="7178675" y="3140075"/>
          <p14:tracePt t="13375" x="7170738" y="3140075"/>
          <p14:tracePt t="13383" x="7154863" y="3140075"/>
          <p14:tracePt t="13407" x="7146925" y="3132138"/>
          <p14:tracePt t="13440" x="7132638" y="3132138"/>
          <p14:tracePt t="13471" x="7124700" y="3132138"/>
          <p14:tracePt t="13487" x="7108825" y="3132138"/>
          <p14:tracePt t="13495" x="7102475" y="3132138"/>
          <p14:tracePt t="13503" x="7086600" y="3132138"/>
          <p14:tracePt t="13513" x="7078663" y="3132138"/>
          <p14:tracePt t="13530" x="7026275" y="3162300"/>
          <p14:tracePt t="13547" x="6964363" y="3170238"/>
          <p14:tracePt t="13563" x="6911975" y="3170238"/>
          <p14:tracePt t="13580" x="6850063" y="3170238"/>
          <p14:tracePt t="13600" x="6811963" y="3178175"/>
          <p14:tracePt t="13614" x="6789738" y="3178175"/>
          <p14:tracePt t="13630" x="6759575" y="3178175"/>
          <p14:tracePt t="13647" x="6721475" y="3178175"/>
          <p14:tracePt t="13663" x="6637338" y="3178175"/>
          <p14:tracePt t="13680" x="6553200" y="3178175"/>
          <p14:tracePt t="13697" x="6438900" y="3178175"/>
          <p14:tracePt t="13713" x="6340475" y="3178175"/>
          <p14:tracePt t="13730" x="6256338" y="3178175"/>
          <p14:tracePt t="13747" x="6210300" y="3178175"/>
          <p14:tracePt t="13763" x="6180138" y="3178175"/>
          <p14:tracePt t="13780" x="6172200" y="3178175"/>
          <p14:tracePt t="13911" x="6164263" y="3178175"/>
          <p14:tracePt t="13919" x="6156325" y="3178175"/>
          <p14:tracePt t="13930" x="6149975" y="3178175"/>
          <p14:tracePt t="13947" x="6126163" y="3108325"/>
          <p14:tracePt t="13963" x="6118225" y="3032125"/>
          <p14:tracePt t="13980" x="6118225" y="2963863"/>
          <p14:tracePt t="13997" x="6118225" y="2865438"/>
          <p14:tracePt t="14015" x="6134100" y="2713038"/>
          <p14:tracePt t="14030" x="6180138" y="2636838"/>
          <p14:tracePt t="14047" x="6210300" y="2582863"/>
          <p14:tracePt t="14063" x="6256338" y="2536825"/>
          <p14:tracePt t="14080" x="6294438" y="2514600"/>
          <p14:tracePt t="14097" x="6324600" y="2498725"/>
          <p14:tracePt t="14113" x="6362700" y="2498725"/>
          <p14:tracePt t="14130" x="6378575" y="2498725"/>
          <p14:tracePt t="14147" x="6400800" y="2498725"/>
          <p14:tracePt t="14163" x="6408738" y="2498725"/>
          <p14:tracePt t="14180" x="6423025" y="2498725"/>
          <p14:tracePt t="14197" x="6438900" y="2498725"/>
          <p14:tracePt t="14215" x="6454775" y="2506663"/>
          <p14:tracePt t="14231" x="6469063" y="2522538"/>
          <p14:tracePt t="14247" x="6507163" y="2590800"/>
          <p14:tracePt t="14264" x="6530975" y="2667000"/>
          <p14:tracePt t="14280" x="6545263" y="2743200"/>
          <p14:tracePt t="14297" x="6561138" y="2803525"/>
          <p14:tracePt t="14314" x="6561138" y="2841625"/>
          <p14:tracePt t="14331" x="6561138" y="2887663"/>
          <p14:tracePt t="14347" x="6561138" y="2949575"/>
          <p14:tracePt t="14364" x="6553200" y="2994025"/>
          <p14:tracePt t="14367" x="6530975" y="3025775"/>
          <p14:tracePt t="14380" x="6515100" y="3055938"/>
          <p14:tracePt t="14397" x="6469063" y="3108325"/>
          <p14:tracePt t="14414" x="6400800" y="3162300"/>
          <p14:tracePt t="14431" x="6346825" y="3192463"/>
          <p14:tracePt t="14447" x="6286500" y="3216275"/>
          <p14:tracePt t="14464" x="6248400" y="3216275"/>
          <p14:tracePt t="14480" x="6210300" y="3216275"/>
          <p14:tracePt t="14497" x="6172200" y="3216275"/>
          <p14:tracePt t="14514" x="6118225" y="3184525"/>
          <p14:tracePt t="14530" x="6065838" y="3124200"/>
          <p14:tracePt t="14548" x="6019800" y="3063875"/>
          <p14:tracePt t="14564" x="5989638" y="2979738"/>
          <p14:tracePt t="14580" x="5981700" y="2911475"/>
          <p14:tracePt t="14597" x="5981700" y="2835275"/>
          <p14:tracePt t="14614" x="5981700" y="2720975"/>
          <p14:tracePt t="14630" x="5989638" y="2705100"/>
          <p14:tracePt t="14647" x="6049963" y="2636838"/>
          <p14:tracePt t="14664" x="6103938" y="2598738"/>
          <p14:tracePt t="14680" x="6156325" y="2574925"/>
          <p14:tracePt t="14697" x="6210300" y="2574925"/>
          <p14:tracePt t="14714" x="6256338" y="2574925"/>
          <p14:tracePt t="14730" x="6270625" y="2574925"/>
          <p14:tracePt t="14747" x="6278563" y="2574925"/>
          <p14:tracePt t="14764" x="6294438" y="2582863"/>
          <p14:tracePt t="14780" x="6324600" y="2613025"/>
          <p14:tracePt t="14797" x="6346825" y="2705100"/>
          <p14:tracePt t="14814" x="6392863" y="2865438"/>
          <p14:tracePt t="14830" x="6400800" y="2987675"/>
          <p14:tracePt t="14847" x="6400800" y="3070225"/>
          <p14:tracePt t="14864" x="6392863" y="3170238"/>
          <p14:tracePt t="14880" x="6340475" y="3246438"/>
          <p14:tracePt t="14897" x="6264275" y="3298825"/>
          <p14:tracePt t="14914" x="6164263" y="3306763"/>
          <p14:tracePt t="14930" x="6049963" y="3306763"/>
          <p14:tracePt t="14947" x="5951538" y="3292475"/>
          <p14:tracePt t="14964" x="5883275" y="3238500"/>
          <p14:tracePt t="14980" x="5867400" y="3192463"/>
          <p14:tracePt t="14997" x="5859463" y="3116263"/>
          <p14:tracePt t="15014" x="5883275" y="2979738"/>
          <p14:tracePt t="15031" x="5973763" y="2857500"/>
          <p14:tracePt t="15048" x="6073775" y="2773363"/>
          <p14:tracePt t="15064" x="6172200" y="2720975"/>
          <p14:tracePt t="15080" x="6264275" y="2682875"/>
          <p14:tracePt t="15097" x="6316663" y="2667000"/>
          <p14:tracePt t="15114" x="6346825" y="2667000"/>
          <p14:tracePt t="15130" x="6362700" y="2667000"/>
          <p14:tracePt t="15147" x="6384925" y="2667000"/>
          <p14:tracePt t="15164" x="6392863" y="2667000"/>
          <p14:tracePt t="15180" x="6400800" y="2705100"/>
          <p14:tracePt t="15197" x="6416675" y="2797175"/>
          <p14:tracePt t="15214" x="6423025" y="2917825"/>
          <p14:tracePt t="15231" x="6423025" y="3086100"/>
          <p14:tracePt t="15247" x="6423025" y="3146425"/>
          <p14:tracePt t="15264" x="6416675" y="3192463"/>
          <p14:tracePt t="15281" x="6392863" y="3200400"/>
          <p14:tracePt t="15297" x="6378575" y="3200400"/>
          <p14:tracePt t="15314" x="6346825" y="3192463"/>
          <p14:tracePt t="15331" x="6316663" y="3124200"/>
          <p14:tracePt t="15348" x="6294438" y="3048000"/>
          <p14:tracePt t="15364" x="6286500" y="2971800"/>
          <p14:tracePt t="15367" x="6286500" y="2949575"/>
          <p14:tracePt t="15380" x="6286500" y="2917825"/>
          <p14:tracePt t="15397" x="6286500" y="2879725"/>
          <p14:tracePt t="15414" x="6324600" y="2841625"/>
          <p14:tracePt t="15430" x="6378575" y="2827338"/>
          <p14:tracePt t="15447" x="6423025" y="2819400"/>
          <p14:tracePt t="15464" x="6461125" y="2819400"/>
          <p14:tracePt t="15481" x="6477000" y="2819400"/>
          <p14:tracePt t="15497" x="6484938" y="2819400"/>
          <p14:tracePt t="16943" x="6484938" y="2827338"/>
          <p14:tracePt t="16951" x="6484938" y="2841625"/>
          <p14:tracePt t="16959" x="6484938" y="2857500"/>
          <p14:tracePt t="16967" x="6477000" y="2865438"/>
          <p14:tracePt t="16981" x="6477000" y="2887663"/>
          <p14:tracePt t="16999" x="6438900" y="2963863"/>
          <p14:tracePt t="17014" x="6430963" y="2994025"/>
          <p14:tracePt t="17031" x="6430963" y="3001963"/>
          <p14:tracePt t="17048" x="6430963" y="3009900"/>
          <p14:tracePt t="17065" x="6430963" y="3025775"/>
          <p14:tracePt t="17111" x="6430963" y="3032125"/>
          <p14:tracePt t="17127" x="6430963" y="3040063"/>
          <p14:tracePt t="17135" x="6430963" y="3048000"/>
          <p14:tracePt t="17149" x="6423025" y="3055938"/>
          <p14:tracePt t="17191" x="6423025" y="3063875"/>
          <p14:tracePt t="17265" x="6430963" y="3078163"/>
          <p14:tracePt t="17280" x="6454775" y="3086100"/>
          <p14:tracePt t="17287" x="6469063" y="3086100"/>
          <p14:tracePt t="17298" x="6492875" y="3086100"/>
          <p14:tracePt t="17315" x="6561138" y="3101975"/>
          <p14:tracePt t="17331" x="6607175" y="3116263"/>
          <p14:tracePt t="17348" x="6613525" y="3116263"/>
          <p14:tracePt t="17415" x="6607175" y="3116263"/>
          <p14:tracePt t="17423" x="6575425" y="3108325"/>
          <p14:tracePt t="17480" x="6575425" y="3101975"/>
          <p14:tracePt t="17496" x="6575425" y="3094038"/>
          <p14:tracePt t="17512" x="6575425" y="3086100"/>
          <p14:tracePt t="17544" x="6575425" y="3078163"/>
          <p14:tracePt t="17551" x="6575425" y="3070225"/>
          <p14:tracePt t="17567" x="6575425" y="3063875"/>
          <p14:tracePt t="17583" x="6575425" y="3055938"/>
          <p14:tracePt t="17600" x="6583363" y="3040063"/>
          <p14:tracePt t="17615" x="6583363" y="3032125"/>
          <p14:tracePt t="17631" x="6591300" y="3017838"/>
          <p14:tracePt t="17639" x="6599238" y="3001963"/>
          <p14:tracePt t="17648" x="6613525" y="2987675"/>
          <p14:tracePt t="17666" x="6629400" y="2955925"/>
          <p14:tracePt t="17682" x="6659563" y="2925763"/>
          <p14:tracePt t="17698" x="6689725" y="2895600"/>
          <p14:tracePt t="17715" x="6727825" y="2865438"/>
          <p14:tracePt t="17731" x="6804025" y="2819400"/>
          <p14:tracePt t="17748" x="6873875" y="2797175"/>
          <p14:tracePt t="17765" x="6926263" y="2765425"/>
          <p14:tracePt t="17782" x="6988175" y="2751138"/>
          <p14:tracePt t="17799" x="7070725" y="2727325"/>
          <p14:tracePt t="17815" x="7154863" y="2705100"/>
          <p14:tracePt t="17831" x="7231063" y="2682875"/>
          <p14:tracePt t="17848" x="7323138" y="2667000"/>
          <p14:tracePt t="17866" x="7421563" y="2644775"/>
          <p14:tracePt t="17871" x="7459663" y="2644775"/>
          <p14:tracePt t="17882" x="7513638" y="2636838"/>
          <p14:tracePt t="17898" x="7573963" y="2620963"/>
          <p14:tracePt t="17915" x="7642225" y="2620963"/>
          <p14:tracePt t="17931" x="7680325" y="2620963"/>
          <p14:tracePt t="17948" x="7704138" y="2620963"/>
          <p14:tracePt t="17965" x="7712075" y="2620963"/>
          <p14:tracePt t="17982" x="7726363" y="2620963"/>
          <p14:tracePt t="18039" x="7734300" y="2644775"/>
          <p14:tracePt t="18047" x="7764463" y="2697163"/>
          <p14:tracePt t="18055" x="7772400" y="2720975"/>
          <p14:tracePt t="18065" x="7794625" y="2773363"/>
          <p14:tracePt t="18084" x="7810500" y="2849563"/>
          <p14:tracePt t="18098" x="7810500" y="2925763"/>
          <p14:tracePt t="18115" x="7826375" y="2987675"/>
          <p14:tracePt t="18131" x="7826375" y="3025775"/>
          <p14:tracePt t="18148" x="7826375" y="3070225"/>
          <p14:tracePt t="18167" x="7826375" y="3108325"/>
          <p14:tracePt t="18183" x="7802563" y="3154363"/>
          <p14:tracePt t="18198" x="7794625" y="3162300"/>
          <p14:tracePt t="18215" x="7718425" y="3208338"/>
          <p14:tracePt t="18232" x="7627938" y="3246438"/>
          <p14:tracePt t="18248" x="7535863" y="3276600"/>
          <p14:tracePt t="18265" x="7445375" y="3298825"/>
          <p14:tracePt t="18284" x="7353300" y="3306763"/>
          <p14:tracePt t="18298" x="7254875" y="3314700"/>
          <p14:tracePt t="18315" x="7154863" y="3314700"/>
          <p14:tracePt t="18332" x="7070725" y="3314700"/>
          <p14:tracePt t="18348" x="6988175" y="3314700"/>
          <p14:tracePt t="18367" x="6873875" y="3298825"/>
          <p14:tracePt t="18383" x="6811963" y="3284538"/>
          <p14:tracePt t="18399" x="6773863" y="3260725"/>
          <p14:tracePt t="18415" x="6751638" y="3246438"/>
          <p14:tracePt t="18432" x="6727825" y="3222625"/>
          <p14:tracePt t="18448" x="6713538" y="3216275"/>
          <p14:tracePt t="18465" x="6697663" y="3200400"/>
          <p14:tracePt t="18482" x="6697663" y="3192463"/>
          <p14:tracePt t="18499" x="6683375" y="3146425"/>
          <p14:tracePt t="18515" x="6683375" y="3116263"/>
          <p14:tracePt t="18532" x="6667500" y="3086100"/>
          <p14:tracePt t="18548" x="6651625" y="3048000"/>
          <p14:tracePt t="18565" x="6651625" y="3032125"/>
          <p14:tracePt t="18582" x="6651625" y="2994025"/>
          <p14:tracePt t="18600" x="6651625" y="2963863"/>
          <p14:tracePt t="18615" x="6659563" y="2911475"/>
          <p14:tracePt t="18632" x="6683375" y="2857500"/>
          <p14:tracePt t="18648" x="6713538" y="2811463"/>
          <p14:tracePt t="18666" x="6751638" y="2773363"/>
          <p14:tracePt t="18682" x="6773863" y="2743200"/>
          <p14:tracePt t="18698" x="6819900" y="2713038"/>
          <p14:tracePt t="18716" x="6865938" y="2689225"/>
          <p14:tracePt t="18732" x="6911975" y="2682875"/>
          <p14:tracePt t="18749" x="6972300" y="2667000"/>
          <p14:tracePt t="18765" x="7026275" y="2659063"/>
          <p14:tracePt t="18782" x="7070725" y="2659063"/>
          <p14:tracePt t="18798" x="7185025" y="2659063"/>
          <p14:tracePt t="18815" x="7246938" y="2659063"/>
          <p14:tracePt t="18831" x="7323138" y="2659063"/>
          <p14:tracePt t="18848" x="7369175" y="2659063"/>
          <p14:tracePt t="18866" x="7413625" y="2659063"/>
          <p14:tracePt t="18882" x="7445375" y="2659063"/>
          <p14:tracePt t="18898" x="7467600" y="2659063"/>
          <p14:tracePt t="18915" x="7505700" y="2659063"/>
          <p14:tracePt t="18932" x="7513638" y="2667000"/>
          <p14:tracePt t="18948" x="7543800" y="2674938"/>
          <p14:tracePt t="18965" x="7566025" y="2689225"/>
          <p14:tracePt t="18982" x="7589838" y="2713038"/>
          <p14:tracePt t="18998" x="7612063" y="2743200"/>
          <p14:tracePt t="19015" x="7635875" y="2781300"/>
          <p14:tracePt t="19032" x="7642225" y="2819400"/>
          <p14:tracePt t="19049" x="7658100" y="2849563"/>
          <p14:tracePt t="19066" x="7658100" y="2879725"/>
          <p14:tracePt t="19082" x="7666038" y="2911475"/>
          <p14:tracePt t="19099" x="7666038" y="2955925"/>
          <p14:tracePt t="19115" x="7666038" y="3001963"/>
          <p14:tracePt t="19132" x="7666038" y="3025775"/>
          <p14:tracePt t="19149" x="7666038" y="3063875"/>
          <p14:tracePt t="19166" x="7627938" y="3124200"/>
          <p14:tracePt t="19182" x="7589838" y="3170238"/>
          <p14:tracePt t="19199" x="7559675" y="3192463"/>
          <p14:tracePt t="19215" x="7505700" y="3208338"/>
          <p14:tracePt t="19232" x="7451725" y="3216275"/>
          <p14:tracePt t="19249" x="7399338" y="3230563"/>
          <p14:tracePt t="19265" x="7323138" y="3230563"/>
          <p14:tracePt t="19282" x="7239000" y="3230563"/>
          <p14:tracePt t="19299" x="7132638" y="3230563"/>
          <p14:tracePt t="19315" x="7032625" y="3230563"/>
          <p14:tracePt t="19332" x="6934200" y="3208338"/>
          <p14:tracePt t="19349" x="6850063" y="3170238"/>
          <p14:tracePt t="19367" x="6727825" y="3108325"/>
          <p14:tracePt t="19382" x="6713538" y="3086100"/>
          <p14:tracePt t="19399" x="6675438" y="3055938"/>
          <p14:tracePt t="19415" x="6667500" y="3025775"/>
          <p14:tracePt t="19432" x="6659563" y="2979738"/>
          <p14:tracePt t="19449" x="6659563" y="2933700"/>
          <p14:tracePt t="19465" x="6659563" y="2879725"/>
          <p14:tracePt t="19482" x="6659563" y="2811463"/>
          <p14:tracePt t="19499" x="6659563" y="2759075"/>
          <p14:tracePt t="19515" x="6683375" y="2689225"/>
          <p14:tracePt t="19532" x="6727825" y="2606675"/>
          <p14:tracePt t="19549" x="6765925" y="2536825"/>
          <p14:tracePt t="19567" x="6858000" y="2460625"/>
          <p14:tracePt t="19582" x="6934200" y="2408238"/>
          <p14:tracePt t="19599" x="6988175" y="2392363"/>
          <p14:tracePt t="19615" x="7064375" y="2370138"/>
          <p14:tracePt t="19632" x="7132638" y="2354263"/>
          <p14:tracePt t="19649" x="7208838" y="2354263"/>
          <p14:tracePt t="19665" x="7269163" y="2354263"/>
          <p14:tracePt t="19682" x="7331075" y="2354263"/>
          <p14:tracePt t="19699" x="7399338" y="2378075"/>
          <p14:tracePt t="19715" x="7437438" y="2384425"/>
          <p14:tracePt t="19732" x="7483475" y="2408238"/>
          <p14:tracePt t="19749" x="7513638" y="2430463"/>
          <p14:tracePt t="19767" x="7589838" y="2492375"/>
          <p14:tracePt t="19783" x="7627938" y="2544763"/>
          <p14:tracePt t="19799" x="7650163" y="2598738"/>
          <p14:tracePt t="19816" x="7680325" y="2667000"/>
          <p14:tracePt t="19832" x="7680325" y="2713038"/>
          <p14:tracePt t="19849" x="7704138" y="2751138"/>
          <p14:tracePt t="19866" x="7704138" y="2781300"/>
          <p14:tracePt t="19882" x="7704138" y="2811463"/>
          <p14:tracePt t="19899" x="7704138" y="2835275"/>
          <p14:tracePt t="19915" x="7704138" y="2857500"/>
          <p14:tracePt t="19932" x="7704138" y="2873375"/>
          <p14:tracePt t="19949" x="7688263" y="2911475"/>
          <p14:tracePt t="19966" x="7635875" y="2963863"/>
          <p14:tracePt t="19982" x="7612063" y="2979738"/>
          <p14:tracePt t="19999" x="7521575" y="3032125"/>
          <p14:tracePt t="20016" x="7437438" y="3070225"/>
          <p14:tracePt t="20032" x="7331075" y="3101975"/>
          <p14:tracePt t="20049" x="7200900" y="3116263"/>
          <p14:tracePt t="20066" x="7048500" y="3124200"/>
          <p14:tracePt t="20082" x="6896100" y="3124200"/>
          <p14:tracePt t="20099" x="6759575" y="3124200"/>
          <p14:tracePt t="20116" x="6667500" y="3124200"/>
          <p14:tracePt t="20132" x="6591300" y="3108325"/>
          <p14:tracePt t="20149" x="6553200" y="3078163"/>
          <p14:tracePt t="20166" x="6545263" y="3055938"/>
          <p14:tracePt t="20182" x="6545263" y="3025775"/>
          <p14:tracePt t="20199" x="6545263" y="2979738"/>
          <p14:tracePt t="20216" x="6553200" y="2917825"/>
          <p14:tracePt t="20232" x="6591300" y="2841625"/>
          <p14:tracePt t="20249" x="6651625" y="2765425"/>
          <p14:tracePt t="20266" x="6721475" y="2697163"/>
          <p14:tracePt t="20282" x="6819900" y="2636838"/>
          <p14:tracePt t="20299" x="6934200" y="2598738"/>
          <p14:tracePt t="20316" x="7070725" y="2568575"/>
          <p14:tracePt t="20332" x="7216775" y="2530475"/>
          <p14:tracePt t="20349" x="7353300" y="2530475"/>
          <p14:tracePt t="20366" x="7513638" y="2530475"/>
          <p14:tracePt t="20382" x="7589838" y="2530475"/>
          <p14:tracePt t="20399" x="7604125" y="2536825"/>
          <p14:tracePt t="20416" x="7620000" y="2552700"/>
          <p14:tracePt t="20432" x="7627938" y="2560638"/>
          <p14:tracePt t="20449" x="7658100" y="2628900"/>
          <p14:tracePt t="20466" x="7688263" y="2743200"/>
          <p14:tracePt t="20482" x="7718425" y="2849563"/>
          <p14:tracePt t="20499" x="7734300" y="2955925"/>
          <p14:tracePt t="20516" x="7734300" y="3017838"/>
          <p14:tracePt t="20532" x="7734300" y="3055938"/>
          <p14:tracePt t="20549" x="7734300" y="3063875"/>
          <p14:tracePt t="20567" x="7734300" y="3070225"/>
          <p14:tracePt t="20582" x="7726363" y="3070225"/>
          <p14:tracePt t="25175" x="7712075" y="3070225"/>
          <p14:tracePt t="25183" x="7696200" y="3070225"/>
          <p14:tracePt t="25192" x="7666038" y="3070225"/>
          <p14:tracePt t="25201" x="7650163" y="3070225"/>
          <p14:tracePt t="25217" x="7612063" y="3070225"/>
          <p14:tracePt t="25234" x="7497763" y="3108325"/>
          <p14:tracePt t="25251" x="7429500" y="3154363"/>
          <p14:tracePt t="25268" x="7323138" y="3192463"/>
          <p14:tracePt t="25285" x="7216775" y="3238500"/>
          <p14:tracePt t="25301" x="7086600" y="3260725"/>
          <p14:tracePt t="25318" x="6873875" y="3268663"/>
          <p14:tracePt t="25334" x="6789738" y="3268663"/>
          <p14:tracePt t="25351" x="6629400" y="3268663"/>
          <p14:tracePt t="25368" x="6583363" y="3268663"/>
          <p14:tracePt t="25384" x="6569075" y="3268663"/>
          <p14:tracePt t="25431" x="6561138" y="3268663"/>
          <p14:tracePt t="25441" x="6545263" y="3268663"/>
          <p14:tracePt t="25451" x="6537325" y="3268663"/>
          <p14:tracePt t="25468" x="6515100" y="3268663"/>
          <p14:tracePt t="25485" x="6469063" y="3268663"/>
          <p14:tracePt t="25501" x="6430963" y="3268663"/>
          <p14:tracePt t="25518" x="6400800" y="3268663"/>
          <p14:tracePt t="25631" x="6400800" y="3260725"/>
          <p14:tracePt t="25647" x="6392863" y="3260725"/>
          <p14:tracePt t="25663" x="6378575" y="3254375"/>
          <p14:tracePt t="25687" x="6362700" y="3246438"/>
          <p14:tracePt t="25703" x="6354763" y="3238500"/>
          <p14:tracePt t="25711" x="6340475" y="3238500"/>
          <p14:tracePt t="25719" x="6324600" y="3238500"/>
          <p14:tracePt t="25734" x="6302375" y="3238500"/>
          <p14:tracePt t="25751" x="6240463" y="3216275"/>
          <p14:tracePt t="25768" x="6194425" y="3200400"/>
          <p14:tracePt t="25785" x="6164263" y="3184525"/>
          <p14:tracePt t="25801" x="6142038" y="3184525"/>
          <p14:tracePt t="25817" x="6134100" y="3178175"/>
          <p14:tracePt t="25834" x="6126163" y="3170238"/>
          <p14:tracePt t="25851" x="6126163" y="3162300"/>
          <p14:tracePt t="25868" x="6111875" y="3132138"/>
          <p14:tracePt t="25872" x="6103938" y="3116263"/>
          <p14:tracePt t="25884" x="6103938" y="3094038"/>
          <p14:tracePt t="25901" x="6096000" y="3055938"/>
          <p14:tracePt t="25918" x="6096000" y="2949575"/>
          <p14:tracePt t="25934" x="6096000" y="2857500"/>
          <p14:tracePt t="25951" x="6103938" y="2759075"/>
          <p14:tracePt t="25968" x="6149975" y="2674938"/>
          <p14:tracePt t="25985" x="6202363" y="2598738"/>
          <p14:tracePt t="26001" x="6270625" y="2544763"/>
          <p14:tracePt t="26018" x="6370638" y="2506663"/>
          <p14:tracePt t="26034" x="6454775" y="2476500"/>
          <p14:tracePt t="26051" x="6561138" y="2446338"/>
          <p14:tracePt t="26068" x="6645275" y="2430463"/>
          <p14:tracePt t="26085" x="6735763" y="2430463"/>
          <p14:tracePt t="26101" x="6819900" y="2430463"/>
          <p14:tracePt t="26118" x="6888163" y="2430463"/>
          <p14:tracePt t="26134" x="6918325" y="2438400"/>
          <p14:tracePt t="26151" x="6934200" y="2446338"/>
          <p14:tracePt t="26168" x="6956425" y="2454275"/>
          <p14:tracePt t="26185" x="6980238" y="2468563"/>
          <p14:tracePt t="26201" x="7002463" y="2476500"/>
          <p14:tracePt t="26218" x="7070725" y="2498725"/>
          <p14:tracePt t="26235" x="7102475" y="2498725"/>
          <p14:tracePt t="26251" x="7124700" y="2506663"/>
          <p14:tracePt t="26268" x="7170738" y="2514600"/>
          <p14:tracePt t="26285" x="7208838" y="2530475"/>
          <p14:tracePt t="26302" x="7323138" y="2536825"/>
          <p14:tracePt t="26318" x="7413625" y="2560638"/>
          <p14:tracePt t="26335" x="7497763" y="2574925"/>
          <p14:tracePt t="26351" x="7597775" y="2606675"/>
          <p14:tracePt t="26368" x="7642225" y="2606675"/>
          <p14:tracePt t="26385" x="7680325" y="2613025"/>
          <p14:tracePt t="26402" x="7718425" y="2628900"/>
          <p14:tracePt t="26434" x="7734300" y="2628900"/>
          <p14:tracePt t="26451" x="7742238" y="2628900"/>
          <p14:tracePt t="26468" x="7750175" y="2636838"/>
          <p14:tracePt t="26501" x="7772400" y="2667000"/>
          <p14:tracePt t="26518" x="7810500" y="2727325"/>
          <p14:tracePt t="26534" x="7878763" y="2911475"/>
          <p14:tracePt t="26551" x="7908925" y="3063875"/>
          <p14:tracePt t="26568" x="7916863" y="3192463"/>
          <p14:tracePt t="26585" x="7916863" y="3322638"/>
          <p14:tracePt t="26601" x="7916863" y="3429000"/>
          <p14:tracePt t="26618" x="7902575" y="3475038"/>
          <p14:tracePt t="26635" x="7848600" y="3513138"/>
          <p14:tracePt t="26651" x="7794625" y="3527425"/>
          <p14:tracePt t="26668" x="7718425" y="3527425"/>
          <p14:tracePt t="26687" x="7527925" y="3535363"/>
          <p14:tracePt t="26702" x="7375525" y="3535363"/>
          <p14:tracePt t="26718" x="7146925" y="3535363"/>
          <p14:tracePt t="26735" x="6858000" y="3535363"/>
          <p14:tracePt t="26752" x="6607175" y="3535363"/>
          <p14:tracePt t="26768" x="6370638" y="3535363"/>
          <p14:tracePt t="26785" x="6164263" y="3535363"/>
          <p14:tracePt t="26801" x="6003925" y="3535363"/>
          <p14:tracePt t="26818" x="5905500" y="3535363"/>
          <p14:tracePt t="26834" x="5859463" y="3535363"/>
          <p14:tracePt t="26851" x="5821363" y="3535363"/>
          <p14:tracePt t="26868" x="5807075" y="3527425"/>
          <p14:tracePt t="26884" x="5791200" y="3527425"/>
          <p14:tracePt t="26901" x="5783263" y="3521075"/>
          <p14:tracePt t="26918" x="5783263" y="3505200"/>
          <p14:tracePt t="26935" x="5775325" y="3444875"/>
          <p14:tracePt t="26951" x="5753100" y="3375025"/>
          <p14:tracePt t="26968" x="5753100" y="3284538"/>
          <p14:tracePt t="26985" x="5753100" y="3216275"/>
          <p14:tracePt t="27002" x="5753100" y="3146425"/>
          <p14:tracePt t="27018" x="5768975" y="3070225"/>
          <p14:tracePt t="27035" x="5791200" y="3017838"/>
          <p14:tracePt t="27052" x="5829300" y="2933700"/>
          <p14:tracePt t="27068" x="5875338" y="2857500"/>
          <p14:tracePt t="27085" x="5935663" y="2759075"/>
          <p14:tracePt t="27102" x="6073775" y="2613025"/>
          <p14:tracePt t="27118" x="6172200" y="2544763"/>
          <p14:tracePt t="27135" x="6270625" y="2484438"/>
          <p14:tracePt t="27152" x="6362700" y="2446338"/>
          <p14:tracePt t="27168" x="6469063" y="2422525"/>
          <p14:tracePt t="27186" x="6583363" y="2400300"/>
          <p14:tracePt t="27202" x="6727825" y="2384425"/>
          <p14:tracePt t="27218" x="6918325" y="2354263"/>
          <p14:tracePt t="27235" x="7102475" y="2354263"/>
          <p14:tracePt t="27252" x="7254875" y="2354263"/>
          <p14:tracePt t="27268" x="7399338" y="2354263"/>
          <p14:tracePt t="27285" x="7489825" y="2354263"/>
          <p14:tracePt t="27302" x="7543800" y="2362200"/>
          <p14:tracePt t="27335" x="7551738" y="2370138"/>
          <p14:tracePt t="27352" x="7573963" y="2384425"/>
          <p14:tracePt t="27368" x="7604125" y="2400300"/>
          <p14:tracePt t="27386" x="7642225" y="2454275"/>
          <p14:tracePt t="27402" x="7704138" y="2552700"/>
          <p14:tracePt t="27418" x="7794625" y="2713038"/>
          <p14:tracePt t="27435" x="7870825" y="2857500"/>
          <p14:tracePt t="27452" x="7908925" y="2963863"/>
          <p14:tracePt t="27468" x="7916863" y="2994025"/>
          <p14:tracePt t="27485" x="7916863" y="3001963"/>
          <p14:tracePt t="27502" x="7916863" y="3048000"/>
          <p14:tracePt t="27518" x="7916863" y="3055938"/>
          <p14:tracePt t="27535" x="7870825" y="3124200"/>
          <p14:tracePt t="27552" x="7756525" y="3184525"/>
          <p14:tracePt t="27568" x="7627938" y="3246438"/>
          <p14:tracePt t="27585" x="7505700" y="3306763"/>
          <p14:tracePt t="27602" x="7383463" y="3360738"/>
          <p14:tracePt t="27618" x="7231063" y="3421063"/>
          <p14:tracePt t="27635" x="7064375" y="3475038"/>
          <p14:tracePt t="27652" x="6888163" y="3527425"/>
          <p14:tracePt t="27668" x="6683375" y="3551238"/>
          <p14:tracePt t="27687" x="6392863" y="3559175"/>
          <p14:tracePt t="27702" x="6202363" y="3535363"/>
          <p14:tracePt t="27718" x="5981700" y="3429000"/>
          <p14:tracePt t="27735" x="5799138" y="3322638"/>
          <p14:tracePt t="27752" x="5668963" y="3222625"/>
          <p14:tracePt t="27768" x="5562600" y="3146425"/>
          <p14:tracePt t="27785" x="5554663" y="3101975"/>
          <p14:tracePt t="27802" x="5554663" y="3048000"/>
          <p14:tracePt t="27818" x="5554663" y="2971800"/>
          <p14:tracePt t="27835" x="5592763" y="2865438"/>
          <p14:tracePt t="27852" x="5661025" y="2765425"/>
          <p14:tracePt t="27868" x="5737225" y="2659063"/>
          <p14:tracePt t="27872" x="5775325" y="2606675"/>
          <p14:tracePt t="27886" x="5883275" y="2476500"/>
          <p14:tracePt t="27902" x="5997575" y="2378075"/>
          <p14:tracePt t="27918" x="6142038" y="2270125"/>
          <p14:tracePt t="27935" x="6270625" y="2209800"/>
          <p14:tracePt t="27952" x="6408738" y="2155825"/>
          <p14:tracePt t="27969" x="6583363" y="2117725"/>
          <p14:tracePt t="27985" x="6765925" y="2095500"/>
          <p14:tracePt t="28002" x="6972300" y="2095500"/>
          <p14:tracePt t="28018" x="7170738" y="2095500"/>
          <p14:tracePt t="28035" x="7331075" y="2095500"/>
          <p14:tracePt t="28052" x="7497763" y="2133600"/>
          <p14:tracePt t="28068" x="7620000" y="2171700"/>
          <p14:tracePt t="28085" x="7688263" y="2217738"/>
          <p14:tracePt t="28103" x="7772400" y="2293938"/>
          <p14:tracePt t="28119" x="7848600" y="2408238"/>
          <p14:tracePt t="28135" x="7902575" y="2552700"/>
          <p14:tracePt t="28152" x="7940675" y="2689225"/>
          <p14:tracePt t="28169" x="7970838" y="2865438"/>
          <p14:tracePt t="28185" x="7970838" y="2987675"/>
          <p14:tracePt t="28202" x="7970838" y="3108325"/>
          <p14:tracePt t="28219" x="7932738" y="3208338"/>
          <p14:tracePt t="28235" x="7878763" y="3284538"/>
          <p14:tracePt t="28252" x="7764463" y="3344863"/>
          <p14:tracePt t="28269" x="7658100" y="3382963"/>
          <p14:tracePt t="28286" x="7451725" y="3413125"/>
          <p14:tracePt t="28303" x="7299325" y="3413125"/>
          <p14:tracePt t="28319" x="7146925" y="3413125"/>
          <p14:tracePt t="28335" x="6972300" y="3413125"/>
          <p14:tracePt t="28352" x="6789738" y="3360738"/>
          <p14:tracePt t="28369" x="6607175" y="3284538"/>
          <p14:tracePt t="28385" x="6438900" y="3200400"/>
          <p14:tracePt t="28402" x="6278563" y="3108325"/>
          <p14:tracePt t="28419" x="6164263" y="3009900"/>
          <p14:tracePt t="28435" x="6118225" y="2895600"/>
          <p14:tracePt t="28452" x="6096000" y="2803525"/>
          <p14:tracePt t="28469" x="6096000" y="2705100"/>
          <p14:tracePt t="28486" x="6172200" y="2544763"/>
          <p14:tracePt t="28503" x="6278563" y="2430463"/>
          <p14:tracePt t="28519" x="6438900" y="2316163"/>
          <p14:tracePt t="28535" x="6583363" y="2239963"/>
          <p14:tracePt t="28552" x="6721475" y="2193925"/>
          <p14:tracePt t="28569" x="6865938" y="2163763"/>
          <p14:tracePt t="28585" x="7018338" y="2155825"/>
          <p14:tracePt t="28602" x="7154863" y="2155825"/>
          <p14:tracePt t="28619" x="7315200" y="2171700"/>
          <p14:tracePt t="28635" x="7451725" y="2209800"/>
          <p14:tracePt t="28652" x="7597775" y="2278063"/>
          <p14:tracePt t="28669" x="7742238" y="2384425"/>
          <p14:tracePt t="28685" x="7810500" y="2506663"/>
          <p14:tracePt t="28702" x="7940675" y="2781300"/>
          <p14:tracePt t="28719" x="7985125" y="2987675"/>
          <p14:tracePt t="28735" x="7993063" y="3170238"/>
          <p14:tracePt t="28752" x="7993063" y="3292475"/>
          <p14:tracePt t="28769" x="7940675" y="3398838"/>
          <p14:tracePt t="28786" x="7802563" y="3497263"/>
          <p14:tracePt t="28802" x="7627938" y="3543300"/>
          <p14:tracePt t="28819" x="7383463" y="3543300"/>
          <p14:tracePt t="28835" x="6956425" y="3527425"/>
          <p14:tracePt t="28853" x="6430963" y="3352800"/>
          <p14:tracePt t="28857" x="6210300" y="3284538"/>
          <p14:tracePt t="28869" x="6035675" y="3216275"/>
          <p14:tracePt t="28886" x="5791200" y="3055938"/>
          <p14:tracePt t="28902" x="5761038" y="3009900"/>
          <p14:tracePt t="28919" x="5753100" y="2865438"/>
          <p14:tracePt t="28936" x="5783263" y="2720975"/>
          <p14:tracePt t="28952" x="5859463" y="2574925"/>
          <p14:tracePt t="28969" x="5965825" y="2446338"/>
          <p14:tracePt t="28986" x="6103938" y="2339975"/>
          <p14:tracePt t="29002" x="6256338" y="2286000"/>
          <p14:tracePt t="29019" x="6416675" y="2247900"/>
          <p14:tracePt t="29036" x="6561138" y="2247900"/>
          <p14:tracePt t="29052" x="6675438" y="2263775"/>
          <p14:tracePt t="29069" x="6773863" y="2308225"/>
          <p14:tracePt t="29086" x="6911975" y="2438400"/>
          <p14:tracePt t="29103" x="6964363" y="2582863"/>
          <p14:tracePt t="29119" x="6972300" y="2743200"/>
          <p14:tracePt t="29136" x="6972300" y="2933700"/>
          <p14:tracePt t="29152" x="6926263" y="3124200"/>
          <p14:tracePt t="29169" x="6842125" y="3268663"/>
          <p14:tracePt t="29186" x="6743700" y="3368675"/>
          <p14:tracePt t="29202" x="6599238" y="3406775"/>
          <p14:tracePt t="29219" x="6446838" y="3406775"/>
          <p14:tracePt t="29236" x="6256338" y="3360738"/>
          <p14:tracePt t="29253" x="5935663" y="3178175"/>
          <p14:tracePt t="29269" x="5646738" y="2925763"/>
          <p14:tracePt t="29286" x="5464175" y="2506663"/>
          <p14:tracePt t="29302" x="5464175" y="2378075"/>
          <p14:tracePt t="29319" x="5546725" y="2087563"/>
          <p14:tracePt t="29336" x="5829300" y="1943100"/>
          <p14:tracePt t="29353" x="6302375" y="1820863"/>
          <p14:tracePt t="29369" x="6926263" y="1790700"/>
          <p14:tracePt t="29386" x="7505700" y="1790700"/>
          <p14:tracePt t="29402" x="7954963" y="1866900"/>
          <p14:tracePt t="29419" x="8237538" y="1981200"/>
          <p14:tracePt t="29436" x="8458200" y="2163763"/>
          <p14:tracePt t="29453" x="8572500" y="2454275"/>
          <p14:tracePt t="29471" x="8580438" y="3040063"/>
          <p14:tracePt t="29486" x="8374063" y="3489325"/>
          <p14:tracePt t="29503" x="8054975" y="3817938"/>
          <p14:tracePt t="29519" x="7780338" y="3954463"/>
          <p14:tracePt t="29536" x="7437438" y="3970338"/>
          <p14:tracePt t="29552" x="7032625" y="3886200"/>
          <p14:tracePt t="29569" x="6637338" y="3687763"/>
          <p14:tracePt t="29586" x="6294438" y="3421063"/>
          <p14:tracePt t="29602" x="6042025" y="3078163"/>
          <p14:tracePt t="29619" x="5943600" y="2819400"/>
          <p14:tracePt t="29636" x="5943600" y="2613025"/>
          <p14:tracePt t="29652" x="6065838" y="2416175"/>
          <p14:tracePt t="29671" x="6569075" y="2209800"/>
          <p14:tracePt t="29686" x="7002463" y="2201863"/>
          <p14:tracePt t="29702" x="7475538" y="2232025"/>
          <p14:tracePt t="29719" x="7818438" y="2354263"/>
          <p14:tracePt t="29736" x="8077200" y="2560638"/>
          <p14:tracePt t="29753" x="8213725" y="2857500"/>
          <p14:tracePt t="29770" x="8275638" y="3314700"/>
          <p14:tracePt t="29786" x="8183563" y="3802063"/>
          <p14:tracePt t="29803" x="7864475" y="4221163"/>
          <p14:tracePt t="29819" x="7459663" y="4373563"/>
          <p14:tracePt t="29835" x="7208838" y="4373563"/>
          <p14:tracePt t="29853" x="6888163" y="4237038"/>
          <p14:tracePt t="29870" x="6324600" y="3703638"/>
          <p14:tracePt t="29887" x="6027738" y="3254375"/>
          <p14:tracePt t="29902" x="5965825" y="3101975"/>
          <p14:tracePt t="29919" x="5935663" y="2789238"/>
          <p14:tracePt t="29936" x="6065838" y="2606675"/>
          <p14:tracePt t="29953" x="6384925" y="2492375"/>
          <p14:tracePt t="29969" x="6911975" y="2468563"/>
          <p14:tracePt t="29986" x="7467600" y="2468563"/>
          <p14:tracePt t="30003" x="7916863" y="2476500"/>
          <p14:tracePt t="30019" x="8115300" y="2530475"/>
          <p14:tracePt t="30036" x="8169275" y="2552700"/>
          <p14:tracePt t="30053" x="8199438" y="2568575"/>
          <p14:tracePt t="30069" x="8207375" y="2582863"/>
          <p14:tracePt t="30407" x="8221663" y="2598738"/>
          <p14:tracePt t="30415" x="8237538" y="2651125"/>
          <p14:tracePt t="30423" x="8275638" y="2743200"/>
          <p14:tracePt t="30436" x="8289925" y="2827338"/>
          <p14:tracePt t="30453" x="8328025" y="2941638"/>
          <p14:tracePt t="30470" x="8335963" y="3025775"/>
          <p14:tracePt t="30486" x="8335963" y="3032125"/>
          <p14:tracePt t="30504" x="8335963" y="3040063"/>
          <p14:tracePt t="30536" x="8335963" y="3048000"/>
          <p14:tracePt t="30647" x="8321675" y="3048000"/>
          <p14:tracePt t="30663" x="8313738" y="3048000"/>
          <p14:tracePt t="30767" x="8305800" y="3048000"/>
          <p14:tracePt t="30775" x="8297863" y="3055938"/>
          <p14:tracePt t="30786" x="8289925" y="3055938"/>
          <p14:tracePt t="30803" x="8283575" y="3070225"/>
          <p14:tracePt t="30820" x="8275638" y="3086100"/>
          <p14:tracePt t="30836" x="8275638" y="3094038"/>
          <p14:tracePt t="52663" x="8275638" y="3101975"/>
          <p14:tracePt t="52674" x="8169275" y="3086100"/>
          <p14:tracePt t="52679" x="7962900" y="3025775"/>
          <p14:tracePt t="52695" x="7551738" y="3055938"/>
          <p14:tracePt t="52711" x="7307263" y="3192463"/>
          <p14:tracePt t="52728" x="7162800" y="3246438"/>
          <p14:tracePt t="52744" x="6956425" y="3260725"/>
          <p14:tracePt t="52761" x="6773863" y="3254375"/>
          <p14:tracePt t="52778" x="6637338" y="3208338"/>
          <p14:tracePt t="52794" x="6553200" y="3192463"/>
          <p14:tracePt t="52811" x="6523038" y="3170238"/>
          <p14:tracePt t="52828" x="6499225" y="3162300"/>
          <p14:tracePt t="52861" x="6477000" y="3146425"/>
          <p14:tracePt t="52912" x="6477000" y="3140075"/>
          <p14:tracePt t="52919" x="6461125" y="3140075"/>
          <p14:tracePt t="52927" x="6423025" y="3132138"/>
          <p14:tracePt t="52944" x="6324600" y="3116263"/>
          <p14:tracePt t="52961" x="6210300" y="3086100"/>
          <p14:tracePt t="52978" x="6134100" y="3063875"/>
          <p14:tracePt t="52995" x="6080125" y="3040063"/>
          <p14:tracePt t="53471" x="6126163" y="3032125"/>
          <p14:tracePt t="53479" x="6180138" y="3017838"/>
          <p14:tracePt t="53487" x="6210300" y="3001963"/>
          <p14:tracePt t="53496" x="6248400" y="2987675"/>
          <p14:tracePt t="53512" x="6264275" y="2971800"/>
          <p14:tracePt t="53528" x="6302375" y="2949575"/>
          <p14:tracePt t="53545" x="6354763" y="2917825"/>
          <p14:tracePt t="53561" x="6408738" y="2895600"/>
          <p14:tracePt t="53578" x="6499225" y="2865438"/>
          <p14:tracePt t="53595" x="6561138" y="2835275"/>
          <p14:tracePt t="53612" x="6575425" y="2819400"/>
          <p14:tracePt t="53767" x="6591300" y="2819400"/>
          <p14:tracePt t="53783" x="6607175" y="2819400"/>
          <p14:tracePt t="53855" x="6613525" y="2811463"/>
          <p14:tracePt t="53862" x="6613525" y="2803525"/>
          <p14:tracePt t="53870" x="6613525" y="2789238"/>
          <p14:tracePt t="53879" x="6613525" y="2781300"/>
          <p14:tracePt t="53894" x="6651625" y="2727325"/>
          <p14:tracePt t="53911" x="6705600" y="2667000"/>
          <p14:tracePt t="53928" x="6765925" y="2620963"/>
          <p14:tracePt t="53945" x="6880225" y="2560638"/>
          <p14:tracePt t="53961" x="7010400" y="2522538"/>
          <p14:tracePt t="53978" x="7146925" y="2506663"/>
          <p14:tracePt t="53995" x="7307263" y="2498725"/>
          <p14:tracePt t="54011" x="7451725" y="2498725"/>
          <p14:tracePt t="54028" x="7559675" y="2498725"/>
          <p14:tracePt t="54045" x="7650163" y="2498725"/>
          <p14:tracePt t="54061" x="7718425" y="2514600"/>
          <p14:tracePt t="54078" x="7756525" y="2530475"/>
          <p14:tracePt t="54095" x="7794625" y="2560638"/>
          <p14:tracePt t="54111" x="7818438" y="2582863"/>
          <p14:tracePt t="54128" x="7848600" y="2628900"/>
          <p14:tracePt t="54145" x="7870825" y="2682875"/>
          <p14:tracePt t="54162" x="7878763" y="2735263"/>
          <p14:tracePt t="54178" x="7902575" y="2803525"/>
          <p14:tracePt t="54195" x="7908925" y="2895600"/>
          <p14:tracePt t="54212" x="7924800" y="2987675"/>
          <p14:tracePt t="54228" x="7924800" y="3055938"/>
          <p14:tracePt t="54245" x="7924800" y="3101975"/>
          <p14:tracePt t="54262" x="7856538" y="3192463"/>
          <p14:tracePt t="54278" x="7832725" y="3216275"/>
          <p14:tracePt t="54295" x="7718425" y="3276600"/>
          <p14:tracePt t="54311" x="7612063" y="3298825"/>
          <p14:tracePt t="54328" x="7497763" y="3322638"/>
          <p14:tracePt t="54345" x="7361238" y="3330575"/>
          <p14:tracePt t="54361" x="7200900" y="3330575"/>
          <p14:tracePt t="54378" x="6994525" y="3330575"/>
          <p14:tracePt t="54396" x="6804025" y="3330575"/>
          <p14:tracePt t="54401" x="6727825" y="3330575"/>
          <p14:tracePt t="54411" x="6637338" y="3330575"/>
          <p14:tracePt t="54428" x="6523038" y="3330575"/>
          <p14:tracePt t="54445" x="6484938" y="3330575"/>
          <p14:tracePt t="54462" x="6469063" y="3330575"/>
          <p14:tracePt t="54487" x="6461125" y="3330575"/>
          <p14:tracePt t="54495" x="6461125" y="3298825"/>
          <p14:tracePt t="54511" x="6469063" y="3238500"/>
          <p14:tracePt t="54528" x="6469063" y="3140075"/>
          <p14:tracePt t="54545" x="6477000" y="3009900"/>
          <p14:tracePt t="54562" x="6499225" y="2917825"/>
          <p14:tracePt t="54578" x="6523038" y="2819400"/>
          <p14:tracePt t="54595" x="6545263" y="2743200"/>
          <p14:tracePt t="54611" x="6583363" y="2682875"/>
          <p14:tracePt t="54628" x="6659563" y="2598738"/>
          <p14:tracePt t="54645" x="6727825" y="2544763"/>
          <p14:tracePt t="54662" x="6873875" y="2476500"/>
          <p14:tracePt t="54679" x="6956425" y="2438400"/>
          <p14:tracePt t="54695" x="7048500" y="2408238"/>
          <p14:tracePt t="54712" x="7124700" y="2400300"/>
          <p14:tracePt t="54728" x="7185025" y="2384425"/>
          <p14:tracePt t="54745" x="7216775" y="2384425"/>
          <p14:tracePt t="54783" x="7223125" y="2384425"/>
          <p14:tracePt t="54795" x="7231063" y="2384425"/>
          <p14:tracePt t="54812" x="7269163" y="2384425"/>
          <p14:tracePt t="54828" x="7307263" y="2384425"/>
          <p14:tracePt t="54845" x="7353300" y="2408238"/>
          <p14:tracePt t="54862" x="7521575" y="2492375"/>
          <p14:tracePt t="54878" x="7642225" y="2544763"/>
          <p14:tracePt t="54896" x="7712075" y="2606675"/>
          <p14:tracePt t="54911" x="7750175" y="2628900"/>
          <p14:tracePt t="54928" x="7764463" y="2636838"/>
          <p14:tracePt t="54945" x="7772400" y="2651125"/>
          <p14:tracePt t="54961" x="7788275" y="2689225"/>
          <p14:tracePt t="54978" x="7802563" y="2735263"/>
          <p14:tracePt t="54995" x="7802563" y="2803525"/>
          <p14:tracePt t="55011" x="7802563" y="2879725"/>
          <p14:tracePt t="55028" x="7802563" y="2955925"/>
          <p14:tracePt t="55045" x="7802563" y="3040063"/>
          <p14:tracePt t="55062" x="7788275" y="3140075"/>
          <p14:tracePt t="55078" x="7756525" y="3200400"/>
          <p14:tracePt t="55095" x="7712075" y="3254375"/>
          <p14:tracePt t="55111" x="7635875" y="3314700"/>
          <p14:tracePt t="55128" x="7535863" y="3360738"/>
          <p14:tracePt t="55145" x="7421563" y="3398838"/>
          <p14:tracePt t="55161" x="7292975" y="3429000"/>
          <p14:tracePt t="55178" x="7178675" y="3436938"/>
          <p14:tracePt t="55195" x="7064375" y="3436938"/>
          <p14:tracePt t="55211" x="6972300" y="3436938"/>
          <p14:tracePt t="55228" x="6888163" y="3436938"/>
          <p14:tracePt t="55245" x="6827838" y="3429000"/>
          <p14:tracePt t="55262" x="6765925" y="3406775"/>
          <p14:tracePt t="55278" x="6727825" y="3368675"/>
          <p14:tracePt t="55295" x="6697663" y="3298825"/>
          <p14:tracePt t="55311" x="6675438" y="3246438"/>
          <p14:tracePt t="55328" x="6659563" y="3178175"/>
          <p14:tracePt t="55345" x="6645275" y="3124200"/>
          <p14:tracePt t="55361" x="6637338" y="3040063"/>
          <p14:tracePt t="55378" x="6629400" y="2971800"/>
          <p14:tracePt t="55395" x="6629400" y="2911475"/>
          <p14:tracePt t="55398" x="6629400" y="2879725"/>
          <p14:tracePt t="55412" x="6629400" y="2857500"/>
          <p14:tracePt t="55428" x="6651625" y="2811463"/>
          <p14:tracePt t="55445" x="6705600" y="2751138"/>
          <p14:tracePt t="55462" x="6819900" y="2682875"/>
          <p14:tracePt t="55478" x="6942138" y="2644775"/>
          <p14:tracePt t="55495" x="7078663" y="2598738"/>
          <p14:tracePt t="55512" x="7223125" y="2568575"/>
          <p14:tracePt t="55529" x="7337425" y="2560638"/>
          <p14:tracePt t="55545" x="7429500" y="2552700"/>
          <p14:tracePt t="55562" x="7489825" y="2552700"/>
          <p14:tracePt t="55579" x="7527925" y="2552700"/>
          <p14:tracePt t="55596" x="7559675" y="2552700"/>
          <p14:tracePt t="55612" x="7589838" y="2560638"/>
          <p14:tracePt t="55629" x="7635875" y="2590800"/>
          <p14:tracePt t="55646" x="7712075" y="2636838"/>
          <p14:tracePt t="55662" x="7788275" y="2705100"/>
          <p14:tracePt t="55679" x="7826375" y="2803525"/>
          <p14:tracePt t="55695" x="7870825" y="2911475"/>
          <p14:tracePt t="55712" x="7894638" y="3001963"/>
          <p14:tracePt t="55729" x="7902575" y="3063875"/>
          <p14:tracePt t="55745" x="7908925" y="3108325"/>
          <p14:tracePt t="55762" x="7908925" y="3146425"/>
          <p14:tracePt t="55779" x="7902575" y="3184525"/>
          <p14:tracePt t="55796" x="7848600" y="3222625"/>
          <p14:tracePt t="55812" x="7772400" y="3276600"/>
          <p14:tracePt t="55829" x="7666038" y="3292475"/>
          <p14:tracePt t="55846" x="7581900" y="3292475"/>
          <p14:tracePt t="55862" x="7505700" y="3292475"/>
          <p14:tracePt t="55878" x="7429500" y="3276600"/>
          <p14:tracePt t="55895" x="7407275" y="3268663"/>
          <p14:tracePt t="55912" x="7399338" y="3246438"/>
          <p14:tracePt t="55929" x="7391400" y="3200400"/>
          <p14:tracePt t="55945" x="7383463" y="3140075"/>
          <p14:tracePt t="55962" x="7383463" y="3055938"/>
          <p14:tracePt t="55979" x="7413625" y="2979738"/>
          <p14:tracePt t="55995" x="7497763" y="2911475"/>
          <p14:tracePt t="56012" x="7581900" y="2865438"/>
          <p14:tracePt t="56029" x="7666038" y="2811463"/>
          <p14:tracePt t="56046" x="7764463" y="2773363"/>
          <p14:tracePt t="56062" x="7794625" y="2759075"/>
          <p14:tracePt t="56079" x="7810500" y="2751138"/>
          <p14:tracePt t="56096" x="7818438" y="2751138"/>
          <p14:tracePt t="56129" x="7818438" y="2743200"/>
          <p14:tracePt t="56145" x="7818438" y="2735263"/>
          <p14:tracePt t="56162" x="7818438" y="2727325"/>
          <p14:tracePt t="56179" x="7818438" y="2720975"/>
          <p14:tracePt t="56195" x="7810500" y="2705100"/>
          <p14:tracePt t="56212" x="7802563" y="2705100"/>
          <p14:tracePt t="56229" x="7794625" y="2697163"/>
          <p14:tracePt t="56264" x="7780338" y="2689225"/>
          <p14:tracePt t="56279" x="7772400" y="2689225"/>
          <p14:tracePt t="56296" x="7756525" y="2682875"/>
          <p14:tracePt t="56312" x="7734300" y="2659063"/>
          <p14:tracePt t="56329" x="7704138" y="2651125"/>
          <p14:tracePt t="56346" x="7666038" y="2628900"/>
          <p14:tracePt t="56362" x="7635875" y="2620963"/>
          <p14:tracePt t="56379" x="7581900" y="2590800"/>
          <p14:tracePt t="56395" x="7543800" y="2568575"/>
          <p14:tracePt t="56398" x="7527925" y="2568575"/>
          <p14:tracePt t="56412" x="7497763" y="2560638"/>
          <p14:tracePt t="56429" x="7445375" y="2536825"/>
          <p14:tracePt t="56446" x="7375525" y="2530475"/>
          <p14:tracePt t="56462" x="7353300" y="2530475"/>
          <p14:tracePt t="56479" x="7277100" y="2522538"/>
          <p14:tracePt t="56496" x="7223125" y="2498725"/>
          <p14:tracePt t="56512" x="7185025" y="2498725"/>
          <p14:tracePt t="56529" x="7146925" y="2498725"/>
          <p14:tracePt t="56546" x="7132638" y="2498725"/>
          <p14:tracePt t="56562" x="7102475" y="2498725"/>
          <p14:tracePt t="56579" x="7056438" y="2514600"/>
          <p14:tracePt t="56596" x="7018338" y="2530475"/>
          <p14:tracePt t="56612" x="6956425" y="2552700"/>
          <p14:tracePt t="56629" x="6904038" y="2598738"/>
          <p14:tracePt t="56646" x="6842125" y="2628900"/>
          <p14:tracePt t="56662" x="6804025" y="2659063"/>
          <p14:tracePt t="56679" x="6773863" y="2697163"/>
          <p14:tracePt t="56696" x="6727825" y="2743200"/>
          <p14:tracePt t="56712" x="6689725" y="2797175"/>
          <p14:tracePt t="56729" x="6651625" y="2841625"/>
          <p14:tracePt t="56746" x="6629400" y="2873375"/>
          <p14:tracePt t="56762" x="6613525" y="2895600"/>
          <p14:tracePt t="56779" x="6607175" y="2911475"/>
          <p14:tracePt t="56796" x="6591300" y="2933700"/>
          <p14:tracePt t="56812" x="6583363" y="2949575"/>
          <p14:tracePt t="56829" x="6575425" y="2955925"/>
          <p14:tracePt t="56846" x="6553200" y="2979738"/>
          <p14:tracePt t="56862" x="6530975" y="3017838"/>
          <p14:tracePt t="56879" x="6507163" y="3063875"/>
          <p14:tracePt t="56896" x="6492875" y="3101975"/>
          <p14:tracePt t="56912" x="6477000" y="3132138"/>
          <p14:tracePt t="56929" x="6477000" y="3154363"/>
          <p14:tracePt t="56946" x="6477000" y="3170238"/>
          <p14:tracePt t="56962" x="6469063" y="3178175"/>
          <p14:tracePt t="57239" x="6469063" y="3170238"/>
          <p14:tracePt t="57247" x="6477000" y="3140075"/>
          <p14:tracePt t="57255" x="6499225" y="3094038"/>
          <p14:tracePt t="57263" x="6515100" y="3025775"/>
          <p14:tracePt t="57279" x="6569075" y="2917825"/>
          <p14:tracePt t="57296" x="6607175" y="2827338"/>
          <p14:tracePt t="57313" x="6629400" y="2773363"/>
          <p14:tracePt t="57329" x="6645275" y="2751138"/>
          <p14:tracePt t="57346" x="6645275" y="2735263"/>
          <p14:tracePt t="57399" x="6659563" y="2735263"/>
          <p14:tracePt t="57407" x="6667500" y="2735263"/>
          <p14:tracePt t="57423" x="6683375" y="2735263"/>
          <p14:tracePt t="57431" x="6705600" y="2751138"/>
          <p14:tracePt t="57446" x="6751638" y="2765425"/>
          <p14:tracePt t="57462" x="6819900" y="2789238"/>
          <p14:tracePt t="57479" x="6904038" y="2797175"/>
          <p14:tracePt t="57496" x="7048500" y="2797175"/>
          <p14:tracePt t="57513" x="7192963" y="2803525"/>
          <p14:tracePt t="57529" x="7261225" y="2811463"/>
          <p14:tracePt t="57546" x="7323138" y="2797175"/>
          <p14:tracePt t="57563" x="7353300" y="2781300"/>
          <p14:tracePt t="57579" x="7361238" y="2765425"/>
          <p14:tracePt t="57596" x="7375525" y="2751138"/>
          <p14:tracePt t="57613" x="7375525" y="2743200"/>
          <p14:tracePt t="57630" x="7383463" y="2735263"/>
          <p14:tracePt t="57646" x="7391400" y="2720975"/>
          <p14:tracePt t="57663" x="7399338" y="2720975"/>
          <p14:tracePt t="57679" x="7407275" y="2713038"/>
          <p14:tracePt t="57697" x="7429500" y="2713038"/>
          <p14:tracePt t="57713" x="7475538" y="2705100"/>
          <p14:tracePt t="57729" x="7513638" y="2689225"/>
          <p14:tracePt t="57746" x="7559675" y="2689225"/>
          <p14:tracePt t="57763" x="7573963" y="2689225"/>
          <p14:tracePt t="57779" x="7581900" y="2689225"/>
          <p14:tracePt t="57796" x="7597775" y="2689225"/>
          <p14:tracePt t="57813" x="7604125" y="2697163"/>
          <p14:tracePt t="57830" x="7635875" y="2713038"/>
          <p14:tracePt t="57846" x="7642225" y="2720975"/>
          <p14:tracePt t="57863" x="7650163" y="2727325"/>
          <p14:tracePt t="57879" x="7650163" y="2735263"/>
          <p14:tracePt t="57896" x="7650163" y="2743200"/>
          <p14:tracePt t="57913" x="7650163" y="2759075"/>
          <p14:tracePt t="57991" x="7642225" y="2759075"/>
          <p14:tracePt t="58927" x="7635875" y="2759075"/>
          <p14:tracePt t="58935" x="7620000" y="2759075"/>
          <p14:tracePt t="58946" x="7612063" y="2759075"/>
          <p14:tracePt t="58963" x="7559675" y="2797175"/>
          <p14:tracePt t="58980" x="7521575" y="2841625"/>
          <p14:tracePt t="58997" x="7467600" y="2887663"/>
          <p14:tracePt t="59014" x="7361238" y="2933700"/>
          <p14:tracePt t="59030" x="7285038" y="2971800"/>
          <p14:tracePt t="59047" x="7208838" y="2994025"/>
          <p14:tracePt t="59063" x="7132638" y="3009900"/>
          <p14:tracePt t="59080" x="7018338" y="3032125"/>
          <p14:tracePt t="59096" x="6934200" y="3032125"/>
          <p14:tracePt t="59114" x="6858000" y="3032125"/>
          <p14:tracePt t="59130" x="6819900" y="3032125"/>
          <p14:tracePt t="59147" x="6773863" y="3032125"/>
          <p14:tracePt t="59163" x="6751638" y="3032125"/>
          <p14:tracePt t="59180" x="6727825" y="3032125"/>
          <p14:tracePt t="59197" x="6721475" y="3032125"/>
          <p14:tracePt t="59214" x="6697663" y="3032125"/>
          <p14:tracePt t="59230" x="6683375" y="3032125"/>
          <p14:tracePt t="59247" x="6675438" y="3032125"/>
          <p14:tracePt t="59280" x="6667500" y="3017838"/>
          <p14:tracePt t="59297" x="6659563" y="2987675"/>
          <p14:tracePt t="59313" x="6651625" y="2933700"/>
          <p14:tracePt t="59330" x="6651625" y="2865438"/>
          <p14:tracePt t="59347" x="6651625" y="2789238"/>
          <p14:tracePt t="59364" x="6651625" y="2735263"/>
          <p14:tracePt t="59380" x="6683375" y="2689225"/>
          <p14:tracePt t="59397" x="6721475" y="2667000"/>
          <p14:tracePt t="59400" x="6765925" y="2659063"/>
          <p14:tracePt t="59414" x="6880225" y="2651125"/>
          <p14:tracePt t="59430" x="6980238" y="2651125"/>
          <p14:tracePt t="59447" x="7086600" y="2651125"/>
          <p14:tracePt t="59464" x="7146925" y="2667000"/>
          <p14:tracePt t="59480" x="7216775" y="2705100"/>
          <p14:tracePt t="59497" x="7269163" y="2781300"/>
          <p14:tracePt t="59513" x="7307263" y="2895600"/>
          <p14:tracePt t="59530" x="7323138" y="3017838"/>
          <p14:tracePt t="59547" x="7323138" y="3140075"/>
          <p14:tracePt t="59563" x="7277100" y="3246438"/>
          <p14:tracePt t="59580" x="7170738" y="3344863"/>
          <p14:tracePt t="59597" x="7032625" y="3375025"/>
          <p14:tracePt t="59616" x="6789738" y="3368675"/>
          <p14:tracePt t="59630" x="6645275" y="3284538"/>
          <p14:tracePt t="59647" x="6575425" y="3192463"/>
          <p14:tracePt t="59663" x="6553200" y="3070225"/>
          <p14:tracePt t="59680" x="6553200" y="2963863"/>
          <p14:tracePt t="59697" x="6607175" y="2857500"/>
          <p14:tracePt t="59713" x="6713538" y="2773363"/>
          <p14:tracePt t="59730" x="6865938" y="2759075"/>
          <p14:tracePt t="59747" x="7040563" y="2743200"/>
          <p14:tracePt t="59763" x="7185025" y="2743200"/>
          <p14:tracePt t="59780" x="7261225" y="2781300"/>
          <p14:tracePt t="59799" x="7299325" y="2865438"/>
          <p14:tracePt t="59814" x="7299325" y="2955925"/>
          <p14:tracePt t="59830" x="7292975" y="3009900"/>
          <p14:tracePt t="59847" x="7154863" y="3124200"/>
          <p14:tracePt t="59863" x="7070725" y="3146425"/>
          <p14:tracePt t="59880" x="6988175" y="3146425"/>
          <p14:tracePt t="59897" x="6926263" y="3116263"/>
          <p14:tracePt t="59913" x="6896100" y="3055938"/>
          <p14:tracePt t="59930" x="6896100" y="2994025"/>
          <p14:tracePt t="59947" x="6934200" y="2903538"/>
          <p14:tracePt t="59963" x="7010400" y="2827338"/>
          <p14:tracePt t="59980" x="7116763" y="2797175"/>
          <p14:tracePt t="59999" x="7239000" y="2789238"/>
          <p14:tracePt t="60014" x="7277100" y="2803525"/>
          <p14:tracePt t="60047" x="7277100" y="2903538"/>
          <p14:tracePt t="60064" x="7246938" y="3001963"/>
          <p14:tracePt t="60080" x="7178675" y="3070225"/>
          <p14:tracePt t="60097" x="7108825" y="3070225"/>
          <p14:tracePt t="60114" x="7070725" y="3070225"/>
          <p14:tracePt t="60130" x="7056438" y="3070225"/>
          <p14:tracePt t="60164" x="7056438" y="3032125"/>
          <p14:tracePt t="60180" x="7056438" y="3017838"/>
          <p14:tracePt t="60199" x="7078663" y="2987675"/>
          <p14:tracePt t="60214" x="7116763" y="2987675"/>
          <p14:tracePt t="60230" x="7124700" y="2987675"/>
          <p14:tracePt t="60247" x="7162800" y="2994025"/>
          <p14:tracePt t="60264" x="7185025" y="3001963"/>
          <p14:tracePt t="60280" x="7200900" y="3017838"/>
          <p14:tracePt t="60297" x="7208838" y="3025775"/>
          <p14:tracePt t="60314" x="7223125" y="3032125"/>
          <p14:tracePt t="60330" x="7223125" y="3055938"/>
          <p14:tracePt t="60347" x="7231063" y="3070225"/>
          <p14:tracePt t="60364" x="7231063" y="3108325"/>
          <p14:tracePt t="60380" x="7231063" y="3146425"/>
          <p14:tracePt t="60397" x="7231063" y="3170238"/>
          <p14:tracePt t="60402" x="7231063" y="3192463"/>
          <p14:tracePt t="60414" x="7231063" y="3216275"/>
          <p14:tracePt t="60430" x="7231063" y="3238500"/>
          <p14:tracePt t="60447" x="7231063" y="3246438"/>
          <p14:tracePt t="84560" x="7231063" y="3254375"/>
          <p14:tracePt t="84567" x="7216775" y="3254375"/>
          <p14:tracePt t="84576" x="7200900" y="3254375"/>
          <p14:tracePt t="84727" x="7192963" y="3254375"/>
          <p14:tracePt t="84792" x="7178675" y="3246438"/>
          <p14:tracePt t="84799" x="7154863" y="3246438"/>
          <p14:tracePt t="84807" x="7108825" y="3230563"/>
          <p14:tracePt t="84822" x="7040563" y="3192463"/>
          <p14:tracePt t="84839" x="6972300" y="3108325"/>
          <p14:tracePt t="84856" x="6904038" y="2979738"/>
          <p14:tracePt t="84873" x="6880225" y="2873375"/>
          <p14:tracePt t="84889" x="6880225" y="2727325"/>
          <p14:tracePt t="84908" x="6880225" y="2636838"/>
          <p14:tracePt t="84912" x="6911975" y="2574925"/>
          <p14:tracePt t="84922" x="6950075" y="2536825"/>
          <p14:tracePt t="84939" x="7078663" y="2446338"/>
          <p14:tracePt t="84956" x="7216775" y="2416175"/>
          <p14:tracePt t="84972" x="7369175" y="2384425"/>
          <p14:tracePt t="84990" x="7543800" y="2392363"/>
          <p14:tracePt t="85006" x="7581900" y="2408238"/>
          <p14:tracePt t="85022" x="7673975" y="2506663"/>
          <p14:tracePt t="85039" x="7750175" y="2674938"/>
          <p14:tracePt t="85056" x="7772400" y="2849563"/>
          <p14:tracePt t="85073" x="7764463" y="3055938"/>
          <p14:tracePt t="85089" x="7650163" y="3284538"/>
          <p14:tracePt t="85106" x="7497763" y="3406775"/>
          <p14:tracePt t="85123" x="7345363" y="3421063"/>
          <p14:tracePt t="85139" x="7216775" y="3406775"/>
          <p14:tracePt t="85156" x="7086600" y="3314700"/>
          <p14:tracePt t="85173" x="6988175" y="3154363"/>
          <p14:tracePt t="85190" x="6988175" y="2911475"/>
          <p14:tracePt t="85206" x="7124700" y="2781300"/>
          <p14:tracePt t="85223" x="7345363" y="2705100"/>
          <p14:tracePt t="85239" x="7559675" y="2674938"/>
          <p14:tracePt t="85256" x="7756525" y="2674938"/>
          <p14:tracePt t="85273" x="7826375" y="2674938"/>
          <p14:tracePt t="85289" x="7840663" y="2759075"/>
          <p14:tracePt t="85306" x="7840663" y="2949575"/>
          <p14:tracePt t="85323" x="7688263" y="3146425"/>
          <p14:tracePt t="85339" x="7407275" y="3292475"/>
          <p14:tracePt t="85356" x="7132638" y="3390900"/>
          <p14:tracePt t="85373" x="6942138" y="3390900"/>
          <p14:tracePt t="85390" x="6873875" y="3368675"/>
          <p14:tracePt t="85408" x="6873875" y="3298825"/>
          <p14:tracePt t="85423" x="6904038" y="3154363"/>
          <p14:tracePt t="85439" x="7078663" y="3032125"/>
          <p14:tracePt t="85456" x="7292975" y="2941638"/>
          <p14:tracePt t="85473" x="7483475" y="2895600"/>
          <p14:tracePt t="85490" x="7527925" y="2895600"/>
          <p14:tracePt t="85523" x="7527925" y="2903538"/>
          <p14:tracePt t="85539" x="7429500" y="2971800"/>
          <p14:tracePt t="85556" x="7337425" y="3025775"/>
          <p14:tracePt t="85573" x="7277100" y="3078163"/>
          <p14:tracePt t="85590" x="7246938" y="3086100"/>
        </p14:tracePtLst>
      </p14:laserTraceLst>
    </p:ext>
  </p:extLst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4801824" y="1548841"/>
          <a:ext cx="2489200" cy="558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8" name="Equation" r:id="rId4" imgW="1244520" imgH="279360" progId="Equation.DSMT4">
                  <p:embed/>
                </p:oleObj>
              </mc:Choice>
              <mc:Fallback>
                <p:oleObj name="Equation" r:id="rId4" imgW="1244520" imgH="27936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01824" y="1548841"/>
                        <a:ext cx="2489200" cy="558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3379424" y="2837745"/>
          <a:ext cx="5334000" cy="1778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7349" name="Equation" r:id="rId6" imgW="2666880" imgH="888840" progId="Equation.DSMT4">
                  <p:embed/>
                </p:oleObj>
              </mc:Choice>
              <mc:Fallback>
                <p:oleObj name="Equation" r:id="rId6" imgW="2666880" imgH="88884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379424" y="2837745"/>
                        <a:ext cx="5334000" cy="1778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33976241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Rectangle 3"/>
          <p:cNvSpPr txBox="1">
            <a:spLocks noChangeArrowheads="1"/>
          </p:cNvSpPr>
          <p:nvPr/>
        </p:nvSpPr>
        <p:spPr>
          <a:xfrm>
            <a:off x="2459356" y="1562394"/>
            <a:ext cx="8229600" cy="2208095"/>
          </a:xfrm>
          <a:prstGeom prst="rect">
            <a:avLst/>
          </a:prstGeom>
          <a:solidFill>
            <a:schemeClr val="bg1"/>
          </a:solidFill>
        </p:spPr>
        <p:txBody>
          <a:bodyPr/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endParaRPr lang="en-US" altLang="en-US" dirty="0" smtClean="0"/>
          </a:p>
          <a:p>
            <a:pPr>
              <a:defRPr/>
            </a:pPr>
            <a:r>
              <a:rPr lang="en-US" altLang="en-US" dirty="0" smtClean="0"/>
              <a:t>Find the derivative of </a:t>
            </a:r>
          </a:p>
          <a:p>
            <a:pPr marL="0" indent="0">
              <a:buNone/>
              <a:defRPr/>
            </a:pPr>
            <a:endParaRPr lang="en-US" altLang="en-US" dirty="0" smtClean="0"/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357161526"/>
              </p:ext>
            </p:extLst>
          </p:nvPr>
        </p:nvGraphicFramePr>
        <p:xfrm>
          <a:off x="5271911" y="2477489"/>
          <a:ext cx="22606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38942" name="Equation" r:id="rId4" imgW="1130040" imgH="469800" progId="Equation.DSMT4">
                  <p:embed/>
                </p:oleObj>
              </mc:Choice>
              <mc:Fallback>
                <p:oleObj name="Equation" r:id="rId4" imgW="1130040" imgH="469800" progId="Equation.DSMT4">
                  <p:embed/>
                  <p:pic>
                    <p:nvPicPr>
                      <p:cNvPr id="1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71911" y="2477489"/>
                        <a:ext cx="22606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5259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 advTm="67805"/>
    </mc:Choice>
    <mc:Fallback xmlns="">
      <p:transition advTm="67805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  <p:extLst mod="1">
    <p:ext uri="{3A86A75C-4F4B-4683-9AE1-C65F6400EC91}">
      <p14:laserTraceLst xmlns:p14="http://schemas.microsoft.com/office/powerpoint/2010/main">
        <p14:tracePtLst>
          <p14:tracePt t="2325" x="7231063" y="3078163"/>
          <p14:tracePt t="2333" x="7116763" y="3055938"/>
          <p14:tracePt t="2341" x="6888163" y="2963863"/>
          <p14:tracePt t="2357" x="6408738" y="2841625"/>
          <p14:tracePt t="2374" x="5913438" y="2759075"/>
          <p14:tracePt t="2390" x="5181600" y="2797175"/>
          <p14:tracePt t="2407" x="4876800" y="2903538"/>
          <p14:tracePt t="2424" x="4822825" y="2933700"/>
          <p14:tracePt t="2461" x="4816475" y="2933700"/>
          <p14:tracePt t="2474" x="4800600" y="2941638"/>
          <p14:tracePt t="2491" x="4784725" y="2949575"/>
          <p14:tracePt t="2517" x="4816475" y="2955925"/>
          <p14:tracePt t="2526" x="4899025" y="2955925"/>
          <p14:tracePt t="2541" x="5097463" y="2903538"/>
          <p14:tracePt t="2557" x="5349875" y="2789238"/>
          <p14:tracePt t="2574" x="5470525" y="2720975"/>
          <p14:tracePt t="2591" x="5584825" y="2659063"/>
          <p14:tracePt t="2607" x="5676900" y="2628900"/>
          <p14:tracePt t="2624" x="5730875" y="2613025"/>
          <p14:tracePt t="2641" x="5775325" y="2613025"/>
          <p14:tracePt t="2657" x="5845175" y="2613025"/>
          <p14:tracePt t="2674" x="5959475" y="2651125"/>
          <p14:tracePt t="2691" x="6118225" y="2689225"/>
          <p14:tracePt t="2709" x="6454775" y="2803525"/>
          <p14:tracePt t="2724" x="6607175" y="2865438"/>
          <p14:tracePt t="2741" x="6956425" y="2994025"/>
          <p14:tracePt t="2757" x="7108825" y="3032125"/>
          <p14:tracePt t="2773" x="7146925" y="3048000"/>
          <p14:tracePt t="2791" x="7162800" y="3048000"/>
          <p14:tracePt t="2837" x="7146925" y="3048000"/>
          <p14:tracePt t="2845" x="7094538" y="3048000"/>
          <p14:tracePt t="2857" x="7064375" y="3025775"/>
          <p14:tracePt t="2874" x="6988175" y="2987675"/>
          <p14:tracePt t="2912" x="6988175" y="2979738"/>
          <p14:tracePt t="2924" x="7002463" y="2917825"/>
          <p14:tracePt t="2941" x="7094538" y="2857500"/>
          <p14:tracePt t="2957" x="7216775" y="2789238"/>
          <p14:tracePt t="2974" x="7361238" y="2674938"/>
          <p14:tracePt t="2991" x="7475538" y="2590800"/>
          <p14:tracePt t="3008" x="7535863" y="2522538"/>
          <p14:tracePt t="3024" x="7581900" y="2484438"/>
          <p14:tracePt t="3041" x="7604125" y="2460625"/>
          <p14:tracePt t="3074" x="7612063" y="2460625"/>
          <p14:tracePt t="3157" x="7620000" y="2460625"/>
          <p14:tracePt t="3174" x="7620000" y="2484438"/>
          <p14:tracePt t="3181" x="7620000" y="2536825"/>
          <p14:tracePt t="3191" x="7612063" y="2598738"/>
          <p14:tracePt t="3208" x="7589838" y="2667000"/>
          <p14:tracePt t="3224" x="7551738" y="2720975"/>
          <p14:tracePt t="3241" x="7513638" y="2751138"/>
          <p14:tracePt t="3258" x="7497763" y="2765425"/>
          <p14:tracePt t="3274" x="7489825" y="2765425"/>
          <p14:tracePt t="3381" x="7483475" y="2765425"/>
          <p14:tracePt t="3613" x="7475538" y="2765425"/>
          <p14:tracePt t="3621" x="7467600" y="2759075"/>
          <p14:tracePt t="3629" x="7413625" y="2735263"/>
          <p14:tracePt t="3641" x="7383463" y="2735263"/>
          <p14:tracePt t="3658" x="7299325" y="2705100"/>
          <p14:tracePt t="3674" x="7261225" y="2689225"/>
          <p14:tracePt t="3691" x="7254875" y="2682875"/>
          <p14:tracePt t="4053" x="7239000" y="2689225"/>
          <p14:tracePt t="4061" x="7216775" y="2713038"/>
          <p14:tracePt t="4069" x="7200900" y="2727325"/>
          <p14:tracePt t="4077" x="7192963" y="2743200"/>
          <p14:tracePt t="4091" x="7178675" y="2765425"/>
          <p14:tracePt t="4108" x="7154863" y="2803525"/>
          <p14:tracePt t="4124" x="7086600" y="2873375"/>
          <p14:tracePt t="4141" x="6980238" y="2971800"/>
          <p14:tracePt t="4158" x="6789738" y="3124200"/>
          <p14:tracePt t="4175" x="6438900" y="3292475"/>
          <p14:tracePt t="4192" x="6049963" y="3436938"/>
          <p14:tracePt t="4208" x="5661025" y="3589338"/>
          <p14:tracePt t="4225" x="5540375" y="3665538"/>
          <p14:tracePt t="4241" x="5532438" y="3673475"/>
          <p14:tracePt t="4630" x="5532438" y="3679825"/>
          <p14:tracePt t="4637" x="5546725" y="3679825"/>
          <p14:tracePt t="4669" x="5562600" y="3673475"/>
          <p14:tracePt t="4678" x="5578475" y="3665538"/>
          <p14:tracePt t="4687" x="5584825" y="3665538"/>
          <p14:tracePt t="4693" x="5592763" y="3657600"/>
          <p14:tracePt t="4741" x="5608638" y="3641725"/>
          <p14:tracePt t="4756" x="5616575" y="3635375"/>
          <p14:tracePt t="4764" x="5630863" y="3619500"/>
          <p14:tracePt t="4774" x="5638800" y="3619500"/>
          <p14:tracePt t="4791" x="5654675" y="3597275"/>
          <p14:tracePt t="4808" x="5676900" y="3573463"/>
          <p14:tracePt t="4824" x="5699125" y="3543300"/>
          <p14:tracePt t="4841" x="5737225" y="3497263"/>
          <p14:tracePt t="4858" x="5783263" y="3444875"/>
          <p14:tracePt t="4874" x="5845175" y="3406775"/>
          <p14:tracePt t="4892" x="5905500" y="3368675"/>
          <p14:tracePt t="4908" x="5935663" y="3352800"/>
          <p14:tracePt t="5013" x="5935663" y="3344863"/>
          <p14:tracePt t="5021" x="5883275" y="3336925"/>
          <p14:tracePt t="5029" x="5813425" y="3306763"/>
          <p14:tracePt t="5041" x="5737225" y="3292475"/>
          <p14:tracePt t="5058" x="5546725" y="3230563"/>
          <p14:tracePt t="5075" x="5410200" y="3192463"/>
          <p14:tracePt t="5092" x="5364163" y="3178175"/>
          <p14:tracePt t="5541" x="5394325" y="3178175"/>
          <p14:tracePt t="5551" x="5426075" y="3162300"/>
          <p14:tracePt t="5558" x="5464175" y="3154363"/>
          <p14:tracePt t="5575" x="5608638" y="3116263"/>
          <p14:tracePt t="5592" x="5745163" y="3078163"/>
          <p14:tracePt t="5608" x="5883275" y="3040063"/>
          <p14:tracePt t="5625" x="6011863" y="2994025"/>
          <p14:tracePt t="5641" x="6142038" y="2925763"/>
          <p14:tracePt t="5658" x="6218238" y="2865438"/>
          <p14:tracePt t="5675" x="6270625" y="2773363"/>
          <p14:tracePt t="5692" x="6332538" y="2552700"/>
          <p14:tracePt t="5708" x="6362700" y="2422525"/>
          <p14:tracePt t="5725" x="6378575" y="2316163"/>
          <p14:tracePt t="5741" x="6378575" y="2209800"/>
          <p14:tracePt t="5758" x="6378575" y="2141538"/>
          <p14:tracePt t="5775" x="6378575" y="2073275"/>
          <p14:tracePt t="5791" x="6370638" y="2049463"/>
          <p14:tracePt t="5808" x="6370638" y="2027238"/>
          <p14:tracePt t="5825" x="6362700" y="2003425"/>
          <p14:tracePt t="5841" x="6354763" y="1989138"/>
          <p14:tracePt t="5924" x="6354763" y="1981200"/>
          <p14:tracePt t="5932" x="6378575" y="1981200"/>
          <p14:tracePt t="5941" x="6408738" y="1989138"/>
          <p14:tracePt t="5958" x="6469063" y="2027238"/>
          <p14:tracePt t="5975" x="6561138" y="2141538"/>
          <p14:tracePt t="5991" x="6645275" y="2270125"/>
          <p14:tracePt t="6008" x="6721475" y="2384425"/>
          <p14:tracePt t="6025" x="6804025" y="2454275"/>
          <p14:tracePt t="6041" x="6850063" y="2460625"/>
          <p14:tracePt t="6058" x="6858000" y="2460625"/>
          <p14:tracePt t="6075" x="6873875" y="2460625"/>
          <p14:tracePt t="6108" x="6904038" y="2460625"/>
          <p14:tracePt t="6125" x="6956425" y="2446338"/>
          <p14:tracePt t="6141" x="7018338" y="2446338"/>
          <p14:tracePt t="6158" x="7064375" y="2446338"/>
          <p14:tracePt t="6175" x="7094538" y="2446338"/>
          <p14:tracePt t="6192" x="7102475" y="2446338"/>
          <p14:tracePt t="6225" x="7108825" y="2446338"/>
          <p14:tracePt t="6300" x="7108825" y="2454275"/>
          <p14:tracePt t="6308" x="7108825" y="2476500"/>
          <p14:tracePt t="6316" x="7108825" y="2506663"/>
          <p14:tracePt t="6325" x="7116763" y="2544763"/>
          <p14:tracePt t="6342" x="7146925" y="2590800"/>
          <p14:tracePt t="6358" x="7154863" y="2598738"/>
          <p14:tracePt t="6392" x="7154863" y="2606675"/>
          <p14:tracePt t="6412" x="7162800" y="2606675"/>
          <p14:tracePt t="6425" x="7170738" y="2606675"/>
          <p14:tracePt t="6442" x="7200900" y="2590800"/>
          <p14:tracePt t="6458" x="7223125" y="2574925"/>
          <p14:tracePt t="6476" x="7307263" y="2568575"/>
          <p14:tracePt t="6492" x="7331075" y="2568575"/>
          <p14:tracePt t="6508" x="7399338" y="2568575"/>
          <p14:tracePt t="6525" x="7413625" y="2568575"/>
          <p14:tracePt t="6612" x="7421563" y="2568575"/>
          <p14:tracePt t="6620" x="7429500" y="2568575"/>
          <p14:tracePt t="6637" x="7437438" y="2574925"/>
          <p14:tracePt t="6644" x="7437438" y="2582863"/>
          <p14:tracePt t="6658" x="7451725" y="2598738"/>
          <p14:tracePt t="6675" x="7475538" y="2613025"/>
          <p14:tracePt t="6741" x="7483475" y="2613025"/>
          <p14:tracePt t="6749" x="7489825" y="2613025"/>
          <p14:tracePt t="6758" x="7497763" y="2590800"/>
          <p14:tracePt t="6775" x="7497763" y="2530475"/>
          <p14:tracePt t="6793" x="7497763" y="2438400"/>
          <p14:tracePt t="6796" x="7483475" y="2392363"/>
          <p14:tracePt t="6808" x="7475538" y="2362200"/>
          <p14:tracePt t="6825" x="7429500" y="2316163"/>
          <p14:tracePt t="6842" x="7421563" y="2308225"/>
          <p14:tracePt t="6859" x="7399338" y="2308225"/>
          <p14:tracePt t="6876" x="7369175" y="2308225"/>
          <p14:tracePt t="6892" x="7337425" y="2332038"/>
          <p14:tracePt t="6909" x="7299325" y="2454275"/>
          <p14:tracePt t="6925" x="7299325" y="2590800"/>
          <p14:tracePt t="6942" x="7299325" y="2674938"/>
          <p14:tracePt t="6959" x="7315200" y="2713038"/>
          <p14:tracePt t="6975" x="7345363" y="2727325"/>
          <p14:tracePt t="6992" x="7369175" y="2727325"/>
          <p14:tracePt t="7009" x="7375525" y="2727325"/>
          <p14:tracePt t="7025" x="7383463" y="2697163"/>
          <p14:tracePt t="7042" x="7383463" y="2651125"/>
          <p14:tracePt t="7059" x="7383463" y="2628900"/>
          <p14:tracePt t="7076" x="7285038" y="2606675"/>
          <p14:tracePt t="7092" x="7178675" y="2582863"/>
          <p14:tracePt t="7109" x="7002463" y="2582863"/>
          <p14:tracePt t="7125" x="6705600" y="2644775"/>
          <p14:tracePt t="7142" x="6408738" y="2759075"/>
          <p14:tracePt t="7159" x="6149975" y="2827338"/>
          <p14:tracePt t="7175" x="6003925" y="2895600"/>
          <p14:tracePt t="7192" x="5959475" y="2911475"/>
          <p14:tracePt t="7209" x="5951538" y="2917825"/>
          <p14:tracePt t="7225" x="5943600" y="2925763"/>
          <p14:tracePt t="7242" x="5927725" y="2955925"/>
          <p14:tracePt t="7259" x="5913438" y="3032125"/>
          <p14:tracePt t="7276" x="5875338" y="3184525"/>
          <p14:tracePt t="7293" x="5875338" y="3254375"/>
          <p14:tracePt t="7309" x="5875338" y="3276600"/>
          <p14:tracePt t="7342" x="5859463" y="3292475"/>
          <p14:tracePt t="7397" x="5851525" y="3292475"/>
          <p14:tracePt t="7510" x="5851525" y="3276600"/>
          <p14:tracePt t="7565" x="5859463" y="3268663"/>
          <p14:tracePt t="7575" x="5859463" y="3260725"/>
          <p14:tracePt t="7581" x="5867400" y="3260725"/>
          <p14:tracePt t="7592" x="5867400" y="3254375"/>
          <p14:tracePt t="7610" x="5897563" y="3216275"/>
          <p14:tracePt t="7626" x="5943600" y="3170238"/>
          <p14:tracePt t="7642" x="5981700" y="3124200"/>
          <p14:tracePt t="7660" x="6042025" y="3032125"/>
          <p14:tracePt t="7676" x="6088063" y="2971800"/>
          <p14:tracePt t="7692" x="6103938" y="2895600"/>
          <p14:tracePt t="7709" x="6126163" y="2841625"/>
          <p14:tracePt t="7726" x="6149975" y="2773363"/>
          <p14:tracePt t="7742" x="6156325" y="2727325"/>
          <p14:tracePt t="7759" x="6172200" y="2705100"/>
          <p14:tracePt t="7776" x="6188075" y="2682875"/>
          <p14:tracePt t="7792" x="6202363" y="2667000"/>
          <p14:tracePt t="7811" x="6210300" y="2659063"/>
          <p14:tracePt t="7814" x="6218238" y="2651125"/>
          <p14:tracePt t="7826" x="6226175" y="2651125"/>
          <p14:tracePt t="7842" x="6232525" y="2644775"/>
          <p14:tracePt t="7859" x="6240463" y="2644775"/>
          <p14:tracePt t="7876" x="6248400" y="2644775"/>
          <p14:tracePt t="7893" x="6248400" y="2781300"/>
          <p14:tracePt t="7909" x="6248400" y="3048000"/>
          <p14:tracePt t="7926" x="6248400" y="3336925"/>
          <p14:tracePt t="7943" x="6248400" y="3459163"/>
          <p14:tracePt t="7959" x="6248400" y="3482975"/>
          <p14:tracePt t="7993" x="6286500" y="3451225"/>
          <p14:tracePt t="8009" x="6378575" y="3284538"/>
          <p14:tracePt t="8026" x="6523038" y="3025775"/>
          <p14:tracePt t="8042" x="6667500" y="2781300"/>
          <p14:tracePt t="8059" x="6789738" y="2620963"/>
          <p14:tracePt t="8076" x="6873875" y="2522538"/>
          <p14:tracePt t="8093" x="6972300" y="2460625"/>
          <p14:tracePt t="8109" x="7018338" y="2446338"/>
          <p14:tracePt t="8126" x="7070725" y="2446338"/>
          <p14:tracePt t="8143" x="7154863" y="2460625"/>
          <p14:tracePt t="8159" x="7231063" y="2498725"/>
          <p14:tracePt t="8176" x="7391400" y="2590800"/>
          <p14:tracePt t="8193" x="7527925" y="2682875"/>
          <p14:tracePt t="8209" x="7566025" y="2743200"/>
          <p14:tracePt t="8226" x="7589838" y="2789238"/>
          <p14:tracePt t="8261" x="7589838" y="2797175"/>
          <p14:tracePt t="8285" x="7589838" y="2773363"/>
          <p14:tracePt t="8293" x="7589838" y="2713038"/>
          <p14:tracePt t="8309" x="7589838" y="2568575"/>
          <p14:tracePt t="8326" x="7589838" y="2408238"/>
          <p14:tracePt t="8343" x="7589838" y="2286000"/>
          <p14:tracePt t="8359" x="7589838" y="2217738"/>
          <p14:tracePt t="8376" x="7589838" y="2209800"/>
          <p14:tracePt t="8409" x="7589838" y="2225675"/>
          <p14:tracePt t="8426" x="7551738" y="2454275"/>
          <p14:tracePt t="8443" x="7489825" y="2797175"/>
          <p14:tracePt t="8460" x="7375525" y="3108325"/>
          <p14:tracePt t="8476" x="7331075" y="3140075"/>
          <p14:tracePt t="8493" x="7299325" y="3140075"/>
          <p14:tracePt t="8510" x="7269163" y="3108325"/>
          <p14:tracePt t="8526" x="7231063" y="2979738"/>
          <p14:tracePt t="8543" x="7185025" y="2819400"/>
          <p14:tracePt t="8559" x="7178675" y="2705100"/>
          <p14:tracePt t="8576" x="7178675" y="2651125"/>
          <p14:tracePt t="8593" x="7200900" y="2636838"/>
          <p14:tracePt t="8609" x="7246938" y="2636838"/>
          <p14:tracePt t="8626" x="7307263" y="2659063"/>
          <p14:tracePt t="8643" x="7399338" y="2727325"/>
          <p14:tracePt t="8661" x="7535863" y="2933700"/>
          <p14:tracePt t="8677" x="7573963" y="2971800"/>
          <p14:tracePt t="8717" x="7573963" y="2979738"/>
          <p14:tracePt t="8726" x="7589838" y="2971800"/>
          <p14:tracePt t="8743" x="7620000" y="2743200"/>
          <p14:tracePt t="8760" x="7620000" y="2530475"/>
          <p14:tracePt t="8776" x="7620000" y="2362200"/>
          <p14:tracePt t="8793" x="7620000" y="2263775"/>
          <p14:tracePt t="8796" x="7620000" y="2239963"/>
          <p14:tracePt t="8810" x="7620000" y="2232025"/>
          <p14:tracePt t="8862" x="7620000" y="2225675"/>
          <p14:tracePt t="8885" x="7612063" y="2232025"/>
          <p14:tracePt t="8893" x="7589838" y="2278063"/>
          <p14:tracePt t="8901" x="7573963" y="2316163"/>
          <p14:tracePt t="8910" x="7559675" y="2354263"/>
          <p14:tracePt t="8926" x="7559675" y="2400300"/>
          <p14:tracePt t="8943" x="7551738" y="2408238"/>
          <p14:tracePt t="9007" x="7551738" y="2384425"/>
          <p14:tracePt t="9021" x="7551738" y="2378075"/>
          <p14:tracePt t="9101" x="7559675" y="2400300"/>
          <p14:tracePt t="9109" x="7566025" y="2430463"/>
          <p14:tracePt t="9117" x="7573963" y="2454275"/>
          <p14:tracePt t="9126" x="7581900" y="2476500"/>
          <p14:tracePt t="9143" x="7589838" y="2498725"/>
          <p14:tracePt t="9285" x="7581900" y="2498725"/>
          <p14:tracePt t="9301" x="7573963" y="2506663"/>
          <p14:tracePt t="9317" x="7573963" y="2514600"/>
          <p14:tracePt t="9333" x="7566025" y="2514600"/>
          <p14:tracePt t="9341" x="7559675" y="2522538"/>
          <p14:tracePt t="9349" x="7543800" y="2522538"/>
          <p14:tracePt t="9360" x="7535863" y="2536825"/>
          <p14:tracePt t="9376" x="7459663" y="2590800"/>
          <p14:tracePt t="9393" x="7361238" y="2659063"/>
          <p14:tracePt t="9410" x="7231063" y="2765425"/>
          <p14:tracePt t="9426" x="7094538" y="2887663"/>
          <p14:tracePt t="9443" x="6964363" y="3040063"/>
          <p14:tracePt t="9460" x="6804025" y="3184525"/>
          <p14:tracePt t="9476" x="6683375" y="3268663"/>
          <p14:tracePt t="9494" x="6561138" y="3322638"/>
          <p14:tracePt t="9510" x="6484938" y="3336925"/>
          <p14:tracePt t="9527" x="6423025" y="3336925"/>
          <p14:tracePt t="9543" x="6378575" y="3330575"/>
          <p14:tracePt t="9560" x="6332538" y="3314700"/>
          <p14:tracePt t="9576" x="6270625" y="3260725"/>
          <p14:tracePt t="9593" x="6218238" y="3170238"/>
          <p14:tracePt t="9610" x="6172200" y="3032125"/>
          <p14:tracePt t="9626" x="6126163" y="2873375"/>
          <p14:tracePt t="9644" x="6088063" y="2674938"/>
          <p14:tracePt t="9660" x="6088063" y="2590800"/>
          <p14:tracePt t="9676" x="6111875" y="2492375"/>
          <p14:tracePt t="9693" x="6180138" y="2422525"/>
          <p14:tracePt t="9710" x="6286500" y="2346325"/>
          <p14:tracePt t="9726" x="6469063" y="2278063"/>
          <p14:tracePt t="9743" x="6621463" y="2239963"/>
          <p14:tracePt t="9759" x="6765925" y="2201863"/>
          <p14:tracePt t="9776" x="6880225" y="2201863"/>
          <p14:tracePt t="9793" x="6926263" y="2201863"/>
          <p14:tracePt t="9810" x="6964363" y="2201863"/>
          <p14:tracePt t="9812" x="6988175" y="2217738"/>
          <p14:tracePt t="9829" x="7018338" y="2239963"/>
          <p14:tracePt t="9844" x="7056438" y="2301875"/>
          <p14:tracePt t="9860" x="7162800" y="2454275"/>
          <p14:tracePt t="9876" x="7277100" y="2751138"/>
          <p14:tracePt t="9893" x="7337425" y="2949575"/>
          <p14:tracePt t="9911" x="7353300" y="3140075"/>
          <p14:tracePt t="9927" x="7353300" y="3330575"/>
          <p14:tracePt t="9943" x="7331075" y="3459163"/>
          <p14:tracePt t="9960" x="7254875" y="3573463"/>
          <p14:tracePt t="9977" x="7140575" y="3635375"/>
          <p14:tracePt t="9993" x="7026275" y="3657600"/>
          <p14:tracePt t="10010" x="6880225" y="3657600"/>
          <p14:tracePt t="10027" x="6773863" y="3657600"/>
          <p14:tracePt t="10044" x="6659563" y="3581400"/>
          <p14:tracePt t="10060" x="6637338" y="3559175"/>
          <p14:tracePt t="10077" x="6569075" y="3390900"/>
          <p14:tracePt t="10093" x="6523038" y="3238500"/>
          <p14:tracePt t="10111" x="6515100" y="3094038"/>
          <p14:tracePt t="10127" x="6499225" y="2941638"/>
          <p14:tracePt t="10143" x="6515100" y="2773363"/>
          <p14:tracePt t="10160" x="6599238" y="2613025"/>
          <p14:tracePt t="10177" x="6705600" y="2492375"/>
          <p14:tracePt t="10193" x="6811963" y="2408238"/>
          <p14:tracePt t="10210" x="6888163" y="2362200"/>
          <p14:tracePt t="10227" x="6934200" y="2354263"/>
          <p14:tracePt t="10244" x="6956425" y="2354263"/>
          <p14:tracePt t="10260" x="6972300" y="2354263"/>
          <p14:tracePt t="10277" x="6994525" y="2492375"/>
          <p14:tracePt t="10293" x="7018338" y="2773363"/>
          <p14:tracePt t="10310" x="7018338" y="2987675"/>
          <p14:tracePt t="10327" x="7002463" y="3162300"/>
          <p14:tracePt t="10343" x="6956425" y="3284538"/>
          <p14:tracePt t="10360" x="6918325" y="3344863"/>
          <p14:tracePt t="10377" x="6873875" y="3382963"/>
          <p14:tracePt t="10393" x="6804025" y="3390900"/>
          <p14:tracePt t="10410" x="6727825" y="3390900"/>
          <p14:tracePt t="10427" x="6545263" y="3276600"/>
          <p14:tracePt t="10444" x="6065838" y="2797175"/>
          <p14:tracePt t="10460" x="5897563" y="2544763"/>
          <p14:tracePt t="10477" x="5851525" y="2416175"/>
          <p14:tracePt t="10493" x="5851525" y="2339975"/>
          <p14:tracePt t="10510" x="5913438" y="2255838"/>
          <p14:tracePt t="10527" x="6080125" y="2193925"/>
          <p14:tracePt t="10544" x="6286500" y="2187575"/>
          <p14:tracePt t="10560" x="6523038" y="2193925"/>
          <p14:tracePt t="10577" x="6667500" y="2255838"/>
          <p14:tracePt t="10594" x="6765925" y="2346325"/>
          <p14:tracePt t="10611" x="6819900" y="2506663"/>
          <p14:tracePt t="10627" x="6842125" y="2735263"/>
          <p14:tracePt t="10644" x="6773863" y="3116263"/>
          <p14:tracePt t="10660" x="6645275" y="3322638"/>
          <p14:tracePt t="10677" x="6492875" y="3406775"/>
          <p14:tracePt t="10694" x="6370638" y="3436938"/>
          <p14:tracePt t="10710" x="6264275" y="3429000"/>
          <p14:tracePt t="10727" x="6149975" y="3336925"/>
          <p14:tracePt t="10744" x="6049963" y="3162300"/>
          <p14:tracePt t="10760" x="6019800" y="3001963"/>
          <p14:tracePt t="10777" x="6019800" y="2797175"/>
          <p14:tracePt t="10794" x="6065838" y="2620963"/>
          <p14:tracePt t="10810" x="6194425" y="2484438"/>
          <p14:tracePt t="10813" x="6286500" y="2454275"/>
          <p14:tracePt t="10827" x="6354763" y="2430463"/>
          <p14:tracePt t="10844" x="6523038" y="2430463"/>
          <p14:tracePt t="10860" x="6569075" y="2454275"/>
          <p14:tracePt t="10877" x="6637338" y="2606675"/>
          <p14:tracePt t="10894" x="6659563" y="2835275"/>
          <p14:tracePt t="10911" x="6659563" y="3124200"/>
          <p14:tracePt t="10927" x="6637338" y="3314700"/>
          <p14:tracePt t="10944" x="6553200" y="3436938"/>
          <p14:tracePt t="10960" x="6484938" y="3451225"/>
          <p14:tracePt t="10977" x="6423025" y="3451225"/>
          <p14:tracePt t="10994" x="6308725" y="3360738"/>
          <p14:tracePt t="11010" x="6194425" y="3170238"/>
          <p14:tracePt t="11027" x="6164263" y="2994025"/>
          <p14:tracePt t="11044" x="6180138" y="2720975"/>
          <p14:tracePt t="11060" x="6302375" y="2590800"/>
          <p14:tracePt t="11077" x="6523038" y="2552700"/>
          <p14:tracePt t="11094" x="6751638" y="2530475"/>
          <p14:tracePt t="11111" x="6865938" y="2552700"/>
          <p14:tracePt t="11127" x="6956425" y="2651125"/>
          <p14:tracePt t="11144" x="7032625" y="2895600"/>
          <p14:tracePt t="11160" x="7032625" y="3132138"/>
          <p14:tracePt t="11177" x="7010400" y="3306763"/>
          <p14:tracePt t="11194" x="6934200" y="3429000"/>
          <p14:tracePt t="11210" x="6842125" y="3459163"/>
          <p14:tracePt t="11228" x="6713538" y="3429000"/>
          <p14:tracePt t="11244" x="6651625" y="3375025"/>
          <p14:tracePt t="11260" x="6454775" y="3032125"/>
          <p14:tracePt t="11277" x="6408738" y="2865438"/>
          <p14:tracePt t="11294" x="6408738" y="2713038"/>
          <p14:tracePt t="11310" x="6461125" y="2606675"/>
          <p14:tracePt t="11327" x="6561138" y="2582863"/>
          <p14:tracePt t="11344" x="6651625" y="2582863"/>
          <p14:tracePt t="11360" x="6759575" y="2651125"/>
          <p14:tracePt t="11377" x="6842125" y="2857500"/>
          <p14:tracePt t="11394" x="6911975" y="3162300"/>
          <p14:tracePt t="11410" x="6911975" y="3398838"/>
          <p14:tracePt t="11428" x="6880225" y="3521075"/>
          <p14:tracePt t="11444" x="6827838" y="3521075"/>
          <p14:tracePt t="11460" x="6751638" y="3489325"/>
          <p14:tracePt t="11477" x="6659563" y="3276600"/>
          <p14:tracePt t="11494" x="6575425" y="3040063"/>
          <p14:tracePt t="11511" x="6545263" y="2827338"/>
          <p14:tracePt t="11527" x="6569075" y="2713038"/>
          <p14:tracePt t="11544" x="6675438" y="2651125"/>
          <p14:tracePt t="11561" x="6804025" y="2644775"/>
          <p14:tracePt t="11577" x="6880225" y="2651125"/>
          <p14:tracePt t="11594" x="6911975" y="2713038"/>
          <p14:tracePt t="11613" x="6956425" y="2911475"/>
          <p14:tracePt t="11628" x="6956425" y="3001963"/>
          <p14:tracePt t="11644" x="6926263" y="3070225"/>
          <p14:tracePt t="11661" x="6888163" y="3086100"/>
          <p14:tracePt t="11677" x="6835775" y="3086100"/>
          <p14:tracePt t="11694" x="6773863" y="3055938"/>
          <p14:tracePt t="11711" x="6727825" y="3001963"/>
          <p14:tracePt t="11727" x="6705600" y="2963863"/>
          <p14:tracePt t="11744" x="6697663" y="2933700"/>
          <p14:tracePt t="11760" x="6697663" y="2911475"/>
          <p14:tracePt t="11777" x="6697663" y="2895600"/>
          <p14:tracePt t="11794" x="6721475" y="2895600"/>
          <p14:tracePt t="11811" x="6743700" y="2895600"/>
          <p14:tracePt t="11827" x="6751638" y="2895600"/>
          <p14:tracePt t="12175" x="6727825" y="2895600"/>
          <p14:tracePt t="12181" x="6697663" y="2895600"/>
          <p14:tracePt t="12194" x="6651625" y="2887663"/>
          <p14:tracePt t="12211" x="6575425" y="2857500"/>
          <p14:tracePt t="12228" x="6515100" y="2841625"/>
          <p14:tracePt t="25917" x="6507163" y="2841625"/>
          <p14:tracePt t="25925" x="6515100" y="2827338"/>
          <p14:tracePt t="25933" x="6530975" y="2819400"/>
          <p14:tracePt t="25957" x="6530975" y="2811463"/>
          <p14:tracePt t="25973" x="6545263" y="2797175"/>
          <p14:tracePt t="25982" x="6561138" y="2797175"/>
          <p14:tracePt t="26085" x="6553200" y="2797175"/>
          <p14:tracePt t="26095" x="6537325" y="2789238"/>
          <p14:tracePt t="26101" x="6515100" y="2781300"/>
          <p14:tracePt t="26116" x="6499225" y="2773363"/>
          <p14:tracePt t="26132" x="6469063" y="2759075"/>
          <p14:tracePt t="26149" x="6454775" y="2751138"/>
          <p14:tracePt t="26237" x="6454775" y="2735263"/>
          <p14:tracePt t="26245" x="6469063" y="2720975"/>
          <p14:tracePt t="26253" x="6492875" y="2705100"/>
          <p14:tracePt t="26266" x="6499225" y="2689225"/>
          <p14:tracePt t="26282" x="6561138" y="2682875"/>
          <p14:tracePt t="26300" x="6727825" y="2667000"/>
          <p14:tracePt t="26316" x="6789738" y="2667000"/>
          <p14:tracePt t="26333" x="6972300" y="2667000"/>
          <p14:tracePt t="26349" x="7086600" y="2667000"/>
          <p14:tracePt t="26366" x="7154863" y="2667000"/>
          <p14:tracePt t="26383" x="7185025" y="2667000"/>
          <p14:tracePt t="26421" x="7192963" y="2674938"/>
          <p14:tracePt t="26445" x="7192963" y="2682875"/>
          <p14:tracePt t="26453" x="7192963" y="2697163"/>
          <p14:tracePt t="26467" x="7178675" y="2713038"/>
          <p14:tracePt t="26483" x="7146925" y="2751138"/>
          <p14:tracePt t="26500" x="7056438" y="2773363"/>
          <p14:tracePt t="26516" x="7032625" y="2773363"/>
          <p14:tracePt t="26533" x="6972300" y="2773363"/>
          <p14:tracePt t="26549" x="6956425" y="2759075"/>
          <p14:tracePt t="26583" x="6956425" y="2751138"/>
          <p14:tracePt t="26599" x="6956425" y="2743200"/>
          <p14:tracePt t="26616" x="6956425" y="2735263"/>
          <p14:tracePt t="26633" x="6988175" y="2735263"/>
          <p14:tracePt t="26649" x="7026275" y="2735263"/>
          <p14:tracePt t="26666" x="7032625" y="2743200"/>
          <p14:tracePt t="26683" x="7032625" y="2751138"/>
          <p14:tracePt t="26700" x="7032625" y="2803525"/>
          <p14:tracePt t="26716" x="6988175" y="2865438"/>
          <p14:tracePt t="26733" x="6858000" y="2911475"/>
          <p14:tracePt t="26749" x="6705600" y="2925763"/>
          <p14:tracePt t="26766" x="6575425" y="2925763"/>
          <p14:tracePt t="26783" x="6423025" y="2903538"/>
          <p14:tracePt t="26799" x="6362700" y="2865438"/>
          <p14:tracePt t="26816" x="6362700" y="2841625"/>
          <p14:tracePt t="26833" x="6362700" y="2789238"/>
          <p14:tracePt t="26849" x="6408738" y="2743200"/>
          <p14:tracePt t="26866" x="6545263" y="2727325"/>
          <p14:tracePt t="26883" x="6683375" y="2727325"/>
          <p14:tracePt t="26900" x="6765925" y="2727325"/>
          <p14:tracePt t="26916" x="6765925" y="2735263"/>
          <p14:tracePt t="26933" x="6765925" y="2765425"/>
          <p14:tracePt t="26950" x="6765925" y="2789238"/>
          <p14:tracePt t="26967" x="6689725" y="2803525"/>
          <p14:tracePt t="26983" x="6629400" y="2803525"/>
          <p14:tracePt t="27000" x="6607175" y="2803525"/>
          <p14:tracePt t="27061" x="6621463" y="2797175"/>
          <p14:tracePt t="27069" x="6659563" y="2797175"/>
          <p14:tracePt t="27077" x="6705600" y="2789238"/>
          <p14:tracePt t="27085" x="6727825" y="2789238"/>
          <p14:tracePt t="27100" x="6773863" y="2781300"/>
          <p14:tracePt t="27709" x="6765925" y="2789238"/>
          <p14:tracePt t="27717" x="6765925" y="2841625"/>
          <p14:tracePt t="27725" x="6765925" y="2903538"/>
          <p14:tracePt t="27733" x="6765925" y="2949575"/>
          <p14:tracePt t="27750" x="6765925" y="3040063"/>
          <p14:tracePt t="27766" x="6765925" y="3108325"/>
          <p14:tracePt t="27783" x="6765925" y="3178175"/>
          <p14:tracePt t="27800" x="6765925" y="3208338"/>
          <p14:tracePt t="27816" x="6765925" y="3216275"/>
          <p14:tracePt t="27973" x="6781800" y="3216275"/>
          <p14:tracePt t="27989" x="6789738" y="3216275"/>
          <p14:tracePt t="28157" x="6811963" y="3230563"/>
          <p14:tracePt t="28165" x="6865938" y="3238500"/>
          <p14:tracePt t="28174" x="6934200" y="3254375"/>
          <p14:tracePt t="28183" x="6994525" y="3254375"/>
          <p14:tracePt t="28200" x="7018338" y="3260725"/>
          <p14:tracePt t="28221" x="7026275" y="3268663"/>
          <p14:tracePt t="28245" x="7010400" y="3268663"/>
          <p14:tracePt t="28253" x="6972300" y="3268663"/>
          <p14:tracePt t="28266" x="6950075" y="3268663"/>
          <p14:tracePt t="28283" x="6918325" y="3268663"/>
          <p14:tracePt t="28397" x="6911975" y="3268663"/>
          <p14:tracePt t="28405" x="6888163" y="3268663"/>
          <p14:tracePt t="28417" x="6873875" y="3268663"/>
          <p14:tracePt t="28433" x="6858000" y="3268663"/>
          <p14:tracePt t="28493" x="6865938" y="3268663"/>
          <p14:tracePt t="28503" x="6896100" y="3268663"/>
          <p14:tracePt t="28509" x="6918325" y="3268663"/>
          <p14:tracePt t="28518" x="6942138" y="3276600"/>
          <p14:tracePt t="28573" x="6926263" y="3276600"/>
          <p14:tracePt t="28581" x="6904038" y="3276600"/>
          <p14:tracePt t="28589" x="6880225" y="3276600"/>
          <p14:tracePt t="28600" x="6850063" y="3260725"/>
          <p14:tracePt t="28617" x="6827838" y="3254375"/>
          <p14:tracePt t="29085" x="6827838" y="3230563"/>
          <p14:tracePt t="29093" x="6827838" y="3178175"/>
          <p14:tracePt t="29101" x="6827838" y="3124200"/>
          <p14:tracePt t="29117" x="6827838" y="3025775"/>
          <p14:tracePt t="29134" x="6827838" y="2925763"/>
          <p14:tracePt t="29152" x="6804025" y="2849563"/>
          <p14:tracePt t="29167" x="6797675" y="2811463"/>
          <p14:tracePt t="29184" x="6797675" y="2789238"/>
          <p14:tracePt t="29270" x="6781800" y="2765425"/>
          <p14:tracePt t="29277" x="6765925" y="2765425"/>
          <p14:tracePt t="29285" x="6743700" y="2765425"/>
          <p14:tracePt t="29300" x="6683375" y="2751138"/>
          <p14:tracePt t="29317" x="6645275" y="2735263"/>
          <p14:tracePt t="29334" x="6591300" y="2727325"/>
          <p14:tracePt t="29351" x="6569075" y="2720975"/>
          <p14:tracePt t="29368" x="6561138" y="2713038"/>
          <p14:tracePt t="29422" x="6569075" y="2713038"/>
          <p14:tracePt t="29429" x="6591300" y="2713038"/>
          <p14:tracePt t="29437" x="6613525" y="2713038"/>
          <p14:tracePt t="29450" x="6645275" y="2720975"/>
          <p14:tracePt t="29467" x="6651625" y="2727325"/>
          <p14:tracePt t="29541" x="6651625" y="2743200"/>
          <p14:tracePt t="29549" x="6645275" y="2743200"/>
          <p14:tracePt t="29557" x="6621463" y="2743200"/>
          <p14:tracePt t="29569" x="6607175" y="2743200"/>
          <p14:tracePt t="29585" x="6591300" y="2743200"/>
          <p14:tracePt t="29621" x="6583363" y="2743200"/>
          <p14:tracePt t="29638" x="6583363" y="2735263"/>
          <p14:tracePt t="29650" x="6583363" y="2720975"/>
          <p14:tracePt t="29668" x="6705600" y="2697163"/>
          <p14:tracePt t="29684" x="6781800" y="2674938"/>
          <p14:tracePt t="29700" x="6994525" y="2674938"/>
          <p14:tracePt t="29717" x="7102475" y="2674938"/>
          <p14:tracePt t="29734" x="7185025" y="2713038"/>
          <p14:tracePt t="29750" x="7208838" y="2743200"/>
          <p14:tracePt t="29767" x="7208838" y="2773363"/>
          <p14:tracePt t="29784" x="7192963" y="2827338"/>
          <p14:tracePt t="29800" x="7124700" y="2857500"/>
          <p14:tracePt t="29817" x="7026275" y="2865438"/>
          <p14:tracePt t="29833" x="6942138" y="2857500"/>
          <p14:tracePt t="29850" x="6835775" y="2811463"/>
          <p14:tracePt t="29867" x="6765925" y="2713038"/>
          <p14:tracePt t="29884" x="6765925" y="2651125"/>
          <p14:tracePt t="29901" x="6773863" y="2590800"/>
          <p14:tracePt t="29917" x="6819900" y="2552700"/>
          <p14:tracePt t="29934" x="6873875" y="2552700"/>
          <p14:tracePt t="29951" x="6918325" y="2560638"/>
          <p14:tracePt t="29967" x="6926263" y="2582863"/>
          <p14:tracePt t="29984" x="6926263" y="2667000"/>
          <p14:tracePt t="30001" x="6926263" y="2765425"/>
          <p14:tracePt t="30017" x="6858000" y="2835275"/>
          <p14:tracePt t="30034" x="6789738" y="2865438"/>
          <p14:tracePt t="30051" x="6735763" y="2873375"/>
          <p14:tracePt t="30068" x="6675438" y="2865438"/>
          <p14:tracePt t="30085" x="6651625" y="2797175"/>
          <p14:tracePt t="30101" x="6651625" y="2735263"/>
          <p14:tracePt t="30117" x="6675438" y="2674938"/>
          <p14:tracePt t="30134" x="6773863" y="2644775"/>
          <p14:tracePt t="30151" x="6850063" y="2644775"/>
          <p14:tracePt t="30167" x="6865938" y="2644775"/>
          <p14:tracePt t="30184" x="6888163" y="2713038"/>
          <p14:tracePt t="30201" x="6888163" y="2797175"/>
          <p14:tracePt t="30217" x="6781800" y="2879725"/>
          <p14:tracePt t="30234" x="6651625" y="2933700"/>
          <p14:tracePt t="30250" x="6523038" y="2933700"/>
          <p14:tracePt t="30268" x="6370638" y="2879725"/>
          <p14:tracePt t="30285" x="6354763" y="2827338"/>
          <p14:tracePt t="30301" x="6370638" y="2751138"/>
          <p14:tracePt t="30317" x="6499225" y="2682875"/>
          <p14:tracePt t="30334" x="6675438" y="2659063"/>
          <p14:tracePt t="30351" x="6865938" y="2659063"/>
          <p14:tracePt t="30367" x="6926263" y="2667000"/>
          <p14:tracePt t="30384" x="6926263" y="2705100"/>
          <p14:tracePt t="30401" x="6926263" y="2773363"/>
          <p14:tracePt t="30417" x="6819900" y="2811463"/>
          <p14:tracePt t="30434" x="6683375" y="2849563"/>
          <p14:tracePt t="30451" x="6629400" y="2849563"/>
          <p14:tracePt t="30468" x="6621463" y="2849563"/>
          <p14:tracePt t="30484" x="6621463" y="2835275"/>
          <p14:tracePt t="30501" x="6721475" y="2781300"/>
          <p14:tracePt t="30517" x="6896100" y="2773363"/>
          <p14:tracePt t="30534" x="7026275" y="2773363"/>
          <p14:tracePt t="30551" x="7048500" y="2773363"/>
          <p14:tracePt t="30586" x="7026275" y="2811463"/>
          <p14:tracePt t="30601" x="6956425" y="2827338"/>
          <p14:tracePt t="30617" x="6904038" y="2841625"/>
          <p14:tracePt t="30741" x="6904038" y="2849563"/>
          <p14:tracePt t="30748" x="6904038" y="2873375"/>
          <p14:tracePt t="30757" x="6896100" y="2911475"/>
          <p14:tracePt t="30767" x="6896100" y="2941638"/>
          <p14:tracePt t="30785" x="6873875" y="3078163"/>
          <p14:tracePt t="30801" x="6835775" y="3222625"/>
          <p14:tracePt t="30804" x="6804025" y="3284538"/>
          <p14:tracePt t="30818" x="6797675" y="3330575"/>
          <p14:tracePt t="30834" x="6773863" y="3382963"/>
          <p14:tracePt t="30851" x="6759575" y="3398838"/>
          <p14:tracePt t="30909" x="6751638" y="3398838"/>
          <p14:tracePt t="30917" x="6743700" y="3390900"/>
          <p14:tracePt t="30926" x="6735763" y="3382963"/>
          <p14:tracePt t="30934" x="6721475" y="3368675"/>
          <p14:tracePt t="30951" x="6667500" y="3336925"/>
          <p14:tracePt t="30968" x="6553200" y="3284538"/>
          <p14:tracePt t="30986" x="6461125" y="3246438"/>
          <p14:tracePt t="31001" x="6438900" y="3238500"/>
          <p14:tracePt t="31045" x="6454775" y="3238500"/>
          <p14:tracePt t="31053" x="6492875" y="3238500"/>
          <p14:tracePt t="31068" x="6591300" y="3238500"/>
          <p14:tracePt t="31084" x="6637338" y="3238500"/>
          <p14:tracePt t="31133" x="6629400" y="3246438"/>
          <p14:tracePt t="31141" x="6575425" y="3246438"/>
          <p14:tracePt t="31151" x="6523038" y="3246438"/>
          <p14:tracePt t="31168" x="6461125" y="3238500"/>
          <p14:tracePt t="31184" x="6408738" y="3216275"/>
          <p14:tracePt t="31201" x="6400800" y="3200400"/>
          <p14:tracePt t="31218" x="6400800" y="3154363"/>
          <p14:tracePt t="31234" x="6484938" y="3094038"/>
          <p14:tracePt t="31251" x="6637338" y="3070225"/>
          <p14:tracePt t="31268" x="6819900" y="3070225"/>
          <p14:tracePt t="31285" x="7026275" y="3070225"/>
          <p14:tracePt t="31301" x="7064375" y="3116263"/>
          <p14:tracePt t="31318" x="7064375" y="3178175"/>
          <p14:tracePt t="31334" x="7032625" y="3246438"/>
          <p14:tracePt t="31351" x="6926263" y="3298825"/>
          <p14:tracePt t="31368" x="6819900" y="3322638"/>
          <p14:tracePt t="31384" x="6751638" y="3322638"/>
          <p14:tracePt t="31401" x="6727825" y="3322638"/>
          <p14:tracePt t="31418" x="6721475" y="3276600"/>
          <p14:tracePt t="31434" x="6721475" y="3230563"/>
          <p14:tracePt t="31452" x="6842125" y="3154363"/>
          <p14:tracePt t="31468" x="6904038" y="3154363"/>
          <p14:tracePt t="31485" x="7078663" y="3170238"/>
          <p14:tracePt t="31501" x="7116763" y="3208338"/>
          <p14:tracePt t="31518" x="7116763" y="3298825"/>
          <p14:tracePt t="31535" x="7078663" y="3382963"/>
          <p14:tracePt t="31551" x="6942138" y="3429000"/>
          <p14:tracePt t="31568" x="6797675" y="3436938"/>
          <p14:tracePt t="31584" x="6683375" y="3436938"/>
          <p14:tracePt t="31601" x="6651625" y="3413125"/>
          <p14:tracePt t="31618" x="6645275" y="3368675"/>
          <p14:tracePt t="31635" x="6667500" y="3298825"/>
          <p14:tracePt t="31652" x="6858000" y="3260725"/>
          <p14:tracePt t="31668" x="6988175" y="3246438"/>
          <p14:tracePt t="31685" x="7040563" y="3246438"/>
          <p14:tracePt t="31701" x="7040563" y="3254375"/>
          <p14:tracePt t="31718" x="7026275" y="3314700"/>
          <p14:tracePt t="31734" x="6926263" y="3330575"/>
          <p14:tracePt t="31751" x="6819900" y="3352800"/>
          <p14:tracePt t="31768" x="6765925" y="3352800"/>
          <p14:tracePt t="31804" x="6759575" y="3352800"/>
          <p14:tracePt t="31818" x="6759575" y="3336925"/>
          <p14:tracePt t="31834" x="6781800" y="3314700"/>
          <p14:tracePt t="31852" x="6827838" y="3298825"/>
          <p14:tracePt t="32677" x="6827838" y="3322638"/>
          <p14:tracePt t="32686" x="6811963" y="3360738"/>
          <p14:tracePt t="32693" x="6773863" y="3406775"/>
          <p14:tracePt t="32702" x="6721475" y="3451225"/>
          <p14:tracePt t="32718" x="6591300" y="3535363"/>
          <p14:tracePt t="32735" x="6446838" y="3597275"/>
          <p14:tracePt t="32752" x="6346825" y="3611563"/>
          <p14:tracePt t="32768" x="6316663" y="3611563"/>
          <p14:tracePt t="32785" x="6302375" y="3611563"/>
          <p14:tracePt t="32802" x="6294438" y="3581400"/>
          <p14:tracePt t="32805" x="6294438" y="3559175"/>
          <p14:tracePt t="32818" x="6294438" y="3543300"/>
          <p14:tracePt t="32835" x="6294438" y="3497263"/>
          <p14:tracePt t="32852" x="6308725" y="3429000"/>
          <p14:tracePt t="32868" x="6324600" y="3390900"/>
          <p14:tracePt t="32885" x="6362700" y="3344863"/>
          <p14:tracePt t="32902" x="6392863" y="3314700"/>
          <p14:tracePt t="32918" x="6454775" y="3276600"/>
          <p14:tracePt t="32935" x="6545263" y="3268663"/>
          <p14:tracePt t="32952" x="6689725" y="3260725"/>
          <p14:tracePt t="32968" x="6850063" y="3260725"/>
          <p14:tracePt t="32985" x="6972300" y="3260725"/>
          <p14:tracePt t="33002" x="7026275" y="3276600"/>
          <p14:tracePt t="33018" x="7032625" y="3284538"/>
          <p14:tracePt t="33035" x="7040563" y="3330575"/>
          <p14:tracePt t="33052" x="7040563" y="3390900"/>
          <p14:tracePt t="33068" x="6926263" y="3505200"/>
          <p14:tracePt t="33085" x="6789738" y="3551238"/>
          <p14:tracePt t="33103" x="6645275" y="3559175"/>
          <p14:tracePt t="33118" x="6515100" y="3559175"/>
          <p14:tracePt t="33135" x="6416675" y="3521075"/>
          <p14:tracePt t="33152" x="6362700" y="3467100"/>
          <p14:tracePt t="33168" x="6346825" y="3398838"/>
          <p14:tracePt t="33185" x="6346825" y="3330575"/>
          <p14:tracePt t="33202" x="6354763" y="3254375"/>
          <p14:tracePt t="33220" x="6507163" y="3146425"/>
          <p14:tracePt t="33236" x="6675438" y="3132138"/>
          <p14:tracePt t="33252" x="6759575" y="3132138"/>
          <p14:tracePt t="33268" x="6972300" y="3192463"/>
          <p14:tracePt t="33285" x="7056438" y="3268663"/>
          <p14:tracePt t="33302" x="7094538" y="3382963"/>
          <p14:tracePt t="33319" x="7094538" y="3489325"/>
          <p14:tracePt t="33335" x="7026275" y="3581400"/>
          <p14:tracePt t="33352" x="6880225" y="3611563"/>
          <p14:tracePt t="33369" x="6713538" y="3611563"/>
          <p14:tracePt t="33385" x="6530975" y="3559175"/>
          <p14:tracePt t="33402" x="6308725" y="3429000"/>
          <p14:tracePt t="33421" x="6202363" y="3268663"/>
          <p14:tracePt t="33435" x="6202363" y="3170238"/>
          <p14:tracePt t="33452" x="6270625" y="3055938"/>
          <p14:tracePt t="33468" x="6454775" y="3001963"/>
          <p14:tracePt t="33485" x="6675438" y="3001963"/>
          <p14:tracePt t="33502" x="6934200" y="3055938"/>
          <p14:tracePt t="33519" x="7132638" y="3154363"/>
          <p14:tracePt t="33535" x="7239000" y="3276600"/>
          <p14:tracePt t="33552" x="7254875" y="3406775"/>
          <p14:tracePt t="33568" x="7239000" y="3521075"/>
          <p14:tracePt t="33585" x="7146925" y="3573463"/>
          <p14:tracePt t="33603" x="7002463" y="3581400"/>
          <p14:tracePt t="33621" x="6667500" y="3482975"/>
          <p14:tracePt t="33636" x="6461125" y="3336925"/>
          <p14:tracePt t="33652" x="6423025" y="3292475"/>
          <p14:tracePt t="33669" x="6392863" y="3140075"/>
          <p14:tracePt t="33685" x="6430963" y="3063875"/>
          <p14:tracePt t="33702" x="6583363" y="3017838"/>
          <p14:tracePt t="33719" x="6804025" y="2994025"/>
          <p14:tracePt t="33735" x="7018338" y="3001963"/>
          <p14:tracePt t="33752" x="7124700" y="3070225"/>
          <p14:tracePt t="33768" x="7154863" y="3140075"/>
          <p14:tracePt t="33785" x="7154863" y="3222625"/>
          <p14:tracePt t="33802" x="7070725" y="3306763"/>
          <p14:tracePt t="33819" x="6904038" y="3336925"/>
          <p14:tracePt t="33822" x="6781800" y="3336925"/>
          <p14:tracePt t="33837" x="6446838" y="3336925"/>
          <p14:tracePt t="33852" x="6226175" y="3276600"/>
          <p14:tracePt t="33868" x="6118225" y="3208338"/>
          <p14:tracePt t="33885" x="6111875" y="3178175"/>
          <p14:tracePt t="33902" x="6111875" y="3124200"/>
          <p14:tracePt t="33919" x="6248400" y="3101975"/>
          <p14:tracePt t="33936" x="6499225" y="3101975"/>
          <p14:tracePt t="33952" x="6819900" y="3154363"/>
          <p14:tracePt t="33969" x="6972300" y="3230563"/>
          <p14:tracePt t="33985" x="7018338" y="3292475"/>
          <p14:tracePt t="34002" x="7018338" y="3375025"/>
          <p14:tracePt t="34019" x="6934200" y="3429000"/>
          <p14:tracePt t="34038" x="6645275" y="3444875"/>
          <p14:tracePt t="34052" x="6423025" y="3406775"/>
          <p14:tracePt t="34069" x="6256338" y="3322638"/>
          <p14:tracePt t="34085" x="6202363" y="3254375"/>
          <p14:tracePt t="34103" x="6188075" y="3192463"/>
          <p14:tracePt t="34119" x="6256338" y="3132138"/>
          <p14:tracePt t="34135" x="6400800" y="3108325"/>
          <p14:tracePt t="34153" x="6607175" y="3108325"/>
          <p14:tracePt t="34169" x="6804025" y="3162300"/>
          <p14:tracePt t="34185" x="6873875" y="3216275"/>
          <p14:tracePt t="34202" x="6880225" y="3260725"/>
          <p14:tracePt t="34219" x="6880225" y="3298825"/>
          <p14:tracePt t="34236" x="6759575" y="3336925"/>
          <p14:tracePt t="34252" x="6599238" y="3336925"/>
          <p14:tracePt t="34269" x="6438900" y="3284538"/>
          <p14:tracePt t="34285" x="6370638" y="3230563"/>
          <p14:tracePt t="34303" x="6346825" y="3184525"/>
          <p14:tracePt t="34319" x="6346825" y="3132138"/>
          <p14:tracePt t="34336" x="6392863" y="3108325"/>
          <p14:tracePt t="34352" x="6530975" y="3101975"/>
          <p14:tracePt t="34369" x="6689725" y="3101975"/>
          <p14:tracePt t="34385" x="6789738" y="3170238"/>
          <p14:tracePt t="34402" x="6842125" y="3260725"/>
          <p14:tracePt t="34419" x="6850063" y="3360738"/>
          <p14:tracePt t="34436" x="6850063" y="3475038"/>
          <p14:tracePt t="34452" x="6842125" y="3497263"/>
          <p14:tracePt t="34493" x="6850063" y="3475038"/>
          <p14:tracePt t="34502" x="6888163" y="3429000"/>
          <p14:tracePt t="34519" x="6988175" y="3314700"/>
          <p14:tracePt t="34536" x="7124700" y="3222625"/>
          <p14:tracePt t="34552" x="7277100" y="3140075"/>
          <p14:tracePt t="34569" x="7413625" y="3094038"/>
          <p14:tracePt t="34585" x="7483475" y="3078163"/>
          <p14:tracePt t="34603" x="7489825" y="3078163"/>
          <p14:tracePt t="34619" x="7513638" y="3108325"/>
          <p14:tracePt t="34636" x="7513638" y="3154363"/>
          <p14:tracePt t="34652" x="7513638" y="3230563"/>
          <p14:tracePt t="34669" x="7513638" y="3284538"/>
          <p14:tracePt t="34686" x="7497763" y="3298825"/>
          <p14:tracePt t="34702" x="7497763" y="3314700"/>
          <p14:tracePt t="34719" x="7489825" y="3322638"/>
          <p14:tracePt t="34752" x="7451725" y="3322638"/>
          <p14:tracePt t="34769" x="7399338" y="3298825"/>
          <p14:tracePt t="34786" x="7299325" y="3260725"/>
          <p14:tracePt t="34805" x="7216775" y="3246438"/>
          <p14:tracePt t="34820" x="7192963" y="3246438"/>
          <p14:tracePt t="34836" x="7185025" y="3246438"/>
          <p14:tracePt t="34852" x="7170738" y="3246438"/>
          <p14:tracePt t="34886" x="7154863" y="3254375"/>
          <p14:tracePt t="34902" x="7132638" y="3268663"/>
          <p14:tracePt t="34919" x="7102475" y="3292475"/>
          <p14:tracePt t="34936" x="7040563" y="3322638"/>
          <p14:tracePt t="34952" x="7002463" y="3330575"/>
          <p14:tracePt t="34969" x="6950075" y="3360738"/>
          <p14:tracePt t="34986" x="6926263" y="3360738"/>
          <p14:tracePt t="35077" x="6911975" y="3360738"/>
          <p14:tracePt t="35925" x="6896100" y="3352800"/>
          <p14:tracePt t="35933" x="6896100" y="3330575"/>
          <p14:tracePt t="35957" x="6896100" y="3322638"/>
          <p14:tracePt t="35965" x="6896100" y="3306763"/>
          <p14:tracePt t="35973" x="6896100" y="3292475"/>
          <p14:tracePt t="35986" x="6896100" y="3268663"/>
          <p14:tracePt t="36004" x="6911975" y="3216275"/>
          <p14:tracePt t="36020" x="6911975" y="3178175"/>
          <p14:tracePt t="36036" x="6911975" y="3154363"/>
          <p14:tracePt t="36053" x="6911975" y="3132138"/>
          <p14:tracePt t="36070" x="6911975" y="3124200"/>
          <p14:tracePt t="36086" x="6911975" y="3116263"/>
          <p14:tracePt t="36120" x="6911975" y="3108325"/>
          <p14:tracePt t="36285" x="6934200" y="3108325"/>
          <p14:tracePt t="36293" x="6972300" y="3108325"/>
          <p14:tracePt t="36303" x="7026275" y="3101975"/>
          <p14:tracePt t="36320" x="7132638" y="3086100"/>
          <p14:tracePt t="36336" x="7246938" y="3070225"/>
          <p14:tracePt t="36353" x="7353300" y="3032125"/>
          <p14:tracePt t="36370" x="7375525" y="3025775"/>
          <p14:tracePt t="36386" x="7407275" y="3009900"/>
          <p14:tracePt t="36404" x="7421563" y="2987675"/>
          <p14:tracePt t="36420" x="7421563" y="2979738"/>
          <p14:tracePt t="36436" x="7421563" y="2963863"/>
          <p14:tracePt t="36453" x="7429500" y="2949575"/>
          <p14:tracePt t="36597" x="7421563" y="2949575"/>
          <p14:tracePt t="36613" x="7421563" y="2955925"/>
          <p14:tracePt t="36629" x="7413625" y="2963863"/>
          <p14:tracePt t="36637" x="7413625" y="2971800"/>
          <p14:tracePt t="36645" x="7413625" y="2979738"/>
          <p14:tracePt t="36662" x="7407275" y="2987675"/>
          <p14:tracePt t="36845" x="7407275" y="2971800"/>
          <p14:tracePt t="36853" x="7407275" y="2955925"/>
          <p14:tracePt t="36861" x="7407275" y="2949575"/>
          <p14:tracePt t="36879" x="7407275" y="2933700"/>
          <p14:tracePt t="36886" x="7407275" y="2917825"/>
          <p14:tracePt t="36904" x="7407275" y="2873375"/>
          <p14:tracePt t="36920" x="7407275" y="2841625"/>
          <p14:tracePt t="36936" x="7413625" y="2811463"/>
          <p14:tracePt t="36953" x="7429500" y="2759075"/>
          <p14:tracePt t="36970" x="7437438" y="2735263"/>
          <p14:tracePt t="36986" x="7437438" y="2727325"/>
          <p14:tracePt t="37003" x="7445375" y="2713038"/>
          <p14:tracePt t="37117" x="7445375" y="2705100"/>
          <p14:tracePt t="37125" x="7445375" y="2689225"/>
          <p14:tracePt t="37141" x="7445375" y="2682875"/>
          <p14:tracePt t="37153" x="7445375" y="2667000"/>
          <p14:tracePt t="37170" x="7445375" y="2651125"/>
          <p14:tracePt t="37186" x="7451725" y="2644775"/>
          <p14:tracePt t="37637" x="7451725" y="2636838"/>
          <p14:tracePt t="37653" x="7451725" y="2628900"/>
          <p14:tracePt t="37868" x="7451725" y="2620963"/>
          <p14:tracePt t="37892" x="7451725" y="2613025"/>
          <p14:tracePt t="37900" x="7451725" y="2606675"/>
          <p14:tracePt t="37916" x="7451725" y="2598738"/>
          <p14:tracePt t="37932" x="7451725" y="2582863"/>
          <p14:tracePt t="37940" x="7451725" y="2574925"/>
          <p14:tracePt t="37953" x="7445375" y="2568575"/>
          <p14:tracePt t="37970" x="7421563" y="2544763"/>
          <p14:tracePt t="37986" x="7399338" y="2514600"/>
          <p14:tracePt t="38003" x="7361238" y="2492375"/>
          <p14:tracePt t="38020" x="7337425" y="2460625"/>
          <p14:tracePt t="38036" x="7307263" y="2430463"/>
          <p14:tracePt t="38053" x="7285038" y="2416175"/>
          <p14:tracePt t="38070" x="7246938" y="2392363"/>
          <p14:tracePt t="38087" x="7208838" y="2370138"/>
          <p14:tracePt t="38104" x="7170738" y="2354263"/>
          <p14:tracePt t="38121" x="7140575" y="2339975"/>
          <p14:tracePt t="38137" x="7078663" y="2316163"/>
          <p14:tracePt t="38153" x="7032625" y="2301875"/>
          <p14:tracePt t="38170" x="7010400" y="2286000"/>
          <p14:tracePt t="38187" x="6994525" y="2278063"/>
          <p14:tracePt t="38204" x="6980238" y="2278063"/>
          <p14:tracePt t="38220" x="6972300" y="2278063"/>
          <p14:tracePt t="38237" x="6964363" y="2278063"/>
          <p14:tracePt t="38254" x="6950075" y="2278063"/>
          <p14:tracePt t="38270" x="6942138" y="2278063"/>
          <p14:tracePt t="38287" x="6926263" y="2278063"/>
          <p14:tracePt t="38304" x="6918325" y="2278063"/>
          <p14:tracePt t="38321" x="6904038" y="2278063"/>
          <p14:tracePt t="38325" x="6888163" y="2278063"/>
          <p14:tracePt t="38337" x="6880225" y="2278063"/>
          <p14:tracePt t="38354" x="6835775" y="2286000"/>
          <p14:tracePt t="38370" x="6765925" y="2293938"/>
          <p14:tracePt t="38387" x="6721475" y="2332038"/>
          <p14:tracePt t="38404" x="6629400" y="2362200"/>
          <p14:tracePt t="38421" x="6583363" y="2384425"/>
          <p14:tracePt t="38437" x="6553200" y="2392363"/>
          <p14:tracePt t="38454" x="6537325" y="2408238"/>
          <p14:tracePt t="38470" x="6515100" y="2422525"/>
          <p14:tracePt t="38487" x="6492875" y="2438400"/>
          <p14:tracePt t="38504" x="6446838" y="2446338"/>
          <p14:tracePt t="38520" x="6400800" y="2468563"/>
          <p14:tracePt t="38537" x="6354763" y="2492375"/>
          <p14:tracePt t="38554" x="6308725" y="2506663"/>
          <p14:tracePt t="38570" x="6286500" y="2522538"/>
          <p14:tracePt t="38588" x="6248400" y="2560638"/>
          <p14:tracePt t="38604" x="6226175" y="2574925"/>
          <p14:tracePt t="38620" x="6188075" y="2613025"/>
          <p14:tracePt t="38637" x="6149975" y="2667000"/>
          <p14:tracePt t="38654" x="6111875" y="2727325"/>
          <p14:tracePt t="38670" x="6080125" y="2819400"/>
          <p14:tracePt t="38687" x="6035675" y="2917825"/>
          <p14:tracePt t="38704" x="5989638" y="3032125"/>
          <p14:tracePt t="38720" x="5943600" y="3132138"/>
          <p14:tracePt t="38738" x="5921375" y="3222625"/>
          <p14:tracePt t="38754" x="5905500" y="3284538"/>
          <p14:tracePt t="38770" x="5897563" y="3336925"/>
          <p14:tracePt t="38788" x="5897563" y="3375025"/>
          <p14:tracePt t="38804" x="5897563" y="3382963"/>
          <p14:tracePt t="38903" x="5897563" y="3375025"/>
          <p14:tracePt t="38909" x="5921375" y="3330575"/>
          <p14:tracePt t="38920" x="5965825" y="3268663"/>
          <p14:tracePt t="38937" x="6073775" y="3192463"/>
          <p14:tracePt t="38954" x="6232525" y="3101975"/>
          <p14:tracePt t="38970" x="6416675" y="3001963"/>
          <p14:tracePt t="38988" x="6689725" y="2879725"/>
          <p14:tracePt t="39004" x="6773863" y="2849563"/>
          <p14:tracePt t="39020" x="7032625" y="2765425"/>
          <p14:tracePt t="39037" x="7146925" y="2735263"/>
          <p14:tracePt t="39054" x="7254875" y="2713038"/>
          <p14:tracePt t="39070" x="7353300" y="2682875"/>
          <p14:tracePt t="39087" x="7413625" y="2674938"/>
          <p14:tracePt t="39104" x="7467600" y="2651125"/>
          <p14:tracePt t="39122" x="7497763" y="2651125"/>
          <p14:tracePt t="39137" x="7527925" y="2651125"/>
          <p14:tracePt t="39154" x="7535863" y="2651125"/>
          <p14:tracePt t="39171" x="7551738" y="2651125"/>
          <p14:tracePt t="39261" x="7559675" y="2644775"/>
          <p14:tracePt t="39312" x="7559675" y="2636838"/>
          <p14:tracePt t="39333" x="7559675" y="2628900"/>
          <p14:tracePt t="39349" x="7559675" y="2613025"/>
          <p14:tracePt t="39357" x="7559675" y="2606675"/>
          <p14:tracePt t="39365" x="7551738" y="2598738"/>
          <p14:tracePt t="39374" x="7527925" y="2598738"/>
          <p14:tracePt t="39388" x="7497763" y="2574925"/>
          <p14:tracePt t="39404" x="7489825" y="2574925"/>
          <p14:tracePt t="39420" x="7459663" y="2552700"/>
          <p14:tracePt t="39437" x="7459663" y="2544763"/>
          <p14:tracePt t="39454" x="7451725" y="2536825"/>
          <p14:tracePt t="39471" x="7451725" y="2522538"/>
          <p14:tracePt t="39487" x="7451725" y="2506663"/>
          <p14:tracePt t="39504" x="7451725" y="2484438"/>
          <p14:tracePt t="39522" x="7451725" y="2460625"/>
          <p14:tracePt t="39537" x="7451725" y="2454275"/>
          <p14:tracePt t="39554" x="7451725" y="2438400"/>
          <p14:tracePt t="39570" x="7451725" y="2422525"/>
          <p14:tracePt t="39588" x="7475538" y="2400300"/>
          <p14:tracePt t="39604" x="7505700" y="2400300"/>
          <p14:tracePt t="39621" x="7543800" y="2400300"/>
          <p14:tracePt t="39637" x="7573963" y="2400300"/>
          <p14:tracePt t="39654" x="7604125" y="2400300"/>
          <p14:tracePt t="39671" x="7612063" y="2400300"/>
          <p14:tracePt t="39688" x="7620000" y="2430463"/>
          <p14:tracePt t="39704" x="7620000" y="2484438"/>
          <p14:tracePt t="39721" x="7620000" y="2522538"/>
          <p14:tracePt t="39738" x="7620000" y="2552700"/>
          <p14:tracePt t="39754" x="7620000" y="2560638"/>
          <p14:tracePt t="39845" x="7620000" y="2568575"/>
          <p14:tracePt t="39853" x="7642225" y="2574925"/>
          <p14:tracePt t="39869" x="7650163" y="2574925"/>
          <p14:tracePt t="39925" x="7650163" y="2582863"/>
          <p14:tracePt t="39973" x="7650163" y="2590800"/>
          <p14:tracePt t="39981" x="7650163" y="2598738"/>
          <p14:tracePt t="39990" x="7650163" y="2606675"/>
          <p14:tracePt t="40006" x="7650163" y="2613025"/>
          <p14:tracePt t="40021" x="7627938" y="2651125"/>
          <p14:tracePt t="40038" x="7604125" y="2720975"/>
          <p14:tracePt t="40054" x="7551738" y="2827338"/>
          <p14:tracePt t="40071" x="7497763" y="2971800"/>
          <p14:tracePt t="40088" x="7429500" y="3108325"/>
          <p14:tracePt t="40105" x="7375525" y="3200400"/>
          <p14:tracePt t="40121" x="7361238" y="3222625"/>
          <p14:tracePt t="40138" x="7337425" y="3246438"/>
          <p14:tracePt t="40154" x="7323138" y="3254375"/>
          <p14:tracePt t="40171" x="7292975" y="3254375"/>
          <p14:tracePt t="40188" x="7285038" y="3254375"/>
          <p14:tracePt t="40205" x="7254875" y="3246438"/>
          <p14:tracePt t="40221" x="7246938" y="3192463"/>
          <p14:tracePt t="40238" x="7246938" y="3154363"/>
          <p14:tracePt t="40254" x="7246938" y="3108325"/>
          <p14:tracePt t="40271" x="7269163" y="3063875"/>
          <p14:tracePt t="40288" x="7369175" y="3001963"/>
          <p14:tracePt t="40304" x="7505700" y="2941638"/>
          <p14:tracePt t="40321" x="7718425" y="2849563"/>
          <p14:tracePt t="40338" x="7947025" y="2789238"/>
          <p14:tracePt t="40341" x="8099425" y="2735263"/>
          <p14:tracePt t="40354" x="8213725" y="2720975"/>
          <p14:tracePt t="40372" x="8550275" y="2582863"/>
          <p14:tracePt t="40388" x="8632825" y="2552700"/>
          <p14:tracePt t="40404" x="8724900" y="2468563"/>
          <p14:tracePt t="40421" x="8747125" y="2422525"/>
          <p14:tracePt t="40438" x="8747125" y="2378075"/>
          <p14:tracePt t="40454" x="8747125" y="2332038"/>
          <p14:tracePt t="40471" x="8732838" y="2286000"/>
          <p14:tracePt t="40488" x="8702675" y="2239963"/>
          <p14:tracePt t="40504" x="8656638" y="2187575"/>
          <p14:tracePt t="40522" x="8594725" y="2141538"/>
          <p14:tracePt t="40538" x="8534400" y="2087563"/>
          <p14:tracePt t="40554" x="8474075" y="2065338"/>
          <p14:tracePt t="40572" x="8428038" y="2035175"/>
          <p14:tracePt t="40588" x="8412163" y="2027238"/>
          <p14:tracePt t="40604" x="8397875" y="2027238"/>
          <p14:tracePt t="40621" x="8382000" y="2027238"/>
          <p14:tracePt t="40638" x="8359775" y="2027238"/>
          <p14:tracePt t="40654" x="8328025" y="2027238"/>
          <p14:tracePt t="40671" x="8259763" y="2049463"/>
          <p14:tracePt t="40688" x="8169275" y="2133600"/>
          <p14:tracePt t="40704" x="8077200" y="2232025"/>
          <p14:tracePt t="40722" x="8001000" y="2354263"/>
          <p14:tracePt t="40738" x="7947025" y="2484438"/>
          <p14:tracePt t="40755" x="7902575" y="2659063"/>
          <p14:tracePt t="40771" x="7878763" y="3009900"/>
          <p14:tracePt t="40787" x="7878763" y="3178175"/>
          <p14:tracePt t="40804" x="7878763" y="3657600"/>
          <p14:tracePt t="40821" x="7902575" y="3946525"/>
          <p14:tracePt t="40838" x="7970838" y="4237038"/>
          <p14:tracePt t="40855" x="8061325" y="4449763"/>
          <p14:tracePt t="40871" x="8169275" y="4594225"/>
          <p14:tracePt t="40888" x="8313738" y="4686300"/>
          <p14:tracePt t="40905" x="8474075" y="4708525"/>
          <p14:tracePt t="40921" x="8732838" y="4724400"/>
          <p14:tracePt t="40938" x="9204325" y="4602163"/>
          <p14:tracePt t="40955" x="9677400" y="4373563"/>
          <p14:tracePt t="40972" x="10363200" y="3924300"/>
          <p14:tracePt t="40988" x="10469563" y="3810000"/>
          <p14:tracePt t="41005" x="10668000" y="3344863"/>
          <p14:tracePt t="41022" x="10668000" y="3078163"/>
          <p14:tracePt t="41038" x="10569575" y="2797175"/>
          <p14:tracePt t="41055" x="10363200" y="2484438"/>
          <p14:tracePt t="41071" x="10210800" y="2247900"/>
          <p14:tracePt t="41088" x="10172700" y="2133600"/>
          <p14:tracePt t="41105" x="10172700" y="2049463"/>
          <p14:tracePt t="41121" x="10233025" y="1920875"/>
          <p14:tracePt t="41138" x="10423525" y="1782763"/>
          <p14:tracePt t="41155" x="10874375" y="1622425"/>
          <p14:tracePt t="41172" x="11857038" y="1463675"/>
          <p14:tracePt t="41188" x="12184063" y="1447800"/>
          <p14:tracePt t="41222" x="12184063" y="1485900"/>
          <p14:tracePt t="41238" x="12184063" y="1608138"/>
          <p14:tracePt t="41255" x="12184063" y="1920875"/>
          <p14:tracePt t="41271" x="12184063" y="2492375"/>
          <p14:tracePt t="41288" x="12169775" y="3116263"/>
          <p14:tracePt t="41305" x="11985625" y="3703638"/>
          <p14:tracePt t="41321" x="11772900" y="4137025"/>
          <p14:tracePt t="41338" x="11514138" y="4495800"/>
          <p14:tracePt t="41342" x="11337925" y="4648200"/>
          <p14:tracePt t="41355" x="11095038" y="4778375"/>
          <p14:tracePt t="41372" x="10333038" y="4975225"/>
          <p14:tracePt t="41388" x="9845675" y="5013325"/>
          <p14:tracePt t="41405" x="9486900" y="5013325"/>
          <p14:tracePt t="41422" x="9380538" y="5013325"/>
          <p14:tracePt t="41637" x="9372600" y="5013325"/>
          <p14:tracePt t="41718" x="9356725" y="5013325"/>
          <p14:tracePt t="41725" x="9326563" y="5013325"/>
          <p14:tracePt t="41734" x="9312275" y="5006975"/>
          <p14:tracePt t="41741" x="9296400" y="5006975"/>
          <p14:tracePt t="41765" x="9280525" y="4999038"/>
          <p14:tracePt t="41772" x="9266238" y="4983163"/>
          <p14:tracePt t="41788" x="9242425" y="4960938"/>
          <p14:tracePt t="41805" x="9228138" y="4945063"/>
          <p14:tracePt t="41821" x="9228138" y="4914900"/>
          <p14:tracePt t="41838" x="9212263" y="4868863"/>
          <p14:tracePt t="41855" x="9197975" y="4808538"/>
          <p14:tracePt t="41871" x="9128125" y="4732338"/>
          <p14:tracePt t="41888" x="8937625" y="4594225"/>
          <p14:tracePt t="41905" x="8450263" y="4335463"/>
          <p14:tracePt t="41922" x="8404225" y="4327525"/>
          <p14:tracePt t="42349" x="8404225" y="4321175"/>
          <p14:tracePt t="42357" x="8404225" y="4305300"/>
          <p14:tracePt t="42365" x="8404225" y="4283075"/>
          <p14:tracePt t="42373" x="8404225" y="4267200"/>
          <p14:tracePt t="42388" x="8404225" y="4244975"/>
          <p14:tracePt t="42405" x="8404225" y="4183063"/>
          <p14:tracePt t="42422" x="8404225" y="4076700"/>
          <p14:tracePt t="42438" x="8404225" y="3984625"/>
          <p14:tracePt t="42455" x="8404225" y="3894138"/>
          <p14:tracePt t="42472" x="8397875" y="3779838"/>
          <p14:tracePt t="42488" x="8389938" y="3687763"/>
          <p14:tracePt t="42505" x="8382000" y="3619500"/>
          <p14:tracePt t="42522" x="8382000" y="3581400"/>
          <p14:tracePt t="42538" x="8382000" y="3573463"/>
        </p14:tracePtLst>
      </p14:laserTraceLst>
    </p:ext>
  </p:extLst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Graphic 21">
            <a:extLst>
              <a:ext uri="{FF2B5EF4-FFF2-40B4-BE49-F238E27FC236}">
                <a16:creationId xmlns:a16="http://schemas.microsoft.com/office/drawing/2014/main" id="{AFE82F14-8559-E15E-5F55-464B01B7844B}"/>
              </a:ext>
            </a:extLst>
          </p:cNvPr>
          <p:cNvPicPr>
            <a:picLocks noChangeAspect="1"/>
          </p:cNvPicPr>
          <p:nvPr/>
        </p:nvPicPr>
        <p:blipFill rotWithShape="1">
          <a:blip r:embed="rId3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id="{F9A80F9F-74DB-1D57-04E8-E20E92A09B0A}"/>
              </a:ext>
            </a:extLst>
          </p:cNvPr>
          <p:cNvSpPr txBox="1"/>
          <p:nvPr/>
        </p:nvSpPr>
        <p:spPr>
          <a:xfrm>
            <a:off x="2513149" y="1019069"/>
            <a:ext cx="631476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Un 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Solved Examples</a:t>
            </a: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Object 4"/>
          <p:cNvGraphicFramePr>
            <a:graphicFrameLocks noChangeAspect="1"/>
          </p:cNvGraphicFramePr>
          <p:nvPr>
            <p:extLst/>
          </p:nvPr>
        </p:nvGraphicFramePr>
        <p:xfrm>
          <a:off x="4888089" y="1464264"/>
          <a:ext cx="2260600" cy="9398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2" name="Equation" r:id="rId4" imgW="1130040" imgH="469800" progId="Equation.DSMT4">
                  <p:embed/>
                </p:oleObj>
              </mc:Choice>
              <mc:Fallback>
                <p:oleObj name="Equation" r:id="rId4" imgW="1130040" imgH="469800" progId="Equation.DSMT4">
                  <p:embed/>
                  <p:pic>
                    <p:nvPicPr>
                      <p:cNvPr id="8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888089" y="1464264"/>
                        <a:ext cx="2260600" cy="9398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9" name="Object 4"/>
          <p:cNvGraphicFramePr>
            <a:graphicFrameLocks noChangeAspect="1"/>
          </p:cNvGraphicFramePr>
          <p:nvPr>
            <p:extLst/>
          </p:nvPr>
        </p:nvGraphicFramePr>
        <p:xfrm>
          <a:off x="3036710" y="2671410"/>
          <a:ext cx="5791200" cy="330200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8373" name="Equation" r:id="rId6" imgW="2895480" imgH="1650960" progId="Equation.DSMT4">
                  <p:embed/>
                </p:oleObj>
              </mc:Choice>
              <mc:Fallback>
                <p:oleObj name="Equation" r:id="rId6" imgW="2895480" imgH="1650960" progId="Equation.DSMT4">
                  <p:embed/>
                  <p:pic>
                    <p:nvPicPr>
                      <p:cNvPr id="9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/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36710" y="2671410"/>
                        <a:ext cx="5791200" cy="330200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rgbClr val="808080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  <p:extLst>
      <p:ext uri="{BB962C8B-B14F-4D97-AF65-F5344CB8AC3E}">
        <p14:creationId xmlns:p14="http://schemas.microsoft.com/office/powerpoint/2010/main" val="12940861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7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8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9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0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  <p:par>
                                <p:cTn id="11" presetID="34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3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4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5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3FB79B4A-7A34-1C02-CD1B-89115FC428CA}"/>
              </a:ext>
            </a:extLst>
          </p:cNvPr>
          <p:cNvPicPr>
            <a:picLocks noChangeAspect="1"/>
          </p:cNvPicPr>
          <p:nvPr/>
        </p:nvPicPr>
        <p:blipFill>
          <a:blip r:embed="rId2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>
            <a:extLst>
              <a:ext uri="{FF2B5EF4-FFF2-40B4-BE49-F238E27FC236}">
                <a16:creationId xmlns:a16="http://schemas.microsoft.com/office/drawing/2014/main" id="{97B60AE2-5E3D-4AFD-BD97-4B8F961F9B50}"/>
              </a:ext>
            </a:extLst>
          </p:cNvPr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C2209B7-A564-4A7C-687E-49DE198161B1}"/>
              </a:ext>
            </a:extLst>
          </p:cNvPr>
          <p:cNvSpPr txBox="1"/>
          <p:nvPr/>
        </p:nvSpPr>
        <p:spPr>
          <a:xfrm>
            <a:off x="582006" y="5707075"/>
            <a:ext cx="452456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Thank You</a:t>
            </a:r>
          </a:p>
        </p:txBody>
      </p:sp>
      <p:pic>
        <p:nvPicPr>
          <p:cNvPr id="13" name="Graphic 12">
            <a:extLst>
              <a:ext uri="{FF2B5EF4-FFF2-40B4-BE49-F238E27FC236}">
                <a16:creationId xmlns:a16="http://schemas.microsoft.com/office/drawing/2014/main" id="{6632DC9F-5757-0B8A-BF9A-324C5DCF66B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6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>
            <a:extLst>
              <a:ext uri="{FF2B5EF4-FFF2-40B4-BE49-F238E27FC236}">
                <a16:creationId xmlns:a16="http://schemas.microsoft.com/office/drawing/2014/main" id="{7A88996D-9C9C-C22D-C278-D12119103366}"/>
              </a:ext>
            </a:extLst>
          </p:cNvPr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" fmla="*/ 0 w 3801492"/>
              <a:gd name="connsiteY0" fmla="*/ 1097456 h 1097456"/>
              <a:gd name="connsiteX1" fmla="*/ 1102581 w 3801492"/>
              <a:gd name="connsiteY1" fmla="*/ 0 h 1097456"/>
              <a:gd name="connsiteX2" fmla="*/ 3801492 w 3801492"/>
              <a:gd name="connsiteY2" fmla="*/ 12700 h 1097456"/>
              <a:gd name="connsiteX3" fmla="*/ 2724311 w 3801492"/>
              <a:gd name="connsiteY3" fmla="*/ 1097456 h 1097456"/>
              <a:gd name="connsiteX4" fmla="*/ 0 w 3801492"/>
              <a:gd name="connsiteY4" fmla="*/ 1097456 h 10974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669BBC"/>
              </a:solidFill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A6F2CBA4-F736-9294-6DD9-ADB98675CC0E}"/>
              </a:ext>
            </a:extLst>
          </p:cNvPr>
          <p:cNvPicPr>
            <a:picLocks noChangeAspect="1"/>
          </p:cNvPicPr>
          <p:nvPr/>
        </p:nvPicPr>
        <p:blipFill rotWithShape="1">
          <a:blip r:embed="rId7" cstate="hq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/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9687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934"/>
    </mc:Choice>
    <mc:Fallback xmlns="">
      <p:transition spd="slow" advTm="110934"/>
    </mc:Fallback>
  </mc:AlternateContent>
  <p:timing>
    <p:tnLst>
      <p:par>
        <p:cTn id="1" dur="indefinite" restart="never" nodeType="tmRoot"/>
      </p:par>
    </p:tnLst>
  </p:timing>
  <p:extLst mod="1">
    <p:ext uri="{3A86A75C-4F4B-4683-9AE1-C65F6400EC91}">
      <p14:laserTraceLst xmlns:p14="http://schemas.microsoft.com/office/powerpoint/2010/main">
        <p14:tracePtLst>
          <p14:tracePt t="3935" x="541338" y="5311775"/>
          <p14:tracePt t="3999" x="593725" y="5273675"/>
          <p14:tracePt t="3999" x="639763" y="5265738"/>
          <p14:tracePt t="4007" x="655638" y="5249863"/>
          <p14:tracePt t="4019" x="685800" y="5249863"/>
          <p14:tracePt t="4035" x="746125" y="5249863"/>
          <p14:tracePt t="4052" x="838200" y="5241925"/>
          <p14:tracePt t="4069" x="1006475" y="5227638"/>
          <p14:tracePt t="4085" x="1311275" y="5181600"/>
          <p14:tracePt t="4102" x="1736725" y="5075238"/>
          <p14:tracePt t="4119" x="2408238" y="4937125"/>
          <p14:tracePt t="4135" x="2857500" y="4816475"/>
          <p14:tracePt t="4152" x="3222625" y="4686300"/>
          <p14:tracePt t="4169" x="3521075" y="4594225"/>
          <p14:tracePt t="4186" x="3711575" y="4541838"/>
          <p14:tracePt t="4202" x="3817938" y="4503738"/>
          <p14:tracePt t="4219" x="3832225" y="4495800"/>
          <p14:tracePt t="106617" x="3848100" y="4495800"/>
          <p14:tracePt t="106965" x="4914900" y="4579938"/>
          <p14:tracePt t="106973" x="4922838" y="4594225"/>
          <p14:tracePt t="106990" x="4953000" y="4632325"/>
          <p14:tracePt t="107007" x="4983163" y="4686300"/>
          <p14:tracePt t="107023" x="4991100" y="4724400"/>
          <p14:tracePt t="107040" x="5006975" y="4762500"/>
          <p14:tracePt t="107057" x="5013325" y="4784725"/>
          <p14:tracePt t="107074" x="5037138" y="4822825"/>
          <p14:tracePt t="107091" x="5045075" y="4854575"/>
          <p14:tracePt t="107107" x="5059363" y="4876800"/>
          <p14:tracePt t="107124" x="5075238" y="4892675"/>
          <p14:tracePt t="107141" x="5121275" y="4914900"/>
          <p14:tracePt t="107157" x="5143500" y="4937125"/>
          <p14:tracePt t="107174" x="5181600" y="4960938"/>
          <p14:tracePt t="107191" x="5203825" y="4960938"/>
          <p14:tracePt t="107208" x="5227638" y="4983163"/>
          <p14:tracePt t="107304" x="5227638" y="4999038"/>
          <p14:tracePt t="107312" x="5227638" y="5006975"/>
          <p14:tracePt t="107319" x="5227638" y="5021263"/>
          <p14:tracePt t="107335" x="5227638" y="5029200"/>
          <p14:tracePt t="107343" x="5227638" y="5037138"/>
          <p14:tracePt t="107357" x="5219700" y="5045075"/>
          <p14:tracePt t="107374" x="5211763" y="5045075"/>
          <p14:tracePt t="107390" x="5211763" y="5051425"/>
          <p14:tracePt t="109903" x="0" y="0"/>
        </p14:tracePtLst>
      </p14:laserTraceLst>
    </p:ext>
  </p:extLs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2|9.4|1.8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8.4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4.1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|3.7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1|2.1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9|0.8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6.7|0.9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3|1.5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9.6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1.4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7.1|13.4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1.7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87.6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d34e7bbcb48818fd0d833e9894516321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a86f5df151fbcf5ce167cf3c41d5309a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49100919-8a76-4266-be0c-7dc583902cb4" xsi:nil="true"/>
    <lcf76f155ced4ddcb4097134ff3c332f xmlns="d13aca44-ef33-4cf4-9980-7f0b00e6eeb9">
      <Terms xmlns="http://schemas.microsoft.com/office/infopath/2007/PartnerControls"/>
    </lcf76f155ced4ddcb4097134ff3c332f>
  </documentManagement>
</p:properties>
</file>

<file path=customXml/itemProps1.xml><?xml version="1.0" encoding="utf-8"?>
<ds:datastoreItem xmlns:ds="http://schemas.openxmlformats.org/officeDocument/2006/customXml" ds:itemID="{1CEF9898-42F2-4212-9EDC-20333D65F35A}"/>
</file>

<file path=customXml/itemProps2.xml><?xml version="1.0" encoding="utf-8"?>
<ds:datastoreItem xmlns:ds="http://schemas.openxmlformats.org/officeDocument/2006/customXml" ds:itemID="{B78C7DE8-8339-4F17-8D70-5CECAA047306}"/>
</file>

<file path=customXml/itemProps3.xml><?xml version="1.0" encoding="utf-8"?>
<ds:datastoreItem xmlns:ds="http://schemas.openxmlformats.org/officeDocument/2006/customXml" ds:itemID="{2022EDF5-00E8-4C53-93CB-79FC5D23905E}"/>
</file>

<file path=docProps/app.xml><?xml version="1.0" encoding="utf-8"?>
<Properties xmlns="http://schemas.openxmlformats.org/officeDocument/2006/extended-properties" xmlns:vt="http://schemas.openxmlformats.org/officeDocument/2006/docPropsVTypes">
  <TotalTime>1466</TotalTime>
  <Words>753</Words>
  <Application>Microsoft Office PowerPoint</Application>
  <PresentationFormat>Widescreen</PresentationFormat>
  <Paragraphs>232</Paragraphs>
  <Slides>74</Slides>
  <Notes>3</Notes>
  <HiddenSlides>0</HiddenSlides>
  <MMClips>0</MMClips>
  <ScaleCrop>false</ScaleCrop>
  <HeadingPairs>
    <vt:vector size="8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74</vt:i4>
      </vt:variant>
    </vt:vector>
  </HeadingPairs>
  <TitlesOfParts>
    <vt:vector size="83" baseType="lpstr">
      <vt:lpstr>Arial</vt:lpstr>
      <vt:lpstr>Arial Unicode MS</vt:lpstr>
      <vt:lpstr>Calibri</vt:lpstr>
      <vt:lpstr>Calibri Light</vt:lpstr>
      <vt:lpstr>Times New Roman</vt:lpstr>
      <vt:lpstr>Verdana</vt:lpstr>
      <vt:lpstr>Wingdings</vt:lpstr>
      <vt:lpstr>Office Theme</vt:lpstr>
      <vt:lpstr>Equation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Dr.Al Faisal</cp:lastModifiedBy>
  <cp:revision>113</cp:revision>
  <dcterms:created xsi:type="dcterms:W3CDTF">2023-04-29T09:08:23Z</dcterms:created>
  <dcterms:modified xsi:type="dcterms:W3CDTF">2026-05-05T13:51:02Z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0x0101006A254F5D6A14094B8840E79896A2F150</vt:lpwstr>
  </property>
</Properties>
</file>