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2" r:id="rId4"/>
  </p:sldMasterIdLst>
  <p:notesMasterIdLst>
    <p:notesMasterId r:id="rId56"/>
  </p:notesMasterIdLst>
  <p:sldIdLst>
    <p:sldId id="480" r:id="rId5"/>
    <p:sldId id="535" r:id="rId6"/>
    <p:sldId id="536" r:id="rId7"/>
    <p:sldId id="537" r:id="rId8"/>
    <p:sldId id="538" r:id="rId9"/>
    <p:sldId id="585" r:id="rId10"/>
    <p:sldId id="539" r:id="rId11"/>
    <p:sldId id="540" r:id="rId12"/>
    <p:sldId id="541" r:id="rId13"/>
    <p:sldId id="542" r:id="rId14"/>
    <p:sldId id="543" r:id="rId15"/>
    <p:sldId id="544" r:id="rId16"/>
    <p:sldId id="545" r:id="rId17"/>
    <p:sldId id="546" r:id="rId18"/>
    <p:sldId id="547" r:id="rId19"/>
    <p:sldId id="548" r:id="rId20"/>
    <p:sldId id="549" r:id="rId21"/>
    <p:sldId id="550" r:id="rId22"/>
    <p:sldId id="551" r:id="rId23"/>
    <p:sldId id="552" r:id="rId24"/>
    <p:sldId id="553" r:id="rId25"/>
    <p:sldId id="554" r:id="rId26"/>
    <p:sldId id="555" r:id="rId27"/>
    <p:sldId id="556" r:id="rId28"/>
    <p:sldId id="557" r:id="rId29"/>
    <p:sldId id="558" r:id="rId30"/>
    <p:sldId id="559" r:id="rId31"/>
    <p:sldId id="560" r:id="rId32"/>
    <p:sldId id="561" r:id="rId33"/>
    <p:sldId id="562" r:id="rId34"/>
    <p:sldId id="563" r:id="rId35"/>
    <p:sldId id="564" r:id="rId36"/>
    <p:sldId id="565" r:id="rId37"/>
    <p:sldId id="566" r:id="rId38"/>
    <p:sldId id="567" r:id="rId39"/>
    <p:sldId id="568" r:id="rId40"/>
    <p:sldId id="569" r:id="rId41"/>
    <p:sldId id="570" r:id="rId42"/>
    <p:sldId id="571" r:id="rId43"/>
    <p:sldId id="572" r:id="rId44"/>
    <p:sldId id="573" r:id="rId45"/>
    <p:sldId id="574" r:id="rId46"/>
    <p:sldId id="575" r:id="rId47"/>
    <p:sldId id="576" r:id="rId48"/>
    <p:sldId id="577" r:id="rId49"/>
    <p:sldId id="578" r:id="rId50"/>
    <p:sldId id="579" r:id="rId51"/>
    <p:sldId id="580" r:id="rId52"/>
    <p:sldId id="581" r:id="rId53"/>
    <p:sldId id="582" r:id="rId54"/>
    <p:sldId id="584" r:id="rId5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B3C74-9485-4158-BD43-6C49BDAEF6B7}" v="162" dt="2023-11-04T07:16:59.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162" autoAdjust="0"/>
  </p:normalViewPr>
  <p:slideViewPr>
    <p:cSldViewPr snapToGrid="0">
      <p:cViewPr varScale="1">
        <p:scale>
          <a:sx n="68" d="100"/>
          <a:sy n="68" d="100"/>
        </p:scale>
        <p:origin x="-804"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61"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0832FFA-FD8E-40C7-AE07-C0E63547BF81}"/>
    <pc:docChg chg="modSld">
      <pc:chgData name="Ahmed Mohammed" userId="52ea684eb8771d40" providerId="LiveId" clId="{60832FFA-FD8E-40C7-AE07-C0E63547BF81}" dt="2023-07-18T14:16:52.329" v="0" actId="1076"/>
      <pc:docMkLst>
        <pc:docMk/>
      </pc:docMkLst>
      <pc:sldChg chg="modSp mod">
        <pc:chgData name="Ahmed Mohammed" userId="52ea684eb8771d40" providerId="LiveId" clId="{60832FFA-FD8E-40C7-AE07-C0E63547BF81}" dt="2023-07-18T14:16:52.329" v="0" actId="1076"/>
        <pc:sldMkLst>
          <pc:docMk/>
          <pc:sldMk cId="1005707596" sldId="313"/>
        </pc:sldMkLst>
        <pc:cxnChg chg="mod">
          <ac:chgData name="Ahmed Mohammed" userId="52ea684eb8771d40" providerId="LiveId" clId="{60832FFA-FD8E-40C7-AE07-C0E63547BF81}" dt="2023-07-18T14:16:52.329" v="0" actId="1076"/>
          <ac:cxnSpMkLst>
            <pc:docMk/>
            <pc:sldMk cId="1005707596" sldId="313"/>
            <ac:cxnSpMk id="15" creationId="{4FEC7D86-3CC4-4B50-A428-DA17679A81E2}"/>
          </ac:cxnSpMkLst>
        </pc:cxnChg>
      </pc:sldChg>
    </pc:docChg>
  </pc:docChgLst>
  <pc:docChgLst>
    <pc:chgData name="Ahmed Mohammed" userId="52ea684eb8771d40" providerId="LiveId" clId="{230B3C74-9485-4158-BD43-6C49BDAEF6B7}"/>
    <pc:docChg chg="undo redo custSel addSld delSld modSld">
      <pc:chgData name="Ahmed Mohammed" userId="52ea684eb8771d40" providerId="LiveId" clId="{230B3C74-9485-4158-BD43-6C49BDAEF6B7}" dt="2023-11-04T07:17:08.015" v="443" actId="47"/>
      <pc:docMkLst>
        <pc:docMk/>
      </pc:docMkLst>
      <pc:sldChg chg="del">
        <pc:chgData name="Ahmed Mohammed" userId="52ea684eb8771d40" providerId="LiveId" clId="{230B3C74-9485-4158-BD43-6C49BDAEF6B7}" dt="2023-11-03T13:35:03.937" v="3" actId="47"/>
        <pc:sldMkLst>
          <pc:docMk/>
          <pc:sldMk cId="0" sldId="257"/>
        </pc:sldMkLst>
      </pc:sldChg>
      <pc:sldChg chg="del">
        <pc:chgData name="Ahmed Mohammed" userId="52ea684eb8771d40" providerId="LiveId" clId="{230B3C74-9485-4158-BD43-6C49BDAEF6B7}" dt="2023-11-03T13:37:32.069" v="24" actId="47"/>
        <pc:sldMkLst>
          <pc:docMk/>
          <pc:sldMk cId="0" sldId="259"/>
        </pc:sldMkLst>
      </pc:sldChg>
      <pc:sldChg chg="del">
        <pc:chgData name="Ahmed Mohammed" userId="52ea684eb8771d40" providerId="LiveId" clId="{230B3C74-9485-4158-BD43-6C49BDAEF6B7}" dt="2023-11-03T13:41:17.977" v="105" actId="47"/>
        <pc:sldMkLst>
          <pc:docMk/>
          <pc:sldMk cId="1754749887" sldId="260"/>
        </pc:sldMkLst>
      </pc:sldChg>
      <pc:sldChg chg="del">
        <pc:chgData name="Ahmed Mohammed" userId="52ea684eb8771d40" providerId="LiveId" clId="{230B3C74-9485-4158-BD43-6C49BDAEF6B7}" dt="2023-11-03T13:41:52.333" v="110" actId="47"/>
        <pc:sldMkLst>
          <pc:docMk/>
          <pc:sldMk cId="862614098" sldId="311"/>
        </pc:sldMkLst>
      </pc:sldChg>
      <pc:sldChg chg="modSp del mod">
        <pc:chgData name="Ahmed Mohammed" userId="52ea684eb8771d40" providerId="LiveId" clId="{230B3C74-9485-4158-BD43-6C49BDAEF6B7}" dt="2023-11-03T13:43:45.064" v="124" actId="47"/>
        <pc:sldMkLst>
          <pc:docMk/>
          <pc:sldMk cId="1263010206" sldId="312"/>
        </pc:sldMkLst>
        <pc:spChg chg="mod">
          <ac:chgData name="Ahmed Mohammed" userId="52ea684eb8771d40" providerId="LiveId" clId="{230B3C74-9485-4158-BD43-6C49BDAEF6B7}" dt="2023-11-03T13:43:27.201" v="121" actId="1076"/>
          <ac:spMkLst>
            <pc:docMk/>
            <pc:sldMk cId="1263010206" sldId="312"/>
            <ac:spMk id="12" creationId="{581D6F3B-D419-4327-BD29-EF8553506330}"/>
          </ac:spMkLst>
        </pc:spChg>
      </pc:sldChg>
      <pc:sldChg chg="del">
        <pc:chgData name="Ahmed Mohammed" userId="52ea684eb8771d40" providerId="LiveId" clId="{230B3C74-9485-4158-BD43-6C49BDAEF6B7}" dt="2023-11-03T13:46:38.656" v="145" actId="47"/>
        <pc:sldMkLst>
          <pc:docMk/>
          <pc:sldMk cId="1005707596" sldId="313"/>
        </pc:sldMkLst>
      </pc:sldChg>
      <pc:sldChg chg="del">
        <pc:chgData name="Ahmed Mohammed" userId="52ea684eb8771d40" providerId="LiveId" clId="{230B3C74-9485-4158-BD43-6C49BDAEF6B7}" dt="2023-11-04T07:14:47.760" v="422" actId="47"/>
        <pc:sldMkLst>
          <pc:docMk/>
          <pc:sldMk cId="186407695" sldId="314"/>
        </pc:sldMkLst>
      </pc:sldChg>
      <pc:sldChg chg="modSp del mod">
        <pc:chgData name="Ahmed Mohammed" userId="52ea684eb8771d40" providerId="LiveId" clId="{230B3C74-9485-4158-BD43-6C49BDAEF6B7}" dt="2023-11-03T13:45:29.047" v="136" actId="47"/>
        <pc:sldMkLst>
          <pc:docMk/>
          <pc:sldMk cId="4120096667" sldId="315"/>
        </pc:sldMkLst>
        <pc:spChg chg="mod">
          <ac:chgData name="Ahmed Mohammed" userId="52ea684eb8771d40" providerId="LiveId" clId="{230B3C74-9485-4158-BD43-6C49BDAEF6B7}" dt="2023-11-03T13:44:36.498" v="131" actId="1076"/>
          <ac:spMkLst>
            <pc:docMk/>
            <pc:sldMk cId="4120096667" sldId="315"/>
            <ac:spMk id="12" creationId="{581D6F3B-D419-4327-BD29-EF8553506330}"/>
          </ac:spMkLst>
        </pc:spChg>
      </pc:sldChg>
      <pc:sldChg chg="del">
        <pc:chgData name="Ahmed Mohammed" userId="52ea684eb8771d40" providerId="LiveId" clId="{230B3C74-9485-4158-BD43-6C49BDAEF6B7}" dt="2023-11-03T13:45:56.683" v="140" actId="47"/>
        <pc:sldMkLst>
          <pc:docMk/>
          <pc:sldMk cId="1649902091" sldId="316"/>
        </pc:sldMkLst>
      </pc:sldChg>
      <pc:sldChg chg="del">
        <pc:chgData name="Ahmed Mohammed" userId="52ea684eb8771d40" providerId="LiveId" clId="{230B3C74-9485-4158-BD43-6C49BDAEF6B7}" dt="2023-11-03T13:47:14.406" v="152" actId="47"/>
        <pc:sldMkLst>
          <pc:docMk/>
          <pc:sldMk cId="2134911757" sldId="317"/>
        </pc:sldMkLst>
      </pc:sldChg>
      <pc:sldChg chg="del">
        <pc:chgData name="Ahmed Mohammed" userId="52ea684eb8771d40" providerId="LiveId" clId="{230B3C74-9485-4158-BD43-6C49BDAEF6B7}" dt="2023-11-03T13:48:40.687" v="160" actId="47"/>
        <pc:sldMkLst>
          <pc:docMk/>
          <pc:sldMk cId="387897916" sldId="318"/>
        </pc:sldMkLst>
      </pc:sldChg>
      <pc:sldChg chg="del">
        <pc:chgData name="Ahmed Mohammed" userId="52ea684eb8771d40" providerId="LiveId" clId="{230B3C74-9485-4158-BD43-6C49BDAEF6B7}" dt="2023-11-03T13:49:50.030" v="169" actId="47"/>
        <pc:sldMkLst>
          <pc:docMk/>
          <pc:sldMk cId="3387237023" sldId="319"/>
        </pc:sldMkLst>
      </pc:sldChg>
      <pc:sldChg chg="del">
        <pc:chgData name="Ahmed Mohammed" userId="52ea684eb8771d40" providerId="LiveId" clId="{230B3C74-9485-4158-BD43-6C49BDAEF6B7}" dt="2023-11-03T13:50:22.308" v="175" actId="47"/>
        <pc:sldMkLst>
          <pc:docMk/>
          <pc:sldMk cId="2016265996" sldId="320"/>
        </pc:sldMkLst>
      </pc:sldChg>
      <pc:sldChg chg="addSp delSp del mod">
        <pc:chgData name="Ahmed Mohammed" userId="52ea684eb8771d40" providerId="LiveId" clId="{230B3C74-9485-4158-BD43-6C49BDAEF6B7}" dt="2023-11-03T13:51:37.253" v="192" actId="47"/>
        <pc:sldMkLst>
          <pc:docMk/>
          <pc:sldMk cId="2770430445" sldId="322"/>
        </pc:sldMkLst>
        <pc:spChg chg="add del">
          <ac:chgData name="Ahmed Mohammed" userId="52ea684eb8771d40" providerId="LiveId" clId="{230B3C74-9485-4158-BD43-6C49BDAEF6B7}" dt="2023-11-03T13:50:35.082" v="177" actId="21"/>
          <ac:spMkLst>
            <pc:docMk/>
            <pc:sldMk cId="2770430445" sldId="322"/>
            <ac:spMk id="10" creationId="{AD15A2B3-F87D-4C46-BAD9-D071903DC039}"/>
          </ac:spMkLst>
        </pc:spChg>
      </pc:sldChg>
      <pc:sldChg chg="modSp del mod">
        <pc:chgData name="Ahmed Mohammed" userId="52ea684eb8771d40" providerId="LiveId" clId="{230B3C74-9485-4158-BD43-6C49BDAEF6B7}" dt="2023-11-03T13:53:29.290" v="210" actId="47"/>
        <pc:sldMkLst>
          <pc:docMk/>
          <pc:sldMk cId="3219250115" sldId="323"/>
        </pc:sldMkLst>
        <pc:spChg chg="mod">
          <ac:chgData name="Ahmed Mohammed" userId="52ea684eb8771d40" providerId="LiveId" clId="{230B3C74-9485-4158-BD43-6C49BDAEF6B7}" dt="2023-11-03T13:52:55.296" v="203" actId="1076"/>
          <ac:spMkLst>
            <pc:docMk/>
            <pc:sldMk cId="3219250115" sldId="323"/>
            <ac:spMk id="12" creationId="{581D6F3B-D419-4327-BD29-EF8553506330}"/>
          </ac:spMkLst>
        </pc:spChg>
      </pc:sldChg>
      <pc:sldChg chg="del">
        <pc:chgData name="Ahmed Mohammed" userId="52ea684eb8771d40" providerId="LiveId" clId="{230B3C74-9485-4158-BD43-6C49BDAEF6B7}" dt="2023-11-03T13:54:18.754" v="223" actId="47"/>
        <pc:sldMkLst>
          <pc:docMk/>
          <pc:sldMk cId="1958687559" sldId="324"/>
        </pc:sldMkLst>
      </pc:sldChg>
      <pc:sldChg chg="del">
        <pc:chgData name="Ahmed Mohammed" userId="52ea684eb8771d40" providerId="LiveId" clId="{230B3C74-9485-4158-BD43-6C49BDAEF6B7}" dt="2023-11-03T13:54:54.815" v="227" actId="47"/>
        <pc:sldMkLst>
          <pc:docMk/>
          <pc:sldMk cId="1020659" sldId="325"/>
        </pc:sldMkLst>
      </pc:sldChg>
      <pc:sldChg chg="del">
        <pc:chgData name="Ahmed Mohammed" userId="52ea684eb8771d40" providerId="LiveId" clId="{230B3C74-9485-4158-BD43-6C49BDAEF6B7}" dt="2023-11-03T13:55:33.198" v="232" actId="47"/>
        <pc:sldMkLst>
          <pc:docMk/>
          <pc:sldMk cId="735768770" sldId="326"/>
        </pc:sldMkLst>
      </pc:sldChg>
      <pc:sldChg chg="del">
        <pc:chgData name="Ahmed Mohammed" userId="52ea684eb8771d40" providerId="LiveId" clId="{230B3C74-9485-4158-BD43-6C49BDAEF6B7}" dt="2023-11-03T13:52:00.270" v="196" actId="47"/>
        <pc:sldMkLst>
          <pc:docMk/>
          <pc:sldMk cId="1681258167" sldId="327"/>
        </pc:sldMkLst>
      </pc:sldChg>
      <pc:sldChg chg="del">
        <pc:chgData name="Ahmed Mohammed" userId="52ea684eb8771d40" providerId="LiveId" clId="{230B3C74-9485-4158-BD43-6C49BDAEF6B7}" dt="2023-11-04T06:56:05.082" v="241" actId="47"/>
        <pc:sldMkLst>
          <pc:docMk/>
          <pc:sldMk cId="1260214996" sldId="328"/>
        </pc:sldMkLst>
      </pc:sldChg>
      <pc:sldChg chg="del">
        <pc:chgData name="Ahmed Mohammed" userId="52ea684eb8771d40" providerId="LiveId" clId="{230B3C74-9485-4158-BD43-6C49BDAEF6B7}" dt="2023-11-04T06:56:38.147" v="246" actId="47"/>
        <pc:sldMkLst>
          <pc:docMk/>
          <pc:sldMk cId="1030524882" sldId="330"/>
        </pc:sldMkLst>
      </pc:sldChg>
      <pc:sldChg chg="del">
        <pc:chgData name="Ahmed Mohammed" userId="52ea684eb8771d40" providerId="LiveId" clId="{230B3C74-9485-4158-BD43-6C49BDAEF6B7}" dt="2023-11-04T06:57:24.297" v="256" actId="47"/>
        <pc:sldMkLst>
          <pc:docMk/>
          <pc:sldMk cId="2409699491" sldId="331"/>
        </pc:sldMkLst>
      </pc:sldChg>
      <pc:sldChg chg="modSp del mod">
        <pc:chgData name="Ahmed Mohammed" userId="52ea684eb8771d40" providerId="LiveId" clId="{230B3C74-9485-4158-BD43-6C49BDAEF6B7}" dt="2023-11-04T06:59:29.217" v="270" actId="47"/>
        <pc:sldMkLst>
          <pc:docMk/>
          <pc:sldMk cId="3840984501" sldId="332"/>
        </pc:sldMkLst>
        <pc:spChg chg="mod">
          <ac:chgData name="Ahmed Mohammed" userId="52ea684eb8771d40" providerId="LiveId" clId="{230B3C74-9485-4158-BD43-6C49BDAEF6B7}" dt="2023-11-04T06:59:26.171" v="269" actId="1076"/>
          <ac:spMkLst>
            <pc:docMk/>
            <pc:sldMk cId="3840984501" sldId="332"/>
            <ac:spMk id="12" creationId="{581D6F3B-D419-4327-BD29-EF8553506330}"/>
          </ac:spMkLst>
        </pc:spChg>
      </pc:sldChg>
      <pc:sldChg chg="del">
        <pc:chgData name="Ahmed Mohammed" userId="52ea684eb8771d40" providerId="LiveId" clId="{230B3C74-9485-4158-BD43-6C49BDAEF6B7}" dt="2023-11-04T06:59:54.749" v="274" actId="47"/>
        <pc:sldMkLst>
          <pc:docMk/>
          <pc:sldMk cId="3822300157" sldId="333"/>
        </pc:sldMkLst>
      </pc:sldChg>
      <pc:sldChg chg="del">
        <pc:chgData name="Ahmed Mohammed" userId="52ea684eb8771d40" providerId="LiveId" clId="{230B3C74-9485-4158-BD43-6C49BDAEF6B7}" dt="2023-11-04T07:00:54.241" v="282" actId="47"/>
        <pc:sldMkLst>
          <pc:docMk/>
          <pc:sldMk cId="105387745" sldId="334"/>
        </pc:sldMkLst>
      </pc:sldChg>
      <pc:sldChg chg="del">
        <pc:chgData name="Ahmed Mohammed" userId="52ea684eb8771d40" providerId="LiveId" clId="{230B3C74-9485-4158-BD43-6C49BDAEF6B7}" dt="2023-11-04T07:01:30.321" v="289" actId="47"/>
        <pc:sldMkLst>
          <pc:docMk/>
          <pc:sldMk cId="3639877454" sldId="335"/>
        </pc:sldMkLst>
      </pc:sldChg>
      <pc:sldChg chg="del">
        <pc:chgData name="Ahmed Mohammed" userId="52ea684eb8771d40" providerId="LiveId" clId="{230B3C74-9485-4158-BD43-6C49BDAEF6B7}" dt="2023-11-04T07:02:07.242" v="296" actId="47"/>
        <pc:sldMkLst>
          <pc:docMk/>
          <pc:sldMk cId="964458476" sldId="336"/>
        </pc:sldMkLst>
      </pc:sldChg>
      <pc:sldChg chg="del">
        <pc:chgData name="Ahmed Mohammed" userId="52ea684eb8771d40" providerId="LiveId" clId="{230B3C74-9485-4158-BD43-6C49BDAEF6B7}" dt="2023-11-04T07:02:42.852" v="301" actId="47"/>
        <pc:sldMkLst>
          <pc:docMk/>
          <pc:sldMk cId="1157948914" sldId="337"/>
        </pc:sldMkLst>
      </pc:sldChg>
      <pc:sldChg chg="del">
        <pc:chgData name="Ahmed Mohammed" userId="52ea684eb8771d40" providerId="LiveId" clId="{230B3C74-9485-4158-BD43-6C49BDAEF6B7}" dt="2023-11-04T07:03:21.752" v="307" actId="47"/>
        <pc:sldMkLst>
          <pc:docMk/>
          <pc:sldMk cId="2878413487" sldId="338"/>
        </pc:sldMkLst>
      </pc:sldChg>
      <pc:sldChg chg="del">
        <pc:chgData name="Ahmed Mohammed" userId="52ea684eb8771d40" providerId="LiveId" clId="{230B3C74-9485-4158-BD43-6C49BDAEF6B7}" dt="2023-11-04T07:04:01.477" v="315" actId="47"/>
        <pc:sldMkLst>
          <pc:docMk/>
          <pc:sldMk cId="721570821" sldId="339"/>
        </pc:sldMkLst>
      </pc:sldChg>
      <pc:sldChg chg="del">
        <pc:chgData name="Ahmed Mohammed" userId="52ea684eb8771d40" providerId="LiveId" clId="{230B3C74-9485-4158-BD43-6C49BDAEF6B7}" dt="2023-11-04T07:04:24.882" v="319" actId="47"/>
        <pc:sldMkLst>
          <pc:docMk/>
          <pc:sldMk cId="52011722" sldId="340"/>
        </pc:sldMkLst>
      </pc:sldChg>
      <pc:sldChg chg="del">
        <pc:chgData name="Ahmed Mohammed" userId="52ea684eb8771d40" providerId="LiveId" clId="{230B3C74-9485-4158-BD43-6C49BDAEF6B7}" dt="2023-11-04T07:04:55.890" v="325" actId="47"/>
        <pc:sldMkLst>
          <pc:docMk/>
          <pc:sldMk cId="2066848307" sldId="341"/>
        </pc:sldMkLst>
      </pc:sldChg>
      <pc:sldChg chg="del">
        <pc:chgData name="Ahmed Mohammed" userId="52ea684eb8771d40" providerId="LiveId" clId="{230B3C74-9485-4158-BD43-6C49BDAEF6B7}" dt="2023-11-04T07:05:31.034" v="331" actId="47"/>
        <pc:sldMkLst>
          <pc:docMk/>
          <pc:sldMk cId="2260262341" sldId="342"/>
        </pc:sldMkLst>
      </pc:sldChg>
      <pc:sldChg chg="del">
        <pc:chgData name="Ahmed Mohammed" userId="52ea684eb8771d40" providerId="LiveId" clId="{230B3C74-9485-4158-BD43-6C49BDAEF6B7}" dt="2023-11-04T07:06:01.790" v="337" actId="47"/>
        <pc:sldMkLst>
          <pc:docMk/>
          <pc:sldMk cId="181221475" sldId="343"/>
        </pc:sldMkLst>
      </pc:sldChg>
      <pc:sldChg chg="del">
        <pc:chgData name="Ahmed Mohammed" userId="52ea684eb8771d40" providerId="LiveId" clId="{230B3C74-9485-4158-BD43-6C49BDAEF6B7}" dt="2023-11-04T07:06:54.288" v="346" actId="47"/>
        <pc:sldMkLst>
          <pc:docMk/>
          <pc:sldMk cId="219434241" sldId="344"/>
        </pc:sldMkLst>
      </pc:sldChg>
      <pc:sldChg chg="del">
        <pc:chgData name="Ahmed Mohammed" userId="52ea684eb8771d40" providerId="LiveId" clId="{230B3C74-9485-4158-BD43-6C49BDAEF6B7}" dt="2023-11-04T07:07:33.515" v="353" actId="47"/>
        <pc:sldMkLst>
          <pc:docMk/>
          <pc:sldMk cId="3852818919" sldId="345"/>
        </pc:sldMkLst>
      </pc:sldChg>
      <pc:sldChg chg="del">
        <pc:chgData name="Ahmed Mohammed" userId="52ea684eb8771d40" providerId="LiveId" clId="{230B3C74-9485-4158-BD43-6C49BDAEF6B7}" dt="2023-11-04T07:08:30.617" v="363" actId="47"/>
        <pc:sldMkLst>
          <pc:docMk/>
          <pc:sldMk cId="4139468180" sldId="346"/>
        </pc:sldMkLst>
      </pc:sldChg>
      <pc:sldChg chg="del">
        <pc:chgData name="Ahmed Mohammed" userId="52ea684eb8771d40" providerId="LiveId" clId="{230B3C74-9485-4158-BD43-6C49BDAEF6B7}" dt="2023-11-04T07:08:04.352" v="359" actId="47"/>
        <pc:sldMkLst>
          <pc:docMk/>
          <pc:sldMk cId="2651199609" sldId="347"/>
        </pc:sldMkLst>
      </pc:sldChg>
      <pc:sldChg chg="del">
        <pc:chgData name="Ahmed Mohammed" userId="52ea684eb8771d40" providerId="LiveId" clId="{230B3C74-9485-4158-BD43-6C49BDAEF6B7}" dt="2023-11-04T07:09:04.540" v="370" actId="47"/>
        <pc:sldMkLst>
          <pc:docMk/>
          <pc:sldMk cId="1010859179" sldId="348"/>
        </pc:sldMkLst>
      </pc:sldChg>
      <pc:sldChg chg="del">
        <pc:chgData name="Ahmed Mohammed" userId="52ea684eb8771d40" providerId="LiveId" clId="{230B3C74-9485-4158-BD43-6C49BDAEF6B7}" dt="2023-11-04T07:09:38.264" v="377" actId="47"/>
        <pc:sldMkLst>
          <pc:docMk/>
          <pc:sldMk cId="3798422403" sldId="349"/>
        </pc:sldMkLst>
      </pc:sldChg>
      <pc:sldChg chg="del">
        <pc:chgData name="Ahmed Mohammed" userId="52ea684eb8771d40" providerId="LiveId" clId="{230B3C74-9485-4158-BD43-6C49BDAEF6B7}" dt="2023-11-04T07:10:15.903" v="382" actId="47"/>
        <pc:sldMkLst>
          <pc:docMk/>
          <pc:sldMk cId="3055298072" sldId="350"/>
        </pc:sldMkLst>
      </pc:sldChg>
      <pc:sldChg chg="del">
        <pc:chgData name="Ahmed Mohammed" userId="52ea684eb8771d40" providerId="LiveId" clId="{230B3C74-9485-4158-BD43-6C49BDAEF6B7}" dt="2023-11-04T07:10:58.726" v="389" actId="47"/>
        <pc:sldMkLst>
          <pc:docMk/>
          <pc:sldMk cId="1437469696" sldId="351"/>
        </pc:sldMkLst>
      </pc:sldChg>
      <pc:sldChg chg="del">
        <pc:chgData name="Ahmed Mohammed" userId="52ea684eb8771d40" providerId="LiveId" clId="{230B3C74-9485-4158-BD43-6C49BDAEF6B7}" dt="2023-11-04T07:11:51.491" v="396" actId="47"/>
        <pc:sldMkLst>
          <pc:docMk/>
          <pc:sldMk cId="1567977984" sldId="352"/>
        </pc:sldMkLst>
      </pc:sldChg>
      <pc:sldChg chg="del">
        <pc:chgData name="Ahmed Mohammed" userId="52ea684eb8771d40" providerId="LiveId" clId="{230B3C74-9485-4158-BD43-6C49BDAEF6B7}" dt="2023-11-04T07:12:28.044" v="402" actId="47"/>
        <pc:sldMkLst>
          <pc:docMk/>
          <pc:sldMk cId="243523908" sldId="353"/>
        </pc:sldMkLst>
      </pc:sldChg>
      <pc:sldChg chg="del">
        <pc:chgData name="Ahmed Mohammed" userId="52ea684eb8771d40" providerId="LiveId" clId="{230B3C74-9485-4158-BD43-6C49BDAEF6B7}" dt="2023-11-04T07:13:00.820" v="409" actId="47"/>
        <pc:sldMkLst>
          <pc:docMk/>
          <pc:sldMk cId="3171896112" sldId="354"/>
        </pc:sldMkLst>
      </pc:sldChg>
      <pc:sldChg chg="del">
        <pc:chgData name="Ahmed Mohammed" userId="52ea684eb8771d40" providerId="LiveId" clId="{230B3C74-9485-4158-BD43-6C49BDAEF6B7}" dt="2023-11-04T07:13:50.751" v="417" actId="47"/>
        <pc:sldMkLst>
          <pc:docMk/>
          <pc:sldMk cId="3801646884" sldId="355"/>
        </pc:sldMkLst>
      </pc:sldChg>
      <pc:sldChg chg="del">
        <pc:chgData name="Ahmed Mohammed" userId="52ea684eb8771d40" providerId="LiveId" clId="{230B3C74-9485-4158-BD43-6C49BDAEF6B7}" dt="2023-11-04T07:16:05.688" v="433" actId="47"/>
        <pc:sldMkLst>
          <pc:docMk/>
          <pc:sldMk cId="2769701275" sldId="356"/>
        </pc:sldMkLst>
      </pc:sldChg>
      <pc:sldChg chg="del">
        <pc:chgData name="Ahmed Mohammed" userId="52ea684eb8771d40" providerId="LiveId" clId="{230B3C74-9485-4158-BD43-6C49BDAEF6B7}" dt="2023-11-04T07:16:22.837" v="436" actId="47"/>
        <pc:sldMkLst>
          <pc:docMk/>
          <pc:sldMk cId="98076236" sldId="357"/>
        </pc:sldMkLst>
      </pc:sldChg>
      <pc:sldChg chg="del">
        <pc:chgData name="Ahmed Mohammed" userId="52ea684eb8771d40" providerId="LiveId" clId="{230B3C74-9485-4158-BD43-6C49BDAEF6B7}" dt="2023-11-04T07:16:48.369" v="440" actId="47"/>
        <pc:sldMkLst>
          <pc:docMk/>
          <pc:sldMk cId="2250947214" sldId="358"/>
        </pc:sldMkLst>
      </pc:sldChg>
      <pc:sldChg chg="del">
        <pc:chgData name="Ahmed Mohammed" userId="52ea684eb8771d40" providerId="LiveId" clId="{230B3C74-9485-4158-BD43-6C49BDAEF6B7}" dt="2023-11-04T07:17:08.015" v="443" actId="47"/>
        <pc:sldMkLst>
          <pc:docMk/>
          <pc:sldMk cId="787493063" sldId="359"/>
        </pc:sldMkLst>
      </pc:sldChg>
      <pc:sldChg chg="modSp add mod">
        <pc:chgData name="Ahmed Mohammed" userId="52ea684eb8771d40" providerId="LiveId" clId="{230B3C74-9485-4158-BD43-6C49BDAEF6B7}" dt="2023-11-03T13:34:56.931" v="2" actId="20577"/>
        <pc:sldMkLst>
          <pc:docMk/>
          <pc:sldMk cId="3774984797" sldId="480"/>
        </pc:sldMkLst>
        <pc:spChg chg="mod">
          <ac:chgData name="Ahmed Mohammed" userId="52ea684eb8771d40" providerId="LiveId" clId="{230B3C74-9485-4158-BD43-6C49BDAEF6B7}" dt="2023-11-03T13:34:56.931" v="2" actId="20577"/>
          <ac:spMkLst>
            <pc:docMk/>
            <pc:sldMk cId="3774984797" sldId="480"/>
            <ac:spMk id="34" creationId="{15C30772-0DD8-7BE1-E943-20DE696CFBEA}"/>
          </ac:spMkLst>
        </pc:spChg>
      </pc:sldChg>
      <pc:sldChg chg="modSp add mod">
        <pc:chgData name="Ahmed Mohammed" userId="52ea684eb8771d40" providerId="LiveId" clId="{230B3C74-9485-4158-BD43-6C49BDAEF6B7}" dt="2023-11-03T13:35:57.993" v="23"/>
        <pc:sldMkLst>
          <pc:docMk/>
          <pc:sldMk cId="2677729035" sldId="535"/>
        </pc:sldMkLst>
        <pc:spChg chg="mod">
          <ac:chgData name="Ahmed Mohammed" userId="52ea684eb8771d40" providerId="LiveId" clId="{230B3C74-9485-4158-BD43-6C49BDAEF6B7}" dt="2023-11-03T13:35:33.404" v="6" actId="20577"/>
          <ac:spMkLst>
            <pc:docMk/>
            <pc:sldMk cId="2677729035" sldId="535"/>
            <ac:spMk id="6" creationId="{05E43288-C9C0-B2CA-0970-EB4E627B30CA}"/>
          </ac:spMkLst>
        </pc:spChg>
        <pc:spChg chg="mod">
          <ac:chgData name="Ahmed Mohammed" userId="52ea684eb8771d40" providerId="LiveId" clId="{230B3C74-9485-4158-BD43-6C49BDAEF6B7}" dt="2023-11-03T13:35:57.993" v="23"/>
          <ac:spMkLst>
            <pc:docMk/>
            <pc:sldMk cId="2677729035" sldId="535"/>
            <ac:spMk id="10" creationId="{18B18BA6-B661-E314-DFFF-6043C44071D8}"/>
          </ac:spMkLst>
        </pc:spChg>
      </pc:sldChg>
      <pc:sldChg chg="addSp delSp modSp add mod">
        <pc:chgData name="Ahmed Mohammed" userId="52ea684eb8771d40" providerId="LiveId" clId="{230B3C74-9485-4158-BD43-6C49BDAEF6B7}" dt="2023-11-03T13:41:11.879" v="104" actId="207"/>
        <pc:sldMkLst>
          <pc:docMk/>
          <pc:sldMk cId="2466409131" sldId="536"/>
        </pc:sldMkLst>
        <pc:spChg chg="add mod">
          <ac:chgData name="Ahmed Mohammed" userId="52ea684eb8771d40" providerId="LiveId" clId="{230B3C74-9485-4158-BD43-6C49BDAEF6B7}" dt="2023-11-03T13:40:50.633" v="103"/>
          <ac:spMkLst>
            <pc:docMk/>
            <pc:sldMk cId="2466409131" sldId="536"/>
            <ac:spMk id="2" creationId="{912B6ECD-1949-3EC1-EACB-45F3BC9AF54F}"/>
          </ac:spMkLst>
        </pc:spChg>
        <pc:spChg chg="mod">
          <ac:chgData name="Ahmed Mohammed" userId="52ea684eb8771d40" providerId="LiveId" clId="{230B3C74-9485-4158-BD43-6C49BDAEF6B7}" dt="2023-11-03T13:37:56.602" v="52" actId="1035"/>
          <ac:spMkLst>
            <pc:docMk/>
            <pc:sldMk cId="2466409131" sldId="536"/>
            <ac:spMk id="5" creationId="{3985EAE6-BFA6-766D-A032-077E4DCB399E}"/>
          </ac:spMkLst>
        </pc:spChg>
        <pc:spChg chg="add mod">
          <ac:chgData name="Ahmed Mohammed" userId="52ea684eb8771d40" providerId="LiveId" clId="{230B3C74-9485-4158-BD43-6C49BDAEF6B7}" dt="2023-11-03T13:41:11.879" v="104" actId="207"/>
          <ac:spMkLst>
            <pc:docMk/>
            <pc:sldMk cId="2466409131" sldId="536"/>
            <ac:spMk id="7" creationId="{F2D3781B-4A38-E381-9199-15D63E0AD28E}"/>
          </ac:spMkLst>
        </pc:spChg>
        <pc:spChg chg="del mod">
          <ac:chgData name="Ahmed Mohammed" userId="52ea684eb8771d40" providerId="LiveId" clId="{230B3C74-9485-4158-BD43-6C49BDAEF6B7}" dt="2023-11-03T13:37:51.849" v="49"/>
          <ac:spMkLst>
            <pc:docMk/>
            <pc:sldMk cId="2466409131" sldId="536"/>
            <ac:spMk id="10" creationId="{18B18BA6-B661-E314-DFFF-6043C44071D8}"/>
          </ac:spMkLst>
        </pc:spChg>
        <pc:spChg chg="del mod">
          <ac:chgData name="Ahmed Mohammed" userId="52ea684eb8771d40" providerId="LiveId" clId="{230B3C74-9485-4158-BD43-6C49BDAEF6B7}" dt="2023-11-03T13:37:51.849" v="47"/>
          <ac:spMkLst>
            <pc:docMk/>
            <pc:sldMk cId="2466409131" sldId="536"/>
            <ac:spMk id="11" creationId="{99C2BD6B-6EC4-2764-A49B-42A5ABEB3E1F}"/>
          </ac:spMkLst>
        </pc:spChg>
      </pc:sldChg>
      <pc:sldChg chg="addSp modSp add mod">
        <pc:chgData name="Ahmed Mohammed" userId="52ea684eb8771d40" providerId="LiveId" clId="{230B3C74-9485-4158-BD43-6C49BDAEF6B7}" dt="2023-11-03T13:41:49.060" v="109" actId="1076"/>
        <pc:sldMkLst>
          <pc:docMk/>
          <pc:sldMk cId="3777725370" sldId="537"/>
        </pc:sldMkLst>
        <pc:spChg chg="add mod">
          <ac:chgData name="Ahmed Mohammed" userId="52ea684eb8771d40" providerId="LiveId" clId="{230B3C74-9485-4158-BD43-6C49BDAEF6B7}" dt="2023-11-03T13:41:42.120" v="107" actId="207"/>
          <ac:spMkLst>
            <pc:docMk/>
            <pc:sldMk cId="3777725370" sldId="537"/>
            <ac:spMk id="2" creationId="{69F24AFE-6178-B4E1-B401-79E39A776237}"/>
          </ac:spMkLst>
        </pc:spChg>
        <pc:spChg chg="add mod">
          <ac:chgData name="Ahmed Mohammed" userId="52ea684eb8771d40" providerId="LiveId" clId="{230B3C74-9485-4158-BD43-6C49BDAEF6B7}" dt="2023-11-03T13:41:49.060" v="109" actId="1076"/>
          <ac:spMkLst>
            <pc:docMk/>
            <pc:sldMk cId="3777725370" sldId="537"/>
            <ac:spMk id="7" creationId="{B1B79AC5-A021-4221-A0DC-B1FA99F65A97}"/>
          </ac:spMkLst>
        </pc:spChg>
      </pc:sldChg>
      <pc:sldChg chg="addSp modSp add mod">
        <pc:chgData name="Ahmed Mohammed" userId="52ea684eb8771d40" providerId="LiveId" clId="{230B3C74-9485-4158-BD43-6C49BDAEF6B7}" dt="2023-11-03T13:43:39.673" v="123" actId="207"/>
        <pc:sldMkLst>
          <pc:docMk/>
          <pc:sldMk cId="3355862984" sldId="538"/>
        </pc:sldMkLst>
        <pc:spChg chg="add mod">
          <ac:chgData name="Ahmed Mohammed" userId="52ea684eb8771d40" providerId="LiveId" clId="{230B3C74-9485-4158-BD43-6C49BDAEF6B7}" dt="2023-11-03T13:42:20.689" v="114" actId="1076"/>
          <ac:spMkLst>
            <pc:docMk/>
            <pc:sldMk cId="3355862984" sldId="538"/>
            <ac:spMk id="2" creationId="{69915BCE-1817-C479-875B-0E214566329D}"/>
          </ac:spMkLst>
        </pc:spChg>
        <pc:spChg chg="add mod ord">
          <ac:chgData name="Ahmed Mohammed" userId="52ea684eb8771d40" providerId="LiveId" clId="{230B3C74-9485-4158-BD43-6C49BDAEF6B7}" dt="2023-11-03T13:43:17.018" v="120" actId="171"/>
          <ac:spMkLst>
            <pc:docMk/>
            <pc:sldMk cId="3355862984" sldId="538"/>
            <ac:spMk id="7" creationId="{8E98889F-7460-93C5-9FD5-11C9F2FF9DA1}"/>
          </ac:spMkLst>
        </pc:spChg>
        <pc:spChg chg="add mod">
          <ac:chgData name="Ahmed Mohammed" userId="52ea684eb8771d40" providerId="LiveId" clId="{230B3C74-9485-4158-BD43-6C49BDAEF6B7}" dt="2023-11-03T13:43:39.673" v="123" actId="207"/>
          <ac:spMkLst>
            <pc:docMk/>
            <pc:sldMk cId="3355862984" sldId="538"/>
            <ac:spMk id="9" creationId="{D9E8A0B0-E81B-9C46-FB77-D43329262570}"/>
          </ac:spMkLst>
        </pc:spChg>
      </pc:sldChg>
      <pc:sldChg chg="addSp modSp add mod">
        <pc:chgData name="Ahmed Mohammed" userId="52ea684eb8771d40" providerId="LiveId" clId="{230B3C74-9485-4158-BD43-6C49BDAEF6B7}" dt="2023-11-03T13:45:52.698" v="139" actId="207"/>
        <pc:sldMkLst>
          <pc:docMk/>
          <pc:sldMk cId="4125967924" sldId="539"/>
        </pc:sldMkLst>
        <pc:spChg chg="add mod">
          <ac:chgData name="Ahmed Mohammed" userId="52ea684eb8771d40" providerId="LiveId" clId="{230B3C74-9485-4158-BD43-6C49BDAEF6B7}" dt="2023-11-03T13:45:38.532" v="137"/>
          <ac:spMkLst>
            <pc:docMk/>
            <pc:sldMk cId="4125967924" sldId="539"/>
            <ac:spMk id="2" creationId="{256120D3-A155-9F3C-5C2B-222A1C90AD3E}"/>
          </ac:spMkLst>
        </pc:spChg>
        <pc:spChg chg="add mod">
          <ac:chgData name="Ahmed Mohammed" userId="52ea684eb8771d40" providerId="LiveId" clId="{230B3C74-9485-4158-BD43-6C49BDAEF6B7}" dt="2023-11-03T13:45:52.698" v="139" actId="207"/>
          <ac:spMkLst>
            <pc:docMk/>
            <pc:sldMk cId="4125967924" sldId="539"/>
            <ac:spMk id="7" creationId="{2C0A0680-3348-765B-5A2A-6803CCF146E9}"/>
          </ac:spMkLst>
        </pc:spChg>
      </pc:sldChg>
      <pc:sldChg chg="addSp modSp add mod">
        <pc:chgData name="Ahmed Mohammed" userId="52ea684eb8771d40" providerId="LiveId" clId="{230B3C74-9485-4158-BD43-6C49BDAEF6B7}" dt="2023-11-03T13:46:33.808" v="144" actId="207"/>
        <pc:sldMkLst>
          <pc:docMk/>
          <pc:sldMk cId="3508452697" sldId="540"/>
        </pc:sldMkLst>
        <pc:spChg chg="add mod">
          <ac:chgData name="Ahmed Mohammed" userId="52ea684eb8771d40" providerId="LiveId" clId="{230B3C74-9485-4158-BD43-6C49BDAEF6B7}" dt="2023-11-03T13:46:06.271" v="141"/>
          <ac:spMkLst>
            <pc:docMk/>
            <pc:sldMk cId="3508452697" sldId="540"/>
            <ac:spMk id="2" creationId="{A386A796-FD27-E3DE-18E2-3A95DFFC10ED}"/>
          </ac:spMkLst>
        </pc:spChg>
        <pc:spChg chg="add mod">
          <ac:chgData name="Ahmed Mohammed" userId="52ea684eb8771d40" providerId="LiveId" clId="{230B3C74-9485-4158-BD43-6C49BDAEF6B7}" dt="2023-11-03T13:46:33.808" v="144" actId="207"/>
          <ac:spMkLst>
            <pc:docMk/>
            <pc:sldMk cId="3508452697" sldId="540"/>
            <ac:spMk id="11" creationId="{8F7EBCF9-CA77-25EF-6204-76BE90B33B3F}"/>
          </ac:spMkLst>
        </pc:spChg>
        <pc:cxnChg chg="add mod">
          <ac:chgData name="Ahmed Mohammed" userId="52ea684eb8771d40" providerId="LiveId" clId="{230B3C74-9485-4158-BD43-6C49BDAEF6B7}" dt="2023-11-03T13:46:18.361" v="142"/>
          <ac:cxnSpMkLst>
            <pc:docMk/>
            <pc:sldMk cId="3508452697" sldId="540"/>
            <ac:cxnSpMk id="7" creationId="{D511818B-7F80-E1B5-D6CD-29DCB21DABA6}"/>
          </ac:cxnSpMkLst>
        </pc:cxnChg>
        <pc:cxnChg chg="add mod">
          <ac:chgData name="Ahmed Mohammed" userId="52ea684eb8771d40" providerId="LiveId" clId="{230B3C74-9485-4158-BD43-6C49BDAEF6B7}" dt="2023-11-03T13:46:18.361" v="142"/>
          <ac:cxnSpMkLst>
            <pc:docMk/>
            <pc:sldMk cId="3508452697" sldId="540"/>
            <ac:cxnSpMk id="9" creationId="{9CCBEF60-0E3A-1AF1-B5A7-FE9E7837C15A}"/>
          </ac:cxnSpMkLst>
        </pc:cxnChg>
        <pc:cxnChg chg="add mod">
          <ac:chgData name="Ahmed Mohammed" userId="52ea684eb8771d40" providerId="LiveId" clId="{230B3C74-9485-4158-BD43-6C49BDAEF6B7}" dt="2023-11-03T13:46:18.361" v="142"/>
          <ac:cxnSpMkLst>
            <pc:docMk/>
            <pc:sldMk cId="3508452697" sldId="540"/>
            <ac:cxnSpMk id="10" creationId="{6596A20A-63B5-6310-0A8A-66DFD3C45EF2}"/>
          </ac:cxnSpMkLst>
        </pc:cxnChg>
      </pc:sldChg>
      <pc:sldChg chg="addSp modSp add mod">
        <pc:chgData name="Ahmed Mohammed" userId="52ea684eb8771d40" providerId="LiveId" clId="{230B3C74-9485-4158-BD43-6C49BDAEF6B7}" dt="2023-11-03T13:47:09.336" v="151" actId="1076"/>
        <pc:sldMkLst>
          <pc:docMk/>
          <pc:sldMk cId="3133170423" sldId="541"/>
        </pc:sldMkLst>
        <pc:spChg chg="add mod">
          <ac:chgData name="Ahmed Mohammed" userId="52ea684eb8771d40" providerId="LiveId" clId="{230B3C74-9485-4158-BD43-6C49BDAEF6B7}" dt="2023-11-03T13:46:51.248" v="147" actId="207"/>
          <ac:spMkLst>
            <pc:docMk/>
            <pc:sldMk cId="3133170423" sldId="541"/>
            <ac:spMk id="2" creationId="{4AEE30C3-1B5F-961D-5B7C-E2462898409B}"/>
          </ac:spMkLst>
        </pc:spChg>
        <pc:spChg chg="add mod">
          <ac:chgData name="Ahmed Mohammed" userId="52ea684eb8771d40" providerId="LiveId" clId="{230B3C74-9485-4158-BD43-6C49BDAEF6B7}" dt="2023-11-03T13:47:09.336" v="151" actId="1076"/>
          <ac:spMkLst>
            <pc:docMk/>
            <pc:sldMk cId="3133170423" sldId="541"/>
            <ac:spMk id="7" creationId="{718ED7C6-59CB-80F8-4527-ECD97AAEC6C6}"/>
          </ac:spMkLst>
        </pc:spChg>
      </pc:sldChg>
      <pc:sldChg chg="addSp delSp modSp add mod">
        <pc:chgData name="Ahmed Mohammed" userId="52ea684eb8771d40" providerId="LiveId" clId="{230B3C74-9485-4158-BD43-6C49BDAEF6B7}" dt="2023-11-03T13:48:36.354" v="159" actId="14100"/>
        <pc:sldMkLst>
          <pc:docMk/>
          <pc:sldMk cId="3142184028" sldId="542"/>
        </pc:sldMkLst>
        <pc:spChg chg="add del mod">
          <ac:chgData name="Ahmed Mohammed" userId="52ea684eb8771d40" providerId="LiveId" clId="{230B3C74-9485-4158-BD43-6C49BDAEF6B7}" dt="2023-11-03T13:47:24.337" v="154"/>
          <ac:spMkLst>
            <pc:docMk/>
            <pc:sldMk cId="3142184028" sldId="542"/>
            <ac:spMk id="2" creationId="{02A817B7-9D4E-C4F7-B227-11B66E7C01F9}"/>
          </ac:spMkLst>
        </pc:spChg>
        <pc:spChg chg="add mod">
          <ac:chgData name="Ahmed Mohammed" userId="52ea684eb8771d40" providerId="LiveId" clId="{230B3C74-9485-4158-BD43-6C49BDAEF6B7}" dt="2023-11-03T13:48:19.263" v="156" actId="207"/>
          <ac:spMkLst>
            <pc:docMk/>
            <pc:sldMk cId="3142184028" sldId="542"/>
            <ac:spMk id="7" creationId="{FDCF99C1-D8B8-BF5A-D5B6-F877160E5412}"/>
          </ac:spMkLst>
        </pc:spChg>
        <pc:spChg chg="add mod">
          <ac:chgData name="Ahmed Mohammed" userId="52ea684eb8771d40" providerId="LiveId" clId="{230B3C74-9485-4158-BD43-6C49BDAEF6B7}" dt="2023-11-03T13:48:36.354" v="159" actId="14100"/>
          <ac:spMkLst>
            <pc:docMk/>
            <pc:sldMk cId="3142184028" sldId="542"/>
            <ac:spMk id="9" creationId="{06BF610A-6DBC-5CA9-9871-391670B91732}"/>
          </ac:spMkLst>
        </pc:spChg>
      </pc:sldChg>
      <pc:sldChg chg="addSp modSp add mod">
        <pc:chgData name="Ahmed Mohammed" userId="52ea684eb8771d40" providerId="LiveId" clId="{230B3C74-9485-4158-BD43-6C49BDAEF6B7}" dt="2023-11-03T13:49:43.958" v="168" actId="1076"/>
        <pc:sldMkLst>
          <pc:docMk/>
          <pc:sldMk cId="408548657" sldId="543"/>
        </pc:sldMkLst>
        <pc:spChg chg="add mod">
          <ac:chgData name="Ahmed Mohammed" userId="52ea684eb8771d40" providerId="LiveId" clId="{230B3C74-9485-4158-BD43-6C49BDAEF6B7}" dt="2023-11-03T13:48:53.694" v="162" actId="207"/>
          <ac:spMkLst>
            <pc:docMk/>
            <pc:sldMk cId="408548657" sldId="543"/>
            <ac:spMk id="2" creationId="{A27B3042-E997-9006-E961-C2033EC5010D}"/>
          </ac:spMkLst>
        </pc:spChg>
        <pc:spChg chg="add mod">
          <ac:chgData name="Ahmed Mohammed" userId="52ea684eb8771d40" providerId="LiveId" clId="{230B3C74-9485-4158-BD43-6C49BDAEF6B7}" dt="2023-11-03T13:49:27.256" v="166" actId="1076"/>
          <ac:spMkLst>
            <pc:docMk/>
            <pc:sldMk cId="408548657" sldId="543"/>
            <ac:spMk id="7" creationId="{A204D3C6-5DDF-D3A3-2726-A796547B46A0}"/>
          </ac:spMkLst>
        </pc:spChg>
        <pc:cxnChg chg="add mod">
          <ac:chgData name="Ahmed Mohammed" userId="52ea684eb8771d40" providerId="LiveId" clId="{230B3C74-9485-4158-BD43-6C49BDAEF6B7}" dt="2023-11-03T13:49:43.958" v="168" actId="1076"/>
          <ac:cxnSpMkLst>
            <pc:docMk/>
            <pc:sldMk cId="408548657" sldId="543"/>
            <ac:cxnSpMk id="9" creationId="{57B9797C-8D5A-5E1F-2C36-94D862167D4B}"/>
          </ac:cxnSpMkLst>
        </pc:cxnChg>
        <pc:cxnChg chg="add mod">
          <ac:chgData name="Ahmed Mohammed" userId="52ea684eb8771d40" providerId="LiveId" clId="{230B3C74-9485-4158-BD43-6C49BDAEF6B7}" dt="2023-11-03T13:49:43.958" v="168" actId="1076"/>
          <ac:cxnSpMkLst>
            <pc:docMk/>
            <pc:sldMk cId="408548657" sldId="543"/>
            <ac:cxnSpMk id="10" creationId="{4AF332D6-F945-BB03-4E85-6C1AEC75543A}"/>
          </ac:cxnSpMkLst>
        </pc:cxnChg>
      </pc:sldChg>
      <pc:sldChg chg="addSp delSp modSp add mod">
        <pc:chgData name="Ahmed Mohammed" userId="52ea684eb8771d40" providerId="LiveId" clId="{230B3C74-9485-4158-BD43-6C49BDAEF6B7}" dt="2023-11-03T13:50:18.412" v="174" actId="1076"/>
        <pc:sldMkLst>
          <pc:docMk/>
          <pc:sldMk cId="828408989" sldId="544"/>
        </pc:sldMkLst>
        <pc:spChg chg="add del mod">
          <ac:chgData name="Ahmed Mohammed" userId="52ea684eb8771d40" providerId="LiveId" clId="{230B3C74-9485-4158-BD43-6C49BDAEF6B7}" dt="2023-11-03T13:49:19.352" v="164"/>
          <ac:spMkLst>
            <pc:docMk/>
            <pc:sldMk cId="828408989" sldId="544"/>
            <ac:spMk id="2" creationId="{3A8541A7-5356-C979-1D09-224FD06D6394}"/>
          </ac:spMkLst>
        </pc:spChg>
        <pc:spChg chg="add mod">
          <ac:chgData name="Ahmed Mohammed" userId="52ea684eb8771d40" providerId="LiveId" clId="{230B3C74-9485-4158-BD43-6C49BDAEF6B7}" dt="2023-11-03T13:50:00.247" v="171" actId="207"/>
          <ac:spMkLst>
            <pc:docMk/>
            <pc:sldMk cId="828408989" sldId="544"/>
            <ac:spMk id="7" creationId="{E19F2157-53BC-AFE5-E4D2-F92FB0B399C4}"/>
          </ac:spMkLst>
        </pc:spChg>
        <pc:spChg chg="add mod">
          <ac:chgData name="Ahmed Mohammed" userId="52ea684eb8771d40" providerId="LiveId" clId="{230B3C74-9485-4158-BD43-6C49BDAEF6B7}" dt="2023-11-03T13:50:18.412" v="174" actId="1076"/>
          <ac:spMkLst>
            <pc:docMk/>
            <pc:sldMk cId="828408989" sldId="544"/>
            <ac:spMk id="9" creationId="{53B7D519-6E11-3A7A-0B15-05241188514E}"/>
          </ac:spMkLst>
        </pc:spChg>
      </pc:sldChg>
      <pc:sldChg chg="addSp modSp add mod">
        <pc:chgData name="Ahmed Mohammed" userId="52ea684eb8771d40" providerId="LiveId" clId="{230B3C74-9485-4158-BD43-6C49BDAEF6B7}" dt="2023-11-03T13:51:33.014" v="191" actId="1036"/>
        <pc:sldMkLst>
          <pc:docMk/>
          <pc:sldMk cId="3120744287" sldId="545"/>
        </pc:sldMkLst>
        <pc:spChg chg="add mod">
          <ac:chgData name="Ahmed Mohammed" userId="52ea684eb8771d40" providerId="LiveId" clId="{230B3C74-9485-4158-BD43-6C49BDAEF6B7}" dt="2023-11-03T13:50:39.705" v="179" actId="207"/>
          <ac:spMkLst>
            <pc:docMk/>
            <pc:sldMk cId="3120744287" sldId="545"/>
            <ac:spMk id="2" creationId="{7A607AED-BB31-5B8B-6DF2-CC163FC8587A}"/>
          </ac:spMkLst>
        </pc:spChg>
        <pc:spChg chg="add mod">
          <ac:chgData name="Ahmed Mohammed" userId="52ea684eb8771d40" providerId="LiveId" clId="{230B3C74-9485-4158-BD43-6C49BDAEF6B7}" dt="2023-11-03T13:51:05.344" v="183" actId="1076"/>
          <ac:spMkLst>
            <pc:docMk/>
            <pc:sldMk cId="3120744287" sldId="545"/>
            <ac:spMk id="7" creationId="{B2A86498-1EBB-EC33-8C3F-E29635160504}"/>
          </ac:spMkLst>
        </pc:spChg>
        <pc:spChg chg="add mod">
          <ac:chgData name="Ahmed Mohammed" userId="52ea684eb8771d40" providerId="LiveId" clId="{230B3C74-9485-4158-BD43-6C49BDAEF6B7}" dt="2023-11-03T13:51:33.014" v="191" actId="1036"/>
          <ac:spMkLst>
            <pc:docMk/>
            <pc:sldMk cId="3120744287" sldId="545"/>
            <ac:spMk id="9" creationId="{28047F0A-1615-C276-D5B0-ED5869E45DDB}"/>
          </ac:spMkLst>
        </pc:spChg>
        <pc:spChg chg="add mod">
          <ac:chgData name="Ahmed Mohammed" userId="52ea684eb8771d40" providerId="LiveId" clId="{230B3C74-9485-4158-BD43-6C49BDAEF6B7}" dt="2023-11-03T13:51:13.572" v="185" actId="1076"/>
          <ac:spMkLst>
            <pc:docMk/>
            <pc:sldMk cId="3120744287" sldId="545"/>
            <ac:spMk id="10" creationId="{D11D8A36-B861-037E-6F33-46C9B3990859}"/>
          </ac:spMkLst>
        </pc:spChg>
        <pc:spChg chg="add mod">
          <ac:chgData name="Ahmed Mohammed" userId="52ea684eb8771d40" providerId="LiveId" clId="{230B3C74-9485-4158-BD43-6C49BDAEF6B7}" dt="2023-11-03T13:50:52.186" v="181" actId="27636"/>
          <ac:spMkLst>
            <pc:docMk/>
            <pc:sldMk cId="3120744287" sldId="545"/>
            <ac:spMk id="11" creationId="{B63BB522-6948-1980-D866-782C68E87C7A}"/>
          </ac:spMkLst>
        </pc:spChg>
        <pc:spChg chg="mod">
          <ac:chgData name="Ahmed Mohammed" userId="52ea684eb8771d40" providerId="LiveId" clId="{230B3C74-9485-4158-BD43-6C49BDAEF6B7}" dt="2023-11-03T13:51:09.236" v="184" actId="1076"/>
          <ac:spMkLst>
            <pc:docMk/>
            <pc:sldMk cId="3120744287" sldId="545"/>
            <ac:spMk id="25" creationId="{2BC869EB-5623-4AA1-9123-4AF9DF916049}"/>
          </ac:spMkLst>
        </pc:spChg>
      </pc:sldChg>
      <pc:sldChg chg="addSp modSp add mod">
        <pc:chgData name="Ahmed Mohammed" userId="52ea684eb8771d40" providerId="LiveId" clId="{230B3C74-9485-4158-BD43-6C49BDAEF6B7}" dt="2023-11-03T13:51:54.357" v="195"/>
        <pc:sldMkLst>
          <pc:docMk/>
          <pc:sldMk cId="980779848" sldId="546"/>
        </pc:sldMkLst>
        <pc:spChg chg="add mod">
          <ac:chgData name="Ahmed Mohammed" userId="52ea684eb8771d40" providerId="LiveId" clId="{230B3C74-9485-4158-BD43-6C49BDAEF6B7}" dt="2023-11-03T13:51:48.190" v="194" actId="207"/>
          <ac:spMkLst>
            <pc:docMk/>
            <pc:sldMk cId="980779848" sldId="546"/>
            <ac:spMk id="2" creationId="{BC4FCAB3-7C06-5F62-342A-7604FF27795F}"/>
          </ac:spMkLst>
        </pc:spChg>
        <pc:spChg chg="add mod">
          <ac:chgData name="Ahmed Mohammed" userId="52ea684eb8771d40" providerId="LiveId" clId="{230B3C74-9485-4158-BD43-6C49BDAEF6B7}" dt="2023-11-03T13:51:54.357" v="195"/>
          <ac:spMkLst>
            <pc:docMk/>
            <pc:sldMk cId="980779848" sldId="546"/>
            <ac:spMk id="7" creationId="{9FD07B55-69F2-D167-51DE-F02925AAA0E6}"/>
          </ac:spMkLst>
        </pc:spChg>
      </pc:sldChg>
      <pc:sldChg chg="addSp modSp add mod">
        <pc:chgData name="Ahmed Mohammed" userId="52ea684eb8771d40" providerId="LiveId" clId="{230B3C74-9485-4158-BD43-6C49BDAEF6B7}" dt="2023-11-03T13:53:20.990" v="209" actId="171"/>
        <pc:sldMkLst>
          <pc:docMk/>
          <pc:sldMk cId="1935715444" sldId="547"/>
        </pc:sldMkLst>
        <pc:spChg chg="add mod">
          <ac:chgData name="Ahmed Mohammed" userId="52ea684eb8771d40" providerId="LiveId" clId="{230B3C74-9485-4158-BD43-6C49BDAEF6B7}" dt="2023-11-03T13:52:11.625" v="198" actId="207"/>
          <ac:spMkLst>
            <pc:docMk/>
            <pc:sldMk cId="1935715444" sldId="547"/>
            <ac:spMk id="2" creationId="{42E4CA40-456B-EE77-4397-25B1B72A73A3}"/>
          </ac:spMkLst>
        </pc:spChg>
        <pc:spChg chg="add mod">
          <ac:chgData name="Ahmed Mohammed" userId="52ea684eb8771d40" providerId="LiveId" clId="{230B3C74-9485-4158-BD43-6C49BDAEF6B7}" dt="2023-11-03T13:52:38.863" v="202" actId="1076"/>
          <ac:spMkLst>
            <pc:docMk/>
            <pc:sldMk cId="1935715444" sldId="547"/>
            <ac:spMk id="7" creationId="{F8EC5A1B-A216-25E2-A77C-DF17389297C6}"/>
          </ac:spMkLst>
        </pc:spChg>
        <pc:spChg chg="add mod ord">
          <ac:chgData name="Ahmed Mohammed" userId="52ea684eb8771d40" providerId="LiveId" clId="{230B3C74-9485-4158-BD43-6C49BDAEF6B7}" dt="2023-11-03T13:53:20.990" v="209" actId="171"/>
          <ac:spMkLst>
            <pc:docMk/>
            <pc:sldMk cId="1935715444" sldId="547"/>
            <ac:spMk id="9" creationId="{0A1E7D53-D7A0-D098-A693-E678E4534D30}"/>
          </ac:spMkLst>
        </pc:spChg>
        <pc:spChg chg="add mod ord">
          <ac:chgData name="Ahmed Mohammed" userId="52ea684eb8771d40" providerId="LiveId" clId="{230B3C74-9485-4158-BD43-6C49BDAEF6B7}" dt="2023-11-03T13:53:20.990" v="209" actId="171"/>
          <ac:spMkLst>
            <pc:docMk/>
            <pc:sldMk cId="1935715444" sldId="547"/>
            <ac:spMk id="10" creationId="{6884BCC6-3546-1EC8-B52B-6805279957CD}"/>
          </ac:spMkLst>
        </pc:spChg>
        <pc:picChg chg="mod">
          <ac:chgData name="Ahmed Mohammed" userId="52ea684eb8771d40" providerId="LiveId" clId="{230B3C74-9485-4158-BD43-6C49BDAEF6B7}" dt="2023-11-03T13:52:34.741" v="201" actId="1076"/>
          <ac:picMkLst>
            <pc:docMk/>
            <pc:sldMk cId="1935715444" sldId="547"/>
            <ac:picMk id="4" creationId="{0C6E36BB-3A41-0136-3E01-839D3960E90D}"/>
          </ac:picMkLst>
        </pc:picChg>
      </pc:sldChg>
      <pc:sldChg chg="addSp modSp add mod">
        <pc:chgData name="Ahmed Mohammed" userId="52ea684eb8771d40" providerId="LiveId" clId="{230B3C74-9485-4158-BD43-6C49BDAEF6B7}" dt="2023-11-03T13:54:13.157" v="222" actId="20577"/>
        <pc:sldMkLst>
          <pc:docMk/>
          <pc:sldMk cId="3938796192" sldId="548"/>
        </pc:sldMkLst>
        <pc:spChg chg="add mod">
          <ac:chgData name="Ahmed Mohammed" userId="52ea684eb8771d40" providerId="LiveId" clId="{230B3C74-9485-4158-BD43-6C49BDAEF6B7}" dt="2023-11-03T13:53:43.743" v="212" actId="207"/>
          <ac:spMkLst>
            <pc:docMk/>
            <pc:sldMk cId="3938796192" sldId="548"/>
            <ac:spMk id="2" creationId="{50A188D3-2F21-80CB-8AC6-01F09FF76C35}"/>
          </ac:spMkLst>
        </pc:spChg>
        <pc:spChg chg="add mod">
          <ac:chgData name="Ahmed Mohammed" userId="52ea684eb8771d40" providerId="LiveId" clId="{230B3C74-9485-4158-BD43-6C49BDAEF6B7}" dt="2023-11-03T13:54:13.157" v="222" actId="20577"/>
          <ac:spMkLst>
            <pc:docMk/>
            <pc:sldMk cId="3938796192" sldId="548"/>
            <ac:spMk id="7" creationId="{5947BDF5-FD5D-A5C8-A3E5-B807F0C32F56}"/>
          </ac:spMkLst>
        </pc:spChg>
      </pc:sldChg>
      <pc:sldChg chg="addSp modSp add mod">
        <pc:chgData name="Ahmed Mohammed" userId="52ea684eb8771d40" providerId="LiveId" clId="{230B3C74-9485-4158-BD43-6C49BDAEF6B7}" dt="2023-11-03T13:54:47.844" v="226" actId="207"/>
        <pc:sldMkLst>
          <pc:docMk/>
          <pc:sldMk cId="903634882" sldId="549"/>
        </pc:sldMkLst>
        <pc:spChg chg="add mod">
          <ac:chgData name="Ahmed Mohammed" userId="52ea684eb8771d40" providerId="LiveId" clId="{230B3C74-9485-4158-BD43-6C49BDAEF6B7}" dt="2023-11-03T13:54:31.904" v="224"/>
          <ac:spMkLst>
            <pc:docMk/>
            <pc:sldMk cId="903634882" sldId="549"/>
            <ac:spMk id="2" creationId="{FE512566-7891-1473-AEFE-897C5005675D}"/>
          </ac:spMkLst>
        </pc:spChg>
        <pc:spChg chg="add mod">
          <ac:chgData name="Ahmed Mohammed" userId="52ea684eb8771d40" providerId="LiveId" clId="{230B3C74-9485-4158-BD43-6C49BDAEF6B7}" dt="2023-11-03T13:54:47.844" v="226" actId="207"/>
          <ac:spMkLst>
            <pc:docMk/>
            <pc:sldMk cId="903634882" sldId="549"/>
            <ac:spMk id="10" creationId="{75EBD80A-E242-6A01-0D8F-4B58746055E3}"/>
          </ac:spMkLst>
        </pc:spChg>
        <pc:cxnChg chg="add mod">
          <ac:chgData name="Ahmed Mohammed" userId="52ea684eb8771d40" providerId="LiveId" clId="{230B3C74-9485-4158-BD43-6C49BDAEF6B7}" dt="2023-11-03T13:54:31.904" v="224"/>
          <ac:cxnSpMkLst>
            <pc:docMk/>
            <pc:sldMk cId="903634882" sldId="549"/>
            <ac:cxnSpMk id="7" creationId="{9261D1B6-5D76-A4DC-100F-8092F34399FB}"/>
          </ac:cxnSpMkLst>
        </pc:cxnChg>
        <pc:cxnChg chg="add mod">
          <ac:chgData name="Ahmed Mohammed" userId="52ea684eb8771d40" providerId="LiveId" clId="{230B3C74-9485-4158-BD43-6C49BDAEF6B7}" dt="2023-11-03T13:54:31.904" v="224"/>
          <ac:cxnSpMkLst>
            <pc:docMk/>
            <pc:sldMk cId="903634882" sldId="549"/>
            <ac:cxnSpMk id="9" creationId="{11710347-88F5-D74E-BC16-4F0E24BBB6D8}"/>
          </ac:cxnSpMkLst>
        </pc:cxnChg>
      </pc:sldChg>
      <pc:sldChg chg="addSp modSp add mod">
        <pc:chgData name="Ahmed Mohammed" userId="52ea684eb8771d40" providerId="LiveId" clId="{230B3C74-9485-4158-BD43-6C49BDAEF6B7}" dt="2023-11-03T13:55:21.759" v="231" actId="1076"/>
        <pc:sldMkLst>
          <pc:docMk/>
          <pc:sldMk cId="1970544682" sldId="550"/>
        </pc:sldMkLst>
        <pc:spChg chg="add mod">
          <ac:chgData name="Ahmed Mohammed" userId="52ea684eb8771d40" providerId="LiveId" clId="{230B3C74-9485-4158-BD43-6C49BDAEF6B7}" dt="2023-11-03T13:55:10.400" v="229" actId="207"/>
          <ac:spMkLst>
            <pc:docMk/>
            <pc:sldMk cId="1970544682" sldId="550"/>
            <ac:spMk id="2" creationId="{CA71EF50-0377-5522-426C-E470BEAB79CF}"/>
          </ac:spMkLst>
        </pc:spChg>
        <pc:spChg chg="add mod">
          <ac:chgData name="Ahmed Mohammed" userId="52ea684eb8771d40" providerId="LiveId" clId="{230B3C74-9485-4158-BD43-6C49BDAEF6B7}" dt="2023-11-03T13:55:21.759" v="231" actId="1076"/>
          <ac:spMkLst>
            <pc:docMk/>
            <pc:sldMk cId="1970544682" sldId="550"/>
            <ac:spMk id="7" creationId="{F2283008-26FF-84DB-2209-1D4A104FC071}"/>
          </ac:spMkLst>
        </pc:spChg>
      </pc:sldChg>
      <pc:sldChg chg="addSp modSp add mod">
        <pc:chgData name="Ahmed Mohammed" userId="52ea684eb8771d40" providerId="LiveId" clId="{230B3C74-9485-4158-BD43-6C49BDAEF6B7}" dt="2023-11-04T06:55:46.922" v="240" actId="14100"/>
        <pc:sldMkLst>
          <pc:docMk/>
          <pc:sldMk cId="838843998" sldId="551"/>
        </pc:sldMkLst>
        <pc:spChg chg="add mod">
          <ac:chgData name="Ahmed Mohammed" userId="52ea684eb8771d40" providerId="LiveId" clId="{230B3C74-9485-4158-BD43-6C49BDAEF6B7}" dt="2023-11-04T06:55:09.712" v="234"/>
          <ac:spMkLst>
            <pc:docMk/>
            <pc:sldMk cId="838843998" sldId="551"/>
            <ac:spMk id="2" creationId="{581D6F3B-D419-4327-BD29-EF8553506330}"/>
          </ac:spMkLst>
        </pc:spChg>
        <pc:spChg chg="add mod">
          <ac:chgData name="Ahmed Mohammed" userId="52ea684eb8771d40" providerId="LiveId" clId="{230B3C74-9485-4158-BD43-6C49BDAEF6B7}" dt="2023-11-04T06:55:21.831" v="236" actId="207"/>
          <ac:spMkLst>
            <pc:docMk/>
            <pc:sldMk cId="838843998" sldId="551"/>
            <ac:spMk id="7" creationId="{31EC632F-E761-4C7A-E394-8A397483DF01}"/>
          </ac:spMkLst>
        </pc:spChg>
        <pc:spChg chg="mod">
          <ac:chgData name="Ahmed Mohammed" userId="52ea684eb8771d40" providerId="LiveId" clId="{230B3C74-9485-4158-BD43-6C49BDAEF6B7}" dt="2023-11-04T06:55:46.922" v="240" actId="14100"/>
          <ac:spMkLst>
            <pc:docMk/>
            <pc:sldMk cId="838843998" sldId="551"/>
            <ac:spMk id="25" creationId="{2BC869EB-5623-4AA1-9123-4AF9DF916049}"/>
          </ac:spMkLst>
        </pc:spChg>
        <pc:picChg chg="add mod">
          <ac:chgData name="Ahmed Mohammed" userId="52ea684eb8771d40" providerId="LiveId" clId="{230B3C74-9485-4158-BD43-6C49BDAEF6B7}" dt="2023-11-04T06:55:41.684" v="239" actId="14100"/>
          <ac:picMkLst>
            <pc:docMk/>
            <pc:sldMk cId="838843998" sldId="551"/>
            <ac:picMk id="9" creationId="{CE8BAA4C-7C49-0DDD-A499-CBF44FD418EC}"/>
          </ac:picMkLst>
        </pc:picChg>
      </pc:sldChg>
      <pc:sldChg chg="addSp modSp add mod">
        <pc:chgData name="Ahmed Mohammed" userId="52ea684eb8771d40" providerId="LiveId" clId="{230B3C74-9485-4158-BD43-6C49BDAEF6B7}" dt="2023-11-04T06:56:32.240" v="245" actId="14100"/>
        <pc:sldMkLst>
          <pc:docMk/>
          <pc:sldMk cId="2558628006" sldId="552"/>
        </pc:sldMkLst>
        <pc:spChg chg="add mod">
          <ac:chgData name="Ahmed Mohammed" userId="52ea684eb8771d40" providerId="LiveId" clId="{230B3C74-9485-4158-BD43-6C49BDAEF6B7}" dt="2023-11-04T06:56:19.110" v="243" actId="207"/>
          <ac:spMkLst>
            <pc:docMk/>
            <pc:sldMk cId="2558628006" sldId="552"/>
            <ac:spMk id="2" creationId="{9B78EE97-7D69-845D-E777-02DD514602B1}"/>
          </ac:spMkLst>
        </pc:spChg>
        <pc:spChg chg="mod">
          <ac:chgData name="Ahmed Mohammed" userId="52ea684eb8771d40" providerId="LiveId" clId="{230B3C74-9485-4158-BD43-6C49BDAEF6B7}" dt="2023-11-04T06:56:32.240" v="245" actId="14100"/>
          <ac:spMkLst>
            <pc:docMk/>
            <pc:sldMk cId="2558628006" sldId="552"/>
            <ac:spMk id="25" creationId="{2BC869EB-5623-4AA1-9123-4AF9DF916049}"/>
          </ac:spMkLst>
        </pc:spChg>
        <pc:picChg chg="add mod">
          <ac:chgData name="Ahmed Mohammed" userId="52ea684eb8771d40" providerId="LiveId" clId="{230B3C74-9485-4158-BD43-6C49BDAEF6B7}" dt="2023-11-04T06:56:25.387" v="244"/>
          <ac:picMkLst>
            <pc:docMk/>
            <pc:sldMk cId="2558628006" sldId="552"/>
            <ac:picMk id="7" creationId="{6BE2EE61-926B-859E-4B23-3D1D6D47A92D}"/>
          </ac:picMkLst>
        </pc:picChg>
      </pc:sldChg>
      <pc:sldChg chg="addSp modSp add mod">
        <pc:chgData name="Ahmed Mohammed" userId="52ea684eb8771d40" providerId="LiveId" clId="{230B3C74-9485-4158-BD43-6C49BDAEF6B7}" dt="2023-11-04T06:57:18.649" v="255" actId="1076"/>
        <pc:sldMkLst>
          <pc:docMk/>
          <pc:sldMk cId="1248029929" sldId="553"/>
        </pc:sldMkLst>
        <pc:spChg chg="add mod">
          <ac:chgData name="Ahmed Mohammed" userId="52ea684eb8771d40" providerId="LiveId" clId="{230B3C74-9485-4158-BD43-6C49BDAEF6B7}" dt="2023-11-04T06:56:49.543" v="248" actId="207"/>
          <ac:spMkLst>
            <pc:docMk/>
            <pc:sldMk cId="1248029929" sldId="553"/>
            <ac:spMk id="2" creationId="{C93C5D91-8405-DCA9-3B29-0C755DF5CB64}"/>
          </ac:spMkLst>
        </pc:spChg>
        <pc:spChg chg="add mod">
          <ac:chgData name="Ahmed Mohammed" userId="52ea684eb8771d40" providerId="LiveId" clId="{230B3C74-9485-4158-BD43-6C49BDAEF6B7}" dt="2023-11-04T06:57:18.649" v="255" actId="1076"/>
          <ac:spMkLst>
            <pc:docMk/>
            <pc:sldMk cId="1248029929" sldId="553"/>
            <ac:spMk id="7" creationId="{003891E5-E321-F909-9DDA-5B847CDDEF87}"/>
          </ac:spMkLst>
        </pc:spChg>
      </pc:sldChg>
      <pc:sldChg chg="addSp modSp add mod">
        <pc:chgData name="Ahmed Mohammed" userId="52ea684eb8771d40" providerId="LiveId" clId="{230B3C74-9485-4158-BD43-6C49BDAEF6B7}" dt="2023-11-04T06:59:12.502" v="268" actId="171"/>
        <pc:sldMkLst>
          <pc:docMk/>
          <pc:sldMk cId="3062303762" sldId="554"/>
        </pc:sldMkLst>
        <pc:spChg chg="add mod">
          <ac:chgData name="Ahmed Mohammed" userId="52ea684eb8771d40" providerId="LiveId" clId="{230B3C74-9485-4158-BD43-6C49BDAEF6B7}" dt="2023-11-04T06:57:35.900" v="258" actId="207"/>
          <ac:spMkLst>
            <pc:docMk/>
            <pc:sldMk cId="3062303762" sldId="554"/>
            <ac:spMk id="2" creationId="{40429DAE-3A4C-229B-8D47-33E6B5660D86}"/>
          </ac:spMkLst>
        </pc:spChg>
        <pc:spChg chg="add mod">
          <ac:chgData name="Ahmed Mohammed" userId="52ea684eb8771d40" providerId="LiveId" clId="{230B3C74-9485-4158-BD43-6C49BDAEF6B7}" dt="2023-11-04T06:57:55.009" v="260" actId="14100"/>
          <ac:spMkLst>
            <pc:docMk/>
            <pc:sldMk cId="3062303762" sldId="554"/>
            <ac:spMk id="7" creationId="{C0B0E6F0-5BBD-7B8F-C0BF-A9ECBB00A9F0}"/>
          </ac:spMkLst>
        </pc:spChg>
        <pc:spChg chg="add mod ord">
          <ac:chgData name="Ahmed Mohammed" userId="52ea684eb8771d40" providerId="LiveId" clId="{230B3C74-9485-4158-BD43-6C49BDAEF6B7}" dt="2023-11-04T06:59:12.502" v="268" actId="171"/>
          <ac:spMkLst>
            <pc:docMk/>
            <pc:sldMk cId="3062303762" sldId="554"/>
            <ac:spMk id="9" creationId="{2656844D-946E-E6C7-721E-19CF16B66C6B}"/>
          </ac:spMkLst>
        </pc:spChg>
        <pc:spChg chg="add mod ord">
          <ac:chgData name="Ahmed Mohammed" userId="52ea684eb8771d40" providerId="LiveId" clId="{230B3C74-9485-4158-BD43-6C49BDAEF6B7}" dt="2023-11-04T06:59:12.502" v="268" actId="171"/>
          <ac:spMkLst>
            <pc:docMk/>
            <pc:sldMk cId="3062303762" sldId="554"/>
            <ac:spMk id="10" creationId="{BCAFEF9D-B85E-77B8-EBC7-9615AA68E6F9}"/>
          </ac:spMkLst>
        </pc:spChg>
      </pc:sldChg>
      <pc:sldChg chg="addSp modSp add mod">
        <pc:chgData name="Ahmed Mohammed" userId="52ea684eb8771d40" providerId="LiveId" clId="{230B3C74-9485-4158-BD43-6C49BDAEF6B7}" dt="2023-11-04T06:59:50.219" v="273"/>
        <pc:sldMkLst>
          <pc:docMk/>
          <pc:sldMk cId="2596087318" sldId="555"/>
        </pc:sldMkLst>
        <pc:spChg chg="add mod">
          <ac:chgData name="Ahmed Mohammed" userId="52ea684eb8771d40" providerId="LiveId" clId="{230B3C74-9485-4158-BD43-6C49BDAEF6B7}" dt="2023-11-04T06:59:41.783" v="272" actId="207"/>
          <ac:spMkLst>
            <pc:docMk/>
            <pc:sldMk cId="2596087318" sldId="555"/>
            <ac:spMk id="2" creationId="{FC181651-4EA6-9112-EB0B-C5099044BA06}"/>
          </ac:spMkLst>
        </pc:spChg>
        <pc:picChg chg="add mod">
          <ac:chgData name="Ahmed Mohammed" userId="52ea684eb8771d40" providerId="LiveId" clId="{230B3C74-9485-4158-BD43-6C49BDAEF6B7}" dt="2023-11-04T06:59:50.219" v="273"/>
          <ac:picMkLst>
            <pc:docMk/>
            <pc:sldMk cId="2596087318" sldId="555"/>
            <ac:picMk id="7" creationId="{C4D0F46D-B331-D9EF-9BF2-D993B7F3B678}"/>
          </ac:picMkLst>
        </pc:picChg>
      </pc:sldChg>
      <pc:sldChg chg="addSp modSp add mod">
        <pc:chgData name="Ahmed Mohammed" userId="52ea684eb8771d40" providerId="LiveId" clId="{230B3C74-9485-4158-BD43-6C49BDAEF6B7}" dt="2023-11-04T07:00:43.457" v="281" actId="14100"/>
        <pc:sldMkLst>
          <pc:docMk/>
          <pc:sldMk cId="2027924655" sldId="556"/>
        </pc:sldMkLst>
        <pc:spChg chg="add mod">
          <ac:chgData name="Ahmed Mohammed" userId="52ea684eb8771d40" providerId="LiveId" clId="{230B3C74-9485-4158-BD43-6C49BDAEF6B7}" dt="2023-11-04T07:00:11.498" v="276" actId="207"/>
          <ac:spMkLst>
            <pc:docMk/>
            <pc:sldMk cId="2027924655" sldId="556"/>
            <ac:spMk id="2" creationId="{71F3B3E3-81EE-5240-39C5-51091FF86E92}"/>
          </ac:spMkLst>
        </pc:spChg>
        <pc:spChg chg="mod">
          <ac:chgData name="Ahmed Mohammed" userId="52ea684eb8771d40" providerId="LiveId" clId="{230B3C74-9485-4158-BD43-6C49BDAEF6B7}" dt="2023-11-04T07:00:23.484" v="278" actId="14100"/>
          <ac:spMkLst>
            <pc:docMk/>
            <pc:sldMk cId="2027924655" sldId="556"/>
            <ac:spMk id="25" creationId="{2BC869EB-5623-4AA1-9123-4AF9DF916049}"/>
          </ac:spMkLst>
        </pc:spChg>
        <pc:spChg chg="mod">
          <ac:chgData name="Ahmed Mohammed" userId="52ea684eb8771d40" providerId="LiveId" clId="{230B3C74-9485-4158-BD43-6C49BDAEF6B7}" dt="2023-11-04T07:00:29.297" v="279" actId="1076"/>
          <ac:spMkLst>
            <pc:docMk/>
            <pc:sldMk cId="2027924655" sldId="556"/>
            <ac:spMk id="48" creationId="{050976E4-0CF2-BA00-34CA-2F9419409B9E}"/>
          </ac:spMkLst>
        </pc:spChg>
        <pc:picChg chg="add mod">
          <ac:chgData name="Ahmed Mohammed" userId="52ea684eb8771d40" providerId="LiveId" clId="{230B3C74-9485-4158-BD43-6C49BDAEF6B7}" dt="2023-11-04T07:00:43.457" v="281" actId="14100"/>
          <ac:picMkLst>
            <pc:docMk/>
            <pc:sldMk cId="2027924655" sldId="556"/>
            <ac:picMk id="7" creationId="{4650C5AD-2E5B-47B7-790A-02FDCC9F50F6}"/>
          </ac:picMkLst>
        </pc:picChg>
      </pc:sldChg>
      <pc:sldChg chg="addSp modSp add mod">
        <pc:chgData name="Ahmed Mohammed" userId="52ea684eb8771d40" providerId="LiveId" clId="{230B3C74-9485-4158-BD43-6C49BDAEF6B7}" dt="2023-11-04T07:01:26.652" v="288" actId="1076"/>
        <pc:sldMkLst>
          <pc:docMk/>
          <pc:sldMk cId="711701290" sldId="557"/>
        </pc:sldMkLst>
        <pc:spChg chg="add mod">
          <ac:chgData name="Ahmed Mohammed" userId="52ea684eb8771d40" providerId="LiveId" clId="{230B3C74-9485-4158-BD43-6C49BDAEF6B7}" dt="2023-11-04T07:01:05.424" v="284" actId="207"/>
          <ac:spMkLst>
            <pc:docMk/>
            <pc:sldMk cId="711701290" sldId="557"/>
            <ac:spMk id="2" creationId="{F6182645-44B5-4ECD-5994-86CEC7B942EB}"/>
          </ac:spMkLst>
        </pc:spChg>
        <pc:spChg chg="add mod">
          <ac:chgData name="Ahmed Mohammed" userId="52ea684eb8771d40" providerId="LiveId" clId="{230B3C74-9485-4158-BD43-6C49BDAEF6B7}" dt="2023-11-04T07:01:26.652" v="288" actId="1076"/>
          <ac:spMkLst>
            <pc:docMk/>
            <pc:sldMk cId="711701290" sldId="557"/>
            <ac:spMk id="7" creationId="{B68801FA-4B4C-142F-06D9-B7F1ADA12FC6}"/>
          </ac:spMkLst>
        </pc:spChg>
        <pc:spChg chg="mod">
          <ac:chgData name="Ahmed Mohammed" userId="52ea684eb8771d40" providerId="LiveId" clId="{230B3C74-9485-4158-BD43-6C49BDAEF6B7}" dt="2023-11-04T07:01:22.666" v="287" actId="1076"/>
          <ac:spMkLst>
            <pc:docMk/>
            <pc:sldMk cId="711701290" sldId="557"/>
            <ac:spMk id="25" creationId="{2BC869EB-5623-4AA1-9123-4AF9DF916049}"/>
          </ac:spMkLst>
        </pc:spChg>
      </pc:sldChg>
      <pc:sldChg chg="addSp modSp add mod">
        <pc:chgData name="Ahmed Mohammed" userId="52ea684eb8771d40" providerId="LiveId" clId="{230B3C74-9485-4158-BD43-6C49BDAEF6B7}" dt="2023-11-04T07:01:59.565" v="295" actId="20577"/>
        <pc:sldMkLst>
          <pc:docMk/>
          <pc:sldMk cId="692612190" sldId="558"/>
        </pc:sldMkLst>
        <pc:spChg chg="add mod">
          <ac:chgData name="Ahmed Mohammed" userId="52ea684eb8771d40" providerId="LiveId" clId="{230B3C74-9485-4158-BD43-6C49BDAEF6B7}" dt="2023-11-04T07:01:41.829" v="291" actId="207"/>
          <ac:spMkLst>
            <pc:docMk/>
            <pc:sldMk cId="692612190" sldId="558"/>
            <ac:spMk id="2" creationId="{3DD2F6C8-CF9B-7508-288D-4F21E52493AE}"/>
          </ac:spMkLst>
        </pc:spChg>
        <pc:spChg chg="add mod">
          <ac:chgData name="Ahmed Mohammed" userId="52ea684eb8771d40" providerId="LiveId" clId="{230B3C74-9485-4158-BD43-6C49BDAEF6B7}" dt="2023-11-04T07:01:59.565" v="295" actId="20577"/>
          <ac:spMkLst>
            <pc:docMk/>
            <pc:sldMk cId="692612190" sldId="558"/>
            <ac:spMk id="7" creationId="{EA7F99AD-42CD-45FE-F651-8830D6022EFB}"/>
          </ac:spMkLst>
        </pc:spChg>
      </pc:sldChg>
      <pc:sldChg chg="addSp modSp add mod">
        <pc:chgData name="Ahmed Mohammed" userId="52ea684eb8771d40" providerId="LiveId" clId="{230B3C74-9485-4158-BD43-6C49BDAEF6B7}" dt="2023-11-04T07:02:38.428" v="300" actId="14100"/>
        <pc:sldMkLst>
          <pc:docMk/>
          <pc:sldMk cId="1412233140" sldId="559"/>
        </pc:sldMkLst>
        <pc:spChg chg="add mod">
          <ac:chgData name="Ahmed Mohammed" userId="52ea684eb8771d40" providerId="LiveId" clId="{230B3C74-9485-4158-BD43-6C49BDAEF6B7}" dt="2023-11-04T07:02:21.146" v="298" actId="207"/>
          <ac:spMkLst>
            <pc:docMk/>
            <pc:sldMk cId="1412233140" sldId="559"/>
            <ac:spMk id="2" creationId="{AF56B354-BFC0-ABDB-F525-5F771A5CE377}"/>
          </ac:spMkLst>
        </pc:spChg>
        <pc:spChg chg="add mod">
          <ac:chgData name="Ahmed Mohammed" userId="52ea684eb8771d40" providerId="LiveId" clId="{230B3C74-9485-4158-BD43-6C49BDAEF6B7}" dt="2023-11-04T07:02:38.428" v="300" actId="14100"/>
          <ac:spMkLst>
            <pc:docMk/>
            <pc:sldMk cId="1412233140" sldId="559"/>
            <ac:spMk id="7" creationId="{7ABC2A7C-9376-66E2-21E2-04A3956C518C}"/>
          </ac:spMkLst>
        </pc:spChg>
      </pc:sldChg>
      <pc:sldChg chg="addSp modSp add mod">
        <pc:chgData name="Ahmed Mohammed" userId="52ea684eb8771d40" providerId="LiveId" clId="{230B3C74-9485-4158-BD43-6C49BDAEF6B7}" dt="2023-11-04T07:03:17.018" v="306" actId="14100"/>
        <pc:sldMkLst>
          <pc:docMk/>
          <pc:sldMk cId="2986586488" sldId="560"/>
        </pc:sldMkLst>
        <pc:spChg chg="add mod">
          <ac:chgData name="Ahmed Mohammed" userId="52ea684eb8771d40" providerId="LiveId" clId="{230B3C74-9485-4158-BD43-6C49BDAEF6B7}" dt="2023-11-04T07:02:54.640" v="303" actId="207"/>
          <ac:spMkLst>
            <pc:docMk/>
            <pc:sldMk cId="2986586488" sldId="560"/>
            <ac:spMk id="2" creationId="{1BC36A99-949E-FA08-BDD6-37A23898BB5D}"/>
          </ac:spMkLst>
        </pc:spChg>
        <pc:spChg chg="add mod">
          <ac:chgData name="Ahmed Mohammed" userId="52ea684eb8771d40" providerId="LiveId" clId="{230B3C74-9485-4158-BD43-6C49BDAEF6B7}" dt="2023-11-04T07:03:17.018" v="306" actId="14100"/>
          <ac:spMkLst>
            <pc:docMk/>
            <pc:sldMk cId="2986586488" sldId="560"/>
            <ac:spMk id="7" creationId="{12F5D214-2789-16B5-49B5-B60431CBCBDA}"/>
          </ac:spMkLst>
        </pc:spChg>
      </pc:sldChg>
      <pc:sldChg chg="addSp modSp add mod">
        <pc:chgData name="Ahmed Mohammed" userId="52ea684eb8771d40" providerId="LiveId" clId="{230B3C74-9485-4158-BD43-6C49BDAEF6B7}" dt="2023-11-04T07:03:56.476" v="314" actId="20577"/>
        <pc:sldMkLst>
          <pc:docMk/>
          <pc:sldMk cId="2987312130" sldId="561"/>
        </pc:sldMkLst>
        <pc:spChg chg="add mod">
          <ac:chgData name="Ahmed Mohammed" userId="52ea684eb8771d40" providerId="LiveId" clId="{230B3C74-9485-4158-BD43-6C49BDAEF6B7}" dt="2023-11-04T07:03:33.255" v="309" actId="207"/>
          <ac:spMkLst>
            <pc:docMk/>
            <pc:sldMk cId="2987312130" sldId="561"/>
            <ac:spMk id="2" creationId="{E638EC88-11EA-D109-60D7-4D5189F2946A}"/>
          </ac:spMkLst>
        </pc:spChg>
        <pc:spChg chg="add mod">
          <ac:chgData name="Ahmed Mohammed" userId="52ea684eb8771d40" providerId="LiveId" clId="{230B3C74-9485-4158-BD43-6C49BDAEF6B7}" dt="2023-11-04T07:03:56.476" v="314" actId="20577"/>
          <ac:spMkLst>
            <pc:docMk/>
            <pc:sldMk cId="2987312130" sldId="561"/>
            <ac:spMk id="7" creationId="{CB76DD1B-4997-C324-76F0-3CCBCB5C7B3B}"/>
          </ac:spMkLst>
        </pc:spChg>
      </pc:sldChg>
      <pc:sldChg chg="addSp modSp add mod">
        <pc:chgData name="Ahmed Mohammed" userId="52ea684eb8771d40" providerId="LiveId" clId="{230B3C74-9485-4158-BD43-6C49BDAEF6B7}" dt="2023-11-04T07:04:21.028" v="318"/>
        <pc:sldMkLst>
          <pc:docMk/>
          <pc:sldMk cId="1840251022" sldId="562"/>
        </pc:sldMkLst>
        <pc:spChg chg="add mod">
          <ac:chgData name="Ahmed Mohammed" userId="52ea684eb8771d40" providerId="LiveId" clId="{230B3C74-9485-4158-BD43-6C49BDAEF6B7}" dt="2023-11-04T07:04:12.481" v="317" actId="207"/>
          <ac:spMkLst>
            <pc:docMk/>
            <pc:sldMk cId="1840251022" sldId="562"/>
            <ac:spMk id="2" creationId="{B6122EF1-2A99-2936-A2AB-DD0AE89D9B7B}"/>
          </ac:spMkLst>
        </pc:spChg>
        <pc:spChg chg="add mod">
          <ac:chgData name="Ahmed Mohammed" userId="52ea684eb8771d40" providerId="LiveId" clId="{230B3C74-9485-4158-BD43-6C49BDAEF6B7}" dt="2023-11-04T07:04:21.028" v="318"/>
          <ac:spMkLst>
            <pc:docMk/>
            <pc:sldMk cId="1840251022" sldId="562"/>
            <ac:spMk id="7" creationId="{86D6DC55-F7E5-7480-88F8-93391DAC2365}"/>
          </ac:spMkLst>
        </pc:spChg>
      </pc:sldChg>
      <pc:sldChg chg="addSp modSp add mod">
        <pc:chgData name="Ahmed Mohammed" userId="52ea684eb8771d40" providerId="LiveId" clId="{230B3C74-9485-4158-BD43-6C49BDAEF6B7}" dt="2023-11-04T07:04:52.484" v="324" actId="1076"/>
        <pc:sldMkLst>
          <pc:docMk/>
          <pc:sldMk cId="2341916662" sldId="563"/>
        </pc:sldMkLst>
        <pc:spChg chg="add mod">
          <ac:chgData name="Ahmed Mohammed" userId="52ea684eb8771d40" providerId="LiveId" clId="{230B3C74-9485-4158-BD43-6C49BDAEF6B7}" dt="2023-11-04T07:04:36.007" v="321" actId="207"/>
          <ac:spMkLst>
            <pc:docMk/>
            <pc:sldMk cId="2341916662" sldId="563"/>
            <ac:spMk id="2" creationId="{A7605B36-A390-93AD-35DD-99D34EEF00B9}"/>
          </ac:spMkLst>
        </pc:spChg>
        <pc:spChg chg="add mod">
          <ac:chgData name="Ahmed Mohammed" userId="52ea684eb8771d40" providerId="LiveId" clId="{230B3C74-9485-4158-BD43-6C49BDAEF6B7}" dt="2023-11-04T07:04:52.484" v="324" actId="1076"/>
          <ac:spMkLst>
            <pc:docMk/>
            <pc:sldMk cId="2341916662" sldId="563"/>
            <ac:spMk id="7" creationId="{F624C9D9-92C7-04F8-B2B6-15ADFCA1D9D3}"/>
          </ac:spMkLst>
        </pc:spChg>
      </pc:sldChg>
      <pc:sldChg chg="addSp modSp add mod">
        <pc:chgData name="Ahmed Mohammed" userId="52ea684eb8771d40" providerId="LiveId" clId="{230B3C74-9485-4158-BD43-6C49BDAEF6B7}" dt="2023-11-04T07:05:26.293" v="330" actId="1076"/>
        <pc:sldMkLst>
          <pc:docMk/>
          <pc:sldMk cId="1425479678" sldId="564"/>
        </pc:sldMkLst>
        <pc:spChg chg="add mod">
          <ac:chgData name="Ahmed Mohammed" userId="52ea684eb8771d40" providerId="LiveId" clId="{230B3C74-9485-4158-BD43-6C49BDAEF6B7}" dt="2023-11-04T07:05:06.687" v="327" actId="207"/>
          <ac:spMkLst>
            <pc:docMk/>
            <pc:sldMk cId="1425479678" sldId="564"/>
            <ac:spMk id="2" creationId="{60C3512C-559D-9B19-7C48-066EA57F5232}"/>
          </ac:spMkLst>
        </pc:spChg>
        <pc:spChg chg="add mod">
          <ac:chgData name="Ahmed Mohammed" userId="52ea684eb8771d40" providerId="LiveId" clId="{230B3C74-9485-4158-BD43-6C49BDAEF6B7}" dt="2023-11-04T07:05:26.293" v="330" actId="1076"/>
          <ac:spMkLst>
            <pc:docMk/>
            <pc:sldMk cId="1425479678" sldId="564"/>
            <ac:spMk id="7" creationId="{F0F6388B-3EAC-6FBC-F1FB-C6B3263DD08B}"/>
          </ac:spMkLst>
        </pc:spChg>
      </pc:sldChg>
      <pc:sldChg chg="addSp modSp add mod">
        <pc:chgData name="Ahmed Mohammed" userId="52ea684eb8771d40" providerId="LiveId" clId="{230B3C74-9485-4158-BD43-6C49BDAEF6B7}" dt="2023-11-04T07:05:58.130" v="336" actId="1076"/>
        <pc:sldMkLst>
          <pc:docMk/>
          <pc:sldMk cId="871198507" sldId="565"/>
        </pc:sldMkLst>
        <pc:spChg chg="add mod">
          <ac:chgData name="Ahmed Mohammed" userId="52ea684eb8771d40" providerId="LiveId" clId="{230B3C74-9485-4158-BD43-6C49BDAEF6B7}" dt="2023-11-04T07:05:42.815" v="333" actId="207"/>
          <ac:spMkLst>
            <pc:docMk/>
            <pc:sldMk cId="871198507" sldId="565"/>
            <ac:spMk id="2" creationId="{1DB17A5C-1181-A040-E43D-666D03C63B45}"/>
          </ac:spMkLst>
        </pc:spChg>
        <pc:spChg chg="add mod">
          <ac:chgData name="Ahmed Mohammed" userId="52ea684eb8771d40" providerId="LiveId" clId="{230B3C74-9485-4158-BD43-6C49BDAEF6B7}" dt="2023-11-04T07:05:58.130" v="336" actId="1076"/>
          <ac:spMkLst>
            <pc:docMk/>
            <pc:sldMk cId="871198507" sldId="565"/>
            <ac:spMk id="7" creationId="{AB7EDBAF-C65D-4170-686D-72EB014FD8F9}"/>
          </ac:spMkLst>
        </pc:spChg>
      </pc:sldChg>
      <pc:sldChg chg="addSp modSp add mod">
        <pc:chgData name="Ahmed Mohammed" userId="52ea684eb8771d40" providerId="LiveId" clId="{230B3C74-9485-4158-BD43-6C49BDAEF6B7}" dt="2023-11-04T07:06:49.184" v="345" actId="6549"/>
        <pc:sldMkLst>
          <pc:docMk/>
          <pc:sldMk cId="2816315298" sldId="566"/>
        </pc:sldMkLst>
        <pc:spChg chg="add mod">
          <ac:chgData name="Ahmed Mohammed" userId="52ea684eb8771d40" providerId="LiveId" clId="{230B3C74-9485-4158-BD43-6C49BDAEF6B7}" dt="2023-11-04T07:06:27.936" v="342" actId="1076"/>
          <ac:spMkLst>
            <pc:docMk/>
            <pc:sldMk cId="2816315298" sldId="566"/>
            <ac:spMk id="2" creationId="{DACED40C-A312-AF67-23D3-2B2E4A32A918}"/>
          </ac:spMkLst>
        </pc:spChg>
        <pc:spChg chg="add mod">
          <ac:chgData name="Ahmed Mohammed" userId="52ea684eb8771d40" providerId="LiveId" clId="{230B3C74-9485-4158-BD43-6C49BDAEF6B7}" dt="2023-11-04T07:06:49.184" v="345" actId="6549"/>
          <ac:spMkLst>
            <pc:docMk/>
            <pc:sldMk cId="2816315298" sldId="566"/>
            <ac:spMk id="7" creationId="{95F54DEC-5FB5-198A-B729-0701D6C40558}"/>
          </ac:spMkLst>
        </pc:spChg>
      </pc:sldChg>
      <pc:sldChg chg="addSp modSp add mod">
        <pc:chgData name="Ahmed Mohammed" userId="52ea684eb8771d40" providerId="LiveId" clId="{230B3C74-9485-4158-BD43-6C49BDAEF6B7}" dt="2023-11-04T07:07:23.773" v="352" actId="14100"/>
        <pc:sldMkLst>
          <pc:docMk/>
          <pc:sldMk cId="237734643" sldId="567"/>
        </pc:sldMkLst>
        <pc:spChg chg="add mod">
          <ac:chgData name="Ahmed Mohammed" userId="52ea684eb8771d40" providerId="LiveId" clId="{230B3C74-9485-4158-BD43-6C49BDAEF6B7}" dt="2023-11-04T07:07:10.980" v="350" actId="1076"/>
          <ac:spMkLst>
            <pc:docMk/>
            <pc:sldMk cId="237734643" sldId="567"/>
            <ac:spMk id="2" creationId="{6FF2F856-C265-A756-3DF4-E417E60A6810}"/>
          </ac:spMkLst>
        </pc:spChg>
        <pc:spChg chg="add mod">
          <ac:chgData name="Ahmed Mohammed" userId="52ea684eb8771d40" providerId="LiveId" clId="{230B3C74-9485-4158-BD43-6C49BDAEF6B7}" dt="2023-11-04T07:07:23.773" v="352" actId="14100"/>
          <ac:spMkLst>
            <pc:docMk/>
            <pc:sldMk cId="237734643" sldId="567"/>
            <ac:spMk id="7" creationId="{8AEF6435-CD74-79DA-C535-BE1D77F0C401}"/>
          </ac:spMkLst>
        </pc:spChg>
      </pc:sldChg>
      <pc:sldChg chg="addSp modSp add mod">
        <pc:chgData name="Ahmed Mohammed" userId="52ea684eb8771d40" providerId="LiveId" clId="{230B3C74-9485-4158-BD43-6C49BDAEF6B7}" dt="2023-11-04T07:07:58.519" v="358" actId="20577"/>
        <pc:sldMkLst>
          <pc:docMk/>
          <pc:sldMk cId="4169195406" sldId="568"/>
        </pc:sldMkLst>
        <pc:spChg chg="add mod">
          <ac:chgData name="Ahmed Mohammed" userId="52ea684eb8771d40" providerId="LiveId" clId="{230B3C74-9485-4158-BD43-6C49BDAEF6B7}" dt="2023-11-04T07:07:43.865" v="354"/>
          <ac:spMkLst>
            <pc:docMk/>
            <pc:sldMk cId="4169195406" sldId="568"/>
            <ac:spMk id="2" creationId="{8974E7F1-4159-8CF8-F84F-B67EE2EE0847}"/>
          </ac:spMkLst>
        </pc:spChg>
        <pc:spChg chg="add mod">
          <ac:chgData name="Ahmed Mohammed" userId="52ea684eb8771d40" providerId="LiveId" clId="{230B3C74-9485-4158-BD43-6C49BDAEF6B7}" dt="2023-11-04T07:07:58.519" v="358" actId="20577"/>
          <ac:spMkLst>
            <pc:docMk/>
            <pc:sldMk cId="4169195406" sldId="568"/>
            <ac:spMk id="7" creationId="{FBFE3F97-6346-C10C-1AAE-0CE2F3F65E2A}"/>
          </ac:spMkLst>
        </pc:spChg>
      </pc:sldChg>
      <pc:sldChg chg="addSp modSp add mod">
        <pc:chgData name="Ahmed Mohammed" userId="52ea684eb8771d40" providerId="LiveId" clId="{230B3C74-9485-4158-BD43-6C49BDAEF6B7}" dt="2023-11-04T07:08:25.354" v="362" actId="14100"/>
        <pc:sldMkLst>
          <pc:docMk/>
          <pc:sldMk cId="2771877811" sldId="569"/>
        </pc:sldMkLst>
        <pc:spChg chg="add mod">
          <ac:chgData name="Ahmed Mohammed" userId="52ea684eb8771d40" providerId="LiveId" clId="{230B3C74-9485-4158-BD43-6C49BDAEF6B7}" dt="2023-11-04T07:08:15.433" v="360"/>
          <ac:spMkLst>
            <pc:docMk/>
            <pc:sldMk cId="2771877811" sldId="569"/>
            <ac:spMk id="2" creationId="{3F3F1CA1-F406-3ED4-0556-1090A4F60188}"/>
          </ac:spMkLst>
        </pc:spChg>
        <pc:spChg chg="add mod">
          <ac:chgData name="Ahmed Mohammed" userId="52ea684eb8771d40" providerId="LiveId" clId="{230B3C74-9485-4158-BD43-6C49BDAEF6B7}" dt="2023-11-04T07:08:25.354" v="362" actId="14100"/>
          <ac:spMkLst>
            <pc:docMk/>
            <pc:sldMk cId="2771877811" sldId="569"/>
            <ac:spMk id="7" creationId="{6E871314-986B-238C-8317-DD1AA1E560A3}"/>
          </ac:spMkLst>
        </pc:spChg>
      </pc:sldChg>
      <pc:sldChg chg="addSp modSp add mod">
        <pc:chgData name="Ahmed Mohammed" userId="52ea684eb8771d40" providerId="LiveId" clId="{230B3C74-9485-4158-BD43-6C49BDAEF6B7}" dt="2023-11-04T07:09:00.195" v="369" actId="1076"/>
        <pc:sldMkLst>
          <pc:docMk/>
          <pc:sldMk cId="1338428224" sldId="570"/>
        </pc:sldMkLst>
        <pc:spChg chg="add mod">
          <ac:chgData name="Ahmed Mohammed" userId="52ea684eb8771d40" providerId="LiveId" clId="{230B3C74-9485-4158-BD43-6C49BDAEF6B7}" dt="2023-11-04T07:08:46.488" v="366" actId="1076"/>
          <ac:spMkLst>
            <pc:docMk/>
            <pc:sldMk cId="1338428224" sldId="570"/>
            <ac:spMk id="2" creationId="{4416BCD4-D7DE-93C7-2C71-A7F5BF5CA981}"/>
          </ac:spMkLst>
        </pc:spChg>
        <pc:spChg chg="add mod">
          <ac:chgData name="Ahmed Mohammed" userId="52ea684eb8771d40" providerId="LiveId" clId="{230B3C74-9485-4158-BD43-6C49BDAEF6B7}" dt="2023-11-04T07:09:00.195" v="369" actId="1076"/>
          <ac:spMkLst>
            <pc:docMk/>
            <pc:sldMk cId="1338428224" sldId="570"/>
            <ac:spMk id="7" creationId="{B18EF015-4530-78D4-3073-00F3E2A037F6}"/>
          </ac:spMkLst>
        </pc:spChg>
      </pc:sldChg>
      <pc:sldChg chg="addSp modSp add mod">
        <pc:chgData name="Ahmed Mohammed" userId="52ea684eb8771d40" providerId="LiveId" clId="{230B3C74-9485-4158-BD43-6C49BDAEF6B7}" dt="2023-11-04T07:09:33.095" v="376" actId="14100"/>
        <pc:sldMkLst>
          <pc:docMk/>
          <pc:sldMk cId="175271601" sldId="571"/>
        </pc:sldMkLst>
        <pc:spChg chg="add mod">
          <ac:chgData name="Ahmed Mohammed" userId="52ea684eb8771d40" providerId="LiveId" clId="{230B3C74-9485-4158-BD43-6C49BDAEF6B7}" dt="2023-11-04T07:09:21.926" v="374" actId="1076"/>
          <ac:spMkLst>
            <pc:docMk/>
            <pc:sldMk cId="175271601" sldId="571"/>
            <ac:spMk id="2" creationId="{C991ED61-D946-DA16-896F-E4192DB400D3}"/>
          </ac:spMkLst>
        </pc:spChg>
        <pc:spChg chg="add mod">
          <ac:chgData name="Ahmed Mohammed" userId="52ea684eb8771d40" providerId="LiveId" clId="{230B3C74-9485-4158-BD43-6C49BDAEF6B7}" dt="2023-11-04T07:09:33.095" v="376" actId="14100"/>
          <ac:spMkLst>
            <pc:docMk/>
            <pc:sldMk cId="175271601" sldId="571"/>
            <ac:spMk id="7" creationId="{F32066FC-A638-BA87-0D76-13C0519DD759}"/>
          </ac:spMkLst>
        </pc:spChg>
      </pc:sldChg>
      <pc:sldChg chg="addSp modSp add mod">
        <pc:chgData name="Ahmed Mohammed" userId="52ea684eb8771d40" providerId="LiveId" clId="{230B3C74-9485-4158-BD43-6C49BDAEF6B7}" dt="2023-11-04T07:10:07.418" v="381" actId="1076"/>
        <pc:sldMkLst>
          <pc:docMk/>
          <pc:sldMk cId="3559915988" sldId="572"/>
        </pc:sldMkLst>
        <pc:spChg chg="add mod">
          <ac:chgData name="Ahmed Mohammed" userId="52ea684eb8771d40" providerId="LiveId" clId="{230B3C74-9485-4158-BD43-6C49BDAEF6B7}" dt="2023-11-04T07:09:46.652" v="378"/>
          <ac:spMkLst>
            <pc:docMk/>
            <pc:sldMk cId="3559915988" sldId="572"/>
            <ac:spMk id="2" creationId="{E96EF67C-A83F-83A7-6F71-6ED1EAC6C82B}"/>
          </ac:spMkLst>
        </pc:spChg>
        <pc:spChg chg="add mod">
          <ac:chgData name="Ahmed Mohammed" userId="52ea684eb8771d40" providerId="LiveId" clId="{230B3C74-9485-4158-BD43-6C49BDAEF6B7}" dt="2023-11-04T07:10:07.418" v="381" actId="1076"/>
          <ac:spMkLst>
            <pc:docMk/>
            <pc:sldMk cId="3559915988" sldId="572"/>
            <ac:spMk id="7" creationId="{CDCBBCCA-136F-526E-D71D-EDC3F81FE35C}"/>
          </ac:spMkLst>
        </pc:spChg>
      </pc:sldChg>
      <pc:sldChg chg="addSp modSp add mod">
        <pc:chgData name="Ahmed Mohammed" userId="52ea684eb8771d40" providerId="LiveId" clId="{230B3C74-9485-4158-BD43-6C49BDAEF6B7}" dt="2023-11-04T07:10:54.424" v="388" actId="1076"/>
        <pc:sldMkLst>
          <pc:docMk/>
          <pc:sldMk cId="2253166577" sldId="573"/>
        </pc:sldMkLst>
        <pc:spChg chg="add mod">
          <ac:chgData name="Ahmed Mohammed" userId="52ea684eb8771d40" providerId="LiveId" clId="{230B3C74-9485-4158-BD43-6C49BDAEF6B7}" dt="2023-11-04T07:10:28.447" v="383"/>
          <ac:spMkLst>
            <pc:docMk/>
            <pc:sldMk cId="2253166577" sldId="573"/>
            <ac:spMk id="2" creationId="{A329F9DE-FA15-966C-C03A-54F7C255DE26}"/>
          </ac:spMkLst>
        </pc:spChg>
        <pc:spChg chg="add mod">
          <ac:chgData name="Ahmed Mohammed" userId="52ea684eb8771d40" providerId="LiveId" clId="{230B3C74-9485-4158-BD43-6C49BDAEF6B7}" dt="2023-11-04T07:10:54.424" v="388" actId="1076"/>
          <ac:spMkLst>
            <pc:docMk/>
            <pc:sldMk cId="2253166577" sldId="573"/>
            <ac:spMk id="7" creationId="{A2E1910A-67C7-87D9-718F-807E889E9926}"/>
          </ac:spMkLst>
        </pc:spChg>
        <pc:spChg chg="mod">
          <ac:chgData name="Ahmed Mohammed" userId="52ea684eb8771d40" providerId="LiveId" clId="{230B3C74-9485-4158-BD43-6C49BDAEF6B7}" dt="2023-11-04T07:10:49.031" v="387" actId="1076"/>
          <ac:spMkLst>
            <pc:docMk/>
            <pc:sldMk cId="2253166577" sldId="573"/>
            <ac:spMk id="25" creationId="{2BC869EB-5623-4AA1-9123-4AF9DF916049}"/>
          </ac:spMkLst>
        </pc:spChg>
      </pc:sldChg>
      <pc:sldChg chg="addSp modSp add mod">
        <pc:chgData name="Ahmed Mohammed" userId="52ea684eb8771d40" providerId="LiveId" clId="{230B3C74-9485-4158-BD43-6C49BDAEF6B7}" dt="2023-11-04T07:11:46.397" v="395" actId="14100"/>
        <pc:sldMkLst>
          <pc:docMk/>
          <pc:sldMk cId="1303113105" sldId="574"/>
        </pc:sldMkLst>
        <pc:spChg chg="add mod">
          <ac:chgData name="Ahmed Mohammed" userId="52ea684eb8771d40" providerId="LiveId" clId="{230B3C74-9485-4158-BD43-6C49BDAEF6B7}" dt="2023-11-04T07:11:16.538" v="392" actId="1076"/>
          <ac:spMkLst>
            <pc:docMk/>
            <pc:sldMk cId="1303113105" sldId="574"/>
            <ac:spMk id="2" creationId="{9758DE50-C4B8-AEB2-E91D-7E852116B278}"/>
          </ac:spMkLst>
        </pc:spChg>
        <pc:spChg chg="add mod">
          <ac:chgData name="Ahmed Mohammed" userId="52ea684eb8771d40" providerId="LiveId" clId="{230B3C74-9485-4158-BD43-6C49BDAEF6B7}" dt="2023-11-04T07:11:30.245" v="394" actId="14100"/>
          <ac:spMkLst>
            <pc:docMk/>
            <pc:sldMk cId="1303113105" sldId="574"/>
            <ac:spMk id="7" creationId="{7197ECE6-F699-7BCF-267B-497C52729CBA}"/>
          </ac:spMkLst>
        </pc:spChg>
        <pc:spChg chg="mod">
          <ac:chgData name="Ahmed Mohammed" userId="52ea684eb8771d40" providerId="LiveId" clId="{230B3C74-9485-4158-BD43-6C49BDAEF6B7}" dt="2023-11-04T07:11:46.397" v="395" actId="14100"/>
          <ac:spMkLst>
            <pc:docMk/>
            <pc:sldMk cId="1303113105" sldId="574"/>
            <ac:spMk id="25" creationId="{2BC869EB-5623-4AA1-9123-4AF9DF916049}"/>
          </ac:spMkLst>
        </pc:spChg>
      </pc:sldChg>
      <pc:sldChg chg="addSp modSp add mod">
        <pc:chgData name="Ahmed Mohammed" userId="52ea684eb8771d40" providerId="LiveId" clId="{230B3C74-9485-4158-BD43-6C49BDAEF6B7}" dt="2023-11-04T07:12:20.964" v="401" actId="20577"/>
        <pc:sldMkLst>
          <pc:docMk/>
          <pc:sldMk cId="2210125335" sldId="575"/>
        </pc:sldMkLst>
        <pc:spChg chg="add mod">
          <ac:chgData name="Ahmed Mohammed" userId="52ea684eb8771d40" providerId="LiveId" clId="{230B3C74-9485-4158-BD43-6C49BDAEF6B7}" dt="2023-11-04T07:12:02.840" v="397"/>
          <ac:spMkLst>
            <pc:docMk/>
            <pc:sldMk cId="2210125335" sldId="575"/>
            <ac:spMk id="2" creationId="{6B822C96-4ED5-47D3-4574-E5743933E7E7}"/>
          </ac:spMkLst>
        </pc:spChg>
        <pc:spChg chg="add mod">
          <ac:chgData name="Ahmed Mohammed" userId="52ea684eb8771d40" providerId="LiveId" clId="{230B3C74-9485-4158-BD43-6C49BDAEF6B7}" dt="2023-11-04T07:12:20.964" v="401" actId="20577"/>
          <ac:spMkLst>
            <pc:docMk/>
            <pc:sldMk cId="2210125335" sldId="575"/>
            <ac:spMk id="7" creationId="{B3C8CE28-2701-7524-DE23-552DC2C66AB9}"/>
          </ac:spMkLst>
        </pc:spChg>
      </pc:sldChg>
      <pc:sldChg chg="addSp modSp add mod">
        <pc:chgData name="Ahmed Mohammed" userId="52ea684eb8771d40" providerId="LiveId" clId="{230B3C74-9485-4158-BD43-6C49BDAEF6B7}" dt="2023-11-04T07:12:58.202" v="408" actId="1076"/>
        <pc:sldMkLst>
          <pc:docMk/>
          <pc:sldMk cId="3557505955" sldId="576"/>
        </pc:sldMkLst>
        <pc:spChg chg="add mod">
          <ac:chgData name="Ahmed Mohammed" userId="52ea684eb8771d40" providerId="LiveId" clId="{230B3C74-9485-4158-BD43-6C49BDAEF6B7}" dt="2023-11-04T07:12:42.790" v="405" actId="1076"/>
          <ac:spMkLst>
            <pc:docMk/>
            <pc:sldMk cId="3557505955" sldId="576"/>
            <ac:spMk id="2" creationId="{B3C4DE79-50E9-5CEA-6A59-D3DBF0F97C06}"/>
          </ac:spMkLst>
        </pc:spChg>
        <pc:spChg chg="add mod">
          <ac:chgData name="Ahmed Mohammed" userId="52ea684eb8771d40" providerId="LiveId" clId="{230B3C74-9485-4158-BD43-6C49BDAEF6B7}" dt="2023-11-04T07:12:58.202" v="408" actId="1076"/>
          <ac:spMkLst>
            <pc:docMk/>
            <pc:sldMk cId="3557505955" sldId="576"/>
            <ac:spMk id="7" creationId="{E2957490-1DB7-5E32-5114-231F0D5FC761}"/>
          </ac:spMkLst>
        </pc:spChg>
      </pc:sldChg>
      <pc:sldChg chg="addSp delSp modSp add mod">
        <pc:chgData name="Ahmed Mohammed" userId="52ea684eb8771d40" providerId="LiveId" clId="{230B3C74-9485-4158-BD43-6C49BDAEF6B7}" dt="2023-11-04T07:13:46.640" v="416" actId="1076"/>
        <pc:sldMkLst>
          <pc:docMk/>
          <pc:sldMk cId="2295915839" sldId="577"/>
        </pc:sldMkLst>
        <pc:spChg chg="add mod">
          <ac:chgData name="Ahmed Mohammed" userId="52ea684eb8771d40" providerId="LiveId" clId="{230B3C74-9485-4158-BD43-6C49BDAEF6B7}" dt="2023-11-04T07:13:16.753" v="412" actId="14100"/>
          <ac:spMkLst>
            <pc:docMk/>
            <pc:sldMk cId="2295915839" sldId="577"/>
            <ac:spMk id="2" creationId="{98C6F6B0-3ADB-55FB-E03D-8F2B6DA7C0EE}"/>
          </ac:spMkLst>
        </pc:spChg>
        <pc:spChg chg="add mod">
          <ac:chgData name="Ahmed Mohammed" userId="52ea684eb8771d40" providerId="LiveId" clId="{230B3C74-9485-4158-BD43-6C49BDAEF6B7}" dt="2023-11-04T07:13:46.640" v="416" actId="1076"/>
          <ac:spMkLst>
            <pc:docMk/>
            <pc:sldMk cId="2295915839" sldId="577"/>
            <ac:spMk id="7" creationId="{38782CA7-DF71-2E86-6D45-89082795DC33}"/>
          </ac:spMkLst>
        </pc:spChg>
        <pc:spChg chg="del">
          <ac:chgData name="Ahmed Mohammed" userId="52ea684eb8771d40" providerId="LiveId" clId="{230B3C74-9485-4158-BD43-6C49BDAEF6B7}" dt="2023-11-04T07:13:42.574" v="415" actId="478"/>
          <ac:spMkLst>
            <pc:docMk/>
            <pc:sldMk cId="2295915839" sldId="577"/>
            <ac:spMk id="25" creationId="{2BC869EB-5623-4AA1-9123-4AF9DF916049}"/>
          </ac:spMkLst>
        </pc:spChg>
      </pc:sldChg>
      <pc:sldChg chg="addSp modSp add mod">
        <pc:chgData name="Ahmed Mohammed" userId="52ea684eb8771d40" providerId="LiveId" clId="{230B3C74-9485-4158-BD43-6C49BDAEF6B7}" dt="2023-11-04T07:14:39.673" v="421" actId="14100"/>
        <pc:sldMkLst>
          <pc:docMk/>
          <pc:sldMk cId="4126803507" sldId="578"/>
        </pc:sldMkLst>
        <pc:spChg chg="add mod">
          <ac:chgData name="Ahmed Mohammed" userId="52ea684eb8771d40" providerId="LiveId" clId="{230B3C74-9485-4158-BD43-6C49BDAEF6B7}" dt="2023-11-04T07:14:28.720" v="419" actId="207"/>
          <ac:spMkLst>
            <pc:docMk/>
            <pc:sldMk cId="4126803507" sldId="578"/>
            <ac:spMk id="2" creationId="{B4D4058A-BE93-9C16-D102-8F3C31FF82D4}"/>
          </ac:spMkLst>
        </pc:spChg>
        <pc:spChg chg="add mod">
          <ac:chgData name="Ahmed Mohammed" userId="52ea684eb8771d40" providerId="LiveId" clId="{230B3C74-9485-4158-BD43-6C49BDAEF6B7}" dt="2023-11-04T07:14:39.673" v="421" actId="14100"/>
          <ac:spMkLst>
            <pc:docMk/>
            <pc:sldMk cId="4126803507" sldId="578"/>
            <ac:spMk id="7" creationId="{AEA41D7B-9217-83F3-B514-05812FA82858}"/>
          </ac:spMkLst>
        </pc:spChg>
      </pc:sldChg>
      <pc:sldChg chg="addSp modSp add mod">
        <pc:chgData name="Ahmed Mohammed" userId="52ea684eb8771d40" providerId="LiveId" clId="{230B3C74-9485-4158-BD43-6C49BDAEF6B7}" dt="2023-11-04T07:15:58.956" v="432" actId="14100"/>
        <pc:sldMkLst>
          <pc:docMk/>
          <pc:sldMk cId="1891123417" sldId="579"/>
        </pc:sldMkLst>
        <pc:spChg chg="add mod">
          <ac:chgData name="Ahmed Mohammed" userId="52ea684eb8771d40" providerId="LiveId" clId="{230B3C74-9485-4158-BD43-6C49BDAEF6B7}" dt="2023-11-04T07:14:59.950" v="424" actId="207"/>
          <ac:spMkLst>
            <pc:docMk/>
            <pc:sldMk cId="1891123417" sldId="579"/>
            <ac:spMk id="2" creationId="{21807629-5397-FF76-3655-BFA585AD5666}"/>
          </ac:spMkLst>
        </pc:spChg>
        <pc:spChg chg="add mod">
          <ac:chgData name="Ahmed Mohammed" userId="52ea684eb8771d40" providerId="LiveId" clId="{230B3C74-9485-4158-BD43-6C49BDAEF6B7}" dt="2023-11-04T07:15:54.011" v="431" actId="14100"/>
          <ac:spMkLst>
            <pc:docMk/>
            <pc:sldMk cId="1891123417" sldId="579"/>
            <ac:spMk id="7" creationId="{9DE96223-5BF2-D6D3-19D9-6519EDAE95B8}"/>
          </ac:spMkLst>
        </pc:spChg>
        <pc:spChg chg="mod">
          <ac:chgData name="Ahmed Mohammed" userId="52ea684eb8771d40" providerId="LiveId" clId="{230B3C74-9485-4158-BD43-6C49BDAEF6B7}" dt="2023-11-04T07:15:58.956" v="432" actId="14100"/>
          <ac:spMkLst>
            <pc:docMk/>
            <pc:sldMk cId="1891123417" sldId="579"/>
            <ac:spMk id="25" creationId="{2BC869EB-5623-4AA1-9123-4AF9DF916049}"/>
          </ac:spMkLst>
        </pc:spChg>
      </pc:sldChg>
      <pc:sldChg chg="addSp modSp add mod">
        <pc:chgData name="Ahmed Mohammed" userId="52ea684eb8771d40" providerId="LiveId" clId="{230B3C74-9485-4158-BD43-6C49BDAEF6B7}" dt="2023-11-04T07:16:17.984" v="435" actId="1076"/>
        <pc:sldMkLst>
          <pc:docMk/>
          <pc:sldMk cId="426107802" sldId="580"/>
        </pc:sldMkLst>
        <pc:spChg chg="add mod">
          <ac:chgData name="Ahmed Mohammed" userId="52ea684eb8771d40" providerId="LiveId" clId="{230B3C74-9485-4158-BD43-6C49BDAEF6B7}" dt="2023-11-04T07:15:07.504" v="426" actId="207"/>
          <ac:spMkLst>
            <pc:docMk/>
            <pc:sldMk cId="426107802" sldId="580"/>
            <ac:spMk id="2" creationId="{2B15169C-F7BD-B885-2A14-12B9ECE6453A}"/>
          </ac:spMkLst>
        </pc:spChg>
        <pc:spChg chg="add mod">
          <ac:chgData name="Ahmed Mohammed" userId="52ea684eb8771d40" providerId="LiveId" clId="{230B3C74-9485-4158-BD43-6C49BDAEF6B7}" dt="2023-11-04T07:16:17.984" v="435" actId="1076"/>
          <ac:spMkLst>
            <pc:docMk/>
            <pc:sldMk cId="426107802" sldId="580"/>
            <ac:spMk id="7" creationId="{F845EA92-64F5-75D8-BC3C-5CD899CE1650}"/>
          </ac:spMkLst>
        </pc:spChg>
      </pc:sldChg>
      <pc:sldChg chg="addSp modSp add mod">
        <pc:chgData name="Ahmed Mohammed" userId="52ea684eb8771d40" providerId="LiveId" clId="{230B3C74-9485-4158-BD43-6C49BDAEF6B7}" dt="2023-11-04T07:16:38.868" v="439" actId="1076"/>
        <pc:sldMkLst>
          <pc:docMk/>
          <pc:sldMk cId="3780123100" sldId="581"/>
        </pc:sldMkLst>
        <pc:spChg chg="add mod">
          <ac:chgData name="Ahmed Mohammed" userId="52ea684eb8771d40" providerId="LiveId" clId="{230B3C74-9485-4158-BD43-6C49BDAEF6B7}" dt="2023-11-04T07:15:18.971" v="427"/>
          <ac:spMkLst>
            <pc:docMk/>
            <pc:sldMk cId="3780123100" sldId="581"/>
            <ac:spMk id="2" creationId="{7B1F2554-9CBB-AA50-745D-DE46FDB88998}"/>
          </ac:spMkLst>
        </pc:spChg>
        <pc:spChg chg="add mod">
          <ac:chgData name="Ahmed Mohammed" userId="52ea684eb8771d40" providerId="LiveId" clId="{230B3C74-9485-4158-BD43-6C49BDAEF6B7}" dt="2023-11-04T07:16:38.868" v="439" actId="1076"/>
          <ac:spMkLst>
            <pc:docMk/>
            <pc:sldMk cId="3780123100" sldId="581"/>
            <ac:spMk id="7" creationId="{684E5EB8-E7B7-C57C-9406-313CFE978C86}"/>
          </ac:spMkLst>
        </pc:spChg>
      </pc:sldChg>
      <pc:sldChg chg="addSp modSp add mod">
        <pc:chgData name="Ahmed Mohammed" userId="52ea684eb8771d40" providerId="LiveId" clId="{230B3C74-9485-4158-BD43-6C49BDAEF6B7}" dt="2023-11-04T07:17:02.513" v="442" actId="14100"/>
        <pc:sldMkLst>
          <pc:docMk/>
          <pc:sldMk cId="1483978792" sldId="582"/>
        </pc:sldMkLst>
        <pc:spChg chg="add mod">
          <ac:chgData name="Ahmed Mohammed" userId="52ea684eb8771d40" providerId="LiveId" clId="{230B3C74-9485-4158-BD43-6C49BDAEF6B7}" dt="2023-11-04T07:15:23.998" v="428"/>
          <ac:spMkLst>
            <pc:docMk/>
            <pc:sldMk cId="1483978792" sldId="582"/>
            <ac:spMk id="2" creationId="{572CFBC6-EBB5-E094-9340-C0EF5AD3A01C}"/>
          </ac:spMkLst>
        </pc:spChg>
        <pc:spChg chg="add mod">
          <ac:chgData name="Ahmed Mohammed" userId="52ea684eb8771d40" providerId="LiveId" clId="{230B3C74-9485-4158-BD43-6C49BDAEF6B7}" dt="2023-11-04T07:17:02.513" v="442" actId="14100"/>
          <ac:spMkLst>
            <pc:docMk/>
            <pc:sldMk cId="1483978792" sldId="582"/>
            <ac:spMk id="7" creationId="{004A6509-DB6F-5BA3-A01A-C9FDA9F7D06A}"/>
          </ac:spMkLst>
        </pc:spChg>
      </pc:sldChg>
      <pc:sldChg chg="add del">
        <pc:chgData name="Ahmed Mohammed" userId="52ea684eb8771d40" providerId="LiveId" clId="{230B3C74-9485-4158-BD43-6C49BDAEF6B7}" dt="2023-11-04T07:15:29.052" v="429" actId="47"/>
        <pc:sldMkLst>
          <pc:docMk/>
          <pc:sldMk cId="303996592" sldId="583"/>
        </pc:sldMkLst>
      </pc:sldChg>
      <pc:sldChg chg="add del">
        <pc:chgData name="Ahmed Mohammed" userId="52ea684eb8771d40" providerId="LiveId" clId="{230B3C74-9485-4158-BD43-6C49BDAEF6B7}" dt="2023-11-03T13:40:27.049" v="102"/>
        <pc:sldMkLst>
          <pc:docMk/>
          <pc:sldMk cId="2269687913" sldId="584"/>
        </pc:sldMkLst>
      </pc:sldChg>
      <pc:sldChg chg="addSp modSp add mod">
        <pc:chgData name="Ahmed Mohammed" userId="52ea684eb8771d40" providerId="LiveId" clId="{230B3C74-9485-4158-BD43-6C49BDAEF6B7}" dt="2023-11-03T13:45:11.537" v="135" actId="171"/>
        <pc:sldMkLst>
          <pc:docMk/>
          <pc:sldMk cId="512335605" sldId="585"/>
        </pc:sldMkLst>
        <pc:spChg chg="add mod">
          <ac:chgData name="Ahmed Mohammed" userId="52ea684eb8771d40" providerId="LiveId" clId="{230B3C74-9485-4158-BD43-6C49BDAEF6B7}" dt="2023-11-03T13:44:14.005" v="128" actId="1076"/>
          <ac:spMkLst>
            <pc:docMk/>
            <pc:sldMk cId="512335605" sldId="585"/>
            <ac:spMk id="2" creationId="{C8D07605-DBC7-1D59-0826-1ADAEB0258E1}"/>
          </ac:spMkLst>
        </pc:spChg>
        <pc:spChg chg="add mod">
          <ac:chgData name="Ahmed Mohammed" userId="52ea684eb8771d40" providerId="LiveId" clId="{230B3C74-9485-4158-BD43-6C49BDAEF6B7}" dt="2023-11-03T13:44:24.751" v="130" actId="207"/>
          <ac:spMkLst>
            <pc:docMk/>
            <pc:sldMk cId="512335605" sldId="585"/>
            <ac:spMk id="7" creationId="{D8E835C6-FB43-8DBE-D2C3-5686126B0339}"/>
          </ac:spMkLst>
        </pc:spChg>
        <pc:spChg chg="add mod ord">
          <ac:chgData name="Ahmed Mohammed" userId="52ea684eb8771d40" providerId="LiveId" clId="{230B3C74-9485-4158-BD43-6C49BDAEF6B7}" dt="2023-11-03T13:45:11.537" v="135" actId="171"/>
          <ac:spMkLst>
            <pc:docMk/>
            <pc:sldMk cId="512335605" sldId="585"/>
            <ac:spMk id="9" creationId="{BFD1D7D8-8A68-07E9-2D8C-771808E94E8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29/11/1445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p14="http://schemas.microsoft.com/office/powerpoint/2010/main" xmlns=""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xmlns=""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103691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05396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192817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115820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560274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780947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317239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945318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548658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110807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3898131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629918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2631190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13895935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4007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4948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0047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1617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370345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405765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29/11/1445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99815163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3.png"/><Relationship Id="rId5" Type="http://schemas.openxmlformats.org/officeDocument/2006/relationships/image" Target="../media/image10.jpe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 </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4" cstate="print"/>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31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xmlns=""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Analyzing Arguments</a:t>
            </a:r>
          </a:p>
        </p:txBody>
      </p:sp>
      <p:sp>
        <p:nvSpPr>
          <p:cNvPr id="11" name="Google Shape;128;p4">
            <a:extLst>
              <a:ext uri="{FF2B5EF4-FFF2-40B4-BE49-F238E27FC236}">
                <a16:creationId xmlns:a16="http://schemas.microsoft.com/office/drawing/2014/main" xmlns=""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46247" y="0"/>
            <a:ext cx="2954655" cy="1379622"/>
          </a:xfrm>
          <a:prstGeom prst="rect">
            <a:avLst/>
          </a:prstGeom>
        </p:spPr>
      </p:pic>
    </p:spTree>
    <p:extLst>
      <p:ext uri="{BB962C8B-B14F-4D97-AF65-F5344CB8AC3E}">
        <p14:creationId xmlns:p14="http://schemas.microsoft.com/office/powerpoint/2010/main" xmlns="" val="2677729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xmlns="" id="{912B6ECD-1949-3EC1-EACB-45F3BC9AF54F}"/>
              </a:ext>
            </a:extLst>
          </p:cNvPr>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xmlns="" id="{F2D3781B-4A38-E381-9199-15D63E0AD28E}"/>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latin typeface="HumanaSansITCStd-Medium"/>
              </a:rPr>
              <a:t>ANALYZING ARGUMENTS</a:t>
            </a:r>
            <a:endParaRPr lang="ar-SA" sz="3800"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30654" y="213382"/>
            <a:ext cx="2954655" cy="1379622"/>
          </a:xfrm>
          <a:prstGeom prst="rect">
            <a:avLst/>
          </a:prstGeom>
        </p:spPr>
      </p:pic>
    </p:spTree>
    <p:extLst>
      <p:ext uri="{BB962C8B-B14F-4D97-AF65-F5344CB8AC3E}">
        <p14:creationId xmlns:p14="http://schemas.microsoft.com/office/powerpoint/2010/main" xmlns="" val="246640913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2282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9F24AFE-6178-B4E1-B401-79E39A776237}"/>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xmlns="" id="{B1B79AC5-A021-4221-A0DC-B1FA99F65A97}"/>
              </a:ext>
            </a:extLst>
          </p:cNvPr>
          <p:cNvSpPr txBox="1"/>
          <p:nvPr/>
        </p:nvSpPr>
        <p:spPr>
          <a:xfrm>
            <a:off x="762000" y="1903249"/>
            <a:ext cx="10864385"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74383" y="199315"/>
            <a:ext cx="2954655" cy="1379622"/>
          </a:xfrm>
          <a:prstGeom prst="rect">
            <a:avLst/>
          </a:prstGeom>
        </p:spPr>
      </p:pic>
    </p:spTree>
    <p:extLst>
      <p:ext uri="{BB962C8B-B14F-4D97-AF65-F5344CB8AC3E}">
        <p14:creationId xmlns:p14="http://schemas.microsoft.com/office/powerpoint/2010/main" xmlns="" val="377772537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268" y="153689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Oval 6">
            <a:extLst>
              <a:ext uri="{FF2B5EF4-FFF2-40B4-BE49-F238E27FC236}">
                <a16:creationId xmlns:a16="http://schemas.microsoft.com/office/drawing/2014/main" xmlns="" id="{8E98889F-7460-93C5-9FD5-11C9F2FF9DA1}"/>
              </a:ext>
            </a:extLst>
          </p:cNvPr>
          <p:cNvSpPr/>
          <p:nvPr/>
        </p:nvSpPr>
        <p:spPr>
          <a:xfrm>
            <a:off x="8504702" y="406891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xmlns="" id="{69915BCE-1817-C479-875B-0E214566329D}"/>
              </a:ext>
            </a:extLst>
          </p:cNvPr>
          <p:cNvSpPr txBox="1"/>
          <p:nvPr/>
        </p:nvSpPr>
        <p:spPr>
          <a:xfrm>
            <a:off x="663808" y="1659879"/>
            <a:ext cx="10991384" cy="4401205"/>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
        <p:nvSpPr>
          <p:cNvPr id="9" name="TextBox 8">
            <a:extLst>
              <a:ext uri="{FF2B5EF4-FFF2-40B4-BE49-F238E27FC236}">
                <a16:creationId xmlns:a16="http://schemas.microsoft.com/office/drawing/2014/main" xmlns="" id="{D9E8A0B0-E81B-9C46-FB77-D43329262570}"/>
              </a:ext>
            </a:extLst>
          </p:cNvPr>
          <p:cNvSpPr txBox="1"/>
          <p:nvPr/>
        </p:nvSpPr>
        <p:spPr>
          <a:xfrm>
            <a:off x="1703791" y="476163"/>
            <a:ext cx="8130177"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pic>
        <p:nvPicPr>
          <p:cNvPr id="12"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35586298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909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xmlns="" id="{BFD1D7D8-8A68-07E9-2D8C-771808E94E8F}"/>
              </a:ext>
            </a:extLst>
          </p:cNvPr>
          <p:cNvSpPr/>
          <p:nvPr/>
        </p:nvSpPr>
        <p:spPr>
          <a:xfrm>
            <a:off x="6929902" y="2879053"/>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xmlns="" id="{C8D07605-DBC7-1D59-0826-1ADAEB0258E1}"/>
              </a:ext>
            </a:extLst>
          </p:cNvPr>
          <p:cNvSpPr txBox="1"/>
          <p:nvPr/>
        </p:nvSpPr>
        <p:spPr>
          <a:xfrm>
            <a:off x="699743" y="2162211"/>
            <a:ext cx="1096533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
        <p:nvSpPr>
          <p:cNvPr id="7" name="TextBox 6">
            <a:extLst>
              <a:ext uri="{FF2B5EF4-FFF2-40B4-BE49-F238E27FC236}">
                <a16:creationId xmlns:a16="http://schemas.microsoft.com/office/drawing/2014/main" xmlns="" id="{D8E835C6-FB43-8DBE-D2C3-5686126B0339}"/>
              </a:ext>
            </a:extLst>
          </p:cNvPr>
          <p:cNvSpPr txBox="1"/>
          <p:nvPr/>
        </p:nvSpPr>
        <p:spPr>
          <a:xfrm>
            <a:off x="1703791" y="476163"/>
            <a:ext cx="8130177"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pic>
        <p:nvPicPr>
          <p:cNvPr id="12"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5247"/>
            <a:ext cx="2954655" cy="1379622"/>
          </a:xfrm>
          <a:prstGeom prst="rect">
            <a:avLst/>
          </a:prstGeom>
        </p:spPr>
      </p:pic>
    </p:spTree>
    <p:extLst>
      <p:ext uri="{BB962C8B-B14F-4D97-AF65-F5344CB8AC3E}">
        <p14:creationId xmlns:p14="http://schemas.microsoft.com/office/powerpoint/2010/main" xmlns="" val="51233560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087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56120D3-A155-9F3C-5C2B-222A1C90AD3E}"/>
              </a:ext>
            </a:extLst>
          </p:cNvPr>
          <p:cNvSpPr txBox="1"/>
          <p:nvPr/>
        </p:nvSpPr>
        <p:spPr>
          <a:xfrm>
            <a:off x="532353" y="1764627"/>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
        <p:nvSpPr>
          <p:cNvPr id="7" name="TextBox 6">
            <a:extLst>
              <a:ext uri="{FF2B5EF4-FFF2-40B4-BE49-F238E27FC236}">
                <a16:creationId xmlns:a16="http://schemas.microsoft.com/office/drawing/2014/main" xmlns="" id="{2C0A0680-3348-765B-5A2A-6803CCF146E9}"/>
              </a:ext>
            </a:extLst>
          </p:cNvPr>
          <p:cNvSpPr txBox="1"/>
          <p:nvPr/>
        </p:nvSpPr>
        <p:spPr>
          <a:xfrm>
            <a:off x="1703791" y="476163"/>
            <a:ext cx="8130177"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12596792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133" y="152282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386A796-FD27-E3DE-18E2-3A95DFFC10ED}"/>
              </a:ext>
            </a:extLst>
          </p:cNvPr>
          <p:cNvSpPr txBox="1"/>
          <p:nvPr/>
        </p:nvSpPr>
        <p:spPr>
          <a:xfrm>
            <a:off x="570241" y="1603717"/>
            <a:ext cx="1113407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7" name="Straight Arrow Connector 6">
            <a:extLst>
              <a:ext uri="{FF2B5EF4-FFF2-40B4-BE49-F238E27FC236}">
                <a16:creationId xmlns:a16="http://schemas.microsoft.com/office/drawing/2014/main" xmlns="" id="{D511818B-7F80-E1B5-D6CD-29DCB21DABA6}"/>
              </a:ext>
            </a:extLst>
          </p:cNvPr>
          <p:cNvCxnSpPr/>
          <p:nvPr/>
        </p:nvCxnSpPr>
        <p:spPr>
          <a:xfrm>
            <a:off x="3713871" y="4600135"/>
            <a:ext cx="1243116" cy="831664"/>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xmlns="" id="{9CCBEF60-0E3A-1AF1-B5A7-FE9E7837C15A}"/>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xmlns="" id="{6596A20A-63B5-6310-0A8A-66DFD3C45EF2}"/>
              </a:ext>
            </a:extLst>
          </p:cNvPr>
          <p:cNvCxnSpPr>
            <a:cxnSpLocks/>
          </p:cNvCxnSpPr>
          <p:nvPr/>
        </p:nvCxnSpPr>
        <p:spPr>
          <a:xfrm flipH="1">
            <a:off x="5205340" y="4422445"/>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1" name="TextBox 10">
            <a:extLst>
              <a:ext uri="{FF2B5EF4-FFF2-40B4-BE49-F238E27FC236}">
                <a16:creationId xmlns:a16="http://schemas.microsoft.com/office/drawing/2014/main" xmlns="" id="{8F7EBCF9-CA77-25EF-6204-76BE90B33B3F}"/>
              </a:ext>
            </a:extLst>
          </p:cNvPr>
          <p:cNvSpPr txBox="1"/>
          <p:nvPr/>
        </p:nvSpPr>
        <p:spPr>
          <a:xfrm>
            <a:off x="2209195" y="408452"/>
            <a:ext cx="7215869"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pic>
        <p:nvPicPr>
          <p:cNvPr id="1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5084526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4997" y="155096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AEE30C3-1B5F-961D-5B7C-E2462898409B}"/>
              </a:ext>
            </a:extLst>
          </p:cNvPr>
          <p:cNvSpPr txBox="1"/>
          <p:nvPr/>
        </p:nvSpPr>
        <p:spPr>
          <a:xfrm>
            <a:off x="2209195" y="408452"/>
            <a:ext cx="7215869"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sp>
        <p:nvSpPr>
          <p:cNvPr id="7" name="TextBox 6">
            <a:extLst>
              <a:ext uri="{FF2B5EF4-FFF2-40B4-BE49-F238E27FC236}">
                <a16:creationId xmlns:a16="http://schemas.microsoft.com/office/drawing/2014/main" xmlns="" id="{718ED7C6-59CB-80F8-4527-ECD97AAEC6C6}"/>
              </a:ext>
            </a:extLst>
          </p:cNvPr>
          <p:cNvSpPr txBox="1"/>
          <p:nvPr/>
        </p:nvSpPr>
        <p:spPr>
          <a:xfrm>
            <a:off x="753136" y="1659879"/>
            <a:ext cx="10972801" cy="3970318"/>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13317042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FDCF99C1-D8B8-BF5A-D5B6-F877160E5412}"/>
              </a:ext>
            </a:extLst>
          </p:cNvPr>
          <p:cNvSpPr txBox="1"/>
          <p:nvPr/>
        </p:nvSpPr>
        <p:spPr>
          <a:xfrm>
            <a:off x="2209195" y="408452"/>
            <a:ext cx="7215869"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sp>
        <p:nvSpPr>
          <p:cNvPr id="9" name="TextBox 8">
            <a:extLst>
              <a:ext uri="{FF2B5EF4-FFF2-40B4-BE49-F238E27FC236}">
                <a16:creationId xmlns:a16="http://schemas.microsoft.com/office/drawing/2014/main" xmlns="" id="{06BF610A-6DBC-5CA9-9871-391670B91732}"/>
              </a:ext>
            </a:extLst>
          </p:cNvPr>
          <p:cNvSpPr txBox="1"/>
          <p:nvPr/>
        </p:nvSpPr>
        <p:spPr>
          <a:xfrm>
            <a:off x="457201" y="1565004"/>
            <a:ext cx="1136505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1421840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929" y="157909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7B3042-E997-9006-E961-C2033EC5010D}"/>
              </a:ext>
            </a:extLst>
          </p:cNvPr>
          <p:cNvSpPr txBox="1"/>
          <p:nvPr/>
        </p:nvSpPr>
        <p:spPr>
          <a:xfrm>
            <a:off x="2209195" y="408452"/>
            <a:ext cx="7215869"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sp>
        <p:nvSpPr>
          <p:cNvPr id="7" name="TextBox 6">
            <a:extLst>
              <a:ext uri="{FF2B5EF4-FFF2-40B4-BE49-F238E27FC236}">
                <a16:creationId xmlns:a16="http://schemas.microsoft.com/office/drawing/2014/main" xmlns="" id="{A204D3C6-5DDF-D3A3-2726-A796547B46A0}"/>
              </a:ext>
            </a:extLst>
          </p:cNvPr>
          <p:cNvSpPr txBox="1"/>
          <p:nvPr/>
        </p:nvSpPr>
        <p:spPr>
          <a:xfrm>
            <a:off x="609600" y="1574452"/>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9" name="Straight Connector 8">
            <a:extLst>
              <a:ext uri="{FF2B5EF4-FFF2-40B4-BE49-F238E27FC236}">
                <a16:creationId xmlns:a16="http://schemas.microsoft.com/office/drawing/2014/main" xmlns="" id="{57B9797C-8D5A-5E1F-2C36-94D862167D4B}"/>
              </a:ext>
            </a:extLst>
          </p:cNvPr>
          <p:cNvCxnSpPr/>
          <p:nvPr/>
        </p:nvCxnSpPr>
        <p:spPr>
          <a:xfrm flipH="1">
            <a:off x="361383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xmlns="" id="{4AF332D6-F945-BB03-4E85-6C1AEC75543A}"/>
              </a:ext>
            </a:extLst>
          </p:cNvPr>
          <p:cNvCxnSpPr/>
          <p:nvPr/>
        </p:nvCxnSpPr>
        <p:spPr>
          <a:xfrm>
            <a:off x="448603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0854865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133" y="159316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E19F2157-53BC-AFE5-E4D2-F92FB0B399C4}"/>
              </a:ext>
            </a:extLst>
          </p:cNvPr>
          <p:cNvSpPr txBox="1"/>
          <p:nvPr/>
        </p:nvSpPr>
        <p:spPr>
          <a:xfrm>
            <a:off x="2209195" y="408452"/>
            <a:ext cx="7215869"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DIAGRAMMING SHORT ARGUMENTS</a:t>
            </a:r>
          </a:p>
        </p:txBody>
      </p:sp>
      <p:sp>
        <p:nvSpPr>
          <p:cNvPr id="9" name="TextBox 8">
            <a:extLst>
              <a:ext uri="{FF2B5EF4-FFF2-40B4-BE49-F238E27FC236}">
                <a16:creationId xmlns:a16="http://schemas.microsoft.com/office/drawing/2014/main" xmlns="" id="{53B7D519-6E11-3A7A-0B15-05241188514E}"/>
              </a:ext>
            </a:extLst>
          </p:cNvPr>
          <p:cNvSpPr txBox="1"/>
          <p:nvPr/>
        </p:nvSpPr>
        <p:spPr>
          <a:xfrm>
            <a:off x="468955" y="1668149"/>
            <a:ext cx="11381089" cy="4401205"/>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29127" y="0"/>
            <a:ext cx="2954655" cy="1379622"/>
          </a:xfrm>
          <a:prstGeom prst="rect">
            <a:avLst/>
          </a:prstGeom>
        </p:spPr>
      </p:pic>
    </p:spTree>
    <p:extLst>
      <p:ext uri="{BB962C8B-B14F-4D97-AF65-F5344CB8AC3E}">
        <p14:creationId xmlns:p14="http://schemas.microsoft.com/office/powerpoint/2010/main" xmlns="" val="82840898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1001" y="147133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A607AED-BB31-5B8B-6DF2-CC163FC8587A}"/>
              </a:ext>
            </a:extLst>
          </p:cNvPr>
          <p:cNvSpPr txBox="1"/>
          <p:nvPr/>
        </p:nvSpPr>
        <p:spPr>
          <a:xfrm>
            <a:off x="2209196" y="410177"/>
            <a:ext cx="8905844" cy="646331"/>
          </a:xfrm>
          <a:prstGeom prst="rect">
            <a:avLst/>
          </a:prstGeom>
          <a:noFill/>
        </p:spPr>
        <p:txBody>
          <a:bodyPr wrap="square">
            <a:spAutoFit/>
          </a:bodyPr>
          <a:lstStyle/>
          <a:p>
            <a:r>
              <a:rPr lang="en-US" sz="3600" b="1" i="0" u="none" strike="noStrike" baseline="0" dirty="0">
                <a:latin typeface="HumanaSansITCStd-Bold"/>
              </a:rPr>
              <a:t>Independent</a:t>
            </a:r>
            <a:r>
              <a:rPr lang="en-US" sz="3600" b="1" dirty="0">
                <a:latin typeface="HumanaSansITCStd-Bold"/>
              </a:rPr>
              <a:t> &amp; Linked Premises</a:t>
            </a:r>
            <a:endParaRPr lang="en-US" sz="3600" dirty="0"/>
          </a:p>
        </p:txBody>
      </p:sp>
      <p:sp>
        <p:nvSpPr>
          <p:cNvPr id="7" name="Text Placeholder 3">
            <a:extLst>
              <a:ext uri="{FF2B5EF4-FFF2-40B4-BE49-F238E27FC236}">
                <a16:creationId xmlns:a16="http://schemas.microsoft.com/office/drawing/2014/main" xmlns="" id="{B2A86498-1EBB-EC33-8C3F-E29635160504}"/>
              </a:ext>
            </a:extLst>
          </p:cNvPr>
          <p:cNvSpPr txBox="1">
            <a:spLocks/>
          </p:cNvSpPr>
          <p:nvPr/>
        </p:nvSpPr>
        <p:spPr>
          <a:xfrm>
            <a:off x="846484" y="1504228"/>
            <a:ext cx="5157787"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Linked premises</a:t>
            </a:r>
            <a:endParaRPr lang="ar-SA" dirty="0">
              <a:solidFill>
                <a:srgbClr val="FF0000"/>
              </a:solidFill>
            </a:endParaRPr>
          </a:p>
        </p:txBody>
      </p:sp>
      <p:sp>
        <p:nvSpPr>
          <p:cNvPr id="9" name="Content Placeholder 4">
            <a:extLst>
              <a:ext uri="{FF2B5EF4-FFF2-40B4-BE49-F238E27FC236}">
                <a16:creationId xmlns:a16="http://schemas.microsoft.com/office/drawing/2014/main" xmlns="" id="{28047F0A-1615-C276-D5B0-ED5869E45DDB}"/>
              </a:ext>
            </a:extLst>
          </p:cNvPr>
          <p:cNvSpPr txBox="1">
            <a:spLocks/>
          </p:cNvSpPr>
          <p:nvPr/>
        </p:nvSpPr>
        <p:spPr>
          <a:xfrm>
            <a:off x="754755" y="2151539"/>
            <a:ext cx="5157787" cy="3684588"/>
          </a:xfrm>
          <a:prstGeom prst="rect">
            <a:avLst/>
          </a:prstGeom>
          <a:ln>
            <a:solidFill>
              <a:schemeClr val="tx1"/>
            </a:solid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Two premises are linked when the omission of one of the premises would cancel or reduce the amount of support provided by the other.</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➀ No student at Wexford College is a</a:t>
            </a:r>
          </a:p>
          <a:p>
            <a:pPr marL="0" indent="0">
              <a:buFont typeface="Arial" panose="020B0604020202020204" pitchFamily="34" charset="0"/>
              <a:buNone/>
            </a:pPr>
            <a:r>
              <a:rPr lang="en-US" b="1" dirty="0"/>
              <a:t>Rhodes Scholar.</a:t>
            </a:r>
          </a:p>
          <a:p>
            <a:pPr marL="0" indent="0">
              <a:buFont typeface="Arial" panose="020B0604020202020204" pitchFamily="34" charset="0"/>
              <a:buNone/>
            </a:pPr>
            <a:r>
              <a:rPr lang="en-US" b="1" dirty="0"/>
              <a:t>➁ Melissa is a Rhodes Scholar.</a:t>
            </a:r>
          </a:p>
          <a:p>
            <a:pPr marL="0" indent="0">
              <a:buFont typeface="Arial" panose="020B0604020202020204" pitchFamily="34" charset="0"/>
              <a:buNone/>
            </a:pPr>
            <a:r>
              <a:rPr lang="en-US" b="1" dirty="0"/>
              <a:t>➂ So, Melissa is not a student at 	Wexford College.</a:t>
            </a:r>
            <a:endParaRPr lang="ar-SA" b="1" dirty="0"/>
          </a:p>
        </p:txBody>
      </p:sp>
      <p:sp>
        <p:nvSpPr>
          <p:cNvPr id="10" name="Text Placeholder 5">
            <a:extLst>
              <a:ext uri="{FF2B5EF4-FFF2-40B4-BE49-F238E27FC236}">
                <a16:creationId xmlns:a16="http://schemas.microsoft.com/office/drawing/2014/main" xmlns="" id="{D11D8A36-B861-037E-6F33-46C9B3990859}"/>
              </a:ext>
            </a:extLst>
          </p:cNvPr>
          <p:cNvSpPr txBox="1">
            <a:spLocks/>
          </p:cNvSpPr>
          <p:nvPr/>
        </p:nvSpPr>
        <p:spPr>
          <a:xfrm>
            <a:off x="6187729" y="1522251"/>
            <a:ext cx="518318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Independent premises</a:t>
            </a:r>
            <a:endParaRPr lang="ar-SA" dirty="0">
              <a:solidFill>
                <a:srgbClr val="FF0000"/>
              </a:solidFill>
            </a:endParaRPr>
          </a:p>
        </p:txBody>
      </p:sp>
      <p:sp>
        <p:nvSpPr>
          <p:cNvPr id="11" name="Content Placeholder 6">
            <a:extLst>
              <a:ext uri="{FF2B5EF4-FFF2-40B4-BE49-F238E27FC236}">
                <a16:creationId xmlns:a16="http://schemas.microsoft.com/office/drawing/2014/main" xmlns="" id="{B63BB522-6948-1980-D866-782C68E87C7A}"/>
              </a:ext>
            </a:extLst>
          </p:cNvPr>
          <p:cNvSpPr txBox="1">
            <a:spLocks/>
          </p:cNvSpPr>
          <p:nvPr/>
        </p:nvSpPr>
        <p:spPr>
          <a:xfrm>
            <a:off x="6096000" y="2167434"/>
            <a:ext cx="5183188" cy="3684588"/>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premises are independent when neither premise would provide less support for the conclusion if the other premise were omitted.</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➀ Nick doesn’t own a car.</a:t>
            </a:r>
          </a:p>
          <a:p>
            <a:pPr marL="0" indent="0">
              <a:buFont typeface="Arial" panose="020B0604020202020204" pitchFamily="34" charset="0"/>
              <a:buNone/>
            </a:pPr>
            <a:r>
              <a:rPr lang="en-US" b="1"/>
              <a:t>➁ Nick is legally blind.</a:t>
            </a:r>
          </a:p>
          <a:p>
            <a:pPr marL="0" indent="0">
              <a:buFont typeface="Arial" panose="020B0604020202020204" pitchFamily="34" charset="0"/>
              <a:buNone/>
            </a:pPr>
            <a:r>
              <a:rPr lang="en-US" b="1"/>
              <a:t>➂ So, Nick probably won’t drive a car 	to the game.</a:t>
            </a:r>
            <a:endParaRPr lang="ar-SA" b="1" dirty="0"/>
          </a:p>
        </p:txBody>
      </p:sp>
      <p:pic>
        <p:nvPicPr>
          <p:cNvPr id="1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12074428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C4FCAB3-7C06-5F62-342A-7604FF27795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independent premises</a:t>
            </a:r>
          </a:p>
        </p:txBody>
      </p:sp>
      <p:sp>
        <p:nvSpPr>
          <p:cNvPr id="7" name="TextBox 6">
            <a:extLst>
              <a:ext uri="{FF2B5EF4-FFF2-40B4-BE49-F238E27FC236}">
                <a16:creationId xmlns:a16="http://schemas.microsoft.com/office/drawing/2014/main" xmlns="" id="{9FD07B55-69F2-D167-51DE-F02925AAA0E6}"/>
              </a:ext>
            </a:extLst>
          </p:cNvPr>
          <p:cNvSpPr txBox="1"/>
          <p:nvPr/>
        </p:nvSpPr>
        <p:spPr>
          <a:xfrm>
            <a:off x="595470" y="1716938"/>
            <a:ext cx="10799361" cy="3970318"/>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fingerprints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99315"/>
            <a:ext cx="2954655" cy="1379622"/>
          </a:xfrm>
          <a:prstGeom prst="rect">
            <a:avLst/>
          </a:prstGeom>
        </p:spPr>
      </p:pic>
    </p:spTree>
    <p:extLst>
      <p:ext uri="{BB962C8B-B14F-4D97-AF65-F5344CB8AC3E}">
        <p14:creationId xmlns:p14="http://schemas.microsoft.com/office/powerpoint/2010/main" xmlns="" val="98077984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2E4CA40-456B-EE77-4397-25B1B72A73A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xmlns="" id="{0A1E7D53-D7A0-D098-A693-E678E4534D30}"/>
              </a:ext>
            </a:extLst>
          </p:cNvPr>
          <p:cNvSpPr/>
          <p:nvPr/>
        </p:nvSpPr>
        <p:spPr>
          <a:xfrm>
            <a:off x="4810398" y="3874016"/>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xmlns="" id="{6884BCC6-3546-1EC8-B52B-6805279957CD}"/>
              </a:ext>
            </a:extLst>
          </p:cNvPr>
          <p:cNvSpPr/>
          <p:nvPr/>
        </p:nvSpPr>
        <p:spPr>
          <a:xfrm>
            <a:off x="5160903" y="5541595"/>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xmlns="" id="{F8EC5A1B-A216-25E2-A77C-DF17389297C6}"/>
              </a:ext>
            </a:extLst>
          </p:cNvPr>
          <p:cNvSpPr txBox="1"/>
          <p:nvPr/>
        </p:nvSpPr>
        <p:spPr>
          <a:xfrm>
            <a:off x="762000" y="1485269"/>
            <a:ext cx="11718963" cy="4493538"/>
          </a:xfrm>
          <a:prstGeom prst="rect">
            <a:avLst/>
          </a:prstGeom>
          <a:noFill/>
        </p:spPr>
        <p:txBody>
          <a:bodyPr wrap="square">
            <a:spAutoFit/>
          </a:bodyPr>
          <a:lstStyle/>
          <a:p>
            <a:pPr algn="l"/>
            <a:r>
              <a:rPr lang="en-US" sz="2600" b="1" dirty="0"/>
              <a:t>	If Amy runs marathons, she’s probably very fit. Amy does run 	marathons.</a:t>
            </a:r>
          </a:p>
          <a:p>
            <a:pPr algn="l"/>
            <a:r>
              <a:rPr lang="en-US" sz="2600" b="1" dirty="0"/>
              <a:t>	She’s also a B student. So, Amy probably is very fit.</a:t>
            </a:r>
          </a:p>
          <a:p>
            <a:pPr marL="457200" indent="-457200" algn="l">
              <a:buFont typeface="Arial" panose="020B0604020202020204" pitchFamily="34" charset="0"/>
              <a:buChar char="•"/>
            </a:pPr>
            <a:r>
              <a:rPr lang="en-US" sz="2600" b="1" dirty="0"/>
              <a:t>First we circle all the premise and conclusion indicators:</a:t>
            </a:r>
          </a:p>
          <a:p>
            <a:pPr algn="l"/>
            <a:r>
              <a:rPr lang="en-US" sz="2600" b="1" dirty="0"/>
              <a:t>	If Amy runs marathons, she’s probably very fit. Amy does run 	marathons.</a:t>
            </a:r>
          </a:p>
          <a:p>
            <a:pPr algn="l"/>
            <a:r>
              <a:rPr lang="en-US" sz="2600" b="1" dirty="0"/>
              <a:t>	She’s also a B student. So , Amy probably is very fit.</a:t>
            </a:r>
          </a:p>
          <a:p>
            <a:pPr marL="457200" indent="-457200" algn="l">
              <a:buFont typeface="Arial" panose="020B0604020202020204" pitchFamily="34" charset="0"/>
              <a:buChar char="•"/>
            </a:pPr>
            <a:r>
              <a:rPr lang="en-US" sz="2600" b="1" dirty="0"/>
              <a:t>Next we number the statements in the argument consecutively:</a:t>
            </a:r>
          </a:p>
          <a:p>
            <a:pPr algn="l"/>
            <a:r>
              <a:rPr lang="en-US" sz="2600" b="1" dirty="0"/>
              <a:t>	➀ If Amy runs marathons, she’s probably very fit. ➁ Amy does run 	marathons.</a:t>
            </a:r>
          </a:p>
          <a:p>
            <a:pPr algn="l"/>
            <a:r>
              <a:rPr lang="en-US" sz="2600" b="1" dirty="0"/>
              <a:t>	➂ She’s also a B student. So , ➃ Amy probably is very fit.</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72857" y="0"/>
            <a:ext cx="2954655" cy="1379622"/>
          </a:xfrm>
          <a:prstGeom prst="rect">
            <a:avLst/>
          </a:prstGeom>
        </p:spPr>
      </p:pic>
    </p:spTree>
    <p:extLst>
      <p:ext uri="{BB962C8B-B14F-4D97-AF65-F5344CB8AC3E}">
        <p14:creationId xmlns:p14="http://schemas.microsoft.com/office/powerpoint/2010/main" xmlns="" val="193571544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0A188D3-2F21-80CB-8AC6-01F09FF76C35}"/>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5947BDF5-FD5D-A5C8-A3E5-B807F0C32F56}"/>
              </a:ext>
            </a:extLst>
          </p:cNvPr>
          <p:cNvSpPr txBox="1"/>
          <p:nvPr/>
        </p:nvSpPr>
        <p:spPr>
          <a:xfrm>
            <a:off x="474537" y="1593764"/>
            <a:ext cx="11260263" cy="4401205"/>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 that provides no support whatsoever for the conclusion. Thus, we will omit it from our diagram.</a:t>
            </a:r>
          </a:p>
          <a:p>
            <a:pPr algn="l"/>
            <a:r>
              <a:rPr lang="en-US" sz="2800" b="1" dirty="0"/>
              <a:t>Finally, we diagram the argument by arranging the numbers on a page</a:t>
            </a:r>
          </a:p>
          <a:p>
            <a:pPr algn="l"/>
            <a:r>
              <a:rPr lang="en-US" sz="2800" b="1" dirty="0"/>
              <a:t>with premises placed above the conclusion(s) they are claimed to support. In this argument the conclusion indicator so indicates that ➃ is the conclusion.</a:t>
            </a:r>
          </a:p>
          <a:p>
            <a:pPr algn="l"/>
            <a:r>
              <a:rPr lang="en-US" sz="2800" b="1" dirty="0"/>
              <a:t>Because ➀ supports ➃ only if it is conjoined with ➁, ➀ and ➁ provide linked support for ➃. Thus, the argument can be diagrammed as follows:</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00993" y="0"/>
            <a:ext cx="2954655" cy="1379622"/>
          </a:xfrm>
          <a:prstGeom prst="rect">
            <a:avLst/>
          </a:prstGeom>
        </p:spPr>
      </p:pic>
    </p:spTree>
    <p:extLst>
      <p:ext uri="{BB962C8B-B14F-4D97-AF65-F5344CB8AC3E}">
        <p14:creationId xmlns:p14="http://schemas.microsoft.com/office/powerpoint/2010/main" xmlns="" val="39387961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31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E512566-7891-1473-AEFE-897C5005675D}"/>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7" name="Straight Connector 6">
            <a:extLst>
              <a:ext uri="{FF2B5EF4-FFF2-40B4-BE49-F238E27FC236}">
                <a16:creationId xmlns:a16="http://schemas.microsoft.com/office/drawing/2014/main" xmlns="" id="{9261D1B6-5D76-A4DC-100F-8092F34399FB}"/>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xmlns="" id="{11710347-88F5-D74E-BC16-4F0E24BBB6D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xmlns="" id="{75EBD80A-E242-6A01-0D8F-4B58746055E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30654" y="213383"/>
            <a:ext cx="2954655" cy="1379622"/>
          </a:xfrm>
          <a:prstGeom prst="rect">
            <a:avLst/>
          </a:prstGeom>
        </p:spPr>
      </p:pic>
    </p:spTree>
    <p:extLst>
      <p:ext uri="{BB962C8B-B14F-4D97-AF65-F5344CB8AC3E}">
        <p14:creationId xmlns:p14="http://schemas.microsoft.com/office/powerpoint/2010/main" xmlns="" val="90363488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A71EF50-0377-5522-426C-E470BEAB79C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F2283008-26FF-84DB-2209-1D4A104FC071}"/>
              </a:ext>
            </a:extLst>
          </p:cNvPr>
          <p:cNvSpPr txBox="1"/>
          <p:nvPr/>
        </p:nvSpPr>
        <p:spPr>
          <a:xfrm>
            <a:off x="473037" y="1987232"/>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5061" y="185247"/>
            <a:ext cx="2954655" cy="1379622"/>
          </a:xfrm>
          <a:prstGeom prst="rect">
            <a:avLst/>
          </a:prstGeom>
        </p:spPr>
      </p:pic>
    </p:spTree>
    <p:extLst>
      <p:ext uri="{BB962C8B-B14F-4D97-AF65-F5344CB8AC3E}">
        <p14:creationId xmlns:p14="http://schemas.microsoft.com/office/powerpoint/2010/main" xmlns="" val="197054468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2187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31EC632F-E761-4C7A-E394-8A397483DF0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9" name="Picture 8">
            <a:extLst>
              <a:ext uri="{FF2B5EF4-FFF2-40B4-BE49-F238E27FC236}">
                <a16:creationId xmlns:a16="http://schemas.microsoft.com/office/drawing/2014/main" xmlns="" id="{CE8BAA4C-7C49-0DDD-A499-CBF44FD418EC}"/>
              </a:ext>
            </a:extLst>
          </p:cNvPr>
          <p:cNvPicPr>
            <a:picLocks noChangeAspect="1"/>
          </p:cNvPicPr>
          <p:nvPr/>
        </p:nvPicPr>
        <p:blipFill rotWithShape="1">
          <a:blip r:embed="rId2" cstate="print"/>
          <a:srcRect l="21221" t="25476" r="18048" b="8922"/>
          <a:stretch/>
        </p:blipFill>
        <p:spPr>
          <a:xfrm>
            <a:off x="1364567" y="1623570"/>
            <a:ext cx="9530080" cy="4747750"/>
          </a:xfrm>
          <a:prstGeom prst="rect">
            <a:avLst/>
          </a:prstGeom>
        </p:spPr>
      </p:pic>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83884399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335" y="1508759"/>
            <a:ext cx="11277600" cy="512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B78EE97-7D69-845D-E777-02DD514602B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6BE2EE61-926B-859E-4B23-3D1D6D47A92D}"/>
              </a:ext>
            </a:extLst>
          </p:cNvPr>
          <p:cNvPicPr>
            <a:picLocks noChangeAspect="1"/>
          </p:cNvPicPr>
          <p:nvPr/>
        </p:nvPicPr>
        <p:blipFill rotWithShape="1">
          <a:blip r:embed="rId2" cstate="print"/>
          <a:srcRect l="21810" t="34363" r="17333" b="10244"/>
          <a:stretch/>
        </p:blipFill>
        <p:spPr>
          <a:xfrm>
            <a:off x="1110987" y="1565004"/>
            <a:ext cx="8967733" cy="4589078"/>
          </a:xfrm>
          <a:prstGeom prst="rect">
            <a:avLst/>
          </a:prstGeom>
        </p:spPr>
      </p:pic>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46247" y="199315"/>
            <a:ext cx="2954655" cy="1379622"/>
          </a:xfrm>
          <a:prstGeom prst="rect">
            <a:avLst/>
          </a:prstGeom>
        </p:spPr>
      </p:pic>
    </p:spTree>
    <p:extLst>
      <p:ext uri="{BB962C8B-B14F-4D97-AF65-F5344CB8AC3E}">
        <p14:creationId xmlns:p14="http://schemas.microsoft.com/office/powerpoint/2010/main" xmlns="" val="25586280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268" y="153689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93C5D91-8405-DCA9-3B29-0C755DF5CB6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003891E5-E321-F909-9DDA-5B847CDDEF87}"/>
              </a:ext>
            </a:extLst>
          </p:cNvPr>
          <p:cNvSpPr txBox="1"/>
          <p:nvPr/>
        </p:nvSpPr>
        <p:spPr>
          <a:xfrm>
            <a:off x="838200" y="1659879"/>
            <a:ext cx="10975606" cy="4401205"/>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29128" y="213383"/>
            <a:ext cx="2954655" cy="1379622"/>
          </a:xfrm>
          <a:prstGeom prst="rect">
            <a:avLst/>
          </a:prstGeom>
        </p:spPr>
      </p:pic>
    </p:spTree>
    <p:extLst>
      <p:ext uri="{BB962C8B-B14F-4D97-AF65-F5344CB8AC3E}">
        <p14:creationId xmlns:p14="http://schemas.microsoft.com/office/powerpoint/2010/main" xmlns="" val="12480299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9403" y="153689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0429DAE-3A4C-229B-8D47-33E6B5660D8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xmlns="" id="{2656844D-946E-E6C7-721E-19CF16B66C6B}"/>
              </a:ext>
            </a:extLst>
          </p:cNvPr>
          <p:cNvSpPr/>
          <p:nvPr/>
        </p:nvSpPr>
        <p:spPr>
          <a:xfrm>
            <a:off x="2209195" y="231469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xmlns="" id="{BCAFEF9D-B85E-77B8-EBC7-9615AA68E6F9}"/>
              </a:ext>
            </a:extLst>
          </p:cNvPr>
          <p:cNvSpPr/>
          <p:nvPr/>
        </p:nvSpPr>
        <p:spPr>
          <a:xfrm>
            <a:off x="4041026" y="3140819"/>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xmlns="" id="{C0B0E6F0-5BBD-7B8F-C0BF-A9ECBB00A9F0}"/>
              </a:ext>
            </a:extLst>
          </p:cNvPr>
          <p:cNvSpPr txBox="1"/>
          <p:nvPr/>
        </p:nvSpPr>
        <p:spPr>
          <a:xfrm>
            <a:off x="473037" y="1486044"/>
            <a:ext cx="10956963" cy="4401205"/>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0623037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268" y="15650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C181651-4EA6-9112-EB0B-C5099044BA0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C4D0F46D-B331-D9EF-9BF2-D993B7F3B678}"/>
              </a:ext>
            </a:extLst>
          </p:cNvPr>
          <p:cNvPicPr>
            <a:picLocks noChangeAspect="1"/>
          </p:cNvPicPr>
          <p:nvPr/>
        </p:nvPicPr>
        <p:blipFill rotWithShape="1">
          <a:blip r:embed="rId2" cstate="print"/>
          <a:srcRect l="18119" t="18096" r="32039" b="51525"/>
          <a:stretch/>
        </p:blipFill>
        <p:spPr>
          <a:xfrm>
            <a:off x="932942" y="1644451"/>
            <a:ext cx="10415214" cy="3569097"/>
          </a:xfrm>
          <a:prstGeom prst="rect">
            <a:avLst/>
          </a:prstGeom>
        </p:spPr>
      </p:pic>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29128" y="171179"/>
            <a:ext cx="2954655" cy="1379622"/>
          </a:xfrm>
          <a:prstGeom prst="rect">
            <a:avLst/>
          </a:prstGeom>
        </p:spPr>
      </p:pic>
    </p:spTree>
    <p:extLst>
      <p:ext uri="{BB962C8B-B14F-4D97-AF65-F5344CB8AC3E}">
        <p14:creationId xmlns:p14="http://schemas.microsoft.com/office/powerpoint/2010/main" xmlns="" val="259608731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335" y="1583773"/>
            <a:ext cx="11373730" cy="50702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09600" y="22503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1F3B3E3-81EE-5240-39C5-51091FF86E9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4650C5AD-2E5B-47B7-790A-02FDCC9F50F6}"/>
              </a:ext>
            </a:extLst>
          </p:cNvPr>
          <p:cNvPicPr>
            <a:picLocks noChangeAspect="1"/>
          </p:cNvPicPr>
          <p:nvPr/>
        </p:nvPicPr>
        <p:blipFill rotWithShape="1">
          <a:blip r:embed="rId2" cstate="print"/>
          <a:srcRect l="18120" t="17517" r="31577" b="16497"/>
          <a:stretch/>
        </p:blipFill>
        <p:spPr>
          <a:xfrm>
            <a:off x="2181060" y="1736632"/>
            <a:ext cx="7542017" cy="5121368"/>
          </a:xfrm>
          <a:prstGeom prst="rect">
            <a:avLst/>
          </a:prstGeom>
        </p:spPr>
      </p:pic>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46248" y="213383"/>
            <a:ext cx="2954655" cy="1379622"/>
          </a:xfrm>
          <a:prstGeom prst="rect">
            <a:avLst/>
          </a:prstGeom>
        </p:spPr>
      </p:pic>
    </p:spTree>
    <p:extLst>
      <p:ext uri="{BB962C8B-B14F-4D97-AF65-F5344CB8AC3E}">
        <p14:creationId xmlns:p14="http://schemas.microsoft.com/office/powerpoint/2010/main" xmlns="" val="202792465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0286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6182645-44B5-4ECD-5994-86CEC7B942E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B68801FA-4B4C-142F-06D9-B7F1ADA12FC6}"/>
              </a:ext>
            </a:extLst>
          </p:cNvPr>
          <p:cNvSpPr txBox="1"/>
          <p:nvPr/>
        </p:nvSpPr>
        <p:spPr>
          <a:xfrm>
            <a:off x="609600" y="1710693"/>
            <a:ext cx="11072126" cy="4401205"/>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71170129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9403" y="16072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DD2F6C8-CF9B-7508-288D-4F21E52493AE}"/>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EA7F99AD-42CD-45FE-F651-8830D6022EFB}"/>
              </a:ext>
            </a:extLst>
          </p:cNvPr>
          <p:cNvSpPr txBox="1"/>
          <p:nvPr/>
        </p:nvSpPr>
        <p:spPr>
          <a:xfrm>
            <a:off x="838200" y="1645628"/>
            <a:ext cx="11122926"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 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5247"/>
            <a:ext cx="2954655" cy="1379622"/>
          </a:xfrm>
          <a:prstGeom prst="rect">
            <a:avLst/>
          </a:prstGeom>
        </p:spPr>
      </p:pic>
    </p:spTree>
    <p:extLst>
      <p:ext uri="{BB962C8B-B14F-4D97-AF65-F5344CB8AC3E}">
        <p14:creationId xmlns:p14="http://schemas.microsoft.com/office/powerpoint/2010/main" xmlns="" val="69261219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2130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F56B354-BFC0-ABDB-F525-5F771A5CE377}"/>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7ABC2A7C-9376-66E2-21E2-04A3956C518C}"/>
              </a:ext>
            </a:extLst>
          </p:cNvPr>
          <p:cNvSpPr txBox="1"/>
          <p:nvPr/>
        </p:nvSpPr>
        <p:spPr>
          <a:xfrm>
            <a:off x="838200" y="1645628"/>
            <a:ext cx="11122926" cy="3970318"/>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72857" y="171179"/>
            <a:ext cx="2954655" cy="1379622"/>
          </a:xfrm>
          <a:prstGeom prst="rect">
            <a:avLst/>
          </a:prstGeom>
        </p:spPr>
      </p:pic>
    </p:spTree>
    <p:extLst>
      <p:ext uri="{BB962C8B-B14F-4D97-AF65-F5344CB8AC3E}">
        <p14:creationId xmlns:p14="http://schemas.microsoft.com/office/powerpoint/2010/main" xmlns="" val="14122331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087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BC36A99-949E-FA08-BDD6-37A23898BB5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12F5D214-2789-16B5-49B5-B60431CBCBDA}"/>
              </a:ext>
            </a:extLst>
          </p:cNvPr>
          <p:cNvSpPr txBox="1"/>
          <p:nvPr/>
        </p:nvSpPr>
        <p:spPr>
          <a:xfrm>
            <a:off x="762000" y="1517753"/>
            <a:ext cx="10972800" cy="4401205"/>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5247"/>
            <a:ext cx="2954655" cy="1379622"/>
          </a:xfrm>
          <a:prstGeom prst="rect">
            <a:avLst/>
          </a:prstGeom>
        </p:spPr>
      </p:pic>
    </p:spTree>
    <p:extLst>
      <p:ext uri="{BB962C8B-B14F-4D97-AF65-F5344CB8AC3E}">
        <p14:creationId xmlns:p14="http://schemas.microsoft.com/office/powerpoint/2010/main" xmlns="" val="29865864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909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638EC88-11EA-D109-60D7-4D5189F2946A}"/>
              </a:ext>
            </a:extLst>
          </p:cNvPr>
          <p:cNvSpPr txBox="1"/>
          <p:nvPr/>
        </p:nvSpPr>
        <p:spPr>
          <a:xfrm>
            <a:off x="2004744" y="611829"/>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SUMMARIZING LONGER ARGUMENTS</a:t>
            </a:r>
          </a:p>
        </p:txBody>
      </p:sp>
      <p:sp>
        <p:nvSpPr>
          <p:cNvPr id="7" name="TextBox 6">
            <a:extLst>
              <a:ext uri="{FF2B5EF4-FFF2-40B4-BE49-F238E27FC236}">
                <a16:creationId xmlns:a16="http://schemas.microsoft.com/office/drawing/2014/main" xmlns="" id="{CB76DD1B-4997-C324-76F0-3CCBCB5C7B3B}"/>
              </a:ext>
            </a:extLst>
          </p:cNvPr>
          <p:cNvSpPr txBox="1"/>
          <p:nvPr/>
        </p:nvSpPr>
        <p:spPr>
          <a:xfrm>
            <a:off x="520700" y="1699872"/>
            <a:ext cx="11277600"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 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41518"/>
            <a:ext cx="2954655" cy="1379622"/>
          </a:xfrm>
          <a:prstGeom prst="rect">
            <a:avLst/>
          </a:prstGeom>
        </p:spPr>
      </p:pic>
    </p:spTree>
    <p:extLst>
      <p:ext uri="{BB962C8B-B14F-4D97-AF65-F5344CB8AC3E}">
        <p14:creationId xmlns:p14="http://schemas.microsoft.com/office/powerpoint/2010/main" xmlns="" val="298731213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72794" y="15931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6122EF1-2A99-2936-A2AB-DD0AE89D9B7B}"/>
              </a:ext>
            </a:extLst>
          </p:cNvPr>
          <p:cNvSpPr txBox="1"/>
          <p:nvPr/>
        </p:nvSpPr>
        <p:spPr>
          <a:xfrm>
            <a:off x="2004744" y="611829"/>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SUMMARIZING LONGER ARGUMENTS</a:t>
            </a:r>
          </a:p>
        </p:txBody>
      </p:sp>
      <p:sp>
        <p:nvSpPr>
          <p:cNvPr id="7" name="TextBox 6">
            <a:extLst>
              <a:ext uri="{FF2B5EF4-FFF2-40B4-BE49-F238E27FC236}">
                <a16:creationId xmlns:a16="http://schemas.microsoft.com/office/drawing/2014/main" xmlns="" id="{86D6DC55-F7E5-7480-88F8-93391DAC2365}"/>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5247"/>
            <a:ext cx="2954655" cy="1379622"/>
          </a:xfrm>
          <a:prstGeom prst="rect">
            <a:avLst/>
          </a:prstGeom>
        </p:spPr>
      </p:pic>
    </p:spTree>
    <p:extLst>
      <p:ext uri="{BB962C8B-B14F-4D97-AF65-F5344CB8AC3E}">
        <p14:creationId xmlns:p14="http://schemas.microsoft.com/office/powerpoint/2010/main" xmlns="" val="184025102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7605B36-A390-93AD-35DD-99D34EEF00B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F624C9D9-92C7-04F8-B2B6-15ADFCA1D9D3}"/>
              </a:ext>
            </a:extLst>
          </p:cNvPr>
          <p:cNvSpPr txBox="1"/>
          <p:nvPr/>
        </p:nvSpPr>
        <p:spPr>
          <a:xfrm>
            <a:off x="566057" y="1857444"/>
            <a:ext cx="11488704"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xmlns="" val="23419166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9403" y="152282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0C3512C-559D-9B19-7C48-066EA57F5232}"/>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F0F6388B-3EAC-6FBC-F1FB-C6B3263DD08B}"/>
              </a:ext>
            </a:extLst>
          </p:cNvPr>
          <p:cNvSpPr txBox="1"/>
          <p:nvPr/>
        </p:nvSpPr>
        <p:spPr>
          <a:xfrm>
            <a:off x="838200" y="1585248"/>
            <a:ext cx="10795951" cy="4832092"/>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58790" y="171179"/>
            <a:ext cx="2954655" cy="1379622"/>
          </a:xfrm>
          <a:prstGeom prst="rect">
            <a:avLst/>
          </a:prstGeom>
        </p:spPr>
      </p:pic>
    </p:spTree>
    <p:extLst>
      <p:ext uri="{BB962C8B-B14F-4D97-AF65-F5344CB8AC3E}">
        <p14:creationId xmlns:p14="http://schemas.microsoft.com/office/powerpoint/2010/main" xmlns="" val="14254796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650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DB17A5C-1181-A040-E43D-666D03C63B45}"/>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AB7EDBAF-C65D-4170-686D-72EB014FD8F9}"/>
              </a:ext>
            </a:extLst>
          </p:cNvPr>
          <p:cNvSpPr txBox="1"/>
          <p:nvPr/>
        </p:nvSpPr>
        <p:spPr>
          <a:xfrm>
            <a:off x="609600" y="1696068"/>
            <a:ext cx="11155180"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607097" y="171179"/>
            <a:ext cx="2954655" cy="1379622"/>
          </a:xfrm>
          <a:prstGeom prst="rect">
            <a:avLst/>
          </a:prstGeom>
        </p:spPr>
      </p:pic>
    </p:spTree>
    <p:extLst>
      <p:ext uri="{BB962C8B-B14F-4D97-AF65-F5344CB8AC3E}">
        <p14:creationId xmlns:p14="http://schemas.microsoft.com/office/powerpoint/2010/main" xmlns="" val="87119850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2130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ACED40C-A312-AF67-23D3-2B2E4A32A918}"/>
              </a:ext>
            </a:extLst>
          </p:cNvPr>
          <p:cNvSpPr txBox="1"/>
          <p:nvPr/>
        </p:nvSpPr>
        <p:spPr>
          <a:xfrm>
            <a:off x="1961384" y="401632"/>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95F54DEC-5FB5-198A-B729-0701D6C40558}"/>
              </a:ext>
            </a:extLst>
          </p:cNvPr>
          <p:cNvSpPr txBox="1"/>
          <p:nvPr/>
        </p:nvSpPr>
        <p:spPr>
          <a:xfrm>
            <a:off x="539261" y="1828188"/>
            <a:ext cx="11307580"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58789" y="213382"/>
            <a:ext cx="2954655" cy="1379622"/>
          </a:xfrm>
          <a:prstGeom prst="rect">
            <a:avLst/>
          </a:prstGeom>
        </p:spPr>
      </p:pic>
    </p:spTree>
    <p:extLst>
      <p:ext uri="{BB962C8B-B14F-4D97-AF65-F5344CB8AC3E}">
        <p14:creationId xmlns:p14="http://schemas.microsoft.com/office/powerpoint/2010/main" xmlns="" val="281631529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065" y="155096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FF2F856-C265-A756-3DF4-E417E60A6810}"/>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8AEF6435-CD74-79DA-C535-BE1D77F0C401}"/>
              </a:ext>
            </a:extLst>
          </p:cNvPr>
          <p:cNvSpPr txBox="1"/>
          <p:nvPr/>
        </p:nvSpPr>
        <p:spPr>
          <a:xfrm>
            <a:off x="609600" y="1612985"/>
            <a:ext cx="11385327" cy="449353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43195" y="168812"/>
            <a:ext cx="2954655" cy="1379622"/>
          </a:xfrm>
          <a:prstGeom prst="rect">
            <a:avLst/>
          </a:prstGeom>
        </p:spPr>
      </p:pic>
    </p:spTree>
    <p:extLst>
      <p:ext uri="{BB962C8B-B14F-4D97-AF65-F5344CB8AC3E}">
        <p14:creationId xmlns:p14="http://schemas.microsoft.com/office/powerpoint/2010/main" xmlns="" val="23773464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63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974E7F1-4159-8CF8-F84F-B67EE2EE0847}"/>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FBFE3F97-6346-C10C-1AAE-0CE2F3F65E2A}"/>
              </a:ext>
            </a:extLst>
          </p:cNvPr>
          <p:cNvSpPr txBox="1"/>
          <p:nvPr/>
        </p:nvSpPr>
        <p:spPr>
          <a:xfrm>
            <a:off x="525193" y="1912594"/>
            <a:ext cx="11307580"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 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55992" y="185247"/>
            <a:ext cx="2954655" cy="1379622"/>
          </a:xfrm>
          <a:prstGeom prst="rect">
            <a:avLst/>
          </a:prstGeom>
        </p:spPr>
      </p:pic>
    </p:spTree>
    <p:extLst>
      <p:ext uri="{BB962C8B-B14F-4D97-AF65-F5344CB8AC3E}">
        <p14:creationId xmlns:p14="http://schemas.microsoft.com/office/powerpoint/2010/main" xmlns="" val="41691954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929" y="16072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F3F1CA1-F406-3ED4-0556-1090A4F60188}"/>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6E871314-986B-238C-8317-DD1AA1E560A3}"/>
              </a:ext>
            </a:extLst>
          </p:cNvPr>
          <p:cNvSpPr txBox="1"/>
          <p:nvPr/>
        </p:nvSpPr>
        <p:spPr>
          <a:xfrm>
            <a:off x="609600" y="2078056"/>
            <a:ext cx="11322338"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74383" y="171179"/>
            <a:ext cx="2954655" cy="1379622"/>
          </a:xfrm>
          <a:prstGeom prst="rect">
            <a:avLst/>
          </a:prstGeom>
        </p:spPr>
      </p:pic>
    </p:spTree>
    <p:extLst>
      <p:ext uri="{BB962C8B-B14F-4D97-AF65-F5344CB8AC3E}">
        <p14:creationId xmlns:p14="http://schemas.microsoft.com/office/powerpoint/2010/main" xmlns="" val="277187781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133" y="162130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416BCD4-D7DE-93C7-2C71-A7F5BF5CA981}"/>
              </a:ext>
            </a:extLst>
          </p:cNvPr>
          <p:cNvSpPr txBox="1"/>
          <p:nvPr/>
        </p:nvSpPr>
        <p:spPr>
          <a:xfrm>
            <a:off x="1713572" y="559697"/>
            <a:ext cx="8764856"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Summarizing Extended Arguments</a:t>
            </a:r>
          </a:p>
        </p:txBody>
      </p:sp>
      <p:sp>
        <p:nvSpPr>
          <p:cNvPr id="7" name="TextBox 6">
            <a:extLst>
              <a:ext uri="{FF2B5EF4-FFF2-40B4-BE49-F238E27FC236}">
                <a16:creationId xmlns:a16="http://schemas.microsoft.com/office/drawing/2014/main" xmlns="" id="{B18EF015-4530-78D4-3073-00F3E2A037F6}"/>
              </a:ext>
            </a:extLst>
          </p:cNvPr>
          <p:cNvSpPr txBox="1"/>
          <p:nvPr/>
        </p:nvSpPr>
        <p:spPr>
          <a:xfrm>
            <a:off x="762000" y="2215564"/>
            <a:ext cx="11042938"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41518"/>
            <a:ext cx="2954655" cy="1379622"/>
          </a:xfrm>
          <a:prstGeom prst="rect">
            <a:avLst/>
          </a:prstGeom>
        </p:spPr>
      </p:pic>
    </p:spTree>
    <p:extLst>
      <p:ext uri="{BB962C8B-B14F-4D97-AF65-F5344CB8AC3E}">
        <p14:creationId xmlns:p14="http://schemas.microsoft.com/office/powerpoint/2010/main" xmlns="" val="133842822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2282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991ED61-D946-DA16-896F-E4192DB400D3}"/>
              </a:ext>
            </a:extLst>
          </p:cNvPr>
          <p:cNvSpPr txBox="1"/>
          <p:nvPr/>
        </p:nvSpPr>
        <p:spPr>
          <a:xfrm>
            <a:off x="1929395" y="308311"/>
            <a:ext cx="8151445"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a:t>How to Standardize an Extended </a:t>
            </a:r>
            <a:endParaRPr lang="en-US" sz="32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dirty="0" smtClean="0"/>
              <a:t>Argument</a:t>
            </a:r>
            <a:endParaRPr lang="en-US" sz="3200" dirty="0"/>
          </a:p>
        </p:txBody>
      </p:sp>
      <p:sp>
        <p:nvSpPr>
          <p:cNvPr id="7" name="TextBox 6">
            <a:extLst>
              <a:ext uri="{FF2B5EF4-FFF2-40B4-BE49-F238E27FC236}">
                <a16:creationId xmlns:a16="http://schemas.microsoft.com/office/drawing/2014/main" xmlns="" id="{F32066FC-A638-BA87-0D76-13C0519DD759}"/>
              </a:ext>
            </a:extLst>
          </p:cNvPr>
          <p:cNvSpPr txBox="1"/>
          <p:nvPr/>
        </p:nvSpPr>
        <p:spPr>
          <a:xfrm>
            <a:off x="609600" y="1789874"/>
            <a:ext cx="11322338"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43196" y="0"/>
            <a:ext cx="2954655" cy="1379622"/>
          </a:xfrm>
          <a:prstGeom prst="rect">
            <a:avLst/>
          </a:prstGeom>
        </p:spPr>
      </p:pic>
    </p:spTree>
    <p:extLst>
      <p:ext uri="{BB962C8B-B14F-4D97-AF65-F5344CB8AC3E}">
        <p14:creationId xmlns:p14="http://schemas.microsoft.com/office/powerpoint/2010/main" xmlns="" val="17527160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689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96EF67C-A83F-83A7-6F71-6ED1EAC6C82B}"/>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xmlns="" id="{CDCBBCCA-136F-526E-D71D-EDC3F81FE35C}"/>
              </a:ext>
            </a:extLst>
          </p:cNvPr>
          <p:cNvSpPr txBox="1"/>
          <p:nvPr/>
        </p:nvSpPr>
        <p:spPr>
          <a:xfrm>
            <a:off x="511031" y="1859725"/>
            <a:ext cx="11169938"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5599159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38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329F9DE-FA15-966C-C03A-54F7C255DE26}"/>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xmlns="" id="{A2E1910A-67C7-87D9-718F-807E889E9926}"/>
              </a:ext>
            </a:extLst>
          </p:cNvPr>
          <p:cNvSpPr txBox="1"/>
          <p:nvPr/>
        </p:nvSpPr>
        <p:spPr>
          <a:xfrm>
            <a:off x="712265" y="2171378"/>
            <a:ext cx="11022535"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25316657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22827"/>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58DE50-C4B8-AEB2-E91D-7E852116B278}"/>
              </a:ext>
            </a:extLst>
          </p:cNvPr>
          <p:cNvSpPr txBox="1"/>
          <p:nvPr/>
        </p:nvSpPr>
        <p:spPr>
          <a:xfrm>
            <a:off x="1504184" y="537965"/>
            <a:ext cx="8764856"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t>
            </a:r>
            <a:endParaRPr lang="en-US" sz="28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smtClean="0"/>
              <a:t>Argument</a:t>
            </a:r>
            <a:endParaRPr lang="en-US" sz="2800" dirty="0"/>
          </a:p>
        </p:txBody>
      </p:sp>
      <p:sp>
        <p:nvSpPr>
          <p:cNvPr id="7" name="TextBox 6">
            <a:extLst>
              <a:ext uri="{FF2B5EF4-FFF2-40B4-BE49-F238E27FC236}">
                <a16:creationId xmlns:a16="http://schemas.microsoft.com/office/drawing/2014/main" xmlns="" id="{7197ECE6-F699-7BCF-267B-497C52729CBA}"/>
              </a:ext>
            </a:extLst>
          </p:cNvPr>
          <p:cNvSpPr txBox="1"/>
          <p:nvPr/>
        </p:nvSpPr>
        <p:spPr>
          <a:xfrm>
            <a:off x="441605" y="1611840"/>
            <a:ext cx="11293196"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r>
              <a:rPr lang="ar-SA" sz="2000" b="1" dirty="0"/>
              <a:t> </a:t>
            </a:r>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130311310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31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B822C96-4ED5-47D3-4574-E5743933E7E7}"/>
              </a:ext>
            </a:extLst>
          </p:cNvPr>
          <p:cNvSpPr txBox="1"/>
          <p:nvPr/>
        </p:nvSpPr>
        <p:spPr>
          <a:xfrm>
            <a:off x="1504184" y="537965"/>
            <a:ext cx="8764856"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t>
            </a:r>
            <a:endParaRPr lang="en-US" sz="28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smtClean="0"/>
              <a:t>Argument</a:t>
            </a:r>
            <a:endParaRPr lang="en-US" sz="2800" dirty="0"/>
          </a:p>
        </p:txBody>
      </p:sp>
      <p:sp>
        <p:nvSpPr>
          <p:cNvPr id="7" name="TextBox 6">
            <a:extLst>
              <a:ext uri="{FF2B5EF4-FFF2-40B4-BE49-F238E27FC236}">
                <a16:creationId xmlns:a16="http://schemas.microsoft.com/office/drawing/2014/main" xmlns="" id="{B3C8CE28-2701-7524-DE23-552DC2C66AB9}"/>
              </a:ext>
            </a:extLst>
          </p:cNvPr>
          <p:cNvSpPr txBox="1"/>
          <p:nvPr/>
        </p:nvSpPr>
        <p:spPr>
          <a:xfrm>
            <a:off x="441605" y="1611840"/>
            <a:ext cx="11293196"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 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1179"/>
            <a:ext cx="2954655" cy="1379622"/>
          </a:xfrm>
          <a:prstGeom prst="rect">
            <a:avLst/>
          </a:prstGeom>
        </p:spPr>
      </p:pic>
    </p:spTree>
    <p:extLst>
      <p:ext uri="{BB962C8B-B14F-4D97-AF65-F5344CB8AC3E}">
        <p14:creationId xmlns:p14="http://schemas.microsoft.com/office/powerpoint/2010/main" xmlns="" val="22101253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4997" y="159316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3C4DE79-50E9-5CEA-6A59-D3DBF0F97C06}"/>
              </a:ext>
            </a:extLst>
          </p:cNvPr>
          <p:cNvSpPr txBox="1"/>
          <p:nvPr/>
        </p:nvSpPr>
        <p:spPr>
          <a:xfrm>
            <a:off x="1777072" y="676303"/>
            <a:ext cx="8764856"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t>
            </a:r>
            <a:endParaRPr lang="en-US" sz="28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smtClean="0"/>
              <a:t>Argument</a:t>
            </a:r>
            <a:endParaRPr lang="en-US" sz="2800" dirty="0"/>
          </a:p>
        </p:txBody>
      </p:sp>
      <p:sp>
        <p:nvSpPr>
          <p:cNvPr id="7" name="TextBox 6">
            <a:extLst>
              <a:ext uri="{FF2B5EF4-FFF2-40B4-BE49-F238E27FC236}">
                <a16:creationId xmlns:a16="http://schemas.microsoft.com/office/drawing/2014/main" xmlns="" id="{E2957490-1DB7-5E32-5114-231F0D5FC761}"/>
              </a:ext>
            </a:extLst>
          </p:cNvPr>
          <p:cNvSpPr txBox="1"/>
          <p:nvPr/>
        </p:nvSpPr>
        <p:spPr>
          <a:xfrm>
            <a:off x="609600" y="1936886"/>
            <a:ext cx="11234475"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41518"/>
            <a:ext cx="2954655" cy="1379622"/>
          </a:xfrm>
          <a:prstGeom prst="rect">
            <a:avLst/>
          </a:prstGeom>
        </p:spPr>
      </p:pic>
    </p:spTree>
    <p:extLst>
      <p:ext uri="{BB962C8B-B14F-4D97-AF65-F5344CB8AC3E}">
        <p14:creationId xmlns:p14="http://schemas.microsoft.com/office/powerpoint/2010/main" xmlns="" val="355750595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8C6F6B0-3ADB-55FB-E03D-8F2B6DA7C0EE}"/>
              </a:ext>
            </a:extLst>
          </p:cNvPr>
          <p:cNvSpPr txBox="1"/>
          <p:nvPr/>
        </p:nvSpPr>
        <p:spPr>
          <a:xfrm>
            <a:off x="1961384" y="678630"/>
            <a:ext cx="8238530"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t>
            </a:r>
            <a:endParaRPr lang="en-US" sz="2800"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smtClean="0"/>
              <a:t>Argument</a:t>
            </a:r>
            <a:endParaRPr lang="en-US" sz="2800" dirty="0"/>
          </a:p>
        </p:txBody>
      </p:sp>
      <p:sp>
        <p:nvSpPr>
          <p:cNvPr id="7" name="TextBox 6">
            <a:extLst>
              <a:ext uri="{FF2B5EF4-FFF2-40B4-BE49-F238E27FC236}">
                <a16:creationId xmlns:a16="http://schemas.microsoft.com/office/drawing/2014/main" xmlns="" id="{38782CA7-DF71-2E86-6D45-89082795DC33}"/>
              </a:ext>
            </a:extLst>
          </p:cNvPr>
          <p:cNvSpPr txBox="1"/>
          <p:nvPr/>
        </p:nvSpPr>
        <p:spPr>
          <a:xfrm>
            <a:off x="273596" y="15649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pic>
        <p:nvPicPr>
          <p:cNvPr id="10"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5247"/>
            <a:ext cx="2954655" cy="1379622"/>
          </a:xfrm>
          <a:prstGeom prst="rect">
            <a:avLst/>
          </a:prstGeom>
        </p:spPr>
      </p:pic>
    </p:spTree>
    <p:extLst>
      <p:ext uri="{BB962C8B-B14F-4D97-AF65-F5344CB8AC3E}">
        <p14:creationId xmlns:p14="http://schemas.microsoft.com/office/powerpoint/2010/main" xmlns="" val="229591583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4997" y="153689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4D4058A-BE93-9C16-D102-8F3C31FF82D4}"/>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AEA41D7B-9217-83F3-B514-05812FA82858}"/>
              </a:ext>
            </a:extLst>
          </p:cNvPr>
          <p:cNvSpPr txBox="1"/>
          <p:nvPr/>
        </p:nvSpPr>
        <p:spPr>
          <a:xfrm>
            <a:off x="623667" y="1526896"/>
            <a:ext cx="11143785"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pic>
        <p:nvPicPr>
          <p:cNvPr id="12"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01247" y="225083"/>
            <a:ext cx="2954655" cy="1379622"/>
          </a:xfrm>
          <a:prstGeom prst="rect">
            <a:avLst/>
          </a:prstGeom>
        </p:spPr>
      </p:pic>
    </p:spTree>
    <p:extLst>
      <p:ext uri="{BB962C8B-B14F-4D97-AF65-F5344CB8AC3E}">
        <p14:creationId xmlns:p14="http://schemas.microsoft.com/office/powerpoint/2010/main" xmlns="" val="412680350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267" y="1536894"/>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1807629-5397-FF76-3655-BFA585AD5666}"/>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9DE96223-5BF2-D6D3-19D9-6519EDAE95B8}"/>
              </a:ext>
            </a:extLst>
          </p:cNvPr>
          <p:cNvSpPr txBox="1"/>
          <p:nvPr/>
        </p:nvSpPr>
        <p:spPr>
          <a:xfrm>
            <a:off x="581464" y="1540963"/>
            <a:ext cx="11143785"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84126" y="213382"/>
            <a:ext cx="2954655" cy="1379622"/>
          </a:xfrm>
          <a:prstGeom prst="rect">
            <a:avLst/>
          </a:prstGeom>
        </p:spPr>
      </p:pic>
    </p:spTree>
    <p:extLst>
      <p:ext uri="{BB962C8B-B14F-4D97-AF65-F5344CB8AC3E}">
        <p14:creationId xmlns:p14="http://schemas.microsoft.com/office/powerpoint/2010/main" xmlns="" val="18911234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064"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B15169C-F7BD-B885-2A14-12B9ECE6453A}"/>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F845EA92-64F5-75D8-BC3C-5CD899CE1650}"/>
              </a:ext>
            </a:extLst>
          </p:cNvPr>
          <p:cNvSpPr txBox="1"/>
          <p:nvPr/>
        </p:nvSpPr>
        <p:spPr>
          <a:xfrm>
            <a:off x="739482" y="1825625"/>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71585" y="213383"/>
            <a:ext cx="2954655" cy="1379622"/>
          </a:xfrm>
          <a:prstGeom prst="rect">
            <a:avLst/>
          </a:prstGeom>
        </p:spPr>
      </p:pic>
    </p:spTree>
    <p:extLst>
      <p:ext uri="{BB962C8B-B14F-4D97-AF65-F5344CB8AC3E}">
        <p14:creationId xmlns:p14="http://schemas.microsoft.com/office/powerpoint/2010/main" xmlns="" val="42610780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267" y="152282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B1F2554-9CBB-AA50-745D-DE46FDB88998}"/>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684E5EB8-E7B7-C57C-9406-313CFE978C86}"/>
              </a:ext>
            </a:extLst>
          </p:cNvPr>
          <p:cNvSpPr txBox="1"/>
          <p:nvPr/>
        </p:nvSpPr>
        <p:spPr>
          <a:xfrm>
            <a:off x="609600" y="1795145"/>
            <a:ext cx="10991385"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84126" y="171180"/>
            <a:ext cx="2954655" cy="1379622"/>
          </a:xfrm>
          <a:prstGeom prst="rect">
            <a:avLst/>
          </a:prstGeom>
        </p:spPr>
      </p:pic>
    </p:spTree>
    <p:extLst>
      <p:ext uri="{BB962C8B-B14F-4D97-AF65-F5344CB8AC3E}">
        <p14:creationId xmlns:p14="http://schemas.microsoft.com/office/powerpoint/2010/main" xmlns="" val="378012310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72794" y="157909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72CFBC6-EBB5-E094-9340-C0EF5AD3A01C}"/>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004A6509-DB6F-5BA3-A01A-C9FDA9F7D06A}"/>
              </a:ext>
            </a:extLst>
          </p:cNvPr>
          <p:cNvSpPr txBox="1"/>
          <p:nvPr/>
        </p:nvSpPr>
        <p:spPr>
          <a:xfrm>
            <a:off x="609599" y="2018652"/>
            <a:ext cx="11143785"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41924" y="199315"/>
            <a:ext cx="2954655" cy="1379622"/>
          </a:xfrm>
          <a:prstGeom prst="rect">
            <a:avLst/>
          </a:prstGeom>
        </p:spPr>
      </p:pic>
    </p:spTree>
    <p:extLst>
      <p:ext uri="{BB962C8B-B14F-4D97-AF65-F5344CB8AC3E}">
        <p14:creationId xmlns:p14="http://schemas.microsoft.com/office/powerpoint/2010/main" xmlns="" val="14839787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378317" y="1579905"/>
            <a:ext cx="9473666" cy="4142390"/>
          </a:xfrm>
          <a:prstGeom prst="rect">
            <a:avLst/>
          </a:prstGeom>
          <a:blipFill dpi="0" rotWithShape="1">
            <a:blip r:embed="rId5" cstate="print"/>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98194" y="0"/>
            <a:ext cx="2954655" cy="1379622"/>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5D7BF6-5008-4649-A33D-27F2AF8517D1}">
  <ds:schemaRefs>
    <ds:schemaRef ds:uri="http://schemas.microsoft.com/sharepoint/v3/contenttype/forms"/>
  </ds:schemaRefs>
</ds:datastoreItem>
</file>

<file path=customXml/itemProps2.xml><?xml version="1.0" encoding="utf-8"?>
<ds:datastoreItem xmlns:ds="http://schemas.openxmlformats.org/officeDocument/2006/customXml" ds:itemID="{8CB4E870-CB31-4404-8CC1-F45F0D8303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3400</TotalTime>
  <Words>4134</Words>
  <Application>Microsoft Office PowerPoint</Application>
  <PresentationFormat>Custom</PresentationFormat>
  <Paragraphs>403</Paragraphs>
  <Slides>51</Slides>
  <Notes>2</Notes>
  <HiddenSlides>0</HiddenSlides>
  <MMClips>0</MMClips>
  <ScaleCrop>false</ScaleCrop>
  <HeadingPairs>
    <vt:vector size="4" baseType="variant">
      <vt:variant>
        <vt:lpstr>Theme</vt:lpstr>
      </vt:variant>
      <vt:variant>
        <vt:i4>2</vt:i4>
      </vt:variant>
      <vt:variant>
        <vt:lpstr>Slide Titles</vt:lpstr>
      </vt:variant>
      <vt:variant>
        <vt:i4>51</vt:i4>
      </vt:variant>
    </vt:vector>
  </HeadingPairs>
  <TitlesOfParts>
    <vt:vector size="53" baseType="lpstr">
      <vt:lpstr>Office Theme</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19</cp:revision>
  <dcterms:created xsi:type="dcterms:W3CDTF">2022-02-19T09:56:15Z</dcterms:created>
  <dcterms:modified xsi:type="dcterms:W3CDTF">2024-06-05T19:45:43Z</dcterms:modified>
</cp:coreProperties>
</file>