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77" r:id="rId3"/>
    <p:sldId id="259" r:id="rId4"/>
    <p:sldId id="260" r:id="rId5"/>
    <p:sldId id="261" r:id="rId6"/>
    <p:sldId id="262" r:id="rId7"/>
    <p:sldId id="263" r:id="rId8"/>
    <p:sldId id="298" r:id="rId9"/>
    <p:sldId id="299" r:id="rId10"/>
    <p:sldId id="264" r:id="rId11"/>
    <p:sldId id="265" r:id="rId12"/>
    <p:sldId id="266" r:id="rId13"/>
    <p:sldId id="267" r:id="rId14"/>
    <p:sldId id="268" r:id="rId15"/>
    <p:sldId id="278" r:id="rId16"/>
    <p:sldId id="279" r:id="rId17"/>
    <p:sldId id="280" r:id="rId18"/>
    <p:sldId id="296" r:id="rId19"/>
    <p:sldId id="281" r:id="rId20"/>
    <p:sldId id="297" r:id="rId21"/>
    <p:sldId id="282" r:id="rId22"/>
    <p:sldId id="300" r:id="rId23"/>
    <p:sldId id="283" r:id="rId24"/>
    <p:sldId id="301" r:id="rId25"/>
    <p:sldId id="284" r:id="rId26"/>
    <p:sldId id="285" r:id="rId27"/>
    <p:sldId id="302" r:id="rId28"/>
    <p:sldId id="287" r:id="rId29"/>
    <p:sldId id="288" r:id="rId30"/>
    <p:sldId id="303" r:id="rId31"/>
    <p:sldId id="289" r:id="rId32"/>
    <p:sldId id="304" r:id="rId33"/>
    <p:sldId id="306" r:id="rId34"/>
    <p:sldId id="290" r:id="rId35"/>
    <p:sldId id="291" r:id="rId36"/>
    <p:sldId id="30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68" d="100"/>
          <a:sy n="68" d="100"/>
        </p:scale>
        <p:origin x="72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7/15/2022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74539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3554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27241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66687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1962897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2834746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3967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402525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a16="http://schemas.microsoft.com/office/drawing/2014/main" id="{22040A97-564E-5FC5-5C6E-FF4D4E60E679}"/>
              </a:ext>
            </a:extLst>
          </p:cNvPr>
          <p:cNvGraphicFramePr>
            <a:graphicFrameLocks noChangeAspect="1"/>
          </p:cNvGraphicFramePr>
          <p:nvPr>
            <p:extLst>
              <p:ext uri="{D42A27DB-BD31-4B8C-83A1-F6EECF244321}">
                <p14:modId xmlns:p14="http://schemas.microsoft.com/office/powerpoint/2010/main" val="3779148833"/>
              </p:ext>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name="Photo Editor Photo" r:id="rId6" imgW="7838095" imgH="2085714" progId="MSPhotoEd.3">
                  <p:embed/>
                </p:oleObj>
              </mc:Choice>
              <mc:Fallback>
                <p:oleObj name="Photo Editor Photo" r:id="rId6" imgW="7838095" imgH="2085714" progId="MSPhotoEd.3">
                  <p:embed/>
                  <p:pic>
                    <p:nvPicPr>
                      <p:cNvPr id="22535" name="Object 2">
                        <a:extLst>
                          <a:ext uri="{FF2B5EF4-FFF2-40B4-BE49-F238E27FC236}">
                            <a16:creationId xmlns:a16="http://schemas.microsoft.com/office/drawing/2014/main" id="{AE8B3AA2-2CC2-2E5D-0023-9221A8E8FC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869495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2568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993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a16="http://schemas.microsoft.com/office/drawing/2014/main" id="{83A4B1C7-4C11-E9CE-DE61-B7D66FAE86B4}"/>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2518920" y="1717091"/>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710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80692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86405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1464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843985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09788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9674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71487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2849793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3617009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a16="http://schemas.microsoft.com/office/drawing/2014/main" id="{AE704C6E-12C6-B2EE-69F3-A5BFE59E06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8726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88739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996845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37577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170932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08508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57784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07312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534059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42283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83602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45254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5063</TotalTime>
  <Words>1827</Words>
  <Application>Microsoft Office PowerPoint</Application>
  <PresentationFormat>Widescreen</PresentationFormat>
  <Paragraphs>254</Paragraphs>
  <Slides>36</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5" baseType="lpstr">
      <vt:lpstr>Arial</vt:lpstr>
      <vt:lpstr>Arial</vt:lpstr>
      <vt:lpstr>Calibri</vt:lpstr>
      <vt:lpstr>Calibri Light</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226</cp:revision>
  <dcterms:created xsi:type="dcterms:W3CDTF">2022-05-27T10:44:51Z</dcterms:created>
  <dcterms:modified xsi:type="dcterms:W3CDTF">2022-07-15T17:41:17Z</dcterms:modified>
</cp:coreProperties>
</file>