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1" r:id="rId46"/>
    <p:sldId id="302" r:id="rId47"/>
    <p:sldId id="303" r:id="rId48"/>
    <p:sldId id="304" r:id="rId49"/>
    <p:sldId id="305" r:id="rId50"/>
    <p:sldId id="306" r:id="rId51"/>
    <p:sldId id="307" r:id="rId52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68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23CAC-C9A4-4829-B007-99CB4EE5F025}" type="datetimeFigureOut">
              <a:rPr lang="ar-EG" smtClean="0"/>
              <a:t>13/06/1447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CE5E0-C7DE-4C7F-9EE3-356AE08AAE0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010758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023CAC-C9A4-4829-B007-99CB4EE5F025}" type="datetimeFigureOut">
              <a:rPr lang="ar-EG" smtClean="0"/>
              <a:t>13/06/1447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9CE5E0-C7DE-4C7F-9EE3-356AE08AAE0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412921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6403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9046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Learning Objectives: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6166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7860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8624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6577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9994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6768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6068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9877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4854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6365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8520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2590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6185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1219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8710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4165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9862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4256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923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11660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13341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1101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0216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26989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26959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46328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84250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87482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21043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86283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90050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81551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04253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69993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18532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29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68247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66565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3383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68483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64198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19901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28027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30818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5596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71617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08540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74282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4082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3</Words>
  <Application>Microsoft Office PowerPoint</Application>
  <PresentationFormat>Widescreen</PresentationFormat>
  <Paragraphs>1</Paragraphs>
  <Slides>51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6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Learning Objectives: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2</cp:revision>
  <dcterms:created xsi:type="dcterms:W3CDTF">2025-11-28T13:26:22Z</dcterms:created>
  <dcterms:modified xsi:type="dcterms:W3CDTF">2025-12-03T12:27:59Z</dcterms:modified>
</cp:coreProperties>
</file>