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diagrams/data1.xml" ContentType="application/vnd.openxmlformats-officedocument.drawingml.diagramData+xml"/>
  <Override PartName="/ppt/diagrams/data2.xml" ContentType="application/vnd.openxmlformats-officedocument.drawingml.diagramData+xml"/>
  <Override PartName="/ppt/presentation.xml" ContentType="application/vnd.openxmlformats-officedocument.presentationml.presentation.main+xml"/>
  <Override PartName="/ppt/slides/slide41.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7.xml" ContentType="application/vnd.openxmlformats-officedocument.presentationml.slide+xml"/>
  <Override PartName="/ppt/slides/slide45.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4.xml" ContentType="application/vnd.openxmlformats-officedocument.presentationml.slide+xml"/>
  <Override PartName="/ppt/slides/slide43.xml" ContentType="application/vnd.openxmlformats-officedocument.presentationml.slide+xml"/>
  <Override PartName="/ppt/slides/slide42.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34.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7.xml" ContentType="application/vnd.openxmlformats-officedocument.presentationml.slide+xml"/>
  <Override PartName="/ppt/slides/slide6.xml" ContentType="application/vnd.openxmlformats-officedocument.presentationml.slide+xml"/>
  <Override PartName="/ppt/slides/slide5.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40.xml" ContentType="application/vnd.openxmlformats-officedocument.presentationml.slide+xml"/>
  <Override PartName="/ppt/slides/slide4.xml" ContentType="application/vnd.openxmlformats-officedocument.presentationml.slide+xml"/>
  <Override PartName="/ppt/slides/slide3.xml" ContentType="application/vnd.openxmlformats-officedocument.presentationml.slide+xml"/>
  <Override PartName="/ppt/slideMasters/slideMaster2.xml" ContentType="application/vnd.openxmlformats-officedocument.presentationml.slideMaster+xml"/>
  <Override PartName="/ppt/slideMasters/slideMaster1.xml" ContentType="application/vnd.openxmlformats-officedocument.presentationml.slideMaster+xml"/>
  <Override PartName="/ppt/slideLayouts/slideLayout22.xml" ContentType="application/vnd.openxmlformats-officedocument.presentationml.slideLayout+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30.xml" ContentType="application/vnd.openxmlformats-officedocument.presentationml.slideLayout+xml"/>
  <Override PartName="/ppt/slideLayouts/slideLayout29.xml" ContentType="application/vnd.openxmlformats-officedocument.presentationml.slideLayout+xml"/>
  <Override PartName="/ppt/slideLayouts/slideLayout28.xml" ContentType="application/vnd.openxmlformats-officedocument.presentationml.slideLayout+xml"/>
  <Override PartName="/ppt/slideLayouts/slideLayout27.xml" ContentType="application/vnd.openxmlformats-officedocument.presentationml.slideLayout+xml"/>
  <Override PartName="/ppt/slideLayouts/slideLayout26.xml" ContentType="application/vnd.openxmlformats-officedocument.presentationml.slideLayout+xml"/>
  <Override PartName="/ppt/slideLayouts/slideLayout16.xml" ContentType="application/vnd.openxmlformats-officedocument.presentationml.slideLayout+xml"/>
  <Override PartName="/ppt/slideLayouts/slideLayout15.xml" ContentType="application/vnd.openxmlformats-officedocument.presentationml.slideLayout+xml"/>
  <Override PartName="/ppt/slideLayouts/slideLayout14.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1.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colors2.xml" ContentType="application/vnd.openxmlformats-officedocument.drawingml.diagramColors+xml"/>
  <Override PartName="/ppt/diagrams/quickStyle2.xml" ContentType="application/vnd.openxmlformats-officedocument.drawingml.diagramStyle+xml"/>
  <Override PartName="/ppt/diagrams/drawing2.xml" ContentType="application/vnd.ms-office.drawingml.diagramDrawing+xml"/>
  <Override PartName="/ppt/theme/theme1.xml" ContentType="application/vnd.openxmlformats-officedocument.theme+xml"/>
  <Override PartName="/ppt/notesMasters/notesMaster1.xml" ContentType="application/vnd.openxmlformats-officedocument.presentationml.notesMaster+xml"/>
  <Override PartName="/ppt/theme/theme3.xml" ContentType="application/vnd.openxmlformats-officedocument.theme+xml"/>
  <Override PartName="/ppt/diagrams/layout2.xml" ContentType="application/vnd.openxmlformats-officedocument.drawingml.diagramLayout+xml"/>
  <Override PartName="/ppt/theme/theme2.xml" ContentType="application/vnd.openxmlformats-officedocument.theme+xml"/>
  <Override PartName="/ppt/diagrams/drawing1.xml" ContentType="application/vnd.ms-office.drawingml.diagramDrawing+xml"/>
  <Override PartName="/ppt/diagrams/colors1.xml" ContentType="application/vnd.openxmlformats-officedocument.drawingml.diagramColors+xml"/>
  <Override PartName="/ppt/diagrams/layout1.xml" ContentType="application/vnd.openxmlformats-officedocument.drawingml.diagramLayout+xml"/>
  <Override PartName="/ppt/diagrams/quickStyle1.xml" ContentType="application/vnd.openxmlformats-officedocument.drawingml.diagramStyl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701" r:id="rId2"/>
  </p:sldMasterIdLst>
  <p:notesMasterIdLst>
    <p:notesMasterId r:id="rId48"/>
  </p:notesMasterIdLst>
  <p:sldIdLst>
    <p:sldId id="605" r:id="rId3"/>
    <p:sldId id="535" r:id="rId4"/>
    <p:sldId id="534" r:id="rId5"/>
    <p:sldId id="573" r:id="rId6"/>
    <p:sldId id="536" r:id="rId7"/>
    <p:sldId id="574" r:id="rId8"/>
    <p:sldId id="575" r:id="rId9"/>
    <p:sldId id="576" r:id="rId10"/>
    <p:sldId id="577" r:id="rId11"/>
    <p:sldId id="578" r:id="rId12"/>
    <p:sldId id="580" r:id="rId13"/>
    <p:sldId id="579" r:id="rId14"/>
    <p:sldId id="581" r:id="rId15"/>
    <p:sldId id="582" r:id="rId16"/>
    <p:sldId id="584" r:id="rId17"/>
    <p:sldId id="583" r:id="rId18"/>
    <p:sldId id="585" r:id="rId19"/>
    <p:sldId id="586" r:id="rId20"/>
    <p:sldId id="588" r:id="rId21"/>
    <p:sldId id="587" r:id="rId22"/>
    <p:sldId id="589" r:id="rId23"/>
    <p:sldId id="590" r:id="rId24"/>
    <p:sldId id="591" r:id="rId25"/>
    <p:sldId id="592" r:id="rId26"/>
    <p:sldId id="594" r:id="rId27"/>
    <p:sldId id="593" r:id="rId28"/>
    <p:sldId id="595" r:id="rId29"/>
    <p:sldId id="596" r:id="rId30"/>
    <p:sldId id="597" r:id="rId31"/>
    <p:sldId id="598" r:id="rId32"/>
    <p:sldId id="599" r:id="rId33"/>
    <p:sldId id="565" r:id="rId34"/>
    <p:sldId id="566" r:id="rId35"/>
    <p:sldId id="600" r:id="rId36"/>
    <p:sldId id="601" r:id="rId37"/>
    <p:sldId id="602" r:id="rId38"/>
    <p:sldId id="603" r:id="rId39"/>
    <p:sldId id="604" r:id="rId40"/>
    <p:sldId id="606" r:id="rId41"/>
    <p:sldId id="607" r:id="rId42"/>
    <p:sldId id="608" r:id="rId43"/>
    <p:sldId id="609" r:id="rId44"/>
    <p:sldId id="610" r:id="rId45"/>
    <p:sldId id="611" r:id="rId46"/>
    <p:sldId id="537"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05"/>
            <p14:sldId id="535"/>
            <p14:sldId id="534"/>
            <p14:sldId id="573"/>
            <p14:sldId id="536"/>
            <p14:sldId id="574"/>
            <p14:sldId id="575"/>
            <p14:sldId id="576"/>
            <p14:sldId id="577"/>
            <p14:sldId id="578"/>
            <p14:sldId id="580"/>
            <p14:sldId id="579"/>
            <p14:sldId id="581"/>
            <p14:sldId id="582"/>
            <p14:sldId id="584"/>
            <p14:sldId id="583"/>
            <p14:sldId id="585"/>
            <p14:sldId id="586"/>
            <p14:sldId id="588"/>
            <p14:sldId id="587"/>
            <p14:sldId id="589"/>
            <p14:sldId id="590"/>
            <p14:sldId id="591"/>
            <p14:sldId id="592"/>
            <p14:sldId id="594"/>
            <p14:sldId id="593"/>
            <p14:sldId id="595"/>
            <p14:sldId id="596"/>
            <p14:sldId id="597"/>
            <p14:sldId id="598"/>
            <p14:sldId id="599"/>
            <p14:sldId id="565"/>
            <p14:sldId id="566"/>
            <p14:sldId id="600"/>
            <p14:sldId id="601"/>
            <p14:sldId id="602"/>
            <p14:sldId id="603"/>
            <p14:sldId id="604"/>
            <p14:sldId id="606"/>
            <p14:sldId id="607"/>
            <p14:sldId id="608"/>
            <p14:sldId id="609"/>
            <p14:sldId id="610"/>
            <p14:sldId id="611"/>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4" d="100"/>
          <a:sy n="64" d="100"/>
        </p:scale>
        <p:origin x="95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1">
  <dgm:title val=""/>
  <dgm:desc val=""/>
  <dgm:catLst>
    <dgm:cat type="accent1" pri="11100"/>
  </dgm:catLst>
  <dgm:styleLbl name="node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1">
        <a:shade val="80000"/>
      </a:schemeClr>
    </dgm:linClrLst>
    <dgm:effectClrLst/>
    <dgm:txLinClrLst/>
    <dgm:txFillClrLst/>
    <dgm:txEffectClrLst/>
  </dgm:styleLbl>
  <dgm:styleLbl name="node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f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align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bgImgPlace1">
    <dgm:fillClrLst meth="repeat">
      <a:schemeClr val="accent1">
        <a:tint val="40000"/>
      </a:schemeClr>
    </dgm:fillClrLst>
    <dgm:linClrLst meth="repeat">
      <a:schemeClr val="accent1">
        <a:shade val="80000"/>
      </a:schemeClr>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meth="repeat">
      <a:schemeClr val="dk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1">
        <a:shade val="80000"/>
      </a:schemeClr>
    </dgm:linClrLst>
    <dgm:effectClrLst/>
    <dgm:txLinClrLst/>
    <dgm:txFillClrLst meth="repeat">
      <a:schemeClr val="dk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dgm:txEffectClrLst/>
  </dgm:styleLbl>
  <dgm:styleLbl name="parChTrans2D2">
    <dgm:fillClrLst meth="repeat">
      <a:schemeClr val="accent1"/>
    </dgm:fillClrLst>
    <dgm:linClrLst meth="repeat">
      <a:schemeClr val="accent1"/>
    </dgm:linClrLst>
    <dgm:effectClrLst/>
    <dgm:txLinClrLst/>
    <dgm:txFillClrLst/>
    <dgm:txEffectClrLst/>
  </dgm:styleLbl>
  <dgm:styleLbl name="parChTrans2D3">
    <dgm:fillClrLst meth="repeat">
      <a:schemeClr val="accent1"/>
    </dgm:fillClrLst>
    <dgm:linClrLst meth="repeat">
      <a:schemeClr val="accent1"/>
    </dgm:linClrLst>
    <dgm:effectClrLst/>
    <dgm:txLinClrLst/>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conF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align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trAlignAcc1">
    <dgm:fillClrLst meth="repeat">
      <a:schemeClr val="accent1">
        <a:alpha val="40000"/>
        <a:tint val="40000"/>
      </a:schemeClr>
    </dgm:fillClrLst>
    <dgm:linClrLst meth="repeat">
      <a:schemeClr val="accent1"/>
    </dgm:linClrLst>
    <dgm:effectClrLst/>
    <dgm:txLinClrLst/>
    <dgm:txFillClrLst meth="repeat">
      <a:schemeClr val="dk1"/>
    </dgm:txFillClrLst>
    <dgm:txEffectClrLst/>
  </dgm:styleLbl>
  <dgm:styleLbl name="bgAcc1">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1">
        <a:alpha val="90000"/>
      </a:schemeClr>
    </dgm:linClrLst>
    <dgm:effectClrLst/>
    <dgm:txLinClrLst/>
    <dgm:txFillClrLst meth="repeat">
      <a:schemeClr val="dk1"/>
    </dgm:txFillClrLst>
    <dgm:txEffectClrLst/>
  </dgm:styleLbl>
  <dgm:styleLbl name="fgAcc0">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2">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3">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fgAcc4">
    <dgm:fillClrLst meth="repeat">
      <a:schemeClr val="accent1">
        <a:alpha val="90000"/>
        <a:tint val="4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CD62992-0E29-4F63-A3A2-482C3609432F}" type="doc">
      <dgm:prSet loTypeId="urn:microsoft.com/office/officeart/2008/layout/HorizontalMultiLevelHierarchy" loCatId="hierarchy" qsTypeId="urn:microsoft.com/office/officeart/2005/8/quickstyle/simple3" qsCatId="simple" csTypeId="urn:microsoft.com/office/officeart/2005/8/colors/accent1_1" csCatId="accent1" phldr="1"/>
      <dgm:spPr/>
      <dgm:t>
        <a:bodyPr/>
        <a:lstStyle/>
        <a:p>
          <a:endParaRPr lang="en-US"/>
        </a:p>
      </dgm:t>
    </dgm:pt>
    <dgm:pt modelId="{59B42C74-5D40-4901-BC8A-32E92C1A5241}">
      <dgm:prSet phldrT="[Text]" custT="1"/>
      <dgm:spPr/>
      <dgm:t>
        <a:bodyPr/>
        <a:lstStyle/>
        <a:p>
          <a:r>
            <a:rPr lang="en-US" sz="3600" b="1" dirty="0">
              <a:latin typeface="Times New Roman" pitchFamily="18" charset="0"/>
              <a:cs typeface="Times New Roman" pitchFamily="18" charset="0"/>
            </a:rPr>
            <a:t>Feasibility study</a:t>
          </a:r>
          <a:endParaRPr lang="en-US" sz="3600" b="1" dirty="0"/>
        </a:p>
      </dgm:t>
    </dgm:pt>
    <dgm:pt modelId="{117B5E4B-9B86-4E9D-8CBF-2442BA475204}" type="parTrans" cxnId="{3DF54A5A-A0B6-4961-A35E-68F59E0D3DE2}">
      <dgm:prSet/>
      <dgm:spPr/>
      <dgm:t>
        <a:bodyPr/>
        <a:lstStyle/>
        <a:p>
          <a:endParaRPr lang="en-US"/>
        </a:p>
      </dgm:t>
    </dgm:pt>
    <dgm:pt modelId="{1E992417-6DD9-410B-A819-1C887BAD3DA8}" type="sibTrans" cxnId="{3DF54A5A-A0B6-4961-A35E-68F59E0D3DE2}">
      <dgm:prSet/>
      <dgm:spPr/>
      <dgm:t>
        <a:bodyPr/>
        <a:lstStyle/>
        <a:p>
          <a:endParaRPr lang="en-US"/>
        </a:p>
      </dgm:t>
    </dgm:pt>
    <dgm:pt modelId="{100D3F8D-C795-4E69-8A05-4D4A100DF1D7}">
      <dgm:prSet phldrT="[Text]" custT="1"/>
      <dgm:spPr/>
      <dgm:t>
        <a:bodyPr/>
        <a:lstStyle/>
        <a:p>
          <a:r>
            <a:rPr lang="en-US" sz="2000" b="1" dirty="0"/>
            <a:t>Market Feasibility</a:t>
          </a:r>
        </a:p>
      </dgm:t>
    </dgm:pt>
    <dgm:pt modelId="{2A2F7378-651C-4493-917B-F8C26619846D}" type="parTrans" cxnId="{BE824569-9C6E-43A3-AB6D-594A5DBFF011}">
      <dgm:prSet/>
      <dgm:spPr/>
      <dgm:t>
        <a:bodyPr/>
        <a:lstStyle/>
        <a:p>
          <a:endParaRPr lang="en-US"/>
        </a:p>
      </dgm:t>
    </dgm:pt>
    <dgm:pt modelId="{C8DBA2A9-41F4-4F30-803D-0CF8EDBCDFAA}" type="sibTrans" cxnId="{BE824569-9C6E-43A3-AB6D-594A5DBFF011}">
      <dgm:prSet/>
      <dgm:spPr/>
      <dgm:t>
        <a:bodyPr/>
        <a:lstStyle/>
        <a:p>
          <a:endParaRPr lang="en-US"/>
        </a:p>
      </dgm:t>
    </dgm:pt>
    <dgm:pt modelId="{C1C7ECE4-B8B1-421C-AE1D-AD834212CFC4}">
      <dgm:prSet custT="1"/>
      <dgm:spPr/>
      <dgm:t>
        <a:bodyPr/>
        <a:lstStyle/>
        <a:p>
          <a:r>
            <a:rPr lang="en-US" sz="2000" b="1" dirty="0"/>
            <a:t>Technical Feasibility</a:t>
          </a:r>
          <a:endParaRPr lang="en-US" sz="2000" dirty="0"/>
        </a:p>
      </dgm:t>
    </dgm:pt>
    <dgm:pt modelId="{39D15AF4-F485-4BA8-B6CC-40D838EA5C74}" type="parTrans" cxnId="{0912D9C9-CB20-458E-A448-A8A5DE495457}">
      <dgm:prSet/>
      <dgm:spPr/>
      <dgm:t>
        <a:bodyPr/>
        <a:lstStyle/>
        <a:p>
          <a:endParaRPr lang="en-US"/>
        </a:p>
      </dgm:t>
    </dgm:pt>
    <dgm:pt modelId="{7813B55A-D327-436F-B56F-776F729F9DE3}" type="sibTrans" cxnId="{0912D9C9-CB20-458E-A448-A8A5DE495457}">
      <dgm:prSet/>
      <dgm:spPr/>
      <dgm:t>
        <a:bodyPr/>
        <a:lstStyle/>
        <a:p>
          <a:endParaRPr lang="en-US"/>
        </a:p>
      </dgm:t>
    </dgm:pt>
    <dgm:pt modelId="{2A7F315D-3299-4B38-999C-85DACF4E493F}">
      <dgm:prSet custT="1"/>
      <dgm:spPr/>
      <dgm:t>
        <a:bodyPr/>
        <a:lstStyle/>
        <a:p>
          <a:r>
            <a:rPr lang="en-US" sz="2000" b="1" dirty="0"/>
            <a:t>Financial</a:t>
          </a:r>
          <a:r>
            <a:rPr lang="ar-EG" sz="2000" b="1" dirty="0"/>
            <a:t> </a:t>
          </a:r>
          <a:r>
            <a:rPr lang="en-US" sz="2000" b="1" dirty="0"/>
            <a:t>Feasibility</a:t>
          </a:r>
          <a:endParaRPr lang="en-US" sz="2000" dirty="0"/>
        </a:p>
      </dgm:t>
    </dgm:pt>
    <dgm:pt modelId="{CD4033F1-7AB6-4F1D-923F-55A7CFB2FE09}" type="parTrans" cxnId="{AAE5D95E-0C95-4745-BB43-67779898A2FC}">
      <dgm:prSet/>
      <dgm:spPr/>
      <dgm:t>
        <a:bodyPr/>
        <a:lstStyle/>
        <a:p>
          <a:endParaRPr lang="en-US"/>
        </a:p>
      </dgm:t>
    </dgm:pt>
    <dgm:pt modelId="{2CD4C2E9-329D-474F-A1FA-AAC74BCB9DD8}" type="sibTrans" cxnId="{AAE5D95E-0C95-4745-BB43-67779898A2FC}">
      <dgm:prSet/>
      <dgm:spPr/>
      <dgm:t>
        <a:bodyPr/>
        <a:lstStyle/>
        <a:p>
          <a:endParaRPr lang="en-US"/>
        </a:p>
      </dgm:t>
    </dgm:pt>
    <dgm:pt modelId="{D52A3E21-A615-4CDA-A482-71BD387FF397}">
      <dgm:prSet custT="1"/>
      <dgm:spPr/>
      <dgm:t>
        <a:bodyPr/>
        <a:lstStyle/>
        <a:p>
          <a:r>
            <a:rPr lang="en-US" sz="2000" b="1" dirty="0"/>
            <a:t>legal Feasibility</a:t>
          </a:r>
          <a:endParaRPr lang="en-US" sz="2000" dirty="0"/>
        </a:p>
      </dgm:t>
    </dgm:pt>
    <dgm:pt modelId="{035DED8C-A592-4221-95A6-93482661F12F}" type="parTrans" cxnId="{2C71C440-E003-4D68-B663-7A2B7ED33615}">
      <dgm:prSet/>
      <dgm:spPr/>
      <dgm:t>
        <a:bodyPr/>
        <a:lstStyle/>
        <a:p>
          <a:endParaRPr lang="en-US"/>
        </a:p>
      </dgm:t>
    </dgm:pt>
    <dgm:pt modelId="{D491B15B-3EBD-4E90-99CC-AB7E7B12407C}" type="sibTrans" cxnId="{2C71C440-E003-4D68-B663-7A2B7ED33615}">
      <dgm:prSet/>
      <dgm:spPr/>
      <dgm:t>
        <a:bodyPr/>
        <a:lstStyle/>
        <a:p>
          <a:endParaRPr lang="en-US"/>
        </a:p>
      </dgm:t>
    </dgm:pt>
    <dgm:pt modelId="{4D436407-9FA8-4FD2-9905-961CB0029CF4}">
      <dgm:prSet custT="1"/>
      <dgm:spPr/>
      <dgm:t>
        <a:bodyPr/>
        <a:lstStyle/>
        <a:p>
          <a:r>
            <a:rPr lang="en-US" sz="2000" b="1" dirty="0"/>
            <a:t>Administrative Feasibility</a:t>
          </a:r>
          <a:endParaRPr lang="en-US" sz="2000" dirty="0"/>
        </a:p>
      </dgm:t>
    </dgm:pt>
    <dgm:pt modelId="{B64ABA7F-9D49-4E22-B0D8-0F9E0BBE6A3A}" type="parTrans" cxnId="{4A4438E0-9F3B-4516-9939-F9CD19F5B925}">
      <dgm:prSet/>
      <dgm:spPr/>
      <dgm:t>
        <a:bodyPr/>
        <a:lstStyle/>
        <a:p>
          <a:endParaRPr lang="en-US"/>
        </a:p>
      </dgm:t>
    </dgm:pt>
    <dgm:pt modelId="{5BE7F48D-39CF-417B-A0F6-874F6FFD7117}" type="sibTrans" cxnId="{4A4438E0-9F3B-4516-9939-F9CD19F5B925}">
      <dgm:prSet/>
      <dgm:spPr/>
      <dgm:t>
        <a:bodyPr/>
        <a:lstStyle/>
        <a:p>
          <a:endParaRPr lang="en-US"/>
        </a:p>
      </dgm:t>
    </dgm:pt>
    <dgm:pt modelId="{D024FD78-EB7B-4FA7-9B9F-92CBE3163017}">
      <dgm:prSet custT="1"/>
      <dgm:spPr/>
      <dgm:t>
        <a:bodyPr/>
        <a:lstStyle/>
        <a:p>
          <a:r>
            <a:rPr lang="en-US" sz="2000" b="1" dirty="0"/>
            <a:t>Environmental Feasibility</a:t>
          </a:r>
          <a:endParaRPr lang="en-US" sz="2000" dirty="0"/>
        </a:p>
      </dgm:t>
    </dgm:pt>
    <dgm:pt modelId="{05F586D0-2D29-4191-BB1C-C5B4414DF30E}" type="parTrans" cxnId="{4366F8FC-D4AE-4C3E-BD63-0B31E4E4E31C}">
      <dgm:prSet/>
      <dgm:spPr/>
      <dgm:t>
        <a:bodyPr/>
        <a:lstStyle/>
        <a:p>
          <a:endParaRPr lang="en-US"/>
        </a:p>
      </dgm:t>
    </dgm:pt>
    <dgm:pt modelId="{A28D59B3-FFC0-46B0-8806-69B40B41E5B5}" type="sibTrans" cxnId="{4366F8FC-D4AE-4C3E-BD63-0B31E4E4E31C}">
      <dgm:prSet/>
      <dgm:spPr/>
      <dgm:t>
        <a:bodyPr/>
        <a:lstStyle/>
        <a:p>
          <a:endParaRPr lang="en-US"/>
        </a:p>
      </dgm:t>
    </dgm:pt>
    <dgm:pt modelId="{5802EFEC-B68E-4B44-8C8E-B25AF2762EE8}">
      <dgm:prSet custT="1"/>
      <dgm:spPr/>
      <dgm:t>
        <a:bodyPr/>
        <a:lstStyle/>
        <a:p>
          <a:r>
            <a:rPr lang="en-US" sz="2000" b="1" dirty="0"/>
            <a:t>Commercial profitability study</a:t>
          </a:r>
          <a:endParaRPr lang="en-US" sz="1050" dirty="0"/>
        </a:p>
      </dgm:t>
    </dgm:pt>
    <dgm:pt modelId="{A878F98E-87CF-4EA7-88D0-8A255834F528}" type="parTrans" cxnId="{B169AABF-60E7-4B22-9059-BB736B91981C}">
      <dgm:prSet/>
      <dgm:spPr/>
      <dgm:t>
        <a:bodyPr/>
        <a:lstStyle/>
        <a:p>
          <a:endParaRPr lang="en-US"/>
        </a:p>
      </dgm:t>
    </dgm:pt>
    <dgm:pt modelId="{77C73C45-25EC-4CC7-A129-4D997DB25061}" type="sibTrans" cxnId="{B169AABF-60E7-4B22-9059-BB736B91981C}">
      <dgm:prSet/>
      <dgm:spPr/>
      <dgm:t>
        <a:bodyPr/>
        <a:lstStyle/>
        <a:p>
          <a:endParaRPr lang="en-US"/>
        </a:p>
      </dgm:t>
    </dgm:pt>
    <dgm:pt modelId="{42C77C4E-7729-48E5-8492-0152F72A8B21}" type="pres">
      <dgm:prSet presAssocID="{7CD62992-0E29-4F63-A3A2-482C3609432F}" presName="Name0" presStyleCnt="0">
        <dgm:presLayoutVars>
          <dgm:chPref val="1"/>
          <dgm:dir/>
          <dgm:animOne val="branch"/>
          <dgm:animLvl val="lvl"/>
          <dgm:resizeHandles val="exact"/>
        </dgm:presLayoutVars>
      </dgm:prSet>
      <dgm:spPr/>
      <dgm:t>
        <a:bodyPr/>
        <a:lstStyle/>
        <a:p>
          <a:endParaRPr lang="en-US"/>
        </a:p>
      </dgm:t>
    </dgm:pt>
    <dgm:pt modelId="{C81D15B7-6A95-47D7-995D-D2C1C3146DED}" type="pres">
      <dgm:prSet presAssocID="{59B42C74-5D40-4901-BC8A-32E92C1A5241}" presName="root1" presStyleCnt="0"/>
      <dgm:spPr/>
    </dgm:pt>
    <dgm:pt modelId="{AD08E43B-74DC-4C52-B015-CD2E20843A13}" type="pres">
      <dgm:prSet presAssocID="{59B42C74-5D40-4901-BC8A-32E92C1A5241}" presName="LevelOneTextNode" presStyleLbl="node0" presStyleIdx="0" presStyleCnt="1" custScaleX="144551" custScaleY="170110">
        <dgm:presLayoutVars>
          <dgm:chPref val="3"/>
        </dgm:presLayoutVars>
      </dgm:prSet>
      <dgm:spPr/>
      <dgm:t>
        <a:bodyPr/>
        <a:lstStyle/>
        <a:p>
          <a:endParaRPr lang="en-US"/>
        </a:p>
      </dgm:t>
    </dgm:pt>
    <dgm:pt modelId="{2C3D2234-DE43-4AD7-B8FB-3D80FA3682FC}" type="pres">
      <dgm:prSet presAssocID="{59B42C74-5D40-4901-BC8A-32E92C1A5241}" presName="level2hierChild" presStyleCnt="0"/>
      <dgm:spPr/>
    </dgm:pt>
    <dgm:pt modelId="{312DCD8B-6274-459E-B081-BF5B02EF6F32}" type="pres">
      <dgm:prSet presAssocID="{2A2F7378-651C-4493-917B-F8C26619846D}" presName="conn2-1" presStyleLbl="parChTrans1D2" presStyleIdx="0" presStyleCnt="7"/>
      <dgm:spPr/>
      <dgm:t>
        <a:bodyPr/>
        <a:lstStyle/>
        <a:p>
          <a:endParaRPr lang="en-US"/>
        </a:p>
      </dgm:t>
    </dgm:pt>
    <dgm:pt modelId="{B6A12AD3-A5C1-43A4-A1AE-092EEE52541E}" type="pres">
      <dgm:prSet presAssocID="{2A2F7378-651C-4493-917B-F8C26619846D}" presName="connTx" presStyleLbl="parChTrans1D2" presStyleIdx="0" presStyleCnt="7"/>
      <dgm:spPr/>
      <dgm:t>
        <a:bodyPr/>
        <a:lstStyle/>
        <a:p>
          <a:endParaRPr lang="en-US"/>
        </a:p>
      </dgm:t>
    </dgm:pt>
    <dgm:pt modelId="{57FC63A1-C952-4A31-B916-D53E6BFA88CF}" type="pres">
      <dgm:prSet presAssocID="{100D3F8D-C795-4E69-8A05-4D4A100DF1D7}" presName="root2" presStyleCnt="0"/>
      <dgm:spPr/>
    </dgm:pt>
    <dgm:pt modelId="{B4DA223B-6ABC-458F-8035-DD0BBE1F25D3}" type="pres">
      <dgm:prSet presAssocID="{100D3F8D-C795-4E69-8A05-4D4A100DF1D7}" presName="LevelTwoTextNode" presStyleLbl="node2" presStyleIdx="0" presStyleCnt="7" custScaleX="306749">
        <dgm:presLayoutVars>
          <dgm:chPref val="3"/>
        </dgm:presLayoutVars>
      </dgm:prSet>
      <dgm:spPr/>
      <dgm:t>
        <a:bodyPr/>
        <a:lstStyle/>
        <a:p>
          <a:endParaRPr lang="en-US"/>
        </a:p>
      </dgm:t>
    </dgm:pt>
    <dgm:pt modelId="{58B98A4D-A20D-49AD-BBEF-DC0899D09981}" type="pres">
      <dgm:prSet presAssocID="{100D3F8D-C795-4E69-8A05-4D4A100DF1D7}" presName="level3hierChild" presStyleCnt="0"/>
      <dgm:spPr/>
    </dgm:pt>
    <dgm:pt modelId="{06EA760A-BFBC-4811-A543-5AA4B9449165}" type="pres">
      <dgm:prSet presAssocID="{39D15AF4-F485-4BA8-B6CC-40D838EA5C74}" presName="conn2-1" presStyleLbl="parChTrans1D2" presStyleIdx="1" presStyleCnt="7"/>
      <dgm:spPr/>
      <dgm:t>
        <a:bodyPr/>
        <a:lstStyle/>
        <a:p>
          <a:endParaRPr lang="en-US"/>
        </a:p>
      </dgm:t>
    </dgm:pt>
    <dgm:pt modelId="{347A8EC1-1BB4-4AC3-BB5D-C7A6419476E2}" type="pres">
      <dgm:prSet presAssocID="{39D15AF4-F485-4BA8-B6CC-40D838EA5C74}" presName="connTx" presStyleLbl="parChTrans1D2" presStyleIdx="1" presStyleCnt="7"/>
      <dgm:spPr/>
      <dgm:t>
        <a:bodyPr/>
        <a:lstStyle/>
        <a:p>
          <a:endParaRPr lang="en-US"/>
        </a:p>
      </dgm:t>
    </dgm:pt>
    <dgm:pt modelId="{39250DEB-FAC0-4276-ADB1-1F530FE88391}" type="pres">
      <dgm:prSet presAssocID="{C1C7ECE4-B8B1-421C-AE1D-AD834212CFC4}" presName="root2" presStyleCnt="0"/>
      <dgm:spPr/>
    </dgm:pt>
    <dgm:pt modelId="{906E3923-C65A-46C1-B841-2923F61247BC}" type="pres">
      <dgm:prSet presAssocID="{C1C7ECE4-B8B1-421C-AE1D-AD834212CFC4}" presName="LevelTwoTextNode" presStyleLbl="node2" presStyleIdx="1" presStyleCnt="7" custScaleX="306749">
        <dgm:presLayoutVars>
          <dgm:chPref val="3"/>
        </dgm:presLayoutVars>
      </dgm:prSet>
      <dgm:spPr/>
      <dgm:t>
        <a:bodyPr/>
        <a:lstStyle/>
        <a:p>
          <a:endParaRPr lang="en-US"/>
        </a:p>
      </dgm:t>
    </dgm:pt>
    <dgm:pt modelId="{9BD55570-E783-4BD6-BFA1-85A8F5FE4B9F}" type="pres">
      <dgm:prSet presAssocID="{C1C7ECE4-B8B1-421C-AE1D-AD834212CFC4}" presName="level3hierChild" presStyleCnt="0"/>
      <dgm:spPr/>
    </dgm:pt>
    <dgm:pt modelId="{B6B3DA1C-94FE-4AD0-9FAE-E692CB169241}" type="pres">
      <dgm:prSet presAssocID="{CD4033F1-7AB6-4F1D-923F-55A7CFB2FE09}" presName="conn2-1" presStyleLbl="parChTrans1D2" presStyleIdx="2" presStyleCnt="7"/>
      <dgm:spPr/>
      <dgm:t>
        <a:bodyPr/>
        <a:lstStyle/>
        <a:p>
          <a:endParaRPr lang="en-US"/>
        </a:p>
      </dgm:t>
    </dgm:pt>
    <dgm:pt modelId="{13B2214E-7783-47C7-B3DF-6F04AD7A58B8}" type="pres">
      <dgm:prSet presAssocID="{CD4033F1-7AB6-4F1D-923F-55A7CFB2FE09}" presName="connTx" presStyleLbl="parChTrans1D2" presStyleIdx="2" presStyleCnt="7"/>
      <dgm:spPr/>
      <dgm:t>
        <a:bodyPr/>
        <a:lstStyle/>
        <a:p>
          <a:endParaRPr lang="en-US"/>
        </a:p>
      </dgm:t>
    </dgm:pt>
    <dgm:pt modelId="{2D6940BA-8D32-4A26-8488-59867153910F}" type="pres">
      <dgm:prSet presAssocID="{2A7F315D-3299-4B38-999C-85DACF4E493F}" presName="root2" presStyleCnt="0"/>
      <dgm:spPr/>
    </dgm:pt>
    <dgm:pt modelId="{0098779A-2954-4F93-9836-E1418BB1A8FA}" type="pres">
      <dgm:prSet presAssocID="{2A7F315D-3299-4B38-999C-85DACF4E493F}" presName="LevelTwoTextNode" presStyleLbl="node2" presStyleIdx="2" presStyleCnt="7" custScaleX="306749">
        <dgm:presLayoutVars>
          <dgm:chPref val="3"/>
        </dgm:presLayoutVars>
      </dgm:prSet>
      <dgm:spPr/>
      <dgm:t>
        <a:bodyPr/>
        <a:lstStyle/>
        <a:p>
          <a:endParaRPr lang="en-US"/>
        </a:p>
      </dgm:t>
    </dgm:pt>
    <dgm:pt modelId="{B36C2DBD-B4F3-42AA-9D65-D8BD7060BAAA}" type="pres">
      <dgm:prSet presAssocID="{2A7F315D-3299-4B38-999C-85DACF4E493F}" presName="level3hierChild" presStyleCnt="0"/>
      <dgm:spPr/>
    </dgm:pt>
    <dgm:pt modelId="{A0C8C051-E944-4414-97DD-10FB3AD3B10F}" type="pres">
      <dgm:prSet presAssocID="{035DED8C-A592-4221-95A6-93482661F12F}" presName="conn2-1" presStyleLbl="parChTrans1D2" presStyleIdx="3" presStyleCnt="7"/>
      <dgm:spPr/>
      <dgm:t>
        <a:bodyPr/>
        <a:lstStyle/>
        <a:p>
          <a:endParaRPr lang="en-US"/>
        </a:p>
      </dgm:t>
    </dgm:pt>
    <dgm:pt modelId="{AC34A8B8-CE8B-43A3-B731-09425FFFC0B1}" type="pres">
      <dgm:prSet presAssocID="{035DED8C-A592-4221-95A6-93482661F12F}" presName="connTx" presStyleLbl="parChTrans1D2" presStyleIdx="3" presStyleCnt="7"/>
      <dgm:spPr/>
      <dgm:t>
        <a:bodyPr/>
        <a:lstStyle/>
        <a:p>
          <a:endParaRPr lang="en-US"/>
        </a:p>
      </dgm:t>
    </dgm:pt>
    <dgm:pt modelId="{2F441255-C0A3-4904-912D-CA4601FFD728}" type="pres">
      <dgm:prSet presAssocID="{D52A3E21-A615-4CDA-A482-71BD387FF397}" presName="root2" presStyleCnt="0"/>
      <dgm:spPr/>
    </dgm:pt>
    <dgm:pt modelId="{65F4ED1F-95FF-43E4-8E51-54FAF21A5832}" type="pres">
      <dgm:prSet presAssocID="{D52A3E21-A615-4CDA-A482-71BD387FF397}" presName="LevelTwoTextNode" presStyleLbl="node2" presStyleIdx="3" presStyleCnt="7" custScaleX="306749">
        <dgm:presLayoutVars>
          <dgm:chPref val="3"/>
        </dgm:presLayoutVars>
      </dgm:prSet>
      <dgm:spPr/>
      <dgm:t>
        <a:bodyPr/>
        <a:lstStyle/>
        <a:p>
          <a:endParaRPr lang="en-US"/>
        </a:p>
      </dgm:t>
    </dgm:pt>
    <dgm:pt modelId="{CBED1510-935F-4FA3-82A2-1E9D80FCF20A}" type="pres">
      <dgm:prSet presAssocID="{D52A3E21-A615-4CDA-A482-71BD387FF397}" presName="level3hierChild" presStyleCnt="0"/>
      <dgm:spPr/>
    </dgm:pt>
    <dgm:pt modelId="{72A491F0-71CF-450B-A736-8C272E2DA6C5}" type="pres">
      <dgm:prSet presAssocID="{B64ABA7F-9D49-4E22-B0D8-0F9E0BBE6A3A}" presName="conn2-1" presStyleLbl="parChTrans1D2" presStyleIdx="4" presStyleCnt="7"/>
      <dgm:spPr/>
      <dgm:t>
        <a:bodyPr/>
        <a:lstStyle/>
        <a:p>
          <a:endParaRPr lang="en-US"/>
        </a:p>
      </dgm:t>
    </dgm:pt>
    <dgm:pt modelId="{0859694E-04FA-4CBA-A2D6-60420C1165B9}" type="pres">
      <dgm:prSet presAssocID="{B64ABA7F-9D49-4E22-B0D8-0F9E0BBE6A3A}" presName="connTx" presStyleLbl="parChTrans1D2" presStyleIdx="4" presStyleCnt="7"/>
      <dgm:spPr/>
      <dgm:t>
        <a:bodyPr/>
        <a:lstStyle/>
        <a:p>
          <a:endParaRPr lang="en-US"/>
        </a:p>
      </dgm:t>
    </dgm:pt>
    <dgm:pt modelId="{77E47B3D-5920-4E30-A4B0-E53D76F08D0F}" type="pres">
      <dgm:prSet presAssocID="{4D436407-9FA8-4FD2-9905-961CB0029CF4}" presName="root2" presStyleCnt="0"/>
      <dgm:spPr/>
    </dgm:pt>
    <dgm:pt modelId="{951B5AD6-C1EE-46B0-9DFA-06534B1EDE89}" type="pres">
      <dgm:prSet presAssocID="{4D436407-9FA8-4FD2-9905-961CB0029CF4}" presName="LevelTwoTextNode" presStyleLbl="node2" presStyleIdx="4" presStyleCnt="7" custScaleX="306749">
        <dgm:presLayoutVars>
          <dgm:chPref val="3"/>
        </dgm:presLayoutVars>
      </dgm:prSet>
      <dgm:spPr/>
      <dgm:t>
        <a:bodyPr/>
        <a:lstStyle/>
        <a:p>
          <a:endParaRPr lang="en-US"/>
        </a:p>
      </dgm:t>
    </dgm:pt>
    <dgm:pt modelId="{0D32C211-6463-4C7F-958C-5DF131DFFE63}" type="pres">
      <dgm:prSet presAssocID="{4D436407-9FA8-4FD2-9905-961CB0029CF4}" presName="level3hierChild" presStyleCnt="0"/>
      <dgm:spPr/>
    </dgm:pt>
    <dgm:pt modelId="{DD3068F8-1BBC-4E20-A05D-4A07D0A6957B}" type="pres">
      <dgm:prSet presAssocID="{05F586D0-2D29-4191-BB1C-C5B4414DF30E}" presName="conn2-1" presStyleLbl="parChTrans1D2" presStyleIdx="5" presStyleCnt="7"/>
      <dgm:spPr/>
      <dgm:t>
        <a:bodyPr/>
        <a:lstStyle/>
        <a:p>
          <a:endParaRPr lang="en-US"/>
        </a:p>
      </dgm:t>
    </dgm:pt>
    <dgm:pt modelId="{37176DB4-9FD2-45DC-8ECD-64292AF7FE2B}" type="pres">
      <dgm:prSet presAssocID="{05F586D0-2D29-4191-BB1C-C5B4414DF30E}" presName="connTx" presStyleLbl="parChTrans1D2" presStyleIdx="5" presStyleCnt="7"/>
      <dgm:spPr/>
      <dgm:t>
        <a:bodyPr/>
        <a:lstStyle/>
        <a:p>
          <a:endParaRPr lang="en-US"/>
        </a:p>
      </dgm:t>
    </dgm:pt>
    <dgm:pt modelId="{474E4851-6FA9-4540-8F0C-2FBC71A3764C}" type="pres">
      <dgm:prSet presAssocID="{D024FD78-EB7B-4FA7-9B9F-92CBE3163017}" presName="root2" presStyleCnt="0"/>
      <dgm:spPr/>
    </dgm:pt>
    <dgm:pt modelId="{BEA19066-AF79-4626-8C12-D88ED873A791}" type="pres">
      <dgm:prSet presAssocID="{D024FD78-EB7B-4FA7-9B9F-92CBE3163017}" presName="LevelTwoTextNode" presStyleLbl="node2" presStyleIdx="5" presStyleCnt="7" custScaleX="306749">
        <dgm:presLayoutVars>
          <dgm:chPref val="3"/>
        </dgm:presLayoutVars>
      </dgm:prSet>
      <dgm:spPr/>
      <dgm:t>
        <a:bodyPr/>
        <a:lstStyle/>
        <a:p>
          <a:endParaRPr lang="en-US"/>
        </a:p>
      </dgm:t>
    </dgm:pt>
    <dgm:pt modelId="{8EA9C632-8ACE-45D3-B336-905468B05C2A}" type="pres">
      <dgm:prSet presAssocID="{D024FD78-EB7B-4FA7-9B9F-92CBE3163017}" presName="level3hierChild" presStyleCnt="0"/>
      <dgm:spPr/>
    </dgm:pt>
    <dgm:pt modelId="{8F6081CB-767F-41BB-8EFD-92F0FC7D4834}" type="pres">
      <dgm:prSet presAssocID="{A878F98E-87CF-4EA7-88D0-8A255834F528}" presName="conn2-1" presStyleLbl="parChTrans1D2" presStyleIdx="6" presStyleCnt="7"/>
      <dgm:spPr/>
      <dgm:t>
        <a:bodyPr/>
        <a:lstStyle/>
        <a:p>
          <a:endParaRPr lang="en-US"/>
        </a:p>
      </dgm:t>
    </dgm:pt>
    <dgm:pt modelId="{B5003F15-03B7-419B-B703-78BAF63DC086}" type="pres">
      <dgm:prSet presAssocID="{A878F98E-87CF-4EA7-88D0-8A255834F528}" presName="connTx" presStyleLbl="parChTrans1D2" presStyleIdx="6" presStyleCnt="7"/>
      <dgm:spPr/>
      <dgm:t>
        <a:bodyPr/>
        <a:lstStyle/>
        <a:p>
          <a:endParaRPr lang="en-US"/>
        </a:p>
      </dgm:t>
    </dgm:pt>
    <dgm:pt modelId="{24921C4E-EE3B-4070-A6D5-40B236490752}" type="pres">
      <dgm:prSet presAssocID="{5802EFEC-B68E-4B44-8C8E-B25AF2762EE8}" presName="root2" presStyleCnt="0"/>
      <dgm:spPr/>
    </dgm:pt>
    <dgm:pt modelId="{FA0E9BFB-0271-4310-AEA8-7E409C74C91A}" type="pres">
      <dgm:prSet presAssocID="{5802EFEC-B68E-4B44-8C8E-B25AF2762EE8}" presName="LevelTwoTextNode" presStyleLbl="node2" presStyleIdx="6" presStyleCnt="7" custScaleX="306749">
        <dgm:presLayoutVars>
          <dgm:chPref val="3"/>
        </dgm:presLayoutVars>
      </dgm:prSet>
      <dgm:spPr/>
      <dgm:t>
        <a:bodyPr/>
        <a:lstStyle/>
        <a:p>
          <a:endParaRPr lang="en-US"/>
        </a:p>
      </dgm:t>
    </dgm:pt>
    <dgm:pt modelId="{E8C25242-5668-40E5-99CC-7E4C5A89410E}" type="pres">
      <dgm:prSet presAssocID="{5802EFEC-B68E-4B44-8C8E-B25AF2762EE8}" presName="level3hierChild" presStyleCnt="0"/>
      <dgm:spPr/>
    </dgm:pt>
  </dgm:ptLst>
  <dgm:cxnLst>
    <dgm:cxn modelId="{832EA6B2-8EEF-4C73-B2BD-A4C99DFD193A}" type="presOf" srcId="{4D436407-9FA8-4FD2-9905-961CB0029CF4}" destId="{951B5AD6-C1EE-46B0-9DFA-06534B1EDE89}" srcOrd="0" destOrd="0" presId="urn:microsoft.com/office/officeart/2008/layout/HorizontalMultiLevelHierarchy"/>
    <dgm:cxn modelId="{169AE9F4-D880-4522-B172-67A7EFE04B55}" type="presOf" srcId="{100D3F8D-C795-4E69-8A05-4D4A100DF1D7}" destId="{B4DA223B-6ABC-458F-8035-DD0BBE1F25D3}" srcOrd="0" destOrd="0" presId="urn:microsoft.com/office/officeart/2008/layout/HorizontalMultiLevelHierarchy"/>
    <dgm:cxn modelId="{D327972B-DF86-4F8C-92ED-159A2071C837}" type="presOf" srcId="{39D15AF4-F485-4BA8-B6CC-40D838EA5C74}" destId="{347A8EC1-1BB4-4AC3-BB5D-C7A6419476E2}" srcOrd="1" destOrd="0" presId="urn:microsoft.com/office/officeart/2008/layout/HorizontalMultiLevelHierarchy"/>
    <dgm:cxn modelId="{DA87BBD8-374D-443A-B50B-F7C95F029F14}" type="presOf" srcId="{A878F98E-87CF-4EA7-88D0-8A255834F528}" destId="{B5003F15-03B7-419B-B703-78BAF63DC086}" srcOrd="1" destOrd="0" presId="urn:microsoft.com/office/officeart/2008/layout/HorizontalMultiLevelHierarchy"/>
    <dgm:cxn modelId="{CEE4642D-0187-4EEA-91FD-1E8E385F3E8B}" type="presOf" srcId="{D52A3E21-A615-4CDA-A482-71BD387FF397}" destId="{65F4ED1F-95FF-43E4-8E51-54FAF21A5832}" srcOrd="0" destOrd="0" presId="urn:microsoft.com/office/officeart/2008/layout/HorizontalMultiLevelHierarchy"/>
    <dgm:cxn modelId="{CE2D6D43-260A-4B37-8722-DA654B84695A}" type="presOf" srcId="{CD4033F1-7AB6-4F1D-923F-55A7CFB2FE09}" destId="{B6B3DA1C-94FE-4AD0-9FAE-E692CB169241}" srcOrd="0" destOrd="0" presId="urn:microsoft.com/office/officeart/2008/layout/HorizontalMultiLevelHierarchy"/>
    <dgm:cxn modelId="{DA465386-B3DA-4D2E-8191-A8778B542BDC}" type="presOf" srcId="{B64ABA7F-9D49-4E22-B0D8-0F9E0BBE6A3A}" destId="{72A491F0-71CF-450B-A736-8C272E2DA6C5}" srcOrd="0" destOrd="0" presId="urn:microsoft.com/office/officeart/2008/layout/HorizontalMultiLevelHierarchy"/>
    <dgm:cxn modelId="{7F0AF603-72D8-44AD-922D-5998C5A76818}" type="presOf" srcId="{2A2F7378-651C-4493-917B-F8C26619846D}" destId="{B6A12AD3-A5C1-43A4-A1AE-092EEE52541E}" srcOrd="1" destOrd="0" presId="urn:microsoft.com/office/officeart/2008/layout/HorizontalMultiLevelHierarchy"/>
    <dgm:cxn modelId="{4BC104A8-0760-479B-8A68-340771773006}" type="presOf" srcId="{A878F98E-87CF-4EA7-88D0-8A255834F528}" destId="{8F6081CB-767F-41BB-8EFD-92F0FC7D4834}" srcOrd="0" destOrd="0" presId="urn:microsoft.com/office/officeart/2008/layout/HorizontalMultiLevelHierarchy"/>
    <dgm:cxn modelId="{3F55C72F-6A41-483C-9045-4C25E5441B46}" type="presOf" srcId="{39D15AF4-F485-4BA8-B6CC-40D838EA5C74}" destId="{06EA760A-BFBC-4811-A543-5AA4B9449165}" srcOrd="0" destOrd="0" presId="urn:microsoft.com/office/officeart/2008/layout/HorizontalMultiLevelHierarchy"/>
    <dgm:cxn modelId="{4D189669-4F04-4EEF-99CD-A7427BC1EEF0}" type="presOf" srcId="{2A2F7378-651C-4493-917B-F8C26619846D}" destId="{312DCD8B-6274-459E-B081-BF5B02EF6F32}" srcOrd="0" destOrd="0" presId="urn:microsoft.com/office/officeart/2008/layout/HorizontalMultiLevelHierarchy"/>
    <dgm:cxn modelId="{D43A62A0-8F5F-45A1-A14F-0EAA49460B35}" type="presOf" srcId="{59B42C74-5D40-4901-BC8A-32E92C1A5241}" destId="{AD08E43B-74DC-4C52-B015-CD2E20843A13}" srcOrd="0" destOrd="0" presId="urn:microsoft.com/office/officeart/2008/layout/HorizontalMultiLevelHierarchy"/>
    <dgm:cxn modelId="{3DF54A5A-A0B6-4961-A35E-68F59E0D3DE2}" srcId="{7CD62992-0E29-4F63-A3A2-482C3609432F}" destId="{59B42C74-5D40-4901-BC8A-32E92C1A5241}" srcOrd="0" destOrd="0" parTransId="{117B5E4B-9B86-4E9D-8CBF-2442BA475204}" sibTransId="{1E992417-6DD9-410B-A819-1C887BAD3DA8}"/>
    <dgm:cxn modelId="{AAE5D95E-0C95-4745-BB43-67779898A2FC}" srcId="{59B42C74-5D40-4901-BC8A-32E92C1A5241}" destId="{2A7F315D-3299-4B38-999C-85DACF4E493F}" srcOrd="2" destOrd="0" parTransId="{CD4033F1-7AB6-4F1D-923F-55A7CFB2FE09}" sibTransId="{2CD4C2E9-329D-474F-A1FA-AAC74BCB9DD8}"/>
    <dgm:cxn modelId="{2C71C440-E003-4D68-B663-7A2B7ED33615}" srcId="{59B42C74-5D40-4901-BC8A-32E92C1A5241}" destId="{D52A3E21-A615-4CDA-A482-71BD387FF397}" srcOrd="3" destOrd="0" parTransId="{035DED8C-A592-4221-95A6-93482661F12F}" sibTransId="{D491B15B-3EBD-4E90-99CC-AB7E7B12407C}"/>
    <dgm:cxn modelId="{0912D9C9-CB20-458E-A448-A8A5DE495457}" srcId="{59B42C74-5D40-4901-BC8A-32E92C1A5241}" destId="{C1C7ECE4-B8B1-421C-AE1D-AD834212CFC4}" srcOrd="1" destOrd="0" parTransId="{39D15AF4-F485-4BA8-B6CC-40D838EA5C74}" sibTransId="{7813B55A-D327-436F-B56F-776F729F9DE3}"/>
    <dgm:cxn modelId="{4A4438E0-9F3B-4516-9939-F9CD19F5B925}" srcId="{59B42C74-5D40-4901-BC8A-32E92C1A5241}" destId="{4D436407-9FA8-4FD2-9905-961CB0029CF4}" srcOrd="4" destOrd="0" parTransId="{B64ABA7F-9D49-4E22-B0D8-0F9E0BBE6A3A}" sibTransId="{5BE7F48D-39CF-417B-A0F6-874F6FFD7117}"/>
    <dgm:cxn modelId="{931634D2-A84A-4114-9D67-790963B88943}" type="presOf" srcId="{035DED8C-A592-4221-95A6-93482661F12F}" destId="{AC34A8B8-CE8B-43A3-B731-09425FFFC0B1}" srcOrd="1" destOrd="0" presId="urn:microsoft.com/office/officeart/2008/layout/HorizontalMultiLevelHierarchy"/>
    <dgm:cxn modelId="{B2A64792-6A34-4499-B2B4-091B1F9BB41F}" type="presOf" srcId="{C1C7ECE4-B8B1-421C-AE1D-AD834212CFC4}" destId="{906E3923-C65A-46C1-B841-2923F61247BC}" srcOrd="0" destOrd="0" presId="urn:microsoft.com/office/officeart/2008/layout/HorizontalMultiLevelHierarchy"/>
    <dgm:cxn modelId="{3410A3B9-75D0-4073-9FA3-25F04E7F1B41}" type="presOf" srcId="{05F586D0-2D29-4191-BB1C-C5B4414DF30E}" destId="{DD3068F8-1BBC-4E20-A05D-4A07D0A6957B}" srcOrd="0" destOrd="0" presId="urn:microsoft.com/office/officeart/2008/layout/HorizontalMultiLevelHierarchy"/>
    <dgm:cxn modelId="{5DEC9825-F7C7-4C06-B28E-FBC2C1202DF6}" type="presOf" srcId="{7CD62992-0E29-4F63-A3A2-482C3609432F}" destId="{42C77C4E-7729-48E5-8492-0152F72A8B21}" srcOrd="0" destOrd="0" presId="urn:microsoft.com/office/officeart/2008/layout/HorizontalMultiLevelHierarchy"/>
    <dgm:cxn modelId="{C1D529DA-CACC-4FA4-A66E-032C28D3AB86}" type="presOf" srcId="{B64ABA7F-9D49-4E22-B0D8-0F9E0BBE6A3A}" destId="{0859694E-04FA-4CBA-A2D6-60420C1165B9}" srcOrd="1" destOrd="0" presId="urn:microsoft.com/office/officeart/2008/layout/HorizontalMultiLevelHierarchy"/>
    <dgm:cxn modelId="{96D77E2F-C0B5-49FB-84F1-952E19E7BE90}" type="presOf" srcId="{035DED8C-A592-4221-95A6-93482661F12F}" destId="{A0C8C051-E944-4414-97DD-10FB3AD3B10F}" srcOrd="0" destOrd="0" presId="urn:microsoft.com/office/officeart/2008/layout/HorizontalMultiLevelHierarchy"/>
    <dgm:cxn modelId="{B169AABF-60E7-4B22-9059-BB736B91981C}" srcId="{59B42C74-5D40-4901-BC8A-32E92C1A5241}" destId="{5802EFEC-B68E-4B44-8C8E-B25AF2762EE8}" srcOrd="6" destOrd="0" parTransId="{A878F98E-87CF-4EA7-88D0-8A255834F528}" sibTransId="{77C73C45-25EC-4CC7-A129-4D997DB25061}"/>
    <dgm:cxn modelId="{05BF1A82-FA61-47D6-9717-6498B13ACA0A}" type="presOf" srcId="{05F586D0-2D29-4191-BB1C-C5B4414DF30E}" destId="{37176DB4-9FD2-45DC-8ECD-64292AF7FE2B}" srcOrd="1" destOrd="0" presId="urn:microsoft.com/office/officeart/2008/layout/HorizontalMultiLevelHierarchy"/>
    <dgm:cxn modelId="{366AF38C-7FE6-4853-9BC9-B88F7E58A2D0}" type="presOf" srcId="{5802EFEC-B68E-4B44-8C8E-B25AF2762EE8}" destId="{FA0E9BFB-0271-4310-AEA8-7E409C74C91A}" srcOrd="0" destOrd="0" presId="urn:microsoft.com/office/officeart/2008/layout/HorizontalMultiLevelHierarchy"/>
    <dgm:cxn modelId="{4366F8FC-D4AE-4C3E-BD63-0B31E4E4E31C}" srcId="{59B42C74-5D40-4901-BC8A-32E92C1A5241}" destId="{D024FD78-EB7B-4FA7-9B9F-92CBE3163017}" srcOrd="5" destOrd="0" parTransId="{05F586D0-2D29-4191-BB1C-C5B4414DF30E}" sibTransId="{A28D59B3-FFC0-46B0-8806-69B40B41E5B5}"/>
    <dgm:cxn modelId="{D39AB752-C67A-4A82-80DD-92026B3FFB75}" type="presOf" srcId="{CD4033F1-7AB6-4F1D-923F-55A7CFB2FE09}" destId="{13B2214E-7783-47C7-B3DF-6F04AD7A58B8}" srcOrd="1" destOrd="0" presId="urn:microsoft.com/office/officeart/2008/layout/HorizontalMultiLevelHierarchy"/>
    <dgm:cxn modelId="{8CEF2664-C87D-4A56-BB4D-601E9B5AB9CA}" type="presOf" srcId="{D024FD78-EB7B-4FA7-9B9F-92CBE3163017}" destId="{BEA19066-AF79-4626-8C12-D88ED873A791}" srcOrd="0" destOrd="0" presId="urn:microsoft.com/office/officeart/2008/layout/HorizontalMultiLevelHierarchy"/>
    <dgm:cxn modelId="{7F53EAD4-589C-4C35-83C7-B588A50347CD}" type="presOf" srcId="{2A7F315D-3299-4B38-999C-85DACF4E493F}" destId="{0098779A-2954-4F93-9836-E1418BB1A8FA}" srcOrd="0" destOrd="0" presId="urn:microsoft.com/office/officeart/2008/layout/HorizontalMultiLevelHierarchy"/>
    <dgm:cxn modelId="{BE824569-9C6E-43A3-AB6D-594A5DBFF011}" srcId="{59B42C74-5D40-4901-BC8A-32E92C1A5241}" destId="{100D3F8D-C795-4E69-8A05-4D4A100DF1D7}" srcOrd="0" destOrd="0" parTransId="{2A2F7378-651C-4493-917B-F8C26619846D}" sibTransId="{C8DBA2A9-41F4-4F30-803D-0CF8EDBCDFAA}"/>
    <dgm:cxn modelId="{33337C78-6D4E-4B7D-AA72-F2BCFE445998}" type="presParOf" srcId="{42C77C4E-7729-48E5-8492-0152F72A8B21}" destId="{C81D15B7-6A95-47D7-995D-D2C1C3146DED}" srcOrd="0" destOrd="0" presId="urn:microsoft.com/office/officeart/2008/layout/HorizontalMultiLevelHierarchy"/>
    <dgm:cxn modelId="{D0E3AEA8-7A79-4BD6-B9E7-9DC3BFF82D72}" type="presParOf" srcId="{C81D15B7-6A95-47D7-995D-D2C1C3146DED}" destId="{AD08E43B-74DC-4C52-B015-CD2E20843A13}" srcOrd="0" destOrd="0" presId="urn:microsoft.com/office/officeart/2008/layout/HorizontalMultiLevelHierarchy"/>
    <dgm:cxn modelId="{30C21A75-57FF-4C8D-BBC5-96BC73B46DC6}" type="presParOf" srcId="{C81D15B7-6A95-47D7-995D-D2C1C3146DED}" destId="{2C3D2234-DE43-4AD7-B8FB-3D80FA3682FC}" srcOrd="1" destOrd="0" presId="urn:microsoft.com/office/officeart/2008/layout/HorizontalMultiLevelHierarchy"/>
    <dgm:cxn modelId="{1EB716F7-AB1F-4FC0-A924-6D28589E3634}" type="presParOf" srcId="{2C3D2234-DE43-4AD7-B8FB-3D80FA3682FC}" destId="{312DCD8B-6274-459E-B081-BF5B02EF6F32}" srcOrd="0" destOrd="0" presId="urn:microsoft.com/office/officeart/2008/layout/HorizontalMultiLevelHierarchy"/>
    <dgm:cxn modelId="{2933D480-21A8-4638-907E-6F9B3406AA1B}" type="presParOf" srcId="{312DCD8B-6274-459E-B081-BF5B02EF6F32}" destId="{B6A12AD3-A5C1-43A4-A1AE-092EEE52541E}" srcOrd="0" destOrd="0" presId="urn:microsoft.com/office/officeart/2008/layout/HorizontalMultiLevelHierarchy"/>
    <dgm:cxn modelId="{51F44F9B-C6DB-4E96-99E4-94A308FB97C2}" type="presParOf" srcId="{2C3D2234-DE43-4AD7-B8FB-3D80FA3682FC}" destId="{57FC63A1-C952-4A31-B916-D53E6BFA88CF}" srcOrd="1" destOrd="0" presId="urn:microsoft.com/office/officeart/2008/layout/HorizontalMultiLevelHierarchy"/>
    <dgm:cxn modelId="{0B05ABD5-56F0-4E5F-8875-05AC7F223B2F}" type="presParOf" srcId="{57FC63A1-C952-4A31-B916-D53E6BFA88CF}" destId="{B4DA223B-6ABC-458F-8035-DD0BBE1F25D3}" srcOrd="0" destOrd="0" presId="urn:microsoft.com/office/officeart/2008/layout/HorizontalMultiLevelHierarchy"/>
    <dgm:cxn modelId="{D0A754B8-E1EC-49BC-B49C-625BC103AF38}" type="presParOf" srcId="{57FC63A1-C952-4A31-B916-D53E6BFA88CF}" destId="{58B98A4D-A20D-49AD-BBEF-DC0899D09981}" srcOrd="1" destOrd="0" presId="urn:microsoft.com/office/officeart/2008/layout/HorizontalMultiLevelHierarchy"/>
    <dgm:cxn modelId="{CD82266D-10CB-40CE-A2DC-678DFFACC82F}" type="presParOf" srcId="{2C3D2234-DE43-4AD7-B8FB-3D80FA3682FC}" destId="{06EA760A-BFBC-4811-A543-5AA4B9449165}" srcOrd="2" destOrd="0" presId="urn:microsoft.com/office/officeart/2008/layout/HorizontalMultiLevelHierarchy"/>
    <dgm:cxn modelId="{CE79ED76-CD60-4A8C-9CA9-B07EFE696C23}" type="presParOf" srcId="{06EA760A-BFBC-4811-A543-5AA4B9449165}" destId="{347A8EC1-1BB4-4AC3-BB5D-C7A6419476E2}" srcOrd="0" destOrd="0" presId="urn:microsoft.com/office/officeart/2008/layout/HorizontalMultiLevelHierarchy"/>
    <dgm:cxn modelId="{DDBC658B-686F-49E7-A1D6-1F50AF876C41}" type="presParOf" srcId="{2C3D2234-DE43-4AD7-B8FB-3D80FA3682FC}" destId="{39250DEB-FAC0-4276-ADB1-1F530FE88391}" srcOrd="3" destOrd="0" presId="urn:microsoft.com/office/officeart/2008/layout/HorizontalMultiLevelHierarchy"/>
    <dgm:cxn modelId="{E07B3148-A819-4AF7-9DCB-0F6496150AB8}" type="presParOf" srcId="{39250DEB-FAC0-4276-ADB1-1F530FE88391}" destId="{906E3923-C65A-46C1-B841-2923F61247BC}" srcOrd="0" destOrd="0" presId="urn:microsoft.com/office/officeart/2008/layout/HorizontalMultiLevelHierarchy"/>
    <dgm:cxn modelId="{26A45538-5868-458F-9C65-FD1E8877B6A4}" type="presParOf" srcId="{39250DEB-FAC0-4276-ADB1-1F530FE88391}" destId="{9BD55570-E783-4BD6-BFA1-85A8F5FE4B9F}" srcOrd="1" destOrd="0" presId="urn:microsoft.com/office/officeart/2008/layout/HorizontalMultiLevelHierarchy"/>
    <dgm:cxn modelId="{E0625D55-DF2A-46BE-A982-20A107E40384}" type="presParOf" srcId="{2C3D2234-DE43-4AD7-B8FB-3D80FA3682FC}" destId="{B6B3DA1C-94FE-4AD0-9FAE-E692CB169241}" srcOrd="4" destOrd="0" presId="urn:microsoft.com/office/officeart/2008/layout/HorizontalMultiLevelHierarchy"/>
    <dgm:cxn modelId="{951A50AF-B11D-45C3-9206-30D2377F943D}" type="presParOf" srcId="{B6B3DA1C-94FE-4AD0-9FAE-E692CB169241}" destId="{13B2214E-7783-47C7-B3DF-6F04AD7A58B8}" srcOrd="0" destOrd="0" presId="urn:microsoft.com/office/officeart/2008/layout/HorizontalMultiLevelHierarchy"/>
    <dgm:cxn modelId="{A021F1B8-ADAE-4AA7-81B7-FAA8779A61E0}" type="presParOf" srcId="{2C3D2234-DE43-4AD7-B8FB-3D80FA3682FC}" destId="{2D6940BA-8D32-4A26-8488-59867153910F}" srcOrd="5" destOrd="0" presId="urn:microsoft.com/office/officeart/2008/layout/HorizontalMultiLevelHierarchy"/>
    <dgm:cxn modelId="{A2B51F05-E369-4FCE-ABA6-9661C19CA71A}" type="presParOf" srcId="{2D6940BA-8D32-4A26-8488-59867153910F}" destId="{0098779A-2954-4F93-9836-E1418BB1A8FA}" srcOrd="0" destOrd="0" presId="urn:microsoft.com/office/officeart/2008/layout/HorizontalMultiLevelHierarchy"/>
    <dgm:cxn modelId="{F5F1EBDB-297B-42D6-9E8E-A64B9D69EEB7}" type="presParOf" srcId="{2D6940BA-8D32-4A26-8488-59867153910F}" destId="{B36C2DBD-B4F3-42AA-9D65-D8BD7060BAAA}" srcOrd="1" destOrd="0" presId="urn:microsoft.com/office/officeart/2008/layout/HorizontalMultiLevelHierarchy"/>
    <dgm:cxn modelId="{1A80B375-5762-4677-BE07-E8D532770DC3}" type="presParOf" srcId="{2C3D2234-DE43-4AD7-B8FB-3D80FA3682FC}" destId="{A0C8C051-E944-4414-97DD-10FB3AD3B10F}" srcOrd="6" destOrd="0" presId="urn:microsoft.com/office/officeart/2008/layout/HorizontalMultiLevelHierarchy"/>
    <dgm:cxn modelId="{DE133736-6C6E-4D10-A531-BE4BB69EF16F}" type="presParOf" srcId="{A0C8C051-E944-4414-97DD-10FB3AD3B10F}" destId="{AC34A8B8-CE8B-43A3-B731-09425FFFC0B1}" srcOrd="0" destOrd="0" presId="urn:microsoft.com/office/officeart/2008/layout/HorizontalMultiLevelHierarchy"/>
    <dgm:cxn modelId="{10F38AEE-DBCB-4AB2-9CA4-97E05C295566}" type="presParOf" srcId="{2C3D2234-DE43-4AD7-B8FB-3D80FA3682FC}" destId="{2F441255-C0A3-4904-912D-CA4601FFD728}" srcOrd="7" destOrd="0" presId="urn:microsoft.com/office/officeart/2008/layout/HorizontalMultiLevelHierarchy"/>
    <dgm:cxn modelId="{679593AD-BE9D-4DE3-A204-2BF5C9025E7A}" type="presParOf" srcId="{2F441255-C0A3-4904-912D-CA4601FFD728}" destId="{65F4ED1F-95FF-43E4-8E51-54FAF21A5832}" srcOrd="0" destOrd="0" presId="urn:microsoft.com/office/officeart/2008/layout/HorizontalMultiLevelHierarchy"/>
    <dgm:cxn modelId="{ED4EDEAA-B2F5-4E9D-A768-7A45A02A2E0A}" type="presParOf" srcId="{2F441255-C0A3-4904-912D-CA4601FFD728}" destId="{CBED1510-935F-4FA3-82A2-1E9D80FCF20A}" srcOrd="1" destOrd="0" presId="urn:microsoft.com/office/officeart/2008/layout/HorizontalMultiLevelHierarchy"/>
    <dgm:cxn modelId="{59B94064-980F-4752-A522-26663AEBF797}" type="presParOf" srcId="{2C3D2234-DE43-4AD7-B8FB-3D80FA3682FC}" destId="{72A491F0-71CF-450B-A736-8C272E2DA6C5}" srcOrd="8" destOrd="0" presId="urn:microsoft.com/office/officeart/2008/layout/HorizontalMultiLevelHierarchy"/>
    <dgm:cxn modelId="{BB67E424-75E7-4441-BFD8-D616F518D74D}" type="presParOf" srcId="{72A491F0-71CF-450B-A736-8C272E2DA6C5}" destId="{0859694E-04FA-4CBA-A2D6-60420C1165B9}" srcOrd="0" destOrd="0" presId="urn:microsoft.com/office/officeart/2008/layout/HorizontalMultiLevelHierarchy"/>
    <dgm:cxn modelId="{E6D65717-B8A8-463D-A7DE-AC5DE28A2EB5}" type="presParOf" srcId="{2C3D2234-DE43-4AD7-B8FB-3D80FA3682FC}" destId="{77E47B3D-5920-4E30-A4B0-E53D76F08D0F}" srcOrd="9" destOrd="0" presId="urn:microsoft.com/office/officeart/2008/layout/HorizontalMultiLevelHierarchy"/>
    <dgm:cxn modelId="{611899A0-1590-4535-A945-C7D11E4BBB70}" type="presParOf" srcId="{77E47B3D-5920-4E30-A4B0-E53D76F08D0F}" destId="{951B5AD6-C1EE-46B0-9DFA-06534B1EDE89}" srcOrd="0" destOrd="0" presId="urn:microsoft.com/office/officeart/2008/layout/HorizontalMultiLevelHierarchy"/>
    <dgm:cxn modelId="{43A7AD3C-A9AB-48B6-89A0-9869CF13D035}" type="presParOf" srcId="{77E47B3D-5920-4E30-A4B0-E53D76F08D0F}" destId="{0D32C211-6463-4C7F-958C-5DF131DFFE63}" srcOrd="1" destOrd="0" presId="urn:microsoft.com/office/officeart/2008/layout/HorizontalMultiLevelHierarchy"/>
    <dgm:cxn modelId="{F552A834-1813-4594-8124-3DD3A59B3C1D}" type="presParOf" srcId="{2C3D2234-DE43-4AD7-B8FB-3D80FA3682FC}" destId="{DD3068F8-1BBC-4E20-A05D-4A07D0A6957B}" srcOrd="10" destOrd="0" presId="urn:microsoft.com/office/officeart/2008/layout/HorizontalMultiLevelHierarchy"/>
    <dgm:cxn modelId="{C8E25B86-9764-4C2C-A9F4-74D39D5AF8CD}" type="presParOf" srcId="{DD3068F8-1BBC-4E20-A05D-4A07D0A6957B}" destId="{37176DB4-9FD2-45DC-8ECD-64292AF7FE2B}" srcOrd="0" destOrd="0" presId="urn:microsoft.com/office/officeart/2008/layout/HorizontalMultiLevelHierarchy"/>
    <dgm:cxn modelId="{94C2F98C-9DA5-4148-AA1C-867E9EFFEBCF}" type="presParOf" srcId="{2C3D2234-DE43-4AD7-B8FB-3D80FA3682FC}" destId="{474E4851-6FA9-4540-8F0C-2FBC71A3764C}" srcOrd="11" destOrd="0" presId="urn:microsoft.com/office/officeart/2008/layout/HorizontalMultiLevelHierarchy"/>
    <dgm:cxn modelId="{F2159611-E81D-4D69-A226-7B3B0BAD6CDF}" type="presParOf" srcId="{474E4851-6FA9-4540-8F0C-2FBC71A3764C}" destId="{BEA19066-AF79-4626-8C12-D88ED873A791}" srcOrd="0" destOrd="0" presId="urn:microsoft.com/office/officeart/2008/layout/HorizontalMultiLevelHierarchy"/>
    <dgm:cxn modelId="{0EE96E47-6D4E-4CC5-85BB-48082EA15726}" type="presParOf" srcId="{474E4851-6FA9-4540-8F0C-2FBC71A3764C}" destId="{8EA9C632-8ACE-45D3-B336-905468B05C2A}" srcOrd="1" destOrd="0" presId="urn:microsoft.com/office/officeart/2008/layout/HorizontalMultiLevelHierarchy"/>
    <dgm:cxn modelId="{77E8B71B-430A-468C-A4B1-9A6F823BE632}" type="presParOf" srcId="{2C3D2234-DE43-4AD7-B8FB-3D80FA3682FC}" destId="{8F6081CB-767F-41BB-8EFD-92F0FC7D4834}" srcOrd="12" destOrd="0" presId="urn:microsoft.com/office/officeart/2008/layout/HorizontalMultiLevelHierarchy"/>
    <dgm:cxn modelId="{0F23E6DF-9EA0-4036-9776-C8A5E9008AF9}" type="presParOf" srcId="{8F6081CB-767F-41BB-8EFD-92F0FC7D4834}" destId="{B5003F15-03B7-419B-B703-78BAF63DC086}" srcOrd="0" destOrd="0" presId="urn:microsoft.com/office/officeart/2008/layout/HorizontalMultiLevelHierarchy"/>
    <dgm:cxn modelId="{CD9FBBD1-F3C1-4ADE-A31D-EEB584A05D67}" type="presParOf" srcId="{2C3D2234-DE43-4AD7-B8FB-3D80FA3682FC}" destId="{24921C4E-EE3B-4070-A6D5-40B236490752}" srcOrd="13" destOrd="0" presId="urn:microsoft.com/office/officeart/2008/layout/HorizontalMultiLevelHierarchy"/>
    <dgm:cxn modelId="{D2F9F6B6-2C04-4947-912D-31ACB11F832A}" type="presParOf" srcId="{24921C4E-EE3B-4070-A6D5-40B236490752}" destId="{FA0E9BFB-0271-4310-AEA8-7E409C74C91A}" srcOrd="0" destOrd="0" presId="urn:microsoft.com/office/officeart/2008/layout/HorizontalMultiLevelHierarchy"/>
    <dgm:cxn modelId="{9CF55AC0-2AFF-45CA-92A3-8512A3F50D94}" type="presParOf" srcId="{24921C4E-EE3B-4070-A6D5-40B236490752}" destId="{E8C25242-5668-40E5-99CC-7E4C5A89410E}" srcOrd="1" destOrd="0" presId="urn:microsoft.com/office/officeart/2008/layout/HorizontalMultiLevelHierarchy"/>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B84D2FA-E43B-4AB0-A673-E015E1FC1692}"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9662E610-B4F6-48F7-80AB-DB4DF66AE927}">
      <dgm:prSet phldrT="[Text]" custT="1"/>
      <dgm:spPr/>
      <dgm:t>
        <a:bodyPr/>
        <a:lstStyle/>
        <a:p>
          <a:r>
            <a:rPr lang="en-US" sz="2000" b="1" dirty="0"/>
            <a:t>Fixed asset costs</a:t>
          </a:r>
        </a:p>
      </dgm:t>
    </dgm:pt>
    <dgm:pt modelId="{5EE8762A-7A2F-4CF0-A122-6474227A0A26}" type="parTrans" cxnId="{09141410-0011-4E1D-BE81-7B80A62548F8}">
      <dgm:prSet/>
      <dgm:spPr/>
      <dgm:t>
        <a:bodyPr/>
        <a:lstStyle/>
        <a:p>
          <a:endParaRPr lang="en-US"/>
        </a:p>
      </dgm:t>
    </dgm:pt>
    <dgm:pt modelId="{0A4D8587-9679-4961-A887-51C62E3664CA}" type="sibTrans" cxnId="{09141410-0011-4E1D-BE81-7B80A62548F8}">
      <dgm:prSet/>
      <dgm:spPr/>
      <dgm:t>
        <a:bodyPr/>
        <a:lstStyle/>
        <a:p>
          <a:endParaRPr lang="en-US"/>
        </a:p>
      </dgm:t>
    </dgm:pt>
    <dgm:pt modelId="{07407404-44E9-4C84-8FA7-8021EED54B84}">
      <dgm:prSet phldrT="[Text]" custT="1"/>
      <dgm:spPr/>
      <dgm:t>
        <a:bodyPr/>
        <a:lstStyle/>
        <a:p>
          <a:r>
            <a:rPr lang="en-US" sz="1600"/>
            <a:t>buildings</a:t>
          </a:r>
          <a:endParaRPr lang="en-US" sz="1600" dirty="0"/>
        </a:p>
      </dgm:t>
    </dgm:pt>
    <dgm:pt modelId="{BC126419-D3FF-4031-8803-E09A982301B6}" type="parTrans" cxnId="{7295A849-6D9B-45EA-95B3-829D6F3D73C5}">
      <dgm:prSet/>
      <dgm:spPr/>
      <dgm:t>
        <a:bodyPr/>
        <a:lstStyle/>
        <a:p>
          <a:endParaRPr lang="en-US"/>
        </a:p>
      </dgm:t>
    </dgm:pt>
    <dgm:pt modelId="{7F429FAB-A110-49DE-9FD5-9F7DC5B1F91F}" type="sibTrans" cxnId="{7295A849-6D9B-45EA-95B3-829D6F3D73C5}">
      <dgm:prSet/>
      <dgm:spPr/>
      <dgm:t>
        <a:bodyPr/>
        <a:lstStyle/>
        <a:p>
          <a:endParaRPr lang="en-US"/>
        </a:p>
      </dgm:t>
    </dgm:pt>
    <dgm:pt modelId="{7F8D200A-6427-4831-85B8-FDF64CA82826}">
      <dgm:prSet phldrT="[Text]" custT="1"/>
      <dgm:spPr/>
      <dgm:t>
        <a:bodyPr/>
        <a:lstStyle/>
        <a:p>
          <a:r>
            <a:rPr lang="en-US" sz="2400" b="1" dirty="0"/>
            <a:t>working capital</a:t>
          </a:r>
        </a:p>
      </dgm:t>
    </dgm:pt>
    <dgm:pt modelId="{6022D45C-C37B-4425-A325-BD65D9373567}" type="parTrans" cxnId="{CABEF609-E838-4D3E-AC56-BB3B7FEE96DE}">
      <dgm:prSet/>
      <dgm:spPr/>
      <dgm:t>
        <a:bodyPr/>
        <a:lstStyle/>
        <a:p>
          <a:endParaRPr lang="en-US"/>
        </a:p>
      </dgm:t>
    </dgm:pt>
    <dgm:pt modelId="{B7CEA8C5-0EB8-4E19-A60A-17109A2942F9}" type="sibTrans" cxnId="{CABEF609-E838-4D3E-AC56-BB3B7FEE96DE}">
      <dgm:prSet/>
      <dgm:spPr/>
      <dgm:t>
        <a:bodyPr/>
        <a:lstStyle/>
        <a:p>
          <a:endParaRPr lang="en-US"/>
        </a:p>
      </dgm:t>
    </dgm:pt>
    <dgm:pt modelId="{F340E588-7281-4D54-9999-F3ACF9D4AF9C}">
      <dgm:prSet custT="1"/>
      <dgm:spPr/>
      <dgm:t>
        <a:bodyPr/>
        <a:lstStyle/>
        <a:p>
          <a:r>
            <a:rPr lang="en-US" sz="1600"/>
            <a:t>Equipment and machines</a:t>
          </a:r>
        </a:p>
      </dgm:t>
    </dgm:pt>
    <dgm:pt modelId="{19694C7A-053E-49A4-89DF-80E142D79059}" type="parTrans" cxnId="{47F1FECE-023F-476B-894E-C0B3B1C267DC}">
      <dgm:prSet/>
      <dgm:spPr/>
      <dgm:t>
        <a:bodyPr/>
        <a:lstStyle/>
        <a:p>
          <a:endParaRPr lang="en-US"/>
        </a:p>
      </dgm:t>
    </dgm:pt>
    <dgm:pt modelId="{D5D2489D-3A91-4838-8A2B-1DC8A856148E}" type="sibTrans" cxnId="{47F1FECE-023F-476B-894E-C0B3B1C267DC}">
      <dgm:prSet/>
      <dgm:spPr/>
      <dgm:t>
        <a:bodyPr/>
        <a:lstStyle/>
        <a:p>
          <a:endParaRPr lang="en-US"/>
        </a:p>
      </dgm:t>
    </dgm:pt>
    <dgm:pt modelId="{0749B8CB-47BC-49C8-BB46-9C2CFAC4892C}">
      <dgm:prSet custT="1"/>
      <dgm:spPr/>
      <dgm:t>
        <a:bodyPr/>
        <a:lstStyle/>
        <a:p>
          <a:r>
            <a:rPr lang="en-US" sz="1600"/>
            <a:t>lands</a:t>
          </a:r>
        </a:p>
      </dgm:t>
    </dgm:pt>
    <dgm:pt modelId="{2194621F-F601-4F57-B8CB-C6F5404DF3AB}" type="parTrans" cxnId="{BD204B9E-0619-4BD0-927D-AE0A36639DD0}">
      <dgm:prSet/>
      <dgm:spPr/>
      <dgm:t>
        <a:bodyPr/>
        <a:lstStyle/>
        <a:p>
          <a:endParaRPr lang="en-US"/>
        </a:p>
      </dgm:t>
    </dgm:pt>
    <dgm:pt modelId="{09C96E72-A8B0-45E8-B2E5-49D0CE438849}" type="sibTrans" cxnId="{BD204B9E-0619-4BD0-927D-AE0A36639DD0}">
      <dgm:prSet/>
      <dgm:spPr/>
      <dgm:t>
        <a:bodyPr/>
        <a:lstStyle/>
        <a:p>
          <a:endParaRPr lang="en-US"/>
        </a:p>
      </dgm:t>
    </dgm:pt>
    <dgm:pt modelId="{A17C02D7-A3AB-46DB-98C0-B448741654DE}">
      <dgm:prSet phldrT="[Text]" custT="1"/>
      <dgm:spPr/>
      <dgm:t>
        <a:bodyPr/>
        <a:lstStyle/>
        <a:p>
          <a:pPr>
            <a:buFont typeface="Calibri" panose="020F0502020204030204" pitchFamily="34" charset="0"/>
            <a:buChar char="•"/>
          </a:pPr>
          <a:r>
            <a:rPr lang="en-US" sz="1600"/>
            <a:t>Supports 2-3 duty cycles.</a:t>
          </a:r>
          <a:endParaRPr lang="en-US" sz="1600" dirty="0"/>
        </a:p>
      </dgm:t>
    </dgm:pt>
    <dgm:pt modelId="{4478C5E5-2336-437D-9C8E-A68BA70300C2}" type="parTrans" cxnId="{A14F378C-5779-4D39-B9CB-31403F22F2A6}">
      <dgm:prSet/>
      <dgm:spPr/>
      <dgm:t>
        <a:bodyPr/>
        <a:lstStyle/>
        <a:p>
          <a:endParaRPr lang="en-US"/>
        </a:p>
      </dgm:t>
    </dgm:pt>
    <dgm:pt modelId="{8579E610-6680-40A4-B243-3BCF4F580339}" type="sibTrans" cxnId="{A14F378C-5779-4D39-B9CB-31403F22F2A6}">
      <dgm:prSet/>
      <dgm:spPr/>
      <dgm:t>
        <a:bodyPr/>
        <a:lstStyle/>
        <a:p>
          <a:endParaRPr lang="en-US"/>
        </a:p>
      </dgm:t>
    </dgm:pt>
    <dgm:pt modelId="{50E1C41E-A926-4719-BB0E-77C817977D15}">
      <dgm:prSet custT="1"/>
      <dgm:spPr/>
      <dgm:t>
        <a:bodyPr/>
        <a:lstStyle/>
        <a:p>
          <a:pPr>
            <a:buFont typeface="Calibri" panose="020F0502020204030204" pitchFamily="34" charset="0"/>
            <a:buChar char="•"/>
          </a:pPr>
          <a:r>
            <a:rPr lang="en-US" sz="1600"/>
            <a:t>Project for production</a:t>
          </a:r>
          <a:r>
            <a:rPr lang="ar-EG" sz="1600"/>
            <a:t>.</a:t>
          </a:r>
          <a:endParaRPr lang="en-US" sz="1600"/>
        </a:p>
      </dgm:t>
    </dgm:pt>
    <dgm:pt modelId="{CDA2F7B3-0721-4B29-95F3-995FFCD03031}" type="parTrans" cxnId="{59EA8ECC-EAEE-4CBD-8CEC-CEA56204034D}">
      <dgm:prSet/>
      <dgm:spPr/>
      <dgm:t>
        <a:bodyPr/>
        <a:lstStyle/>
        <a:p>
          <a:endParaRPr lang="en-US"/>
        </a:p>
      </dgm:t>
    </dgm:pt>
    <dgm:pt modelId="{B8BDFBB0-15CB-4131-8909-6728DC7C4F60}" type="sibTrans" cxnId="{59EA8ECC-EAEE-4CBD-8CEC-CEA56204034D}">
      <dgm:prSet/>
      <dgm:spPr/>
      <dgm:t>
        <a:bodyPr/>
        <a:lstStyle/>
        <a:p>
          <a:endParaRPr lang="en-US"/>
        </a:p>
      </dgm:t>
    </dgm:pt>
    <dgm:pt modelId="{EDF75A73-C49E-47DE-A22C-CEF1384B4103}">
      <dgm:prSet custT="1"/>
      <dgm:spPr/>
      <dgm:t>
        <a:bodyPr/>
        <a:lstStyle/>
        <a:p>
          <a:pPr>
            <a:buFont typeface="Calibri" panose="020F0502020204030204" pitchFamily="34" charset="0"/>
            <a:buChar char="•"/>
          </a:pPr>
          <a:r>
            <a:rPr lang="en-US" sz="1600" dirty="0"/>
            <a:t>The operating cycle is meant from the time of purchasing raw materials, manufacturing them, selling the product and collecting its price to buy raw materials again to start a second cycle</a:t>
          </a:r>
          <a:r>
            <a:rPr lang="ar-EG" sz="1600" dirty="0"/>
            <a:t>.</a:t>
          </a:r>
          <a:endParaRPr lang="en-US" sz="1600" dirty="0"/>
        </a:p>
      </dgm:t>
    </dgm:pt>
    <dgm:pt modelId="{9727A958-3CA5-43DC-8DED-2E9B436543B3}" type="parTrans" cxnId="{556E0855-3BA3-4965-9B35-08658BF6765F}">
      <dgm:prSet/>
      <dgm:spPr/>
      <dgm:t>
        <a:bodyPr/>
        <a:lstStyle/>
        <a:p>
          <a:endParaRPr lang="en-US"/>
        </a:p>
      </dgm:t>
    </dgm:pt>
    <dgm:pt modelId="{CECAC1BD-7871-4E4A-A61D-36BA0D80619E}" type="sibTrans" cxnId="{556E0855-3BA3-4965-9B35-08658BF6765F}">
      <dgm:prSet/>
      <dgm:spPr/>
      <dgm:t>
        <a:bodyPr/>
        <a:lstStyle/>
        <a:p>
          <a:endParaRPr lang="en-US"/>
        </a:p>
      </dgm:t>
    </dgm:pt>
    <dgm:pt modelId="{338D481E-C7E6-4207-B0E0-BD554AFC9855}">
      <dgm:prSet custT="1"/>
      <dgm:spPr/>
      <dgm:t>
        <a:bodyPr/>
        <a:lstStyle/>
        <a:p>
          <a:r>
            <a:rPr lang="en-US" sz="1600"/>
            <a:t>Labor wages</a:t>
          </a:r>
          <a:r>
            <a:rPr lang="ar-EG" sz="1600"/>
            <a:t>.</a:t>
          </a:r>
          <a:endParaRPr lang="en-US" sz="1600"/>
        </a:p>
      </dgm:t>
    </dgm:pt>
    <dgm:pt modelId="{E02C2EE8-42B2-4376-8516-8F8BE40454A6}" type="parTrans" cxnId="{15D42242-9CFD-40F1-B05F-CE739D771BD0}">
      <dgm:prSet/>
      <dgm:spPr/>
      <dgm:t>
        <a:bodyPr/>
        <a:lstStyle/>
        <a:p>
          <a:endParaRPr lang="en-US"/>
        </a:p>
      </dgm:t>
    </dgm:pt>
    <dgm:pt modelId="{16BAB3F8-1737-4664-8E23-A47A91BEA3AF}" type="sibTrans" cxnId="{15D42242-9CFD-40F1-B05F-CE739D771BD0}">
      <dgm:prSet/>
      <dgm:spPr/>
      <dgm:t>
        <a:bodyPr/>
        <a:lstStyle/>
        <a:p>
          <a:endParaRPr lang="en-US"/>
        </a:p>
      </dgm:t>
    </dgm:pt>
    <dgm:pt modelId="{11D859F1-6DB5-45BA-850D-FE11F0FBEC03}">
      <dgm:prSet custT="1"/>
      <dgm:spPr/>
      <dgm:t>
        <a:bodyPr/>
        <a:lstStyle/>
        <a:p>
          <a:r>
            <a:rPr lang="en-US" sz="2000" b="1" dirty="0"/>
            <a:t>Establishment expenses</a:t>
          </a:r>
        </a:p>
      </dgm:t>
    </dgm:pt>
    <dgm:pt modelId="{5389CE5A-47DD-42B3-A590-1A2078D31330}" type="parTrans" cxnId="{1C6B4F51-0DEC-4100-BD82-2CC6591CB858}">
      <dgm:prSet/>
      <dgm:spPr/>
      <dgm:t>
        <a:bodyPr/>
        <a:lstStyle/>
        <a:p>
          <a:endParaRPr lang="en-US"/>
        </a:p>
      </dgm:t>
    </dgm:pt>
    <dgm:pt modelId="{F64915C1-E3BA-40C8-8917-43BA750E1C28}" type="sibTrans" cxnId="{1C6B4F51-0DEC-4100-BD82-2CC6591CB858}">
      <dgm:prSet/>
      <dgm:spPr/>
      <dgm:t>
        <a:bodyPr/>
        <a:lstStyle/>
        <a:p>
          <a:endParaRPr lang="en-US"/>
        </a:p>
      </dgm:t>
    </dgm:pt>
    <dgm:pt modelId="{23EEAF6E-3398-425E-BA08-917224A7CDDE}">
      <dgm:prSet custT="1"/>
      <dgm:spPr/>
      <dgm:t>
        <a:bodyPr/>
        <a:lstStyle/>
        <a:p>
          <a:r>
            <a:rPr lang="en-US" sz="1600" dirty="0"/>
            <a:t>Feasibility study expenses</a:t>
          </a:r>
          <a:r>
            <a:rPr lang="ar-EG" sz="1600" dirty="0"/>
            <a:t>.</a:t>
          </a:r>
          <a:endParaRPr lang="en-US" sz="1600" dirty="0"/>
        </a:p>
      </dgm:t>
    </dgm:pt>
    <dgm:pt modelId="{37359A6A-E80C-40E0-8FE6-43E731C1D304}" type="parTrans" cxnId="{A23F491E-DB5E-4CE8-8EE4-0F7391E0A5F3}">
      <dgm:prSet/>
      <dgm:spPr/>
      <dgm:t>
        <a:bodyPr/>
        <a:lstStyle/>
        <a:p>
          <a:endParaRPr lang="en-US"/>
        </a:p>
      </dgm:t>
    </dgm:pt>
    <dgm:pt modelId="{A80E673B-9701-40FC-855D-F508E3BAB31B}" type="sibTrans" cxnId="{A23F491E-DB5E-4CE8-8EE4-0F7391E0A5F3}">
      <dgm:prSet/>
      <dgm:spPr/>
      <dgm:t>
        <a:bodyPr/>
        <a:lstStyle/>
        <a:p>
          <a:endParaRPr lang="en-US"/>
        </a:p>
      </dgm:t>
    </dgm:pt>
    <dgm:pt modelId="{E1AD6893-AE28-4D4E-AFF7-DC16E429CD55}">
      <dgm:prSet custT="1"/>
      <dgm:spPr/>
      <dgm:t>
        <a:bodyPr/>
        <a:lstStyle/>
        <a:p>
          <a:r>
            <a:rPr lang="en-US" sz="1600"/>
            <a:t>License fees</a:t>
          </a:r>
          <a:r>
            <a:rPr lang="ar-EG" sz="1600"/>
            <a:t>.</a:t>
          </a:r>
          <a:endParaRPr lang="en-US" sz="1600"/>
        </a:p>
      </dgm:t>
    </dgm:pt>
    <dgm:pt modelId="{6DD7FFE5-7BC0-437B-9C93-760F8CD7BD2A}" type="parTrans" cxnId="{F53CD187-19F1-4D55-910D-CAF3DB29E375}">
      <dgm:prSet/>
      <dgm:spPr/>
      <dgm:t>
        <a:bodyPr/>
        <a:lstStyle/>
        <a:p>
          <a:endParaRPr lang="en-US"/>
        </a:p>
      </dgm:t>
    </dgm:pt>
    <dgm:pt modelId="{AEA69BB8-98BA-4665-876C-E79A2C9B0794}" type="sibTrans" cxnId="{F53CD187-19F1-4D55-910D-CAF3DB29E375}">
      <dgm:prSet/>
      <dgm:spPr/>
      <dgm:t>
        <a:bodyPr/>
        <a:lstStyle/>
        <a:p>
          <a:endParaRPr lang="en-US"/>
        </a:p>
      </dgm:t>
    </dgm:pt>
    <dgm:pt modelId="{A391B248-90EA-42DB-BB23-18BADF9B2D49}">
      <dgm:prSet custT="1"/>
      <dgm:spPr/>
      <dgm:t>
        <a:bodyPr/>
        <a:lstStyle/>
        <a:p>
          <a:r>
            <a:rPr lang="en-US" sz="1600" dirty="0"/>
            <a:t>Training expenses</a:t>
          </a:r>
          <a:r>
            <a:rPr lang="ar-EG" sz="1600" dirty="0"/>
            <a:t>.</a:t>
          </a:r>
          <a:endParaRPr lang="en-US" sz="1600" dirty="0"/>
        </a:p>
      </dgm:t>
    </dgm:pt>
    <dgm:pt modelId="{289C4DEA-EEC1-4556-B1F4-BF98F79266FC}" type="parTrans" cxnId="{4E079CE8-C081-40E5-A56D-AF61240F546B}">
      <dgm:prSet/>
      <dgm:spPr/>
      <dgm:t>
        <a:bodyPr/>
        <a:lstStyle/>
        <a:p>
          <a:endParaRPr lang="en-US"/>
        </a:p>
      </dgm:t>
    </dgm:pt>
    <dgm:pt modelId="{4246C670-7F89-4026-A046-A3817141D8CB}" type="sibTrans" cxnId="{4E079CE8-C081-40E5-A56D-AF61240F546B}">
      <dgm:prSet/>
      <dgm:spPr/>
      <dgm:t>
        <a:bodyPr/>
        <a:lstStyle/>
        <a:p>
          <a:endParaRPr lang="en-US"/>
        </a:p>
      </dgm:t>
    </dgm:pt>
    <dgm:pt modelId="{BC72004C-A7E8-4077-AEA4-D442991F30A0}">
      <dgm:prSet custT="1"/>
      <dgm:spPr/>
      <dgm:t>
        <a:bodyPr/>
        <a:lstStyle/>
        <a:p>
          <a:r>
            <a:rPr lang="en-US" sz="1600" dirty="0"/>
            <a:t>Promotional and marketing expenses</a:t>
          </a:r>
          <a:r>
            <a:rPr lang="ar-EG" sz="1600" dirty="0"/>
            <a:t>.</a:t>
          </a:r>
          <a:endParaRPr lang="en-US" sz="1600" dirty="0"/>
        </a:p>
      </dgm:t>
    </dgm:pt>
    <dgm:pt modelId="{C15246E7-5F73-4F75-967E-AE22C107721C}" type="parTrans" cxnId="{CFA8706A-CF2D-47FF-A0B7-73A236A83FBC}">
      <dgm:prSet/>
      <dgm:spPr/>
      <dgm:t>
        <a:bodyPr/>
        <a:lstStyle/>
        <a:p>
          <a:endParaRPr lang="en-US"/>
        </a:p>
      </dgm:t>
    </dgm:pt>
    <dgm:pt modelId="{52F11273-5F04-4644-9B2D-14E65D12056C}" type="sibTrans" cxnId="{CFA8706A-CF2D-47FF-A0B7-73A236A83FBC}">
      <dgm:prSet/>
      <dgm:spPr/>
      <dgm:t>
        <a:bodyPr/>
        <a:lstStyle/>
        <a:p>
          <a:endParaRPr lang="en-US"/>
        </a:p>
      </dgm:t>
    </dgm:pt>
    <dgm:pt modelId="{95944662-2611-4DC9-AC28-1986D2BB9569}" type="pres">
      <dgm:prSet presAssocID="{DB84D2FA-E43B-4AB0-A673-E015E1FC1692}" presName="diagram" presStyleCnt="0">
        <dgm:presLayoutVars>
          <dgm:chPref val="1"/>
          <dgm:dir/>
          <dgm:animOne val="branch"/>
          <dgm:animLvl val="lvl"/>
          <dgm:resizeHandles/>
        </dgm:presLayoutVars>
      </dgm:prSet>
      <dgm:spPr/>
      <dgm:t>
        <a:bodyPr/>
        <a:lstStyle/>
        <a:p>
          <a:endParaRPr lang="en-US"/>
        </a:p>
      </dgm:t>
    </dgm:pt>
    <dgm:pt modelId="{D8892A3E-1A69-4518-9FA9-D767351A9E57}" type="pres">
      <dgm:prSet presAssocID="{9662E610-B4F6-48F7-80AB-DB4DF66AE927}" presName="root" presStyleCnt="0"/>
      <dgm:spPr/>
    </dgm:pt>
    <dgm:pt modelId="{684E46DF-04C1-4DC7-9E12-015248DD3406}" type="pres">
      <dgm:prSet presAssocID="{9662E610-B4F6-48F7-80AB-DB4DF66AE927}" presName="rootComposite" presStyleCnt="0"/>
      <dgm:spPr/>
    </dgm:pt>
    <dgm:pt modelId="{6C3629A0-5A9E-4DB8-9E87-A2A867AAE395}" type="pres">
      <dgm:prSet presAssocID="{9662E610-B4F6-48F7-80AB-DB4DF66AE927}" presName="rootText" presStyleLbl="node1" presStyleIdx="0" presStyleCnt="3" custScaleX="123056"/>
      <dgm:spPr/>
      <dgm:t>
        <a:bodyPr/>
        <a:lstStyle/>
        <a:p>
          <a:endParaRPr lang="en-US"/>
        </a:p>
      </dgm:t>
    </dgm:pt>
    <dgm:pt modelId="{73086FCF-E7DD-4A5A-A624-66AA18DB6F46}" type="pres">
      <dgm:prSet presAssocID="{9662E610-B4F6-48F7-80AB-DB4DF66AE927}" presName="rootConnector" presStyleLbl="node1" presStyleIdx="0" presStyleCnt="3"/>
      <dgm:spPr/>
      <dgm:t>
        <a:bodyPr/>
        <a:lstStyle/>
        <a:p>
          <a:endParaRPr lang="en-US"/>
        </a:p>
      </dgm:t>
    </dgm:pt>
    <dgm:pt modelId="{ADF8D880-22B7-435F-80E8-DD8AF2676B29}" type="pres">
      <dgm:prSet presAssocID="{9662E610-B4F6-48F7-80AB-DB4DF66AE927}" presName="childShape" presStyleCnt="0"/>
      <dgm:spPr/>
    </dgm:pt>
    <dgm:pt modelId="{DC108BB5-12E8-4789-B67E-47F6BB0A90AC}" type="pres">
      <dgm:prSet presAssocID="{BC126419-D3FF-4031-8803-E09A982301B6}" presName="Name13" presStyleLbl="parChTrans1D2" presStyleIdx="0" presStyleCnt="11"/>
      <dgm:spPr/>
      <dgm:t>
        <a:bodyPr/>
        <a:lstStyle/>
        <a:p>
          <a:endParaRPr lang="en-US"/>
        </a:p>
      </dgm:t>
    </dgm:pt>
    <dgm:pt modelId="{6CC559AA-A52C-411F-B860-BABBCC3EA01D}" type="pres">
      <dgm:prSet presAssocID="{07407404-44E9-4C84-8FA7-8021EED54B84}" presName="childText" presStyleLbl="bgAcc1" presStyleIdx="0" presStyleCnt="11">
        <dgm:presLayoutVars>
          <dgm:bulletEnabled val="1"/>
        </dgm:presLayoutVars>
      </dgm:prSet>
      <dgm:spPr/>
      <dgm:t>
        <a:bodyPr/>
        <a:lstStyle/>
        <a:p>
          <a:endParaRPr lang="en-US"/>
        </a:p>
      </dgm:t>
    </dgm:pt>
    <dgm:pt modelId="{2A302E10-A6E4-4434-8B80-9926A74BC799}" type="pres">
      <dgm:prSet presAssocID="{19694C7A-053E-49A4-89DF-80E142D79059}" presName="Name13" presStyleLbl="parChTrans1D2" presStyleIdx="1" presStyleCnt="11"/>
      <dgm:spPr/>
      <dgm:t>
        <a:bodyPr/>
        <a:lstStyle/>
        <a:p>
          <a:endParaRPr lang="en-US"/>
        </a:p>
      </dgm:t>
    </dgm:pt>
    <dgm:pt modelId="{14940BE3-2917-43CE-8797-37743DE1F3DA}" type="pres">
      <dgm:prSet presAssocID="{F340E588-7281-4D54-9999-F3ACF9D4AF9C}" presName="childText" presStyleLbl="bgAcc1" presStyleIdx="1" presStyleCnt="11">
        <dgm:presLayoutVars>
          <dgm:bulletEnabled val="1"/>
        </dgm:presLayoutVars>
      </dgm:prSet>
      <dgm:spPr/>
      <dgm:t>
        <a:bodyPr/>
        <a:lstStyle/>
        <a:p>
          <a:endParaRPr lang="en-US"/>
        </a:p>
      </dgm:t>
    </dgm:pt>
    <dgm:pt modelId="{ED7A2FE6-274E-4A87-958E-50C63550BFE6}" type="pres">
      <dgm:prSet presAssocID="{2194621F-F601-4F57-B8CB-C6F5404DF3AB}" presName="Name13" presStyleLbl="parChTrans1D2" presStyleIdx="2" presStyleCnt="11"/>
      <dgm:spPr/>
      <dgm:t>
        <a:bodyPr/>
        <a:lstStyle/>
        <a:p>
          <a:endParaRPr lang="en-US"/>
        </a:p>
      </dgm:t>
    </dgm:pt>
    <dgm:pt modelId="{4AA7EB13-F3BF-415F-9F62-1546258C125D}" type="pres">
      <dgm:prSet presAssocID="{0749B8CB-47BC-49C8-BB46-9C2CFAC4892C}" presName="childText" presStyleLbl="bgAcc1" presStyleIdx="2" presStyleCnt="11">
        <dgm:presLayoutVars>
          <dgm:bulletEnabled val="1"/>
        </dgm:presLayoutVars>
      </dgm:prSet>
      <dgm:spPr/>
      <dgm:t>
        <a:bodyPr/>
        <a:lstStyle/>
        <a:p>
          <a:endParaRPr lang="en-US"/>
        </a:p>
      </dgm:t>
    </dgm:pt>
    <dgm:pt modelId="{B30F1980-F14E-4B4E-B60F-6FBA2E0144B9}" type="pres">
      <dgm:prSet presAssocID="{7F8D200A-6427-4831-85B8-FDF64CA82826}" presName="root" presStyleCnt="0"/>
      <dgm:spPr/>
    </dgm:pt>
    <dgm:pt modelId="{816B2F85-EB50-4968-8F2F-E5AAE28C0913}" type="pres">
      <dgm:prSet presAssocID="{7F8D200A-6427-4831-85B8-FDF64CA82826}" presName="rootComposite" presStyleCnt="0"/>
      <dgm:spPr/>
    </dgm:pt>
    <dgm:pt modelId="{EE8BF04F-DBBC-4B3F-8768-5D80AE120940}" type="pres">
      <dgm:prSet presAssocID="{7F8D200A-6427-4831-85B8-FDF64CA82826}" presName="rootText" presStyleLbl="node1" presStyleIdx="1" presStyleCnt="3" custScaleX="139101"/>
      <dgm:spPr/>
      <dgm:t>
        <a:bodyPr/>
        <a:lstStyle/>
        <a:p>
          <a:endParaRPr lang="en-US"/>
        </a:p>
      </dgm:t>
    </dgm:pt>
    <dgm:pt modelId="{65F93BFE-ABAE-410D-9220-15678A5BDF0F}" type="pres">
      <dgm:prSet presAssocID="{7F8D200A-6427-4831-85B8-FDF64CA82826}" presName="rootConnector" presStyleLbl="node1" presStyleIdx="1" presStyleCnt="3"/>
      <dgm:spPr/>
      <dgm:t>
        <a:bodyPr/>
        <a:lstStyle/>
        <a:p>
          <a:endParaRPr lang="en-US"/>
        </a:p>
      </dgm:t>
    </dgm:pt>
    <dgm:pt modelId="{78D9E3E9-8545-4581-9ABB-60A700183481}" type="pres">
      <dgm:prSet presAssocID="{7F8D200A-6427-4831-85B8-FDF64CA82826}" presName="childShape" presStyleCnt="0"/>
      <dgm:spPr/>
    </dgm:pt>
    <dgm:pt modelId="{506FF50F-0D23-4C2D-BEB2-FB76320A5935}" type="pres">
      <dgm:prSet presAssocID="{4478C5E5-2336-437D-9C8E-A68BA70300C2}" presName="Name13" presStyleLbl="parChTrans1D2" presStyleIdx="3" presStyleCnt="11"/>
      <dgm:spPr/>
      <dgm:t>
        <a:bodyPr/>
        <a:lstStyle/>
        <a:p>
          <a:endParaRPr lang="en-US"/>
        </a:p>
      </dgm:t>
    </dgm:pt>
    <dgm:pt modelId="{55A734AC-E0A8-4124-8F50-22D6A560D3FC}" type="pres">
      <dgm:prSet presAssocID="{A17C02D7-A3AB-46DB-98C0-B448741654DE}" presName="childText" presStyleLbl="bgAcc1" presStyleIdx="3" presStyleCnt="11" custScaleX="162240">
        <dgm:presLayoutVars>
          <dgm:bulletEnabled val="1"/>
        </dgm:presLayoutVars>
      </dgm:prSet>
      <dgm:spPr/>
      <dgm:t>
        <a:bodyPr/>
        <a:lstStyle/>
        <a:p>
          <a:endParaRPr lang="en-US"/>
        </a:p>
      </dgm:t>
    </dgm:pt>
    <dgm:pt modelId="{D721DD82-C6BE-4C4A-AA7E-25AA29EED095}" type="pres">
      <dgm:prSet presAssocID="{CDA2F7B3-0721-4B29-95F3-995FFCD03031}" presName="Name13" presStyleLbl="parChTrans1D2" presStyleIdx="4" presStyleCnt="11"/>
      <dgm:spPr/>
      <dgm:t>
        <a:bodyPr/>
        <a:lstStyle/>
        <a:p>
          <a:endParaRPr lang="en-US"/>
        </a:p>
      </dgm:t>
    </dgm:pt>
    <dgm:pt modelId="{9D111147-0876-4D73-9D28-9C0BF3A360B2}" type="pres">
      <dgm:prSet presAssocID="{50E1C41E-A926-4719-BB0E-77C817977D15}" presName="childText" presStyleLbl="bgAcc1" presStyleIdx="4" presStyleCnt="11" custScaleX="183782">
        <dgm:presLayoutVars>
          <dgm:bulletEnabled val="1"/>
        </dgm:presLayoutVars>
      </dgm:prSet>
      <dgm:spPr/>
      <dgm:t>
        <a:bodyPr/>
        <a:lstStyle/>
        <a:p>
          <a:endParaRPr lang="en-US"/>
        </a:p>
      </dgm:t>
    </dgm:pt>
    <dgm:pt modelId="{9E25EBB5-2FBB-4E38-9EB9-21EE1DF4BBD0}" type="pres">
      <dgm:prSet presAssocID="{9727A958-3CA5-43DC-8DED-2E9B436543B3}" presName="Name13" presStyleLbl="parChTrans1D2" presStyleIdx="5" presStyleCnt="11"/>
      <dgm:spPr/>
      <dgm:t>
        <a:bodyPr/>
        <a:lstStyle/>
        <a:p>
          <a:endParaRPr lang="en-US"/>
        </a:p>
      </dgm:t>
    </dgm:pt>
    <dgm:pt modelId="{513C3280-E8A3-421C-B741-0856F3D3CA28}" type="pres">
      <dgm:prSet presAssocID="{EDF75A73-C49E-47DE-A22C-CEF1384B4103}" presName="childText" presStyleLbl="bgAcc1" presStyleIdx="5" presStyleCnt="11" custScaleX="266169" custScaleY="148040">
        <dgm:presLayoutVars>
          <dgm:bulletEnabled val="1"/>
        </dgm:presLayoutVars>
      </dgm:prSet>
      <dgm:spPr/>
      <dgm:t>
        <a:bodyPr/>
        <a:lstStyle/>
        <a:p>
          <a:endParaRPr lang="en-US"/>
        </a:p>
      </dgm:t>
    </dgm:pt>
    <dgm:pt modelId="{E0438AE6-0A86-4A46-B4C3-346B062947B2}" type="pres">
      <dgm:prSet presAssocID="{E02C2EE8-42B2-4376-8516-8F8BE40454A6}" presName="Name13" presStyleLbl="parChTrans1D2" presStyleIdx="6" presStyleCnt="11"/>
      <dgm:spPr/>
      <dgm:t>
        <a:bodyPr/>
        <a:lstStyle/>
        <a:p>
          <a:endParaRPr lang="en-US"/>
        </a:p>
      </dgm:t>
    </dgm:pt>
    <dgm:pt modelId="{3B10DBBC-8678-4006-AB11-363913A0CE61}" type="pres">
      <dgm:prSet presAssocID="{338D481E-C7E6-4207-B0E0-BD554AFC9855}" presName="childText" presStyleLbl="bgAcc1" presStyleIdx="6" presStyleCnt="11" custScaleX="158701" custScaleY="45061">
        <dgm:presLayoutVars>
          <dgm:bulletEnabled val="1"/>
        </dgm:presLayoutVars>
      </dgm:prSet>
      <dgm:spPr/>
      <dgm:t>
        <a:bodyPr/>
        <a:lstStyle/>
        <a:p>
          <a:endParaRPr lang="en-US"/>
        </a:p>
      </dgm:t>
    </dgm:pt>
    <dgm:pt modelId="{DB970852-F73A-4F1B-BF34-7378D4D2FC4D}" type="pres">
      <dgm:prSet presAssocID="{11D859F1-6DB5-45BA-850D-FE11F0FBEC03}" presName="root" presStyleCnt="0"/>
      <dgm:spPr/>
    </dgm:pt>
    <dgm:pt modelId="{E9E38DC2-B051-4286-A221-2A1251FC9C1C}" type="pres">
      <dgm:prSet presAssocID="{11D859F1-6DB5-45BA-850D-FE11F0FBEC03}" presName="rootComposite" presStyleCnt="0"/>
      <dgm:spPr/>
    </dgm:pt>
    <dgm:pt modelId="{D2EADA28-AEE2-41C5-9301-04CD9EDF9B60}" type="pres">
      <dgm:prSet presAssocID="{11D859F1-6DB5-45BA-850D-FE11F0FBEC03}" presName="rootText" presStyleLbl="node1" presStyleIdx="2" presStyleCnt="3"/>
      <dgm:spPr/>
      <dgm:t>
        <a:bodyPr/>
        <a:lstStyle/>
        <a:p>
          <a:endParaRPr lang="en-US"/>
        </a:p>
      </dgm:t>
    </dgm:pt>
    <dgm:pt modelId="{9F79FC5C-1D43-4625-92AC-FA9C1B9DF2D8}" type="pres">
      <dgm:prSet presAssocID="{11D859F1-6DB5-45BA-850D-FE11F0FBEC03}" presName="rootConnector" presStyleLbl="node1" presStyleIdx="2" presStyleCnt="3"/>
      <dgm:spPr/>
      <dgm:t>
        <a:bodyPr/>
        <a:lstStyle/>
        <a:p>
          <a:endParaRPr lang="en-US"/>
        </a:p>
      </dgm:t>
    </dgm:pt>
    <dgm:pt modelId="{1D34175E-DCDF-4EB9-90DE-6C522E093B34}" type="pres">
      <dgm:prSet presAssocID="{11D859F1-6DB5-45BA-850D-FE11F0FBEC03}" presName="childShape" presStyleCnt="0"/>
      <dgm:spPr/>
    </dgm:pt>
    <dgm:pt modelId="{84116208-1BD6-4FB9-90B7-35F2EB6829E0}" type="pres">
      <dgm:prSet presAssocID="{37359A6A-E80C-40E0-8FE6-43E731C1D304}" presName="Name13" presStyleLbl="parChTrans1D2" presStyleIdx="7" presStyleCnt="11"/>
      <dgm:spPr/>
      <dgm:t>
        <a:bodyPr/>
        <a:lstStyle/>
        <a:p>
          <a:endParaRPr lang="en-US"/>
        </a:p>
      </dgm:t>
    </dgm:pt>
    <dgm:pt modelId="{661A7705-6006-4F67-B134-8498DDC9222D}" type="pres">
      <dgm:prSet presAssocID="{23EEAF6E-3398-425E-BA08-917224A7CDDE}" presName="childText" presStyleLbl="bgAcc1" presStyleIdx="7" presStyleCnt="11">
        <dgm:presLayoutVars>
          <dgm:bulletEnabled val="1"/>
        </dgm:presLayoutVars>
      </dgm:prSet>
      <dgm:spPr/>
      <dgm:t>
        <a:bodyPr/>
        <a:lstStyle/>
        <a:p>
          <a:endParaRPr lang="en-US"/>
        </a:p>
      </dgm:t>
    </dgm:pt>
    <dgm:pt modelId="{A196B73C-36E7-454E-B2D3-E9A61DE7BE8B}" type="pres">
      <dgm:prSet presAssocID="{6DD7FFE5-7BC0-437B-9C93-760F8CD7BD2A}" presName="Name13" presStyleLbl="parChTrans1D2" presStyleIdx="8" presStyleCnt="11"/>
      <dgm:spPr/>
      <dgm:t>
        <a:bodyPr/>
        <a:lstStyle/>
        <a:p>
          <a:endParaRPr lang="en-US"/>
        </a:p>
      </dgm:t>
    </dgm:pt>
    <dgm:pt modelId="{3349406F-0EB5-48DE-9422-3D4ACE0F5705}" type="pres">
      <dgm:prSet presAssocID="{E1AD6893-AE28-4D4E-AFF7-DC16E429CD55}" presName="childText" presStyleLbl="bgAcc1" presStyleIdx="8" presStyleCnt="11">
        <dgm:presLayoutVars>
          <dgm:bulletEnabled val="1"/>
        </dgm:presLayoutVars>
      </dgm:prSet>
      <dgm:spPr/>
      <dgm:t>
        <a:bodyPr/>
        <a:lstStyle/>
        <a:p>
          <a:endParaRPr lang="en-US"/>
        </a:p>
      </dgm:t>
    </dgm:pt>
    <dgm:pt modelId="{E7D67C24-DBB4-41C8-8773-FE8ACD453F37}" type="pres">
      <dgm:prSet presAssocID="{289C4DEA-EEC1-4556-B1F4-BF98F79266FC}" presName="Name13" presStyleLbl="parChTrans1D2" presStyleIdx="9" presStyleCnt="11"/>
      <dgm:spPr/>
      <dgm:t>
        <a:bodyPr/>
        <a:lstStyle/>
        <a:p>
          <a:endParaRPr lang="en-US"/>
        </a:p>
      </dgm:t>
    </dgm:pt>
    <dgm:pt modelId="{3FACD1D3-C64F-4941-B4AA-5D49FAB69718}" type="pres">
      <dgm:prSet presAssocID="{A391B248-90EA-42DB-BB23-18BADF9B2D49}" presName="childText" presStyleLbl="bgAcc1" presStyleIdx="9" presStyleCnt="11">
        <dgm:presLayoutVars>
          <dgm:bulletEnabled val="1"/>
        </dgm:presLayoutVars>
      </dgm:prSet>
      <dgm:spPr/>
      <dgm:t>
        <a:bodyPr/>
        <a:lstStyle/>
        <a:p>
          <a:endParaRPr lang="en-US"/>
        </a:p>
      </dgm:t>
    </dgm:pt>
    <dgm:pt modelId="{F7282F0E-854A-46CD-A57F-104E56DCDE4E}" type="pres">
      <dgm:prSet presAssocID="{C15246E7-5F73-4F75-967E-AE22C107721C}" presName="Name13" presStyleLbl="parChTrans1D2" presStyleIdx="10" presStyleCnt="11"/>
      <dgm:spPr/>
      <dgm:t>
        <a:bodyPr/>
        <a:lstStyle/>
        <a:p>
          <a:endParaRPr lang="en-US"/>
        </a:p>
      </dgm:t>
    </dgm:pt>
    <dgm:pt modelId="{861D45A3-859E-404B-AE4B-D9130F5C52F9}" type="pres">
      <dgm:prSet presAssocID="{BC72004C-A7E8-4077-AEA4-D442991F30A0}" presName="childText" presStyleLbl="bgAcc1" presStyleIdx="10" presStyleCnt="11">
        <dgm:presLayoutVars>
          <dgm:bulletEnabled val="1"/>
        </dgm:presLayoutVars>
      </dgm:prSet>
      <dgm:spPr/>
      <dgm:t>
        <a:bodyPr/>
        <a:lstStyle/>
        <a:p>
          <a:endParaRPr lang="en-US"/>
        </a:p>
      </dgm:t>
    </dgm:pt>
  </dgm:ptLst>
  <dgm:cxnLst>
    <dgm:cxn modelId="{7DDC8172-BEDF-482F-AB20-47599E464732}" type="presOf" srcId="{F340E588-7281-4D54-9999-F3ACF9D4AF9C}" destId="{14940BE3-2917-43CE-8797-37743DE1F3DA}" srcOrd="0" destOrd="0" presId="urn:microsoft.com/office/officeart/2005/8/layout/hierarchy3"/>
    <dgm:cxn modelId="{668E4999-F07B-41DA-85ED-4E044BB91C71}" type="presOf" srcId="{DB84D2FA-E43B-4AB0-A673-E015E1FC1692}" destId="{95944662-2611-4DC9-AC28-1986D2BB9569}" srcOrd="0" destOrd="0" presId="urn:microsoft.com/office/officeart/2005/8/layout/hierarchy3"/>
    <dgm:cxn modelId="{CABEF609-E838-4D3E-AC56-BB3B7FEE96DE}" srcId="{DB84D2FA-E43B-4AB0-A673-E015E1FC1692}" destId="{7F8D200A-6427-4831-85B8-FDF64CA82826}" srcOrd="1" destOrd="0" parTransId="{6022D45C-C37B-4425-A325-BD65D9373567}" sibTransId="{B7CEA8C5-0EB8-4E19-A60A-17109A2942F9}"/>
    <dgm:cxn modelId="{E8EC202D-ECAE-49A9-B952-2294801A1240}" type="presOf" srcId="{4478C5E5-2336-437D-9C8E-A68BA70300C2}" destId="{506FF50F-0D23-4C2D-BEB2-FB76320A5935}" srcOrd="0" destOrd="0" presId="urn:microsoft.com/office/officeart/2005/8/layout/hierarchy3"/>
    <dgm:cxn modelId="{A2F8BD54-5834-41BB-B20F-2EB1AAFB3C51}" type="presOf" srcId="{19694C7A-053E-49A4-89DF-80E142D79059}" destId="{2A302E10-A6E4-4434-8B80-9926A74BC799}" srcOrd="0" destOrd="0" presId="urn:microsoft.com/office/officeart/2005/8/layout/hierarchy3"/>
    <dgm:cxn modelId="{1C941F36-1954-4172-9BEB-6D5A2868B2DB}" type="presOf" srcId="{E1AD6893-AE28-4D4E-AFF7-DC16E429CD55}" destId="{3349406F-0EB5-48DE-9422-3D4ACE0F5705}" srcOrd="0" destOrd="0" presId="urn:microsoft.com/office/officeart/2005/8/layout/hierarchy3"/>
    <dgm:cxn modelId="{2F4556A0-9EA2-43B2-8F94-6F9D3A04BB92}" type="presOf" srcId="{EDF75A73-C49E-47DE-A22C-CEF1384B4103}" destId="{513C3280-E8A3-421C-B741-0856F3D3CA28}" srcOrd="0" destOrd="0" presId="urn:microsoft.com/office/officeart/2005/8/layout/hierarchy3"/>
    <dgm:cxn modelId="{A23F491E-DB5E-4CE8-8EE4-0F7391E0A5F3}" srcId="{11D859F1-6DB5-45BA-850D-FE11F0FBEC03}" destId="{23EEAF6E-3398-425E-BA08-917224A7CDDE}" srcOrd="0" destOrd="0" parTransId="{37359A6A-E80C-40E0-8FE6-43E731C1D304}" sibTransId="{A80E673B-9701-40FC-855D-F508E3BAB31B}"/>
    <dgm:cxn modelId="{BD204B9E-0619-4BD0-927D-AE0A36639DD0}" srcId="{9662E610-B4F6-48F7-80AB-DB4DF66AE927}" destId="{0749B8CB-47BC-49C8-BB46-9C2CFAC4892C}" srcOrd="2" destOrd="0" parTransId="{2194621F-F601-4F57-B8CB-C6F5404DF3AB}" sibTransId="{09C96E72-A8B0-45E8-B2E5-49D0CE438849}"/>
    <dgm:cxn modelId="{0CDC150B-8206-45A4-AA13-A9465EAC3B79}" type="presOf" srcId="{E02C2EE8-42B2-4376-8516-8F8BE40454A6}" destId="{E0438AE6-0A86-4A46-B4C3-346B062947B2}" srcOrd="0" destOrd="0" presId="urn:microsoft.com/office/officeart/2005/8/layout/hierarchy3"/>
    <dgm:cxn modelId="{F53CD187-19F1-4D55-910D-CAF3DB29E375}" srcId="{11D859F1-6DB5-45BA-850D-FE11F0FBEC03}" destId="{E1AD6893-AE28-4D4E-AFF7-DC16E429CD55}" srcOrd="1" destOrd="0" parTransId="{6DD7FFE5-7BC0-437B-9C93-760F8CD7BD2A}" sibTransId="{AEA69BB8-98BA-4665-876C-E79A2C9B0794}"/>
    <dgm:cxn modelId="{52AE818A-E6F5-463F-8850-8072D03FA1EC}" type="presOf" srcId="{11D859F1-6DB5-45BA-850D-FE11F0FBEC03}" destId="{D2EADA28-AEE2-41C5-9301-04CD9EDF9B60}" srcOrd="0" destOrd="0" presId="urn:microsoft.com/office/officeart/2005/8/layout/hierarchy3"/>
    <dgm:cxn modelId="{996990BA-BF10-424D-B376-6020470DAD73}" type="presOf" srcId="{2194621F-F601-4F57-B8CB-C6F5404DF3AB}" destId="{ED7A2FE6-274E-4A87-958E-50C63550BFE6}" srcOrd="0" destOrd="0" presId="urn:microsoft.com/office/officeart/2005/8/layout/hierarchy3"/>
    <dgm:cxn modelId="{7DF28213-0F30-4699-99C9-A21734F178D5}" type="presOf" srcId="{07407404-44E9-4C84-8FA7-8021EED54B84}" destId="{6CC559AA-A52C-411F-B860-BABBCC3EA01D}" srcOrd="0" destOrd="0" presId="urn:microsoft.com/office/officeart/2005/8/layout/hierarchy3"/>
    <dgm:cxn modelId="{1865BBC7-DDD2-4126-826B-EAFC3355A814}" type="presOf" srcId="{7F8D200A-6427-4831-85B8-FDF64CA82826}" destId="{65F93BFE-ABAE-410D-9220-15678A5BDF0F}" srcOrd="1" destOrd="0" presId="urn:microsoft.com/office/officeart/2005/8/layout/hierarchy3"/>
    <dgm:cxn modelId="{77212260-BD41-4550-A098-9498EDC16B37}" type="presOf" srcId="{23EEAF6E-3398-425E-BA08-917224A7CDDE}" destId="{661A7705-6006-4F67-B134-8498DDC9222D}" srcOrd="0" destOrd="0" presId="urn:microsoft.com/office/officeart/2005/8/layout/hierarchy3"/>
    <dgm:cxn modelId="{91B729A8-0FE5-48B4-9DCE-D108AA0729F8}" type="presOf" srcId="{BC72004C-A7E8-4077-AEA4-D442991F30A0}" destId="{861D45A3-859E-404B-AE4B-D9130F5C52F9}" srcOrd="0" destOrd="0" presId="urn:microsoft.com/office/officeart/2005/8/layout/hierarchy3"/>
    <dgm:cxn modelId="{E059CD97-07CA-475C-BE10-C3ED9020F411}" type="presOf" srcId="{6DD7FFE5-7BC0-437B-9C93-760F8CD7BD2A}" destId="{A196B73C-36E7-454E-B2D3-E9A61DE7BE8B}" srcOrd="0" destOrd="0" presId="urn:microsoft.com/office/officeart/2005/8/layout/hierarchy3"/>
    <dgm:cxn modelId="{1C6B4F51-0DEC-4100-BD82-2CC6591CB858}" srcId="{DB84D2FA-E43B-4AB0-A673-E015E1FC1692}" destId="{11D859F1-6DB5-45BA-850D-FE11F0FBEC03}" srcOrd="2" destOrd="0" parTransId="{5389CE5A-47DD-42B3-A590-1A2078D31330}" sibTransId="{F64915C1-E3BA-40C8-8917-43BA750E1C28}"/>
    <dgm:cxn modelId="{6FA12420-2F16-4346-9852-D61B330EFBE2}" type="presOf" srcId="{11D859F1-6DB5-45BA-850D-FE11F0FBEC03}" destId="{9F79FC5C-1D43-4625-92AC-FA9C1B9DF2D8}" srcOrd="1" destOrd="0" presId="urn:microsoft.com/office/officeart/2005/8/layout/hierarchy3"/>
    <dgm:cxn modelId="{556E0855-3BA3-4965-9B35-08658BF6765F}" srcId="{7F8D200A-6427-4831-85B8-FDF64CA82826}" destId="{EDF75A73-C49E-47DE-A22C-CEF1384B4103}" srcOrd="2" destOrd="0" parTransId="{9727A958-3CA5-43DC-8DED-2E9B436543B3}" sibTransId="{CECAC1BD-7871-4E4A-A61D-36BA0D80619E}"/>
    <dgm:cxn modelId="{00A2278E-E798-4C92-A56A-919246AC5E72}" type="presOf" srcId="{C15246E7-5F73-4F75-967E-AE22C107721C}" destId="{F7282F0E-854A-46CD-A57F-104E56DCDE4E}" srcOrd="0" destOrd="0" presId="urn:microsoft.com/office/officeart/2005/8/layout/hierarchy3"/>
    <dgm:cxn modelId="{1E3ED4B8-6FAB-412F-9A00-19F179B2E1F5}" type="presOf" srcId="{289C4DEA-EEC1-4556-B1F4-BF98F79266FC}" destId="{E7D67C24-DBB4-41C8-8773-FE8ACD453F37}" srcOrd="0" destOrd="0" presId="urn:microsoft.com/office/officeart/2005/8/layout/hierarchy3"/>
    <dgm:cxn modelId="{09141410-0011-4E1D-BE81-7B80A62548F8}" srcId="{DB84D2FA-E43B-4AB0-A673-E015E1FC1692}" destId="{9662E610-B4F6-48F7-80AB-DB4DF66AE927}" srcOrd="0" destOrd="0" parTransId="{5EE8762A-7A2F-4CF0-A122-6474227A0A26}" sibTransId="{0A4D8587-9679-4961-A887-51C62E3664CA}"/>
    <dgm:cxn modelId="{10687169-9522-4C30-8C4D-A391A421AB6D}" type="presOf" srcId="{50E1C41E-A926-4719-BB0E-77C817977D15}" destId="{9D111147-0876-4D73-9D28-9C0BF3A360B2}" srcOrd="0" destOrd="0" presId="urn:microsoft.com/office/officeart/2005/8/layout/hierarchy3"/>
    <dgm:cxn modelId="{7628C1BD-FE10-4218-B22A-50E92397099D}" type="presOf" srcId="{9662E610-B4F6-48F7-80AB-DB4DF66AE927}" destId="{73086FCF-E7DD-4A5A-A624-66AA18DB6F46}" srcOrd="1" destOrd="0" presId="urn:microsoft.com/office/officeart/2005/8/layout/hierarchy3"/>
    <dgm:cxn modelId="{A14F378C-5779-4D39-B9CB-31403F22F2A6}" srcId="{7F8D200A-6427-4831-85B8-FDF64CA82826}" destId="{A17C02D7-A3AB-46DB-98C0-B448741654DE}" srcOrd="0" destOrd="0" parTransId="{4478C5E5-2336-437D-9C8E-A68BA70300C2}" sibTransId="{8579E610-6680-40A4-B243-3BCF4F580339}"/>
    <dgm:cxn modelId="{840B07ED-903F-4F06-91D4-AF5E24BF2C4B}" type="presOf" srcId="{338D481E-C7E6-4207-B0E0-BD554AFC9855}" destId="{3B10DBBC-8678-4006-AB11-363913A0CE61}" srcOrd="0" destOrd="0" presId="urn:microsoft.com/office/officeart/2005/8/layout/hierarchy3"/>
    <dgm:cxn modelId="{15D42242-9CFD-40F1-B05F-CE739D771BD0}" srcId="{7F8D200A-6427-4831-85B8-FDF64CA82826}" destId="{338D481E-C7E6-4207-B0E0-BD554AFC9855}" srcOrd="3" destOrd="0" parTransId="{E02C2EE8-42B2-4376-8516-8F8BE40454A6}" sibTransId="{16BAB3F8-1737-4664-8E23-A47A91BEA3AF}"/>
    <dgm:cxn modelId="{DF5AFCFA-28D4-40F5-9D27-80B12E255550}" type="presOf" srcId="{37359A6A-E80C-40E0-8FE6-43E731C1D304}" destId="{84116208-1BD6-4FB9-90B7-35F2EB6829E0}" srcOrd="0" destOrd="0" presId="urn:microsoft.com/office/officeart/2005/8/layout/hierarchy3"/>
    <dgm:cxn modelId="{C56A7444-A5EC-4FF2-B5C0-9C5E85A74569}" type="presOf" srcId="{A17C02D7-A3AB-46DB-98C0-B448741654DE}" destId="{55A734AC-E0A8-4124-8F50-22D6A560D3FC}" srcOrd="0" destOrd="0" presId="urn:microsoft.com/office/officeart/2005/8/layout/hierarchy3"/>
    <dgm:cxn modelId="{CFA8706A-CF2D-47FF-A0B7-73A236A83FBC}" srcId="{11D859F1-6DB5-45BA-850D-FE11F0FBEC03}" destId="{BC72004C-A7E8-4077-AEA4-D442991F30A0}" srcOrd="3" destOrd="0" parTransId="{C15246E7-5F73-4F75-967E-AE22C107721C}" sibTransId="{52F11273-5F04-4644-9B2D-14E65D12056C}"/>
    <dgm:cxn modelId="{A835A3CC-C6AF-4119-970B-7BA9EC98D593}" type="presOf" srcId="{9727A958-3CA5-43DC-8DED-2E9B436543B3}" destId="{9E25EBB5-2FBB-4E38-9EB9-21EE1DF4BBD0}" srcOrd="0" destOrd="0" presId="urn:microsoft.com/office/officeart/2005/8/layout/hierarchy3"/>
    <dgm:cxn modelId="{D102ADCC-D6F7-4D6D-9BF3-26E7F0977846}" type="presOf" srcId="{CDA2F7B3-0721-4B29-95F3-995FFCD03031}" destId="{D721DD82-C6BE-4C4A-AA7E-25AA29EED095}" srcOrd="0" destOrd="0" presId="urn:microsoft.com/office/officeart/2005/8/layout/hierarchy3"/>
    <dgm:cxn modelId="{DBAC0151-F03E-4E45-9BCE-97A23B35A745}" type="presOf" srcId="{9662E610-B4F6-48F7-80AB-DB4DF66AE927}" destId="{6C3629A0-5A9E-4DB8-9E87-A2A867AAE395}" srcOrd="0" destOrd="0" presId="urn:microsoft.com/office/officeart/2005/8/layout/hierarchy3"/>
    <dgm:cxn modelId="{6189E031-3757-484D-B1B5-4698BF97CC9F}" type="presOf" srcId="{7F8D200A-6427-4831-85B8-FDF64CA82826}" destId="{EE8BF04F-DBBC-4B3F-8768-5D80AE120940}" srcOrd="0" destOrd="0" presId="urn:microsoft.com/office/officeart/2005/8/layout/hierarchy3"/>
    <dgm:cxn modelId="{FF6489AF-D3E1-41D4-BCE8-3E0849BDC3EE}" type="presOf" srcId="{0749B8CB-47BC-49C8-BB46-9C2CFAC4892C}" destId="{4AA7EB13-F3BF-415F-9F62-1546258C125D}" srcOrd="0" destOrd="0" presId="urn:microsoft.com/office/officeart/2005/8/layout/hierarchy3"/>
    <dgm:cxn modelId="{4E079CE8-C081-40E5-A56D-AF61240F546B}" srcId="{11D859F1-6DB5-45BA-850D-FE11F0FBEC03}" destId="{A391B248-90EA-42DB-BB23-18BADF9B2D49}" srcOrd="2" destOrd="0" parTransId="{289C4DEA-EEC1-4556-B1F4-BF98F79266FC}" sibTransId="{4246C670-7F89-4026-A046-A3817141D8CB}"/>
    <dgm:cxn modelId="{7295A849-6D9B-45EA-95B3-829D6F3D73C5}" srcId="{9662E610-B4F6-48F7-80AB-DB4DF66AE927}" destId="{07407404-44E9-4C84-8FA7-8021EED54B84}" srcOrd="0" destOrd="0" parTransId="{BC126419-D3FF-4031-8803-E09A982301B6}" sibTransId="{7F429FAB-A110-49DE-9FD5-9F7DC5B1F91F}"/>
    <dgm:cxn modelId="{0FEF957A-04DE-4BD7-84EB-461551DF2720}" type="presOf" srcId="{A391B248-90EA-42DB-BB23-18BADF9B2D49}" destId="{3FACD1D3-C64F-4941-B4AA-5D49FAB69718}" srcOrd="0" destOrd="0" presId="urn:microsoft.com/office/officeart/2005/8/layout/hierarchy3"/>
    <dgm:cxn modelId="{47F1FECE-023F-476B-894E-C0B3B1C267DC}" srcId="{9662E610-B4F6-48F7-80AB-DB4DF66AE927}" destId="{F340E588-7281-4D54-9999-F3ACF9D4AF9C}" srcOrd="1" destOrd="0" parTransId="{19694C7A-053E-49A4-89DF-80E142D79059}" sibTransId="{D5D2489D-3A91-4838-8A2B-1DC8A856148E}"/>
    <dgm:cxn modelId="{59EA8ECC-EAEE-4CBD-8CEC-CEA56204034D}" srcId="{7F8D200A-6427-4831-85B8-FDF64CA82826}" destId="{50E1C41E-A926-4719-BB0E-77C817977D15}" srcOrd="1" destOrd="0" parTransId="{CDA2F7B3-0721-4B29-95F3-995FFCD03031}" sibTransId="{B8BDFBB0-15CB-4131-8909-6728DC7C4F60}"/>
    <dgm:cxn modelId="{17664633-B47F-475E-BE83-D890DFE1D957}" type="presOf" srcId="{BC126419-D3FF-4031-8803-E09A982301B6}" destId="{DC108BB5-12E8-4789-B67E-47F6BB0A90AC}" srcOrd="0" destOrd="0" presId="urn:microsoft.com/office/officeart/2005/8/layout/hierarchy3"/>
    <dgm:cxn modelId="{F206AC51-F8B5-499A-B39B-6144085A876E}" type="presParOf" srcId="{95944662-2611-4DC9-AC28-1986D2BB9569}" destId="{D8892A3E-1A69-4518-9FA9-D767351A9E57}" srcOrd="0" destOrd="0" presId="urn:microsoft.com/office/officeart/2005/8/layout/hierarchy3"/>
    <dgm:cxn modelId="{4350570D-D4F3-4759-AF7A-ACEDA334CF83}" type="presParOf" srcId="{D8892A3E-1A69-4518-9FA9-D767351A9E57}" destId="{684E46DF-04C1-4DC7-9E12-015248DD3406}" srcOrd="0" destOrd="0" presId="urn:microsoft.com/office/officeart/2005/8/layout/hierarchy3"/>
    <dgm:cxn modelId="{3CAC5605-1F89-47F5-9670-E6EEAF380E0A}" type="presParOf" srcId="{684E46DF-04C1-4DC7-9E12-015248DD3406}" destId="{6C3629A0-5A9E-4DB8-9E87-A2A867AAE395}" srcOrd="0" destOrd="0" presId="urn:microsoft.com/office/officeart/2005/8/layout/hierarchy3"/>
    <dgm:cxn modelId="{42D6C992-7A16-4E55-B829-2127E860F712}" type="presParOf" srcId="{684E46DF-04C1-4DC7-9E12-015248DD3406}" destId="{73086FCF-E7DD-4A5A-A624-66AA18DB6F46}" srcOrd="1" destOrd="0" presId="urn:microsoft.com/office/officeart/2005/8/layout/hierarchy3"/>
    <dgm:cxn modelId="{B75DB6E7-4FFB-4CCA-96F6-9AA2641D3A04}" type="presParOf" srcId="{D8892A3E-1A69-4518-9FA9-D767351A9E57}" destId="{ADF8D880-22B7-435F-80E8-DD8AF2676B29}" srcOrd="1" destOrd="0" presId="urn:microsoft.com/office/officeart/2005/8/layout/hierarchy3"/>
    <dgm:cxn modelId="{A6028D7E-7772-4F41-A5E2-3FB2A03E102E}" type="presParOf" srcId="{ADF8D880-22B7-435F-80E8-DD8AF2676B29}" destId="{DC108BB5-12E8-4789-B67E-47F6BB0A90AC}" srcOrd="0" destOrd="0" presId="urn:microsoft.com/office/officeart/2005/8/layout/hierarchy3"/>
    <dgm:cxn modelId="{BF1A6349-EE8D-4434-98DC-DAB5B294BD51}" type="presParOf" srcId="{ADF8D880-22B7-435F-80E8-DD8AF2676B29}" destId="{6CC559AA-A52C-411F-B860-BABBCC3EA01D}" srcOrd="1" destOrd="0" presId="urn:microsoft.com/office/officeart/2005/8/layout/hierarchy3"/>
    <dgm:cxn modelId="{1629EE5C-6B82-4972-B29C-C4547077844D}" type="presParOf" srcId="{ADF8D880-22B7-435F-80E8-DD8AF2676B29}" destId="{2A302E10-A6E4-4434-8B80-9926A74BC799}" srcOrd="2" destOrd="0" presId="urn:microsoft.com/office/officeart/2005/8/layout/hierarchy3"/>
    <dgm:cxn modelId="{5559CDA4-5A5F-47EC-9B55-B98D437ED4ED}" type="presParOf" srcId="{ADF8D880-22B7-435F-80E8-DD8AF2676B29}" destId="{14940BE3-2917-43CE-8797-37743DE1F3DA}" srcOrd="3" destOrd="0" presId="urn:microsoft.com/office/officeart/2005/8/layout/hierarchy3"/>
    <dgm:cxn modelId="{E2097088-58FA-4DDC-BFF8-CFA338478B68}" type="presParOf" srcId="{ADF8D880-22B7-435F-80E8-DD8AF2676B29}" destId="{ED7A2FE6-274E-4A87-958E-50C63550BFE6}" srcOrd="4" destOrd="0" presId="urn:microsoft.com/office/officeart/2005/8/layout/hierarchy3"/>
    <dgm:cxn modelId="{869A9FB5-2D49-4AB6-A07A-016931B23A65}" type="presParOf" srcId="{ADF8D880-22B7-435F-80E8-DD8AF2676B29}" destId="{4AA7EB13-F3BF-415F-9F62-1546258C125D}" srcOrd="5" destOrd="0" presId="urn:microsoft.com/office/officeart/2005/8/layout/hierarchy3"/>
    <dgm:cxn modelId="{4CAB724C-193F-4904-97E2-61EBC8F940B2}" type="presParOf" srcId="{95944662-2611-4DC9-AC28-1986D2BB9569}" destId="{B30F1980-F14E-4B4E-B60F-6FBA2E0144B9}" srcOrd="1" destOrd="0" presId="urn:microsoft.com/office/officeart/2005/8/layout/hierarchy3"/>
    <dgm:cxn modelId="{F7120FE0-FD95-40DC-8C83-68BBAA9B6E0A}" type="presParOf" srcId="{B30F1980-F14E-4B4E-B60F-6FBA2E0144B9}" destId="{816B2F85-EB50-4968-8F2F-E5AAE28C0913}" srcOrd="0" destOrd="0" presId="urn:microsoft.com/office/officeart/2005/8/layout/hierarchy3"/>
    <dgm:cxn modelId="{50F4EF21-D28D-4F1F-9AE6-F8232F8E56F4}" type="presParOf" srcId="{816B2F85-EB50-4968-8F2F-E5AAE28C0913}" destId="{EE8BF04F-DBBC-4B3F-8768-5D80AE120940}" srcOrd="0" destOrd="0" presId="urn:microsoft.com/office/officeart/2005/8/layout/hierarchy3"/>
    <dgm:cxn modelId="{6F62A767-3E26-496B-95F7-B25077F5F0EB}" type="presParOf" srcId="{816B2F85-EB50-4968-8F2F-E5AAE28C0913}" destId="{65F93BFE-ABAE-410D-9220-15678A5BDF0F}" srcOrd="1" destOrd="0" presId="urn:microsoft.com/office/officeart/2005/8/layout/hierarchy3"/>
    <dgm:cxn modelId="{815D2FBB-7AC8-4F28-90E3-9A1DDDB64BDD}" type="presParOf" srcId="{B30F1980-F14E-4B4E-B60F-6FBA2E0144B9}" destId="{78D9E3E9-8545-4581-9ABB-60A700183481}" srcOrd="1" destOrd="0" presId="urn:microsoft.com/office/officeart/2005/8/layout/hierarchy3"/>
    <dgm:cxn modelId="{7EEF4DEC-2D1A-411B-969C-3BF24CF5588D}" type="presParOf" srcId="{78D9E3E9-8545-4581-9ABB-60A700183481}" destId="{506FF50F-0D23-4C2D-BEB2-FB76320A5935}" srcOrd="0" destOrd="0" presId="urn:microsoft.com/office/officeart/2005/8/layout/hierarchy3"/>
    <dgm:cxn modelId="{F0135D36-CAA6-417E-9160-4FB24B8A9719}" type="presParOf" srcId="{78D9E3E9-8545-4581-9ABB-60A700183481}" destId="{55A734AC-E0A8-4124-8F50-22D6A560D3FC}" srcOrd="1" destOrd="0" presId="urn:microsoft.com/office/officeart/2005/8/layout/hierarchy3"/>
    <dgm:cxn modelId="{94C7DFAB-B553-4461-BBE6-2736DD519CB3}" type="presParOf" srcId="{78D9E3E9-8545-4581-9ABB-60A700183481}" destId="{D721DD82-C6BE-4C4A-AA7E-25AA29EED095}" srcOrd="2" destOrd="0" presId="urn:microsoft.com/office/officeart/2005/8/layout/hierarchy3"/>
    <dgm:cxn modelId="{5E6A9885-616F-4452-9201-BEA56AB3DD7B}" type="presParOf" srcId="{78D9E3E9-8545-4581-9ABB-60A700183481}" destId="{9D111147-0876-4D73-9D28-9C0BF3A360B2}" srcOrd="3" destOrd="0" presId="urn:microsoft.com/office/officeart/2005/8/layout/hierarchy3"/>
    <dgm:cxn modelId="{D1EC126C-F01F-4CA7-ACAC-3A389E2B845B}" type="presParOf" srcId="{78D9E3E9-8545-4581-9ABB-60A700183481}" destId="{9E25EBB5-2FBB-4E38-9EB9-21EE1DF4BBD0}" srcOrd="4" destOrd="0" presId="urn:microsoft.com/office/officeart/2005/8/layout/hierarchy3"/>
    <dgm:cxn modelId="{EEDE50A3-0FE6-4590-8109-6376505B04E5}" type="presParOf" srcId="{78D9E3E9-8545-4581-9ABB-60A700183481}" destId="{513C3280-E8A3-421C-B741-0856F3D3CA28}" srcOrd="5" destOrd="0" presId="urn:microsoft.com/office/officeart/2005/8/layout/hierarchy3"/>
    <dgm:cxn modelId="{E82AFFFC-594E-42F7-A23F-5D57C7B2637A}" type="presParOf" srcId="{78D9E3E9-8545-4581-9ABB-60A700183481}" destId="{E0438AE6-0A86-4A46-B4C3-346B062947B2}" srcOrd="6" destOrd="0" presId="urn:microsoft.com/office/officeart/2005/8/layout/hierarchy3"/>
    <dgm:cxn modelId="{6D065946-8CFB-443E-9853-06588EB27F1D}" type="presParOf" srcId="{78D9E3E9-8545-4581-9ABB-60A700183481}" destId="{3B10DBBC-8678-4006-AB11-363913A0CE61}" srcOrd="7" destOrd="0" presId="urn:microsoft.com/office/officeart/2005/8/layout/hierarchy3"/>
    <dgm:cxn modelId="{963E3AEB-2B21-4F3E-ADB9-4656B258586C}" type="presParOf" srcId="{95944662-2611-4DC9-AC28-1986D2BB9569}" destId="{DB970852-F73A-4F1B-BF34-7378D4D2FC4D}" srcOrd="2" destOrd="0" presId="urn:microsoft.com/office/officeart/2005/8/layout/hierarchy3"/>
    <dgm:cxn modelId="{CF190447-F1B7-4243-801A-71F5FD0A932C}" type="presParOf" srcId="{DB970852-F73A-4F1B-BF34-7378D4D2FC4D}" destId="{E9E38DC2-B051-4286-A221-2A1251FC9C1C}" srcOrd="0" destOrd="0" presId="urn:microsoft.com/office/officeart/2005/8/layout/hierarchy3"/>
    <dgm:cxn modelId="{F4EDF291-6791-45E9-A9C0-9CE34C358E8C}" type="presParOf" srcId="{E9E38DC2-B051-4286-A221-2A1251FC9C1C}" destId="{D2EADA28-AEE2-41C5-9301-04CD9EDF9B60}" srcOrd="0" destOrd="0" presId="urn:microsoft.com/office/officeart/2005/8/layout/hierarchy3"/>
    <dgm:cxn modelId="{E6B6A9AA-D055-468B-958F-6C20DD494383}" type="presParOf" srcId="{E9E38DC2-B051-4286-A221-2A1251FC9C1C}" destId="{9F79FC5C-1D43-4625-92AC-FA9C1B9DF2D8}" srcOrd="1" destOrd="0" presId="urn:microsoft.com/office/officeart/2005/8/layout/hierarchy3"/>
    <dgm:cxn modelId="{F4A0AE39-6DC7-42B9-AABF-45E3E83736C3}" type="presParOf" srcId="{DB970852-F73A-4F1B-BF34-7378D4D2FC4D}" destId="{1D34175E-DCDF-4EB9-90DE-6C522E093B34}" srcOrd="1" destOrd="0" presId="urn:microsoft.com/office/officeart/2005/8/layout/hierarchy3"/>
    <dgm:cxn modelId="{29374A04-EEA0-43B1-96BC-A62D772D1104}" type="presParOf" srcId="{1D34175E-DCDF-4EB9-90DE-6C522E093B34}" destId="{84116208-1BD6-4FB9-90B7-35F2EB6829E0}" srcOrd="0" destOrd="0" presId="urn:microsoft.com/office/officeart/2005/8/layout/hierarchy3"/>
    <dgm:cxn modelId="{64D94092-6937-47A4-B28C-7D2C18771473}" type="presParOf" srcId="{1D34175E-DCDF-4EB9-90DE-6C522E093B34}" destId="{661A7705-6006-4F67-B134-8498DDC9222D}" srcOrd="1" destOrd="0" presId="urn:microsoft.com/office/officeart/2005/8/layout/hierarchy3"/>
    <dgm:cxn modelId="{F10E420B-0B47-468D-8111-64FA8CDF86AE}" type="presParOf" srcId="{1D34175E-DCDF-4EB9-90DE-6C522E093B34}" destId="{A196B73C-36E7-454E-B2D3-E9A61DE7BE8B}" srcOrd="2" destOrd="0" presId="urn:microsoft.com/office/officeart/2005/8/layout/hierarchy3"/>
    <dgm:cxn modelId="{765317ED-8729-499B-B078-4CE900C4229B}" type="presParOf" srcId="{1D34175E-DCDF-4EB9-90DE-6C522E093B34}" destId="{3349406F-0EB5-48DE-9422-3D4ACE0F5705}" srcOrd="3" destOrd="0" presId="urn:microsoft.com/office/officeart/2005/8/layout/hierarchy3"/>
    <dgm:cxn modelId="{AA3C8CF0-1656-4CD7-9673-0E6421D037DE}" type="presParOf" srcId="{1D34175E-DCDF-4EB9-90DE-6C522E093B34}" destId="{E7D67C24-DBB4-41C8-8773-FE8ACD453F37}" srcOrd="4" destOrd="0" presId="urn:microsoft.com/office/officeart/2005/8/layout/hierarchy3"/>
    <dgm:cxn modelId="{DCF70A42-1D21-410E-9886-28FC5EBCF82A}" type="presParOf" srcId="{1D34175E-DCDF-4EB9-90DE-6C522E093B34}" destId="{3FACD1D3-C64F-4941-B4AA-5D49FAB69718}" srcOrd="5" destOrd="0" presId="urn:microsoft.com/office/officeart/2005/8/layout/hierarchy3"/>
    <dgm:cxn modelId="{998297C7-EAC4-409D-8963-32E0821A7DED}" type="presParOf" srcId="{1D34175E-DCDF-4EB9-90DE-6C522E093B34}" destId="{F7282F0E-854A-46CD-A57F-104E56DCDE4E}" srcOrd="6" destOrd="0" presId="urn:microsoft.com/office/officeart/2005/8/layout/hierarchy3"/>
    <dgm:cxn modelId="{F2F47703-6C35-485E-95EA-C105F76F8945}" type="presParOf" srcId="{1D34175E-DCDF-4EB9-90DE-6C522E093B34}" destId="{861D45A3-859E-404B-AE4B-D9130F5C52F9}" srcOrd="7" destOrd="0" presId="urn:microsoft.com/office/officeart/2005/8/layout/hierarchy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6081CB-767F-41BB-8EFD-92F0FC7D4834}">
      <dsp:nvSpPr>
        <dsp:cNvPr id="0" name=""/>
        <dsp:cNvSpPr/>
      </dsp:nvSpPr>
      <dsp:spPr>
        <a:xfrm>
          <a:off x="1326026" y="2589212"/>
          <a:ext cx="378447" cy="2163379"/>
        </a:xfrm>
        <a:custGeom>
          <a:avLst/>
          <a:gdLst/>
          <a:ahLst/>
          <a:cxnLst/>
          <a:rect l="0" t="0" r="0" b="0"/>
          <a:pathLst>
            <a:path>
              <a:moveTo>
                <a:pt x="0" y="0"/>
              </a:moveTo>
              <a:lnTo>
                <a:pt x="189223" y="0"/>
              </a:lnTo>
              <a:lnTo>
                <a:pt x="189223" y="2163379"/>
              </a:lnTo>
              <a:lnTo>
                <a:pt x="378447" y="216337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en-US" sz="700" kern="1200"/>
        </a:p>
      </dsp:txBody>
      <dsp:txXfrm>
        <a:off x="1460344" y="3615996"/>
        <a:ext cx="109811" cy="109811"/>
      </dsp:txXfrm>
    </dsp:sp>
    <dsp:sp modelId="{DD3068F8-1BBC-4E20-A05D-4A07D0A6957B}">
      <dsp:nvSpPr>
        <dsp:cNvPr id="0" name=""/>
        <dsp:cNvSpPr/>
      </dsp:nvSpPr>
      <dsp:spPr>
        <a:xfrm>
          <a:off x="1326026" y="2589212"/>
          <a:ext cx="378447" cy="1442253"/>
        </a:xfrm>
        <a:custGeom>
          <a:avLst/>
          <a:gdLst/>
          <a:ahLst/>
          <a:cxnLst/>
          <a:rect l="0" t="0" r="0" b="0"/>
          <a:pathLst>
            <a:path>
              <a:moveTo>
                <a:pt x="0" y="0"/>
              </a:moveTo>
              <a:lnTo>
                <a:pt x="189223" y="0"/>
              </a:lnTo>
              <a:lnTo>
                <a:pt x="189223" y="1442253"/>
              </a:lnTo>
              <a:lnTo>
                <a:pt x="378447" y="144225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477973" y="3273062"/>
        <a:ext cx="74553" cy="74553"/>
      </dsp:txXfrm>
    </dsp:sp>
    <dsp:sp modelId="{72A491F0-71CF-450B-A736-8C272E2DA6C5}">
      <dsp:nvSpPr>
        <dsp:cNvPr id="0" name=""/>
        <dsp:cNvSpPr/>
      </dsp:nvSpPr>
      <dsp:spPr>
        <a:xfrm>
          <a:off x="1326026" y="2589212"/>
          <a:ext cx="378447" cy="721126"/>
        </a:xfrm>
        <a:custGeom>
          <a:avLst/>
          <a:gdLst/>
          <a:ahLst/>
          <a:cxnLst/>
          <a:rect l="0" t="0" r="0" b="0"/>
          <a:pathLst>
            <a:path>
              <a:moveTo>
                <a:pt x="0" y="0"/>
              </a:moveTo>
              <a:lnTo>
                <a:pt x="189223" y="0"/>
              </a:lnTo>
              <a:lnTo>
                <a:pt x="189223" y="721126"/>
              </a:lnTo>
              <a:lnTo>
                <a:pt x="378447" y="721126"/>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494890" y="2929415"/>
        <a:ext cx="40719" cy="40719"/>
      </dsp:txXfrm>
    </dsp:sp>
    <dsp:sp modelId="{A0C8C051-E944-4414-97DD-10FB3AD3B10F}">
      <dsp:nvSpPr>
        <dsp:cNvPr id="0" name=""/>
        <dsp:cNvSpPr/>
      </dsp:nvSpPr>
      <dsp:spPr>
        <a:xfrm>
          <a:off x="1326026" y="2543492"/>
          <a:ext cx="378447" cy="91440"/>
        </a:xfrm>
        <a:custGeom>
          <a:avLst/>
          <a:gdLst/>
          <a:ahLst/>
          <a:cxnLst/>
          <a:rect l="0" t="0" r="0" b="0"/>
          <a:pathLst>
            <a:path>
              <a:moveTo>
                <a:pt x="0" y="45720"/>
              </a:moveTo>
              <a:lnTo>
                <a:pt x="378447" y="4572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505789" y="2579751"/>
        <a:ext cx="18922" cy="18922"/>
      </dsp:txXfrm>
    </dsp:sp>
    <dsp:sp modelId="{B6B3DA1C-94FE-4AD0-9FAE-E692CB169241}">
      <dsp:nvSpPr>
        <dsp:cNvPr id="0" name=""/>
        <dsp:cNvSpPr/>
      </dsp:nvSpPr>
      <dsp:spPr>
        <a:xfrm>
          <a:off x="1326026" y="1868085"/>
          <a:ext cx="378447" cy="721126"/>
        </a:xfrm>
        <a:custGeom>
          <a:avLst/>
          <a:gdLst/>
          <a:ahLst/>
          <a:cxnLst/>
          <a:rect l="0" t="0" r="0" b="0"/>
          <a:pathLst>
            <a:path>
              <a:moveTo>
                <a:pt x="0" y="721126"/>
              </a:moveTo>
              <a:lnTo>
                <a:pt x="189223" y="721126"/>
              </a:lnTo>
              <a:lnTo>
                <a:pt x="189223" y="0"/>
              </a:lnTo>
              <a:lnTo>
                <a:pt x="37844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494890" y="2208289"/>
        <a:ext cx="40719" cy="40719"/>
      </dsp:txXfrm>
    </dsp:sp>
    <dsp:sp modelId="{06EA760A-BFBC-4811-A543-5AA4B9449165}">
      <dsp:nvSpPr>
        <dsp:cNvPr id="0" name=""/>
        <dsp:cNvSpPr/>
      </dsp:nvSpPr>
      <dsp:spPr>
        <a:xfrm>
          <a:off x="1326026" y="1146959"/>
          <a:ext cx="378447" cy="1442253"/>
        </a:xfrm>
        <a:custGeom>
          <a:avLst/>
          <a:gdLst/>
          <a:ahLst/>
          <a:cxnLst/>
          <a:rect l="0" t="0" r="0" b="0"/>
          <a:pathLst>
            <a:path>
              <a:moveTo>
                <a:pt x="0" y="1442253"/>
              </a:moveTo>
              <a:lnTo>
                <a:pt x="189223" y="1442253"/>
              </a:lnTo>
              <a:lnTo>
                <a:pt x="189223" y="0"/>
              </a:lnTo>
              <a:lnTo>
                <a:pt x="37844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1477973" y="1830808"/>
        <a:ext cx="74553" cy="74553"/>
      </dsp:txXfrm>
    </dsp:sp>
    <dsp:sp modelId="{312DCD8B-6274-459E-B081-BF5B02EF6F32}">
      <dsp:nvSpPr>
        <dsp:cNvPr id="0" name=""/>
        <dsp:cNvSpPr/>
      </dsp:nvSpPr>
      <dsp:spPr>
        <a:xfrm>
          <a:off x="1326026" y="425832"/>
          <a:ext cx="378447" cy="2163379"/>
        </a:xfrm>
        <a:custGeom>
          <a:avLst/>
          <a:gdLst/>
          <a:ahLst/>
          <a:cxnLst/>
          <a:rect l="0" t="0" r="0" b="0"/>
          <a:pathLst>
            <a:path>
              <a:moveTo>
                <a:pt x="0" y="2163379"/>
              </a:moveTo>
              <a:lnTo>
                <a:pt x="189223" y="2163379"/>
              </a:lnTo>
              <a:lnTo>
                <a:pt x="189223" y="0"/>
              </a:lnTo>
              <a:lnTo>
                <a:pt x="378447" y="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311150">
            <a:lnSpc>
              <a:spcPct val="90000"/>
            </a:lnSpc>
            <a:spcBef>
              <a:spcPct val="0"/>
            </a:spcBef>
            <a:spcAft>
              <a:spcPct val="35000"/>
            </a:spcAft>
          </a:pPr>
          <a:endParaRPr lang="en-US" sz="700" kern="1200"/>
        </a:p>
      </dsp:txBody>
      <dsp:txXfrm>
        <a:off x="1460344" y="1452616"/>
        <a:ext cx="109811" cy="109811"/>
      </dsp:txXfrm>
    </dsp:sp>
    <dsp:sp modelId="{AD08E43B-74DC-4C52-B015-CD2E20843A13}">
      <dsp:nvSpPr>
        <dsp:cNvPr id="0" name=""/>
        <dsp:cNvSpPr/>
      </dsp:nvSpPr>
      <dsp:spPr>
        <a:xfrm rot="16200000">
          <a:off x="-1673475" y="2172254"/>
          <a:ext cx="5165088" cy="833916"/>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22860" tIns="22860" rIns="22860" bIns="22860" numCol="1" spcCol="1270" anchor="ctr" anchorCtr="0">
          <a:noAutofit/>
        </a:bodyPr>
        <a:lstStyle/>
        <a:p>
          <a:pPr lvl="0" algn="ctr" defTabSz="1600200">
            <a:lnSpc>
              <a:spcPct val="90000"/>
            </a:lnSpc>
            <a:spcBef>
              <a:spcPct val="0"/>
            </a:spcBef>
            <a:spcAft>
              <a:spcPct val="35000"/>
            </a:spcAft>
          </a:pPr>
          <a:r>
            <a:rPr lang="en-US" sz="3600" b="1" kern="1200" dirty="0">
              <a:latin typeface="Times New Roman" pitchFamily="18" charset="0"/>
              <a:cs typeface="Times New Roman" pitchFamily="18" charset="0"/>
            </a:rPr>
            <a:t>Feasibility study</a:t>
          </a:r>
          <a:endParaRPr lang="en-US" sz="3600" b="1" kern="1200" dirty="0"/>
        </a:p>
      </dsp:txBody>
      <dsp:txXfrm>
        <a:off x="-1673475" y="2172254"/>
        <a:ext cx="5165088" cy="833916"/>
      </dsp:txXfrm>
    </dsp:sp>
    <dsp:sp modelId="{B4DA223B-6ABC-458F-8035-DD0BBE1F25D3}">
      <dsp:nvSpPr>
        <dsp:cNvPr id="0" name=""/>
        <dsp:cNvSpPr/>
      </dsp:nvSpPr>
      <dsp:spPr>
        <a:xfrm>
          <a:off x="1704474" y="137382"/>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1" kern="1200" dirty="0"/>
            <a:t>Market Feasibility</a:t>
          </a:r>
        </a:p>
      </dsp:txBody>
      <dsp:txXfrm>
        <a:off x="1704474" y="137382"/>
        <a:ext cx="5804415" cy="576901"/>
      </dsp:txXfrm>
    </dsp:sp>
    <dsp:sp modelId="{906E3923-C65A-46C1-B841-2923F61247BC}">
      <dsp:nvSpPr>
        <dsp:cNvPr id="0" name=""/>
        <dsp:cNvSpPr/>
      </dsp:nvSpPr>
      <dsp:spPr>
        <a:xfrm>
          <a:off x="1704474" y="858508"/>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1" kern="1200" dirty="0"/>
            <a:t>Technical Feasibility</a:t>
          </a:r>
          <a:endParaRPr lang="en-US" sz="2000" kern="1200" dirty="0"/>
        </a:p>
      </dsp:txBody>
      <dsp:txXfrm>
        <a:off x="1704474" y="858508"/>
        <a:ext cx="5804415" cy="576901"/>
      </dsp:txXfrm>
    </dsp:sp>
    <dsp:sp modelId="{0098779A-2954-4F93-9836-E1418BB1A8FA}">
      <dsp:nvSpPr>
        <dsp:cNvPr id="0" name=""/>
        <dsp:cNvSpPr/>
      </dsp:nvSpPr>
      <dsp:spPr>
        <a:xfrm>
          <a:off x="1704474" y="1579635"/>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1" kern="1200" dirty="0"/>
            <a:t>Financial</a:t>
          </a:r>
          <a:r>
            <a:rPr lang="ar-EG" sz="2000" b="1" kern="1200" dirty="0"/>
            <a:t> </a:t>
          </a:r>
          <a:r>
            <a:rPr lang="en-US" sz="2000" b="1" kern="1200" dirty="0"/>
            <a:t>Feasibility</a:t>
          </a:r>
          <a:endParaRPr lang="en-US" sz="2000" kern="1200" dirty="0"/>
        </a:p>
      </dsp:txBody>
      <dsp:txXfrm>
        <a:off x="1704474" y="1579635"/>
        <a:ext cx="5804415" cy="576901"/>
      </dsp:txXfrm>
    </dsp:sp>
    <dsp:sp modelId="{65F4ED1F-95FF-43E4-8E51-54FAF21A5832}">
      <dsp:nvSpPr>
        <dsp:cNvPr id="0" name=""/>
        <dsp:cNvSpPr/>
      </dsp:nvSpPr>
      <dsp:spPr>
        <a:xfrm>
          <a:off x="1704474" y="2300761"/>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1" kern="1200" dirty="0"/>
            <a:t>legal Feasibility</a:t>
          </a:r>
          <a:endParaRPr lang="en-US" sz="2000" kern="1200" dirty="0"/>
        </a:p>
      </dsp:txBody>
      <dsp:txXfrm>
        <a:off x="1704474" y="2300761"/>
        <a:ext cx="5804415" cy="576901"/>
      </dsp:txXfrm>
    </dsp:sp>
    <dsp:sp modelId="{951B5AD6-C1EE-46B0-9DFA-06534B1EDE89}">
      <dsp:nvSpPr>
        <dsp:cNvPr id="0" name=""/>
        <dsp:cNvSpPr/>
      </dsp:nvSpPr>
      <dsp:spPr>
        <a:xfrm>
          <a:off x="1704474" y="3021888"/>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1" kern="1200" dirty="0"/>
            <a:t>Administrative Feasibility</a:t>
          </a:r>
          <a:endParaRPr lang="en-US" sz="2000" kern="1200" dirty="0"/>
        </a:p>
      </dsp:txBody>
      <dsp:txXfrm>
        <a:off x="1704474" y="3021888"/>
        <a:ext cx="5804415" cy="576901"/>
      </dsp:txXfrm>
    </dsp:sp>
    <dsp:sp modelId="{BEA19066-AF79-4626-8C12-D88ED873A791}">
      <dsp:nvSpPr>
        <dsp:cNvPr id="0" name=""/>
        <dsp:cNvSpPr/>
      </dsp:nvSpPr>
      <dsp:spPr>
        <a:xfrm>
          <a:off x="1704474" y="3743015"/>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1" kern="1200" dirty="0"/>
            <a:t>Environmental Feasibility</a:t>
          </a:r>
          <a:endParaRPr lang="en-US" sz="2000" kern="1200" dirty="0"/>
        </a:p>
      </dsp:txBody>
      <dsp:txXfrm>
        <a:off x="1704474" y="3743015"/>
        <a:ext cx="5804415" cy="576901"/>
      </dsp:txXfrm>
    </dsp:sp>
    <dsp:sp modelId="{FA0E9BFB-0271-4310-AEA8-7E409C74C91A}">
      <dsp:nvSpPr>
        <dsp:cNvPr id="0" name=""/>
        <dsp:cNvSpPr/>
      </dsp:nvSpPr>
      <dsp:spPr>
        <a:xfrm>
          <a:off x="1704474" y="4464141"/>
          <a:ext cx="5804415" cy="576901"/>
        </a:xfrm>
        <a:prstGeom prst="rect">
          <a:avLst/>
        </a:prstGeom>
        <a:gradFill rotWithShape="0">
          <a:gsLst>
            <a:gs pos="0">
              <a:schemeClr val="lt1">
                <a:hueOff val="0"/>
                <a:satOff val="0"/>
                <a:lumOff val="0"/>
                <a:alphaOff val="0"/>
                <a:lumMod val="110000"/>
                <a:satMod val="105000"/>
                <a:tint val="67000"/>
              </a:schemeClr>
            </a:gs>
            <a:gs pos="50000">
              <a:schemeClr val="lt1">
                <a:hueOff val="0"/>
                <a:satOff val="0"/>
                <a:lumOff val="0"/>
                <a:alphaOff val="0"/>
                <a:lumMod val="105000"/>
                <a:satMod val="103000"/>
                <a:tint val="73000"/>
              </a:schemeClr>
            </a:gs>
            <a:gs pos="100000">
              <a:schemeClr val="lt1">
                <a:hueOff val="0"/>
                <a:satOff val="0"/>
                <a:lumOff val="0"/>
                <a:alphaOff val="0"/>
                <a:lumMod val="105000"/>
                <a:satMod val="109000"/>
                <a:tint val="81000"/>
              </a:schemeClr>
            </a:gs>
          </a:gsLst>
          <a:lin ang="5400000" scaled="0"/>
        </a:gradFill>
        <a:ln>
          <a:noFill/>
        </a:ln>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n-US" sz="2000" b="1" kern="1200" dirty="0"/>
            <a:t>Commercial profitability study</a:t>
          </a:r>
          <a:endParaRPr lang="en-US" sz="1050" kern="1200" dirty="0"/>
        </a:p>
      </dsp:txBody>
      <dsp:txXfrm>
        <a:off x="1704474" y="4464141"/>
        <a:ext cx="5804415" cy="5769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3629A0-5A9E-4DB8-9E87-A2A867AAE395}">
      <dsp:nvSpPr>
        <dsp:cNvPr id="0" name=""/>
        <dsp:cNvSpPr/>
      </dsp:nvSpPr>
      <dsp:spPr>
        <a:xfrm>
          <a:off x="147953" y="2217"/>
          <a:ext cx="2153123" cy="8748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sz="2000" b="1" kern="1200" dirty="0"/>
            <a:t>Fixed asset costs</a:t>
          </a:r>
        </a:p>
      </dsp:txBody>
      <dsp:txXfrm>
        <a:off x="173577" y="27841"/>
        <a:ext cx="2101875" cy="823607"/>
      </dsp:txXfrm>
    </dsp:sp>
    <dsp:sp modelId="{DC108BB5-12E8-4789-B67E-47F6BB0A90AC}">
      <dsp:nvSpPr>
        <dsp:cNvPr id="0" name=""/>
        <dsp:cNvSpPr/>
      </dsp:nvSpPr>
      <dsp:spPr>
        <a:xfrm>
          <a:off x="363265" y="877072"/>
          <a:ext cx="215312" cy="656141"/>
        </a:xfrm>
        <a:custGeom>
          <a:avLst/>
          <a:gdLst/>
          <a:ahLst/>
          <a:cxnLst/>
          <a:rect l="0" t="0" r="0" b="0"/>
          <a:pathLst>
            <a:path>
              <a:moveTo>
                <a:pt x="0" y="0"/>
              </a:moveTo>
              <a:lnTo>
                <a:pt x="0" y="656141"/>
              </a:lnTo>
              <a:lnTo>
                <a:pt x="215312" y="6561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CC559AA-A52C-411F-B860-BABBCC3EA01D}">
      <dsp:nvSpPr>
        <dsp:cNvPr id="0" name=""/>
        <dsp:cNvSpPr/>
      </dsp:nvSpPr>
      <dsp:spPr>
        <a:xfrm>
          <a:off x="578578" y="1095786"/>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a:t>buildings</a:t>
          </a:r>
          <a:endParaRPr lang="en-US" sz="1600" kern="1200" dirty="0"/>
        </a:p>
      </dsp:txBody>
      <dsp:txXfrm>
        <a:off x="604202" y="1121410"/>
        <a:ext cx="1348520" cy="823607"/>
      </dsp:txXfrm>
    </dsp:sp>
    <dsp:sp modelId="{2A302E10-A6E4-4434-8B80-9926A74BC799}">
      <dsp:nvSpPr>
        <dsp:cNvPr id="0" name=""/>
        <dsp:cNvSpPr/>
      </dsp:nvSpPr>
      <dsp:spPr>
        <a:xfrm>
          <a:off x="363265" y="877072"/>
          <a:ext cx="215312" cy="1749710"/>
        </a:xfrm>
        <a:custGeom>
          <a:avLst/>
          <a:gdLst/>
          <a:ahLst/>
          <a:cxnLst/>
          <a:rect l="0" t="0" r="0" b="0"/>
          <a:pathLst>
            <a:path>
              <a:moveTo>
                <a:pt x="0" y="0"/>
              </a:moveTo>
              <a:lnTo>
                <a:pt x="0" y="1749710"/>
              </a:lnTo>
              <a:lnTo>
                <a:pt x="215312" y="17497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4940BE3-2917-43CE-8797-37743DE1F3DA}">
      <dsp:nvSpPr>
        <dsp:cNvPr id="0" name=""/>
        <dsp:cNvSpPr/>
      </dsp:nvSpPr>
      <dsp:spPr>
        <a:xfrm>
          <a:off x="578578" y="2189354"/>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a:t>Equipment and machines</a:t>
          </a:r>
        </a:p>
      </dsp:txBody>
      <dsp:txXfrm>
        <a:off x="604202" y="2214978"/>
        <a:ext cx="1348520" cy="823607"/>
      </dsp:txXfrm>
    </dsp:sp>
    <dsp:sp modelId="{ED7A2FE6-274E-4A87-958E-50C63550BFE6}">
      <dsp:nvSpPr>
        <dsp:cNvPr id="0" name=""/>
        <dsp:cNvSpPr/>
      </dsp:nvSpPr>
      <dsp:spPr>
        <a:xfrm>
          <a:off x="363265" y="877072"/>
          <a:ext cx="215312" cy="2843278"/>
        </a:xfrm>
        <a:custGeom>
          <a:avLst/>
          <a:gdLst/>
          <a:ahLst/>
          <a:cxnLst/>
          <a:rect l="0" t="0" r="0" b="0"/>
          <a:pathLst>
            <a:path>
              <a:moveTo>
                <a:pt x="0" y="0"/>
              </a:moveTo>
              <a:lnTo>
                <a:pt x="0" y="2843278"/>
              </a:lnTo>
              <a:lnTo>
                <a:pt x="215312" y="28432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AA7EB13-F3BF-415F-9F62-1546258C125D}">
      <dsp:nvSpPr>
        <dsp:cNvPr id="0" name=""/>
        <dsp:cNvSpPr/>
      </dsp:nvSpPr>
      <dsp:spPr>
        <a:xfrm>
          <a:off x="578578" y="3282923"/>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a:t>lands</a:t>
          </a:r>
        </a:p>
      </dsp:txBody>
      <dsp:txXfrm>
        <a:off x="604202" y="3308547"/>
        <a:ext cx="1348520" cy="823607"/>
      </dsp:txXfrm>
    </dsp:sp>
    <dsp:sp modelId="{EE8BF04F-DBBC-4B3F-8768-5D80AE120940}">
      <dsp:nvSpPr>
        <dsp:cNvPr id="0" name=""/>
        <dsp:cNvSpPr/>
      </dsp:nvSpPr>
      <dsp:spPr>
        <a:xfrm>
          <a:off x="2738504" y="2217"/>
          <a:ext cx="2433864" cy="8748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30480" rIns="45720" bIns="30480" numCol="1" spcCol="1270" anchor="ctr" anchorCtr="0">
          <a:noAutofit/>
        </a:bodyPr>
        <a:lstStyle/>
        <a:p>
          <a:pPr lvl="0" algn="ctr" defTabSz="1066800">
            <a:lnSpc>
              <a:spcPct val="90000"/>
            </a:lnSpc>
            <a:spcBef>
              <a:spcPct val="0"/>
            </a:spcBef>
            <a:spcAft>
              <a:spcPct val="35000"/>
            </a:spcAft>
          </a:pPr>
          <a:r>
            <a:rPr lang="en-US" sz="2400" b="1" kern="1200" dirty="0"/>
            <a:t>working capital</a:t>
          </a:r>
        </a:p>
      </dsp:txBody>
      <dsp:txXfrm>
        <a:off x="2764128" y="27841"/>
        <a:ext cx="2382616" cy="823607"/>
      </dsp:txXfrm>
    </dsp:sp>
    <dsp:sp modelId="{506FF50F-0D23-4C2D-BEB2-FB76320A5935}">
      <dsp:nvSpPr>
        <dsp:cNvPr id="0" name=""/>
        <dsp:cNvSpPr/>
      </dsp:nvSpPr>
      <dsp:spPr>
        <a:xfrm>
          <a:off x="2981890" y="877072"/>
          <a:ext cx="243386" cy="656141"/>
        </a:xfrm>
        <a:custGeom>
          <a:avLst/>
          <a:gdLst/>
          <a:ahLst/>
          <a:cxnLst/>
          <a:rect l="0" t="0" r="0" b="0"/>
          <a:pathLst>
            <a:path>
              <a:moveTo>
                <a:pt x="0" y="0"/>
              </a:moveTo>
              <a:lnTo>
                <a:pt x="0" y="656141"/>
              </a:lnTo>
              <a:lnTo>
                <a:pt x="243386" y="6561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5A734AC-E0A8-4124-8F50-22D6A560D3FC}">
      <dsp:nvSpPr>
        <dsp:cNvPr id="0" name=""/>
        <dsp:cNvSpPr/>
      </dsp:nvSpPr>
      <dsp:spPr>
        <a:xfrm>
          <a:off x="3225277" y="1095786"/>
          <a:ext cx="2270983"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buFont typeface="Calibri" panose="020F0502020204030204" pitchFamily="34" charset="0"/>
            <a:buChar char="•"/>
          </a:pPr>
          <a:r>
            <a:rPr lang="en-US" sz="1600" kern="1200"/>
            <a:t>Supports 2-3 duty cycles.</a:t>
          </a:r>
          <a:endParaRPr lang="en-US" sz="1600" kern="1200" dirty="0"/>
        </a:p>
      </dsp:txBody>
      <dsp:txXfrm>
        <a:off x="3250901" y="1121410"/>
        <a:ext cx="2219735" cy="823607"/>
      </dsp:txXfrm>
    </dsp:sp>
    <dsp:sp modelId="{D721DD82-C6BE-4C4A-AA7E-25AA29EED095}">
      <dsp:nvSpPr>
        <dsp:cNvPr id="0" name=""/>
        <dsp:cNvSpPr/>
      </dsp:nvSpPr>
      <dsp:spPr>
        <a:xfrm>
          <a:off x="2981890" y="877072"/>
          <a:ext cx="243386" cy="1749710"/>
        </a:xfrm>
        <a:custGeom>
          <a:avLst/>
          <a:gdLst/>
          <a:ahLst/>
          <a:cxnLst/>
          <a:rect l="0" t="0" r="0" b="0"/>
          <a:pathLst>
            <a:path>
              <a:moveTo>
                <a:pt x="0" y="0"/>
              </a:moveTo>
              <a:lnTo>
                <a:pt x="0" y="1749710"/>
              </a:lnTo>
              <a:lnTo>
                <a:pt x="243386" y="17497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D111147-0876-4D73-9D28-9C0BF3A360B2}">
      <dsp:nvSpPr>
        <dsp:cNvPr id="0" name=""/>
        <dsp:cNvSpPr/>
      </dsp:nvSpPr>
      <dsp:spPr>
        <a:xfrm>
          <a:off x="3225277" y="2189354"/>
          <a:ext cx="2572521"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buFont typeface="Calibri" panose="020F0502020204030204" pitchFamily="34" charset="0"/>
            <a:buChar char="•"/>
          </a:pPr>
          <a:r>
            <a:rPr lang="en-US" sz="1600" kern="1200"/>
            <a:t>Project for production</a:t>
          </a:r>
          <a:r>
            <a:rPr lang="ar-EG" sz="1600" kern="1200"/>
            <a:t>.</a:t>
          </a:r>
          <a:endParaRPr lang="en-US" sz="1600" kern="1200"/>
        </a:p>
      </dsp:txBody>
      <dsp:txXfrm>
        <a:off x="3250901" y="2214978"/>
        <a:ext cx="2521273" cy="823607"/>
      </dsp:txXfrm>
    </dsp:sp>
    <dsp:sp modelId="{9E25EBB5-2FBB-4E38-9EB9-21EE1DF4BBD0}">
      <dsp:nvSpPr>
        <dsp:cNvPr id="0" name=""/>
        <dsp:cNvSpPr/>
      </dsp:nvSpPr>
      <dsp:spPr>
        <a:xfrm>
          <a:off x="2981890" y="877072"/>
          <a:ext cx="243386" cy="3053419"/>
        </a:xfrm>
        <a:custGeom>
          <a:avLst/>
          <a:gdLst/>
          <a:ahLst/>
          <a:cxnLst/>
          <a:rect l="0" t="0" r="0" b="0"/>
          <a:pathLst>
            <a:path>
              <a:moveTo>
                <a:pt x="0" y="0"/>
              </a:moveTo>
              <a:lnTo>
                <a:pt x="0" y="3053419"/>
              </a:lnTo>
              <a:lnTo>
                <a:pt x="243386" y="305341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13C3280-E8A3-421C-B741-0856F3D3CA28}">
      <dsp:nvSpPr>
        <dsp:cNvPr id="0" name=""/>
        <dsp:cNvSpPr/>
      </dsp:nvSpPr>
      <dsp:spPr>
        <a:xfrm>
          <a:off x="3225277" y="3282923"/>
          <a:ext cx="3725748" cy="129513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buFont typeface="Calibri" panose="020F0502020204030204" pitchFamily="34" charset="0"/>
            <a:buChar char="•"/>
          </a:pPr>
          <a:r>
            <a:rPr lang="en-US" sz="1600" kern="1200" dirty="0"/>
            <a:t>The operating cycle is meant from the time of purchasing raw materials, manufacturing them, selling the product and collecting its price to buy raw materials again to start a second cycle</a:t>
          </a:r>
          <a:r>
            <a:rPr lang="ar-EG" sz="1600" kern="1200" dirty="0"/>
            <a:t>.</a:t>
          </a:r>
          <a:endParaRPr lang="en-US" sz="1600" kern="1200" dirty="0"/>
        </a:p>
      </dsp:txBody>
      <dsp:txXfrm>
        <a:off x="3263210" y="3320856"/>
        <a:ext cx="3649882" cy="1219269"/>
      </dsp:txXfrm>
    </dsp:sp>
    <dsp:sp modelId="{E0438AE6-0A86-4A46-B4C3-346B062947B2}">
      <dsp:nvSpPr>
        <dsp:cNvPr id="0" name=""/>
        <dsp:cNvSpPr/>
      </dsp:nvSpPr>
      <dsp:spPr>
        <a:xfrm>
          <a:off x="2981890" y="877072"/>
          <a:ext cx="243386" cy="4116809"/>
        </a:xfrm>
        <a:custGeom>
          <a:avLst/>
          <a:gdLst/>
          <a:ahLst/>
          <a:cxnLst/>
          <a:rect l="0" t="0" r="0" b="0"/>
          <a:pathLst>
            <a:path>
              <a:moveTo>
                <a:pt x="0" y="0"/>
              </a:moveTo>
              <a:lnTo>
                <a:pt x="0" y="4116809"/>
              </a:lnTo>
              <a:lnTo>
                <a:pt x="243386" y="411680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10DBBC-8678-4006-AB11-363913A0CE61}">
      <dsp:nvSpPr>
        <dsp:cNvPr id="0" name=""/>
        <dsp:cNvSpPr/>
      </dsp:nvSpPr>
      <dsp:spPr>
        <a:xfrm>
          <a:off x="3225277" y="4796772"/>
          <a:ext cx="2221445" cy="394218"/>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a:t>Labor wages</a:t>
          </a:r>
          <a:r>
            <a:rPr lang="ar-EG" sz="1600" kern="1200"/>
            <a:t>.</a:t>
          </a:r>
          <a:endParaRPr lang="en-US" sz="1600" kern="1200"/>
        </a:p>
      </dsp:txBody>
      <dsp:txXfrm>
        <a:off x="3236823" y="4808318"/>
        <a:ext cx="2198353" cy="371126"/>
      </dsp:txXfrm>
    </dsp:sp>
    <dsp:sp modelId="{D2EADA28-AEE2-41C5-9301-04CD9EDF9B60}">
      <dsp:nvSpPr>
        <dsp:cNvPr id="0" name=""/>
        <dsp:cNvSpPr/>
      </dsp:nvSpPr>
      <dsp:spPr>
        <a:xfrm>
          <a:off x="7038511" y="2217"/>
          <a:ext cx="1749710" cy="87485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8100" tIns="25400" rIns="38100" bIns="25400" numCol="1" spcCol="1270" anchor="ctr" anchorCtr="0">
          <a:noAutofit/>
        </a:bodyPr>
        <a:lstStyle/>
        <a:p>
          <a:pPr lvl="0" algn="ctr" defTabSz="889000">
            <a:lnSpc>
              <a:spcPct val="90000"/>
            </a:lnSpc>
            <a:spcBef>
              <a:spcPct val="0"/>
            </a:spcBef>
            <a:spcAft>
              <a:spcPct val="35000"/>
            </a:spcAft>
          </a:pPr>
          <a:r>
            <a:rPr lang="en-US" sz="2000" b="1" kern="1200" dirty="0"/>
            <a:t>Establishment expenses</a:t>
          </a:r>
        </a:p>
      </dsp:txBody>
      <dsp:txXfrm>
        <a:off x="7064135" y="27841"/>
        <a:ext cx="1698462" cy="823607"/>
      </dsp:txXfrm>
    </dsp:sp>
    <dsp:sp modelId="{84116208-1BD6-4FB9-90B7-35F2EB6829E0}">
      <dsp:nvSpPr>
        <dsp:cNvPr id="0" name=""/>
        <dsp:cNvSpPr/>
      </dsp:nvSpPr>
      <dsp:spPr>
        <a:xfrm>
          <a:off x="7213482" y="877072"/>
          <a:ext cx="174971" cy="656141"/>
        </a:xfrm>
        <a:custGeom>
          <a:avLst/>
          <a:gdLst/>
          <a:ahLst/>
          <a:cxnLst/>
          <a:rect l="0" t="0" r="0" b="0"/>
          <a:pathLst>
            <a:path>
              <a:moveTo>
                <a:pt x="0" y="0"/>
              </a:moveTo>
              <a:lnTo>
                <a:pt x="0" y="656141"/>
              </a:lnTo>
              <a:lnTo>
                <a:pt x="174971" y="65614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1A7705-6006-4F67-B134-8498DDC9222D}">
      <dsp:nvSpPr>
        <dsp:cNvPr id="0" name=""/>
        <dsp:cNvSpPr/>
      </dsp:nvSpPr>
      <dsp:spPr>
        <a:xfrm>
          <a:off x="7388453" y="1095786"/>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dirty="0"/>
            <a:t>Feasibility study expenses</a:t>
          </a:r>
          <a:r>
            <a:rPr lang="ar-EG" sz="1600" kern="1200" dirty="0"/>
            <a:t>.</a:t>
          </a:r>
          <a:endParaRPr lang="en-US" sz="1600" kern="1200" dirty="0"/>
        </a:p>
      </dsp:txBody>
      <dsp:txXfrm>
        <a:off x="7414077" y="1121410"/>
        <a:ext cx="1348520" cy="823607"/>
      </dsp:txXfrm>
    </dsp:sp>
    <dsp:sp modelId="{A196B73C-36E7-454E-B2D3-E9A61DE7BE8B}">
      <dsp:nvSpPr>
        <dsp:cNvPr id="0" name=""/>
        <dsp:cNvSpPr/>
      </dsp:nvSpPr>
      <dsp:spPr>
        <a:xfrm>
          <a:off x="7213482" y="877072"/>
          <a:ext cx="174971" cy="1749710"/>
        </a:xfrm>
        <a:custGeom>
          <a:avLst/>
          <a:gdLst/>
          <a:ahLst/>
          <a:cxnLst/>
          <a:rect l="0" t="0" r="0" b="0"/>
          <a:pathLst>
            <a:path>
              <a:moveTo>
                <a:pt x="0" y="0"/>
              </a:moveTo>
              <a:lnTo>
                <a:pt x="0" y="1749710"/>
              </a:lnTo>
              <a:lnTo>
                <a:pt x="174971" y="174971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349406F-0EB5-48DE-9422-3D4ACE0F5705}">
      <dsp:nvSpPr>
        <dsp:cNvPr id="0" name=""/>
        <dsp:cNvSpPr/>
      </dsp:nvSpPr>
      <dsp:spPr>
        <a:xfrm>
          <a:off x="7388453" y="2189354"/>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a:t>License fees</a:t>
          </a:r>
          <a:r>
            <a:rPr lang="ar-EG" sz="1600" kern="1200"/>
            <a:t>.</a:t>
          </a:r>
          <a:endParaRPr lang="en-US" sz="1600" kern="1200"/>
        </a:p>
      </dsp:txBody>
      <dsp:txXfrm>
        <a:off x="7414077" y="2214978"/>
        <a:ext cx="1348520" cy="823607"/>
      </dsp:txXfrm>
    </dsp:sp>
    <dsp:sp modelId="{E7D67C24-DBB4-41C8-8773-FE8ACD453F37}">
      <dsp:nvSpPr>
        <dsp:cNvPr id="0" name=""/>
        <dsp:cNvSpPr/>
      </dsp:nvSpPr>
      <dsp:spPr>
        <a:xfrm>
          <a:off x="7213482" y="877072"/>
          <a:ext cx="174971" cy="2843278"/>
        </a:xfrm>
        <a:custGeom>
          <a:avLst/>
          <a:gdLst/>
          <a:ahLst/>
          <a:cxnLst/>
          <a:rect l="0" t="0" r="0" b="0"/>
          <a:pathLst>
            <a:path>
              <a:moveTo>
                <a:pt x="0" y="0"/>
              </a:moveTo>
              <a:lnTo>
                <a:pt x="0" y="2843278"/>
              </a:lnTo>
              <a:lnTo>
                <a:pt x="174971" y="284327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FACD1D3-C64F-4941-B4AA-5D49FAB69718}">
      <dsp:nvSpPr>
        <dsp:cNvPr id="0" name=""/>
        <dsp:cNvSpPr/>
      </dsp:nvSpPr>
      <dsp:spPr>
        <a:xfrm>
          <a:off x="7388453" y="3282923"/>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dirty="0"/>
            <a:t>Training expenses</a:t>
          </a:r>
          <a:r>
            <a:rPr lang="ar-EG" sz="1600" kern="1200" dirty="0"/>
            <a:t>.</a:t>
          </a:r>
          <a:endParaRPr lang="en-US" sz="1600" kern="1200" dirty="0"/>
        </a:p>
      </dsp:txBody>
      <dsp:txXfrm>
        <a:off x="7414077" y="3308547"/>
        <a:ext cx="1348520" cy="823607"/>
      </dsp:txXfrm>
    </dsp:sp>
    <dsp:sp modelId="{F7282F0E-854A-46CD-A57F-104E56DCDE4E}">
      <dsp:nvSpPr>
        <dsp:cNvPr id="0" name=""/>
        <dsp:cNvSpPr/>
      </dsp:nvSpPr>
      <dsp:spPr>
        <a:xfrm>
          <a:off x="7213482" y="877072"/>
          <a:ext cx="174971" cy="3936847"/>
        </a:xfrm>
        <a:custGeom>
          <a:avLst/>
          <a:gdLst/>
          <a:ahLst/>
          <a:cxnLst/>
          <a:rect l="0" t="0" r="0" b="0"/>
          <a:pathLst>
            <a:path>
              <a:moveTo>
                <a:pt x="0" y="0"/>
              </a:moveTo>
              <a:lnTo>
                <a:pt x="0" y="3936847"/>
              </a:lnTo>
              <a:lnTo>
                <a:pt x="174971" y="3936847"/>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61D45A3-859E-404B-AE4B-D9130F5C52F9}">
      <dsp:nvSpPr>
        <dsp:cNvPr id="0" name=""/>
        <dsp:cNvSpPr/>
      </dsp:nvSpPr>
      <dsp:spPr>
        <a:xfrm>
          <a:off x="7388453" y="4376492"/>
          <a:ext cx="1399768" cy="87485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0480" tIns="20320" rIns="30480" bIns="20320" numCol="1" spcCol="1270" anchor="ctr" anchorCtr="0">
          <a:noAutofit/>
        </a:bodyPr>
        <a:lstStyle/>
        <a:p>
          <a:pPr lvl="0" algn="ctr" defTabSz="711200">
            <a:lnSpc>
              <a:spcPct val="90000"/>
            </a:lnSpc>
            <a:spcBef>
              <a:spcPct val="0"/>
            </a:spcBef>
            <a:spcAft>
              <a:spcPct val="35000"/>
            </a:spcAft>
          </a:pPr>
          <a:r>
            <a:rPr lang="en-US" sz="1600" kern="1200" dirty="0"/>
            <a:t>Promotional and marketing expenses</a:t>
          </a:r>
          <a:r>
            <a:rPr lang="ar-EG" sz="1600" kern="1200" dirty="0"/>
            <a:t>.</a:t>
          </a:r>
          <a:endParaRPr lang="en-US" sz="1600" kern="1200" dirty="0"/>
        </a:p>
      </dsp:txBody>
      <dsp:txXfrm>
        <a:off x="7414077" y="4402116"/>
        <a:ext cx="1348520" cy="823607"/>
      </dsp:txXfrm>
    </dsp:sp>
  </dsp:spTree>
</dsp:drawing>
</file>

<file path=ppt/diagrams/layout1.xml><?xml version="1.0" encoding="utf-8"?>
<dgm:layoutDef xmlns:dgm="http://schemas.openxmlformats.org/drawingml/2006/diagram" xmlns:a="http://schemas.openxmlformats.org/drawingml/2006/main" uniqueId="urn:microsoft.com/office/officeart/2008/layout/HorizontalMultiLevelHierarchy">
  <dgm:title val=""/>
  <dgm:desc val=""/>
  <dgm:catLst>
    <dgm:cat type="hierarchy" pri="46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clrData>
  <dgm:layoutNode name="Name0">
    <dgm:varLst>
      <dgm:chPref val="1"/>
      <dgm:dir/>
      <dgm:animOne val="branch"/>
      <dgm:animLvl val="lvl"/>
      <dgm:resizeHandles val="exact"/>
    </dgm:varLst>
    <dgm:choose name="Name1">
      <dgm:if name="Name2" func="var" arg="dir" op="equ" val="norm">
        <dgm:alg type="hierChild">
          <dgm:param type="linDir" val="fromT"/>
          <dgm:param type="chAlign" val="l"/>
        </dgm:alg>
      </dgm:if>
      <dgm:else name="Name3">
        <dgm:alg type="hierChild">
          <dgm:param type="linDir" val="fromT"/>
          <dgm:param type="chAlign" val="r"/>
        </dgm:alg>
      </dgm:else>
    </dgm:choose>
    <dgm:shape xmlns:r="http://schemas.openxmlformats.org/officeDocument/2006/relationships" r:blip="">
      <dgm:adjLst/>
    </dgm:shape>
    <dgm:presOf/>
    <dgm:constrLst>
      <dgm:constr type="h" for="des" forName="LevelOneTextNode" refType="h"/>
      <dgm:constr type="w" for="des" forName="LevelOneTextNode" refType="h" refFor="des" refForName="LevelOneTextNode" fact="0.19"/>
      <dgm:constr type="h" for="des" forName="LevelTwoTextNode" refType="w" refFor="des" refForName="LevelOneTextNode"/>
      <dgm:constr type="w" for="des" forName="LevelTwoTextNode" refType="h" refFor="des" refForName="LevelTwoTextNode" fact="3.28"/>
      <dgm:constr type="sibSp" refType="h" refFor="des" refForName="LevelTwoTextNode" op="equ" fact="0.25"/>
      <dgm:constr type="sibSp" for="des" forName="level2hierChild" refType="h" refFor="des" refForName="LevelTwoTextNode" op="equ" fact="0.25"/>
      <dgm:constr type="sibSp" for="des" forName="level3hierChild" refType="h" refFor="des" refForName="LevelTwoTextNode" op="equ" fact="0.25"/>
      <dgm:constr type="sp" for="des" forName="root1" refType="w" refFor="des" refForName="LevelTwoTextNode" fact="0.2"/>
      <dgm:constr type="sp" for="des" forName="root2" refType="sp" refFor="des" refForName="root1" op="equ"/>
      <dgm:constr type="primFontSz" for="des" forName="LevelOneTextNode" op="equ" val="65"/>
      <dgm:constr type="primFontSz" for="des" forName="LevelTwoTextNode" op="equ" val="65"/>
      <dgm:constr type="primFontSz" for="des" forName="LevelTwoTextNode" refType="primFontSz" refFor="des" refForName="LevelOneTextNode" op="lte"/>
      <dgm:constr type="primFontSz" for="des" forName="connTx" op="equ" val="50"/>
      <dgm:constr type="primFontSz" for="des" forName="connTx" refType="primFontSz" refFor="des" refForName="LevelOneTextNode" op="lte" fact="0.78"/>
    </dgm:constrLst>
    <dgm:forEach name="Name4" axis="ch">
      <dgm:forEach name="Name5" axis="self" ptType="node">
        <dgm:layoutNode name="root1">
          <dgm:choose name="Name6">
            <dgm:if name="Name7" func="var" arg="dir" op="equ" val="norm">
              <dgm:alg type="hierRoot">
                <dgm:param type="hierAlign" val="lCtrCh"/>
              </dgm:alg>
            </dgm:if>
            <dgm:else name="Name8">
              <dgm:alg type="hierRoot">
                <dgm:param type="hierAlign" val="rCtrCh"/>
              </dgm:alg>
            </dgm:else>
          </dgm:choose>
          <dgm:shape xmlns:r="http://schemas.openxmlformats.org/officeDocument/2006/relationships" r:blip="">
            <dgm:adjLst/>
          </dgm:shape>
          <dgm:presOf/>
          <dgm:layoutNode name="LevelOneTextNode" styleLbl="node0">
            <dgm:varLst>
              <dgm:chPref val="3"/>
            </dgm:varLst>
            <dgm:alg type="tx">
              <dgm:param type="autoTxRot" val="grav"/>
            </dgm:alg>
            <dgm:choose name="Name9">
              <dgm:if name="Name10" func="var" arg="dir" op="equ" val="norm">
                <dgm:shape xmlns:r="http://schemas.openxmlformats.org/officeDocument/2006/relationships" rot="270" type="rect" r:blip="">
                  <dgm:adjLst/>
                </dgm:shape>
              </dgm:if>
              <dgm:else name="Name11">
                <dgm:shape xmlns:r="http://schemas.openxmlformats.org/officeDocument/2006/relationships" rot="90" type="rect" r:blip="">
                  <dgm:adjLst/>
                </dgm:shape>
              </dgm:else>
            </dgm:choos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2hierChild">
            <dgm:choose name="Name12">
              <dgm:if name="Name13" func="var" arg="dir" op="equ" val="norm">
                <dgm:alg type="hierChild">
                  <dgm:param type="linDir" val="fromT"/>
                  <dgm:param type="chAlign" val="l"/>
                </dgm:alg>
              </dgm:if>
              <dgm:else name="Name14">
                <dgm:alg type="hierChild">
                  <dgm:param type="linDir" val="fromT"/>
                  <dgm:param type="chAlign" val="r"/>
                </dgm:alg>
              </dgm:else>
            </dgm:choose>
            <dgm:shape xmlns:r="http://schemas.openxmlformats.org/officeDocument/2006/relationships" r:blip="">
              <dgm:adjLst/>
            </dgm:shape>
            <dgm:presOf/>
            <dgm:forEach name="repeat" axis="ch">
              <dgm:forEach name="Name15" axis="self" ptType="parTrans" cnt="1">
                <dgm:layoutNode name="conn2-1">
                  <dgm:choose name="Name16">
                    <dgm:if name="Name17" func="var" arg="dir" op="equ" val="norm">
                      <dgm:alg type="conn">
                        <dgm:param type="dim" val="1D"/>
                        <dgm:param type="begPts" val="midR"/>
                        <dgm:param type="endPts" val="midL"/>
                        <dgm:param type="endSty" val="noArr"/>
                        <dgm:param type="connRout" val="bend"/>
                      </dgm:alg>
                    </dgm:if>
                    <dgm:else name="Name18">
                      <dgm:alg type="conn">
                        <dgm:param type="dim" val="1D"/>
                        <dgm:param type="begPts" val="midL"/>
                        <dgm:param type="endPts" val="midR"/>
                        <dgm:param type="endSty" val="noArr"/>
                        <dgm:param type="connRout" val="bend"/>
                      </dgm:alg>
                    </dgm:else>
                  </dgm:choose>
                  <dgm:shape xmlns:r="http://schemas.openxmlformats.org/officeDocument/2006/relationships" type="conn" r:blip="" zOrderOff="-99999">
                    <dgm:adjLst/>
                  </dgm:shape>
                  <dgm:presOf axis="self"/>
                  <dgm:constrLst>
                    <dgm:constr type="w" val="1"/>
                    <dgm:constr type="h" val="5"/>
                    <dgm:constr type="connDist"/>
                    <dgm:constr type="begPad"/>
                    <dgm:constr type="endPad"/>
                    <dgm:constr type="userA" for="ch" refType="connDist"/>
                  </dgm:constr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9" axis="self" ptType="node">
                <dgm:layoutNode name="root2">
                  <dgm:choose name="Name20">
                    <dgm:if name="Name21" func="var" arg="dir" op="equ" val="norm">
                      <dgm:alg type="hierRoot">
                        <dgm:param type="hierAlign" val="lCtrCh"/>
                      </dgm:alg>
                    </dgm:if>
                    <dgm:else name="Name22">
                      <dgm:alg type="hierRoot">
                        <dgm:param type="hierAlign" val="rCtrCh"/>
                      </dgm:alg>
                    </dgm:else>
                  </dgm:choose>
                  <dgm:shape xmlns:r="http://schemas.openxmlformats.org/officeDocument/2006/relationships" r:blip="">
                    <dgm:adjLst/>
                  </dgm:shape>
                  <dgm:presOf/>
                  <dgm:layoutNode name="LevelTwoTextNode">
                    <dgm:varLst>
                      <dgm:chPref val="3"/>
                    </dgm:varLst>
                    <dgm:alg type="tx"/>
                    <dgm:shape xmlns:r="http://schemas.openxmlformats.org/officeDocument/2006/relationships" type="rect" r:blip="">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2" fact="NaN" max="NaN"/>
                    </dgm:ruleLst>
                  </dgm:layoutNode>
                  <dgm:layoutNode name="level3hierChild">
                    <dgm:choose name="Name23">
                      <dgm:if name="Name24" func="var" arg="dir" op="equ" val="norm">
                        <dgm:alg type="hierChild">
                          <dgm:param type="linDir" val="fromT"/>
                          <dgm:param type="chAlign" val="l"/>
                        </dgm:alg>
                      </dgm:if>
                      <dgm:else name="Name25">
                        <dgm:alg type="hierChild">
                          <dgm:param type="linDir" val="fromT"/>
                          <dgm:param type="chAlign" val="r"/>
                        </dgm:alg>
                      </dgm:else>
                    </dgm:choose>
                    <dgm:shape xmlns:r="http://schemas.openxmlformats.org/officeDocument/2006/relationships" r:blip="">
                      <dgm:adjLst/>
                    </dgm:shape>
                    <dgm:presOf/>
                    <dgm:forEach name="Name26" ref="repeat"/>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236033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7672879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1354698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95177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556697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6851638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567084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2878728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979600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47254576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6620706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8579962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222980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2" Type="http://schemas.openxmlformats.org/officeDocument/2006/relationships/slideLayout" Target="../slideLayouts/slideLayout19.xml"/><Relationship Id="rId16" Type="http://schemas.openxmlformats.org/officeDocument/2006/relationships/image" Target="../media/image3.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image" Target="../media/image2.png"/><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8/6/2025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383734E1-15D2-31AF-08D2-247026227313}"/>
              </a:ext>
            </a:extLst>
          </p:cNvPr>
          <p:cNvPicPr>
            <a:picLocks noChangeAspect="1"/>
          </p:cNvPicPr>
          <p:nvPr userDrawn="1"/>
        </p:nvPicPr>
        <p:blipFill>
          <a:blip r:embed="rId16"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1FAC5A58-A15C-9B2F-0BF8-57C1DB1107B3}"/>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a:t>
            </a:r>
          </a:p>
        </p:txBody>
      </p:sp>
    </p:spTree>
    <p:extLst>
      <p:ext uri="{BB962C8B-B14F-4D97-AF65-F5344CB8AC3E}">
        <p14:creationId xmlns:p14="http://schemas.microsoft.com/office/powerpoint/2010/main" val="1087821570"/>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9.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6.xml"/><Relationship Id="rId5" Type="http://schemas.openxmlformats.org/officeDocument/2006/relationships/image" Target="../media/image6.png"/><Relationship Id="rId4" Type="http://schemas.openxmlformats.org/officeDocument/2006/relationships/image" Target="../media/image14.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7776" y="2966990"/>
            <a:ext cx="4093402"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Planning</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5596281" y="4775941"/>
            <a:ext cx="1925527" cy="707886"/>
          </a:xfrm>
          <a:prstGeom prst="rect">
            <a:avLst/>
          </a:prstGeom>
          <a:noFill/>
        </p:spPr>
        <p:txBody>
          <a:bodyPr wrap="none" rtlCol="0">
            <a:spAutoFit/>
          </a:bodyPr>
          <a:lstStyle/>
          <a:p>
            <a:r>
              <a:rPr lang="en-US" sz="2000" dirty="0">
                <a:latin typeface="Alexandria" charset="0"/>
                <a:cs typeface="Alexandria" charset="0"/>
              </a:rPr>
              <a:t>PMG202</a:t>
            </a:r>
          </a:p>
          <a:p>
            <a:r>
              <a:rPr lang="en-US" sz="2000" dirty="0">
                <a:latin typeface="Times New Roman" panose="02020603050405020304" pitchFamily="18" charset="0"/>
                <a:cs typeface="Times New Roman" panose="02020603050405020304" pitchFamily="18" charset="0"/>
              </a:rPr>
              <a:t>Feasibility Study</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6" name="Arrow: Right 5">
            <a:extLst>
              <a:ext uri="{FF2B5EF4-FFF2-40B4-BE49-F238E27FC236}">
                <a16:creationId xmlns:a16="http://schemas.microsoft.com/office/drawing/2014/main" id="{7C0E7D1D-053A-0E0B-8903-3D54572967CD}"/>
              </a:ext>
            </a:extLst>
          </p:cNvPr>
          <p:cNvSpPr/>
          <p:nvPr/>
        </p:nvSpPr>
        <p:spPr>
          <a:xfrm rot="19725745">
            <a:off x="329284" y="2011816"/>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a:t>
            </a:r>
          </a:p>
        </p:txBody>
      </p:sp>
      <p:pic>
        <p:nvPicPr>
          <p:cNvPr id="6" name="Graphic 21"/>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Learning Outcomes</a:t>
            </a:r>
          </a:p>
        </p:txBody>
      </p:sp>
      <p:sp>
        <p:nvSpPr>
          <p:cNvPr id="7" name="Content Placeholder 2">
            <a:extLst>
              <a:ext uri="{FF2B5EF4-FFF2-40B4-BE49-F238E27FC236}">
                <a16:creationId xmlns:a16="http://schemas.microsoft.com/office/drawing/2014/main" id="{F44538FF-D256-D932-CB2E-AA62DED5D302}"/>
              </a:ext>
            </a:extLst>
          </p:cNvPr>
          <p:cNvSpPr txBox="1">
            <a:spLocks/>
          </p:cNvSpPr>
          <p:nvPr/>
        </p:nvSpPr>
        <p:spPr>
          <a:xfrm>
            <a:off x="3698637" y="2352941"/>
            <a:ext cx="8182188" cy="383340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0">
              <a:spcBef>
                <a:spcPts val="0"/>
              </a:spcBef>
              <a:spcAft>
                <a:spcPts val="800"/>
              </a:spcAft>
              <a:buNone/>
            </a:pPr>
            <a:r>
              <a:rPr lang="en-US" sz="2000" b="1" i="0" u="none" strike="noStrike" dirty="0">
                <a:effectLst/>
                <a:latin typeface="+mj-lt"/>
              </a:rPr>
              <a:t>At the end of this chapter, students should be able to:</a:t>
            </a:r>
            <a:endParaRPr lang="en-US" sz="2000" b="1" dirty="0">
              <a:effectLst/>
              <a:latin typeface="+mj-lt"/>
            </a:endParaRPr>
          </a:p>
          <a:p>
            <a:pPr algn="l">
              <a:buFont typeface="Arial" panose="020B0604020202020204" pitchFamily="34" charset="0"/>
              <a:buChar char="•"/>
            </a:pPr>
            <a:r>
              <a:rPr lang="en-US" sz="2000" b="0" i="0" dirty="0">
                <a:effectLst/>
                <a:latin typeface="+mj-lt"/>
              </a:rPr>
              <a:t>Design the framework for a sound project feasibility study.</a:t>
            </a:r>
          </a:p>
          <a:p>
            <a:pPr algn="l">
              <a:buFont typeface="Arial" panose="020B0604020202020204" pitchFamily="34" charset="0"/>
              <a:buChar char="•"/>
            </a:pPr>
            <a:r>
              <a:rPr lang="en-US" sz="2000" b="0" i="0" dirty="0">
                <a:effectLst/>
                <a:latin typeface="+mj-lt"/>
              </a:rPr>
              <a:t>Conduct a simple marketing feasibility study.</a:t>
            </a:r>
          </a:p>
          <a:p>
            <a:pPr algn="l">
              <a:buFont typeface="Arial" panose="020B0604020202020204" pitchFamily="34" charset="0"/>
              <a:buChar char="•"/>
            </a:pPr>
            <a:r>
              <a:rPr lang="en-US" sz="2000" b="0" i="0" dirty="0">
                <a:effectLst/>
                <a:latin typeface="+mj-lt"/>
              </a:rPr>
              <a:t>Determine the components of the technical feasibility study.</a:t>
            </a:r>
          </a:p>
          <a:p>
            <a:pPr algn="l">
              <a:buFont typeface="Arial" panose="020B0604020202020204" pitchFamily="34" charset="0"/>
              <a:buChar char="•"/>
            </a:pPr>
            <a:r>
              <a:rPr lang="en-US" sz="2000" b="0" i="0" dirty="0">
                <a:effectLst/>
                <a:latin typeface="+mj-lt"/>
              </a:rPr>
              <a:t>Conduct a financial analysis to determine the viability of the project.</a:t>
            </a:r>
          </a:p>
          <a:p>
            <a:pPr algn="l">
              <a:buFont typeface="Arial" panose="020B0604020202020204" pitchFamily="34" charset="0"/>
              <a:buChar char="•"/>
            </a:pPr>
            <a:r>
              <a:rPr lang="en-US" sz="2000" b="0" i="0" dirty="0">
                <a:effectLst/>
                <a:latin typeface="+mj-lt"/>
              </a:rPr>
              <a:t>Identify the scope of the project environmental impact study, project organization study, and legal study.</a:t>
            </a:r>
          </a:p>
          <a:p>
            <a:pPr algn="l">
              <a:buFont typeface="Arial" panose="020B0604020202020204" pitchFamily="34" charset="0"/>
              <a:buChar char="•"/>
            </a:pPr>
            <a:r>
              <a:rPr lang="en-US" sz="2000" b="0" i="0" dirty="0">
                <a:effectLst/>
                <a:latin typeface="+mj-lt"/>
              </a:rPr>
              <a:t>Illustrate the need to determine the project's impact on the national economy and society.</a:t>
            </a:r>
            <a:endParaRPr lang="en-US" sz="2000" dirty="0">
              <a:latin typeface="+mj-lt"/>
            </a:endParaRPr>
          </a:p>
          <a:p>
            <a:pPr marL="0" indent="0" algn="just" fontAlgn="base">
              <a:lnSpc>
                <a:spcPct val="150000"/>
              </a:lnSpc>
              <a:spcBef>
                <a:spcPts val="0"/>
              </a:spcBef>
              <a:spcAft>
                <a:spcPts val="800"/>
              </a:spcAft>
              <a:buNone/>
            </a:pPr>
            <a:endParaRPr lang="en-US" sz="2000" dirty="0">
              <a:latin typeface="+mj-l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The project feasibility study</a:t>
            </a:r>
          </a:p>
        </p:txBody>
      </p:sp>
    </p:spTree>
    <p:extLst>
      <p:ext uri="{BB962C8B-B14F-4D97-AF65-F5344CB8AC3E}">
        <p14:creationId xmlns:p14="http://schemas.microsoft.com/office/powerpoint/2010/main" val="207407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feasibility study - Definition</a:t>
            </a:r>
          </a:p>
        </p:txBody>
      </p:sp>
      <p:sp>
        <p:nvSpPr>
          <p:cNvPr id="6" name="Content Placeholder 2">
            <a:extLst>
              <a:ext uri="{FF2B5EF4-FFF2-40B4-BE49-F238E27FC236}">
                <a16:creationId xmlns:a16="http://schemas.microsoft.com/office/drawing/2014/main" id="{B9E7FED7-4C5A-C95D-2D28-6261344D2E06}"/>
              </a:ext>
            </a:extLst>
          </p:cNvPr>
          <p:cNvSpPr txBox="1">
            <a:spLocks/>
          </p:cNvSpPr>
          <p:nvPr/>
        </p:nvSpPr>
        <p:spPr>
          <a:xfrm>
            <a:off x="1644536" y="2356993"/>
            <a:ext cx="8804413" cy="20444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7000"/>
              </a:lnSpc>
              <a:spcBef>
                <a:spcPts val="0"/>
              </a:spcBef>
              <a:spcAft>
                <a:spcPts val="800"/>
              </a:spcAft>
              <a:tabLst>
                <a:tab pos="457200" algn="l"/>
              </a:tabLst>
            </a:pPr>
            <a:r>
              <a:rPr lang="en-US" sz="2000" kern="100" dirty="0">
                <a:effectLst/>
                <a:latin typeface="+mj-lt"/>
                <a:ea typeface="Calibri" panose="020F0502020204030204" pitchFamily="34" charset="0"/>
                <a:cs typeface="Arial" panose="020B0604020202020204" pitchFamily="34" charset="0"/>
              </a:rPr>
              <a:t>The Term </a:t>
            </a:r>
            <a:r>
              <a:rPr lang="en-US" sz="2000" b="1" kern="100" dirty="0">
                <a:solidFill>
                  <a:srgbClr val="0070C0"/>
                </a:solidFill>
                <a:effectLst/>
                <a:latin typeface="+mj-lt"/>
                <a:ea typeface="Calibri" panose="020F0502020204030204" pitchFamily="34" charset="0"/>
                <a:cs typeface="Arial" panose="020B0604020202020204" pitchFamily="34" charset="0"/>
              </a:rPr>
              <a:t>“feasibility” </a:t>
            </a:r>
            <a:r>
              <a:rPr lang="en-US" sz="2000" kern="100" dirty="0">
                <a:effectLst/>
                <a:latin typeface="+mj-lt"/>
                <a:ea typeface="Calibri" panose="020F0502020204030204" pitchFamily="34" charset="0"/>
                <a:cs typeface="Arial" panose="020B0604020202020204" pitchFamily="34" charset="0"/>
              </a:rPr>
              <a:t>is derived from “feasible”, which simply means </a:t>
            </a:r>
            <a:r>
              <a:rPr lang="en-US" sz="2000" b="1" kern="100" dirty="0">
                <a:solidFill>
                  <a:srgbClr val="0070C0"/>
                </a:solidFill>
                <a:effectLst/>
                <a:latin typeface="+mj-lt"/>
                <a:ea typeface="Calibri" panose="020F0502020204030204" pitchFamily="34" charset="0"/>
                <a:cs typeface="Arial" panose="020B0604020202020204" pitchFamily="34" charset="0"/>
              </a:rPr>
              <a:t>capable of being done or accomplished.</a:t>
            </a:r>
          </a:p>
        </p:txBody>
      </p:sp>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feasibility study - Definition</a:t>
            </a:r>
          </a:p>
        </p:txBody>
      </p:sp>
      <p:sp>
        <p:nvSpPr>
          <p:cNvPr id="2" name="Content Placeholder 2">
            <a:extLst>
              <a:ext uri="{FF2B5EF4-FFF2-40B4-BE49-F238E27FC236}">
                <a16:creationId xmlns:a16="http://schemas.microsoft.com/office/drawing/2014/main" id="{0066AF07-A044-65B5-BDE7-35F9170AE10D}"/>
              </a:ext>
            </a:extLst>
          </p:cNvPr>
          <p:cNvSpPr txBox="1">
            <a:spLocks/>
          </p:cNvSpPr>
          <p:nvPr/>
        </p:nvSpPr>
        <p:spPr>
          <a:xfrm>
            <a:off x="1354911" y="2319067"/>
            <a:ext cx="8998049" cy="391628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The word “feasibility” means </a:t>
            </a:r>
            <a:r>
              <a:rPr lang="en-US" sz="2000" b="1" kern="100" dirty="0">
                <a:solidFill>
                  <a:srgbClr val="0070C0"/>
                </a:solidFill>
                <a:effectLst/>
                <a:latin typeface="+mj-lt"/>
                <a:ea typeface="Calibri" panose="020F0502020204030204" pitchFamily="34" charset="0"/>
                <a:cs typeface="Arial" panose="020B0604020202020204" pitchFamily="34" charset="0"/>
              </a:rPr>
              <a:t>the expected benefit or return from the project</a:t>
            </a:r>
            <a:r>
              <a:rPr lang="en-US" sz="2000" kern="100" dirty="0">
                <a:effectLst/>
                <a:latin typeface="+mj-lt"/>
                <a:ea typeface="Calibri" panose="020F0502020204030204" pitchFamily="34" charset="0"/>
                <a:cs typeface="Arial" panose="020B0604020202020204" pitchFamily="34" charset="0"/>
              </a:rPr>
              <a:t>. </a:t>
            </a:r>
          </a:p>
          <a:p>
            <a:pPr marL="800100" lvl="1" indent="-342900">
              <a:lnSpc>
                <a:spcPct val="107000"/>
              </a:lnSpc>
              <a:spcBef>
                <a:spcPts val="0"/>
              </a:spcBef>
              <a:buFont typeface="Symbol" panose="05050102010706020507" pitchFamily="18" charset="2"/>
              <a:buChar char=""/>
            </a:pPr>
            <a:r>
              <a:rPr lang="en-US" sz="2000" kern="100" dirty="0">
                <a:solidFill>
                  <a:srgbClr val="002060"/>
                </a:solidFill>
                <a:effectLst/>
                <a:latin typeface="+mj-lt"/>
                <a:ea typeface="Calibri" panose="020F0502020204030204" pitchFamily="34" charset="0"/>
                <a:cs typeface="Arial" panose="020B0604020202020204" pitchFamily="34" charset="0"/>
              </a:rPr>
              <a:t>The return may be </a:t>
            </a:r>
            <a:r>
              <a:rPr lang="en-US" sz="2000" b="1" kern="100" dirty="0">
                <a:solidFill>
                  <a:srgbClr val="002060"/>
                </a:solidFill>
                <a:effectLst/>
                <a:latin typeface="+mj-lt"/>
                <a:ea typeface="Calibri" panose="020F0502020204030204" pitchFamily="34" charset="0"/>
                <a:cs typeface="Arial" panose="020B0604020202020204" pitchFamily="34" charset="0"/>
              </a:rPr>
              <a:t>financial</a:t>
            </a:r>
            <a:r>
              <a:rPr lang="en-US" sz="2000" kern="100" dirty="0">
                <a:solidFill>
                  <a:srgbClr val="002060"/>
                </a:solidFill>
                <a:effectLst/>
                <a:latin typeface="+mj-lt"/>
                <a:ea typeface="Calibri" panose="020F0502020204030204" pitchFamily="34" charset="0"/>
                <a:cs typeface="Arial" panose="020B0604020202020204" pitchFamily="34" charset="0"/>
              </a:rPr>
              <a:t>, which is the </a:t>
            </a:r>
            <a:r>
              <a:rPr lang="en-US" sz="2000" b="1" kern="100" dirty="0">
                <a:solidFill>
                  <a:srgbClr val="002060"/>
                </a:solidFill>
                <a:effectLst/>
                <a:latin typeface="+mj-lt"/>
                <a:ea typeface="Calibri" panose="020F0502020204030204" pitchFamily="34" charset="0"/>
                <a:cs typeface="Arial" panose="020B0604020202020204" pitchFamily="34" charset="0"/>
              </a:rPr>
              <a:t>profit</a:t>
            </a:r>
            <a:r>
              <a:rPr lang="en-US" sz="2000" kern="100" dirty="0">
                <a:solidFill>
                  <a:srgbClr val="002060"/>
                </a:solidFill>
                <a:effectLst/>
                <a:latin typeface="+mj-lt"/>
                <a:ea typeface="Calibri" panose="020F0502020204030204" pitchFamily="34" charset="0"/>
                <a:cs typeface="Arial" panose="020B0604020202020204" pitchFamily="34" charset="0"/>
              </a:rPr>
              <a:t> that will accrue to the owner of the project. </a:t>
            </a:r>
          </a:p>
          <a:p>
            <a:pPr marL="800100" lvl="1" indent="-342900">
              <a:lnSpc>
                <a:spcPct val="107000"/>
              </a:lnSpc>
              <a:spcBef>
                <a:spcPts val="0"/>
              </a:spcBef>
              <a:spcAft>
                <a:spcPts val="800"/>
              </a:spcAft>
              <a:buFont typeface="Symbol" panose="05050102010706020507" pitchFamily="18" charset="2"/>
              <a:buChar char=""/>
            </a:pPr>
            <a:r>
              <a:rPr lang="en-US" sz="2000" kern="100" dirty="0">
                <a:solidFill>
                  <a:srgbClr val="002060"/>
                </a:solidFill>
                <a:effectLst/>
                <a:latin typeface="+mj-lt"/>
                <a:ea typeface="Calibri" panose="020F0502020204030204" pitchFamily="34" charset="0"/>
                <a:cs typeface="Arial" panose="020B0604020202020204" pitchFamily="34" charset="0"/>
              </a:rPr>
              <a:t>The return may be </a:t>
            </a:r>
            <a:r>
              <a:rPr lang="en-US" sz="2000" b="1" kern="100" dirty="0">
                <a:solidFill>
                  <a:srgbClr val="002060"/>
                </a:solidFill>
                <a:effectLst/>
                <a:latin typeface="+mj-lt"/>
                <a:ea typeface="Calibri" panose="020F0502020204030204" pitchFamily="34" charset="0"/>
                <a:cs typeface="Arial" panose="020B0604020202020204" pitchFamily="34" charset="0"/>
              </a:rPr>
              <a:t>social</a:t>
            </a:r>
            <a:r>
              <a:rPr lang="en-US" sz="2000" kern="100" dirty="0">
                <a:solidFill>
                  <a:srgbClr val="002060"/>
                </a:solidFill>
                <a:effectLst/>
                <a:latin typeface="+mj-lt"/>
                <a:ea typeface="Calibri" panose="020F0502020204030204" pitchFamily="34" charset="0"/>
                <a:cs typeface="Arial" panose="020B0604020202020204" pitchFamily="34" charset="0"/>
              </a:rPr>
              <a:t>, which is the </a:t>
            </a:r>
            <a:r>
              <a:rPr lang="en-US" sz="2000" b="1" kern="100" dirty="0">
                <a:solidFill>
                  <a:srgbClr val="002060"/>
                </a:solidFill>
                <a:effectLst/>
                <a:latin typeface="+mj-lt"/>
                <a:ea typeface="Calibri" panose="020F0502020204030204" pitchFamily="34" charset="0"/>
                <a:cs typeface="Arial" panose="020B0604020202020204" pitchFamily="34" charset="0"/>
              </a:rPr>
              <a:t>benefit that will accrue to society</a:t>
            </a:r>
            <a:r>
              <a:rPr lang="en-US" sz="2000" kern="100" dirty="0">
                <a:solidFill>
                  <a:srgbClr val="002060"/>
                </a:solidFill>
                <a:effectLst/>
                <a:latin typeface="+mj-lt"/>
                <a:ea typeface="Calibri" panose="020F0502020204030204" pitchFamily="34" charset="0"/>
                <a:cs typeface="Arial" panose="020B0604020202020204" pitchFamily="34" charset="0"/>
              </a:rPr>
              <a:t>, such as satisfying the community’s need or employing a number of workers, as a solution to the problem of unemployment or meeting the needs of the local market for a specific good or service.</a:t>
            </a:r>
          </a:p>
        </p:txBody>
      </p:sp>
    </p:spTree>
    <p:extLst>
      <p:ext uri="{BB962C8B-B14F-4D97-AF65-F5344CB8AC3E}">
        <p14:creationId xmlns:p14="http://schemas.microsoft.com/office/powerpoint/2010/main" val="42182889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8293032"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There are some key benefits of conducting a feasibility study:</a:t>
            </a:r>
          </a:p>
        </p:txBody>
      </p:sp>
      <p:pic>
        <p:nvPicPr>
          <p:cNvPr id="6" name="Picture 5">
            <a:extLst>
              <a:ext uri="{FF2B5EF4-FFF2-40B4-BE49-F238E27FC236}">
                <a16:creationId xmlns:a16="http://schemas.microsoft.com/office/drawing/2014/main" id="{9A48161C-292C-8441-2439-B68A0DE5FFD0}"/>
              </a:ext>
            </a:extLst>
          </p:cNvPr>
          <p:cNvPicPr>
            <a:picLocks noChangeAspect="1"/>
          </p:cNvPicPr>
          <p:nvPr/>
        </p:nvPicPr>
        <p:blipFill rotWithShape="1">
          <a:blip r:embed="rId3"/>
          <a:srcRect l="30833" t="17390" r="19167" b="8499"/>
          <a:stretch/>
        </p:blipFill>
        <p:spPr>
          <a:xfrm>
            <a:off x="1511458" y="1835192"/>
            <a:ext cx="9319962" cy="4071017"/>
          </a:xfrm>
          <a:prstGeom prst="rect">
            <a:avLst/>
          </a:prstGeom>
        </p:spPr>
      </p:pic>
    </p:spTree>
    <p:extLst>
      <p:ext uri="{BB962C8B-B14F-4D97-AF65-F5344CB8AC3E}">
        <p14:creationId xmlns:p14="http://schemas.microsoft.com/office/powerpoint/2010/main" val="22864942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8293032"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Possible Constrains</a:t>
            </a:r>
          </a:p>
        </p:txBody>
      </p:sp>
      <p:pic>
        <p:nvPicPr>
          <p:cNvPr id="2" name="Picture 1">
            <a:extLst>
              <a:ext uri="{FF2B5EF4-FFF2-40B4-BE49-F238E27FC236}">
                <a16:creationId xmlns:a16="http://schemas.microsoft.com/office/drawing/2014/main" id="{474F5F22-4932-A192-E8C0-6CAC8FF7AADA}"/>
              </a:ext>
            </a:extLst>
          </p:cNvPr>
          <p:cNvPicPr>
            <a:picLocks noChangeAspect="1"/>
          </p:cNvPicPr>
          <p:nvPr/>
        </p:nvPicPr>
        <p:blipFill rotWithShape="1">
          <a:blip r:embed="rId3"/>
          <a:srcRect l="30833" t="35496" r="18333" b="17392"/>
          <a:stretch/>
        </p:blipFill>
        <p:spPr>
          <a:xfrm>
            <a:off x="1318387" y="1762714"/>
            <a:ext cx="9482963" cy="4215974"/>
          </a:xfrm>
          <a:prstGeom prst="rect">
            <a:avLst/>
          </a:prstGeom>
        </p:spPr>
      </p:pic>
    </p:spTree>
    <p:extLst>
      <p:ext uri="{BB962C8B-B14F-4D97-AF65-F5344CB8AC3E}">
        <p14:creationId xmlns:p14="http://schemas.microsoft.com/office/powerpoint/2010/main" val="29385378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Data Sources for a Feasibility Assessment</a:t>
            </a:r>
          </a:p>
        </p:txBody>
      </p:sp>
      <p:sp>
        <p:nvSpPr>
          <p:cNvPr id="6" name="Rectangle 3">
            <a:extLst>
              <a:ext uri="{FF2B5EF4-FFF2-40B4-BE49-F238E27FC236}">
                <a16:creationId xmlns:a16="http://schemas.microsoft.com/office/drawing/2014/main" id="{1EEC8FA1-29A5-704C-9DB5-ADA801DCFCE8}"/>
              </a:ext>
            </a:extLst>
          </p:cNvPr>
          <p:cNvSpPr txBox="1">
            <a:spLocks noChangeArrowheads="1"/>
          </p:cNvSpPr>
          <p:nvPr/>
        </p:nvSpPr>
        <p:spPr>
          <a:xfrm>
            <a:off x="1630672" y="2177831"/>
            <a:ext cx="9057654" cy="36491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dirty="0">
                <a:solidFill>
                  <a:schemeClr val="accent1">
                    <a:lumMod val="75000"/>
                  </a:schemeClr>
                </a:solidFill>
                <a:latin typeface="Alexandria (Body)"/>
              </a:rPr>
              <a:t>Data required for a feasibility study can come from primary or secondary sources</a:t>
            </a:r>
          </a:p>
          <a:p>
            <a:pPr lvl="1"/>
            <a:r>
              <a:rPr lang="en-US" sz="2000" b="1" dirty="0">
                <a:latin typeface="Alexandria (Body)"/>
              </a:rPr>
              <a:t>Primary data </a:t>
            </a:r>
            <a:r>
              <a:rPr lang="en-US" sz="2000" dirty="0">
                <a:latin typeface="Alexandria (Body)"/>
              </a:rPr>
              <a:t>can include formal interviews and surveys</a:t>
            </a:r>
          </a:p>
          <a:p>
            <a:pPr lvl="2"/>
            <a:r>
              <a:rPr lang="en-US" dirty="0">
                <a:latin typeface="Alexandria (Body)"/>
              </a:rPr>
              <a:t>Collection of primary data can be expensive and time consuming</a:t>
            </a:r>
          </a:p>
          <a:p>
            <a:pPr lvl="2"/>
            <a:r>
              <a:rPr lang="en-US" b="1" dirty="0">
                <a:solidFill>
                  <a:srgbClr val="0070C0"/>
                </a:solidFill>
                <a:latin typeface="Alexandria (Body)"/>
              </a:rPr>
              <a:t>Ex:</a:t>
            </a:r>
            <a:r>
              <a:rPr lang="en-US" dirty="0">
                <a:solidFill>
                  <a:srgbClr val="0070C0"/>
                </a:solidFill>
                <a:latin typeface="Alexandria (Body)"/>
              </a:rPr>
              <a:t> </a:t>
            </a:r>
            <a:r>
              <a:rPr lang="en-US" dirty="0">
                <a:latin typeface="Alexandria (Body)"/>
              </a:rPr>
              <a:t>Focus groups, interviews, observation, Questionnaire</a:t>
            </a:r>
          </a:p>
          <a:p>
            <a:pPr lvl="2">
              <a:buFont typeface="Arial" panose="020B0604020202020204" pitchFamily="34" charset="0"/>
              <a:buNone/>
            </a:pPr>
            <a:endParaRPr lang="en-US" dirty="0">
              <a:latin typeface="Alexandria (Body)"/>
            </a:endParaRPr>
          </a:p>
          <a:p>
            <a:pPr lvl="2">
              <a:buFont typeface="Arial" panose="020B0604020202020204" pitchFamily="34" charset="0"/>
              <a:buNone/>
            </a:pPr>
            <a:endParaRPr lang="en-US" dirty="0">
              <a:latin typeface="Alexandria (Body)"/>
            </a:endParaRPr>
          </a:p>
          <a:p>
            <a:pPr lvl="1"/>
            <a:r>
              <a:rPr lang="en-US" sz="2000" b="1" dirty="0">
                <a:latin typeface="Alexandria (Body)"/>
              </a:rPr>
              <a:t>Secondary data </a:t>
            </a:r>
            <a:r>
              <a:rPr lang="en-US" sz="2000" dirty="0">
                <a:latin typeface="Alexandria (Body)"/>
              </a:rPr>
              <a:t>can include industry and trade publications, statistics of industry associations,  and government agency reports, newspapers, magazines</a:t>
            </a:r>
          </a:p>
          <a:p>
            <a:pPr lvl="2">
              <a:buFont typeface="Wingdings" pitchFamily="2" charset="2"/>
              <a:buNone/>
            </a:pPr>
            <a:endParaRPr lang="en-US" dirty="0">
              <a:latin typeface="Alexandria (Body)"/>
            </a:endParaRPr>
          </a:p>
        </p:txBody>
      </p:sp>
    </p:spTree>
    <p:extLst>
      <p:ext uri="{BB962C8B-B14F-4D97-AF65-F5344CB8AC3E}">
        <p14:creationId xmlns:p14="http://schemas.microsoft.com/office/powerpoint/2010/main" val="4242105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444818" y="693536"/>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Types of Feasibility (7 Types)</a:t>
            </a:r>
          </a:p>
        </p:txBody>
      </p:sp>
      <p:graphicFrame>
        <p:nvGraphicFramePr>
          <p:cNvPr id="2" name="Content Placeholder 3">
            <a:extLst>
              <a:ext uri="{FF2B5EF4-FFF2-40B4-BE49-F238E27FC236}">
                <a16:creationId xmlns:a16="http://schemas.microsoft.com/office/drawing/2014/main" id="{89D8AAB8-EABF-B75A-FE40-7082F4133B59}"/>
              </a:ext>
            </a:extLst>
          </p:cNvPr>
          <p:cNvGraphicFramePr>
            <a:graphicFrameLocks/>
          </p:cNvGraphicFramePr>
          <p:nvPr>
            <p:extLst>
              <p:ext uri="{D42A27DB-BD31-4B8C-83A1-F6EECF244321}">
                <p14:modId xmlns:p14="http://schemas.microsoft.com/office/powerpoint/2010/main" val="2002653263"/>
              </p:ext>
            </p:extLst>
          </p:nvPr>
        </p:nvGraphicFramePr>
        <p:xfrm>
          <a:off x="1909762" y="1155201"/>
          <a:ext cx="8001000" cy="51784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974688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(1) Market Feasibility study</a:t>
            </a:r>
          </a:p>
        </p:txBody>
      </p:sp>
    </p:spTree>
    <p:extLst>
      <p:ext uri="{BB962C8B-B14F-4D97-AF65-F5344CB8AC3E}">
        <p14:creationId xmlns:p14="http://schemas.microsoft.com/office/powerpoint/2010/main" val="41857579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Market Feasibility study</a:t>
            </a:r>
          </a:p>
        </p:txBody>
      </p:sp>
      <p:sp>
        <p:nvSpPr>
          <p:cNvPr id="2" name="Content Placeholder 2">
            <a:extLst>
              <a:ext uri="{FF2B5EF4-FFF2-40B4-BE49-F238E27FC236}">
                <a16:creationId xmlns:a16="http://schemas.microsoft.com/office/drawing/2014/main" id="{2AA58556-518A-C46F-572D-DF836DCC81D6}"/>
              </a:ext>
            </a:extLst>
          </p:cNvPr>
          <p:cNvSpPr txBox="1">
            <a:spLocks/>
          </p:cNvSpPr>
          <p:nvPr/>
        </p:nvSpPr>
        <p:spPr>
          <a:xfrm>
            <a:off x="1891665" y="2321310"/>
            <a:ext cx="8408670" cy="28666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just">
              <a:lnSpc>
                <a:spcPct val="107000"/>
              </a:lnSpc>
              <a:spcBef>
                <a:spcPts val="0"/>
              </a:spcBef>
              <a:spcAft>
                <a:spcPts val="800"/>
              </a:spcAft>
            </a:pPr>
            <a:r>
              <a:rPr lang="en-US" sz="2000" b="1" kern="100" dirty="0">
                <a:solidFill>
                  <a:srgbClr val="0070C0"/>
                </a:solidFill>
                <a:effectLst/>
                <a:latin typeface="+mj-lt"/>
                <a:ea typeface="Calibri" panose="020F0502020204030204" pitchFamily="34" charset="0"/>
                <a:cs typeface="Arial" panose="020B0604020202020204" pitchFamily="34" charset="0"/>
              </a:rPr>
              <a:t>Market Feasibility study</a:t>
            </a:r>
            <a:r>
              <a:rPr lang="en-US" sz="2000" kern="100" dirty="0">
                <a:solidFill>
                  <a:srgbClr val="0070C0"/>
                </a:solidFill>
                <a:effectLst/>
                <a:latin typeface="+mj-lt"/>
                <a:ea typeface="Calibri" panose="020F0502020204030204" pitchFamily="34" charset="0"/>
                <a:cs typeface="Arial" panose="020B0604020202020204" pitchFamily="34" charset="0"/>
              </a:rPr>
              <a:t> </a:t>
            </a:r>
            <a:r>
              <a:rPr lang="en-US" sz="2000" kern="100" dirty="0">
                <a:effectLst/>
                <a:latin typeface="+mj-lt"/>
                <a:ea typeface="Calibri" panose="020F0502020204030204" pitchFamily="34" charset="0"/>
                <a:cs typeface="Arial" panose="020B0604020202020204" pitchFamily="34" charset="0"/>
              </a:rPr>
              <a:t>means to ascertain whether there is a need, demand, or gap in the market for the project idea as a product or service.</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5784677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Market Feasibility study</a:t>
            </a:r>
          </a:p>
        </p:txBody>
      </p:sp>
      <p:sp>
        <p:nvSpPr>
          <p:cNvPr id="6" name="Content Placeholder 2">
            <a:extLst>
              <a:ext uri="{FF2B5EF4-FFF2-40B4-BE49-F238E27FC236}">
                <a16:creationId xmlns:a16="http://schemas.microsoft.com/office/drawing/2014/main" id="{FEB53085-DC12-C97F-AAFB-CF2ABFF52120}"/>
              </a:ext>
            </a:extLst>
          </p:cNvPr>
          <p:cNvSpPr txBox="1">
            <a:spLocks/>
          </p:cNvSpPr>
          <p:nvPr/>
        </p:nvSpPr>
        <p:spPr>
          <a:xfrm>
            <a:off x="1128807" y="2062234"/>
            <a:ext cx="9934386" cy="435929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A market study needs to collect information that covers the following questions:</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is the </a:t>
            </a:r>
            <a:r>
              <a:rPr lang="en-US" sz="2000" b="1" kern="100" dirty="0">
                <a:effectLst/>
                <a:latin typeface="+mj-lt"/>
                <a:ea typeface="Calibri" panose="020F0502020204030204" pitchFamily="34" charset="0"/>
                <a:cs typeface="Arial" panose="020B0604020202020204" pitchFamily="34" charset="0"/>
              </a:rPr>
              <a:t>volume of demand </a:t>
            </a:r>
            <a:r>
              <a:rPr lang="en-US" sz="2000" kern="100" dirty="0">
                <a:effectLst/>
                <a:latin typeface="+mj-lt"/>
                <a:ea typeface="Calibri" panose="020F0502020204030204" pitchFamily="34" charset="0"/>
                <a:cs typeface="Arial" panose="020B0604020202020204" pitchFamily="34" charset="0"/>
              </a:rPr>
              <a:t>for the product to be studied?</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is the </a:t>
            </a:r>
            <a:r>
              <a:rPr lang="en-US" sz="2000" b="1" kern="100" dirty="0">
                <a:effectLst/>
                <a:latin typeface="+mj-lt"/>
                <a:ea typeface="Calibri" panose="020F0502020204030204" pitchFamily="34" charset="0"/>
                <a:cs typeface="Arial" panose="020B0604020202020204" pitchFamily="34" charset="0"/>
              </a:rPr>
              <a:t>supply size </a:t>
            </a:r>
            <a:r>
              <a:rPr lang="en-US" sz="2000" kern="100" dirty="0">
                <a:effectLst/>
                <a:latin typeface="+mj-lt"/>
                <a:ea typeface="Calibri" panose="020F0502020204030204" pitchFamily="34" charset="0"/>
                <a:cs typeface="Arial" panose="020B0604020202020204" pitchFamily="34" charset="0"/>
              </a:rPr>
              <a:t>of the product to be studied?</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is the </a:t>
            </a:r>
            <a:r>
              <a:rPr lang="en-US" sz="2000" b="1" kern="100" dirty="0">
                <a:effectLst/>
                <a:latin typeface="+mj-lt"/>
                <a:ea typeface="Calibri" panose="020F0502020204030204" pitchFamily="34" charset="0"/>
                <a:cs typeface="Arial" panose="020B0604020202020204" pitchFamily="34" charset="0"/>
              </a:rPr>
              <a:t>expected gap </a:t>
            </a:r>
            <a:r>
              <a:rPr lang="en-US" sz="2000" kern="100" dirty="0">
                <a:effectLst/>
                <a:latin typeface="+mj-lt"/>
                <a:ea typeface="Calibri" panose="020F0502020204030204" pitchFamily="34" charset="0"/>
                <a:cs typeface="Arial" panose="020B0604020202020204" pitchFamily="34" charset="0"/>
              </a:rPr>
              <a:t>in the market?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are </a:t>
            </a:r>
            <a:r>
              <a:rPr lang="en-US" sz="2000" b="1" kern="100" dirty="0">
                <a:effectLst/>
                <a:latin typeface="+mj-lt"/>
                <a:ea typeface="Calibri" panose="020F0502020204030204" pitchFamily="34" charset="0"/>
                <a:cs typeface="Arial" panose="020B0604020202020204" pitchFamily="34" charset="0"/>
              </a:rPr>
              <a:t>the methods of distributing the product </a:t>
            </a:r>
            <a:r>
              <a:rPr lang="en-US" sz="2000" kern="100" dirty="0">
                <a:effectLst/>
                <a:latin typeface="+mj-lt"/>
                <a:ea typeface="Calibri" panose="020F0502020204030204" pitchFamily="34" charset="0"/>
                <a:cs typeface="Arial" panose="020B0604020202020204" pitchFamily="34" charset="0"/>
              </a:rPr>
              <a:t>to be studied in the current market?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is the </a:t>
            </a:r>
            <a:r>
              <a:rPr lang="en-US" sz="2000" b="1" kern="100" dirty="0">
                <a:effectLst/>
                <a:latin typeface="+mj-lt"/>
                <a:ea typeface="Calibri" panose="020F0502020204030204" pitchFamily="34" charset="0"/>
                <a:cs typeface="Arial" panose="020B0604020202020204" pitchFamily="34" charset="0"/>
              </a:rPr>
              <a:t>selling price </a:t>
            </a:r>
            <a:r>
              <a:rPr lang="en-US" sz="2000" kern="100" dirty="0">
                <a:effectLst/>
                <a:latin typeface="+mj-lt"/>
                <a:ea typeface="Calibri" panose="020F0502020204030204" pitchFamily="34" charset="0"/>
                <a:cs typeface="Arial" panose="020B0604020202020204" pitchFamily="34" charset="0"/>
              </a:rPr>
              <a:t>of the product in the market?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What are the </a:t>
            </a:r>
            <a:r>
              <a:rPr lang="en-US" sz="2000" b="1" kern="100" dirty="0">
                <a:effectLst/>
                <a:latin typeface="+mj-lt"/>
                <a:ea typeface="Calibri" panose="020F0502020204030204" pitchFamily="34" charset="0"/>
                <a:cs typeface="Arial" panose="020B0604020202020204" pitchFamily="34" charset="0"/>
              </a:rPr>
              <a:t>strengths and weaknesses </a:t>
            </a:r>
            <a:r>
              <a:rPr lang="en-US" sz="2000" kern="100" dirty="0">
                <a:effectLst/>
                <a:latin typeface="+mj-lt"/>
                <a:ea typeface="Calibri" panose="020F0502020204030204" pitchFamily="34" charset="0"/>
                <a:cs typeface="Arial" panose="020B0604020202020204" pitchFamily="34" charset="0"/>
              </a:rPr>
              <a:t>of the product compared to competing products?</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Are the </a:t>
            </a:r>
            <a:r>
              <a:rPr lang="en-US" sz="2000" b="1" kern="100" dirty="0">
                <a:effectLst/>
                <a:latin typeface="+mj-lt"/>
                <a:ea typeface="Calibri" panose="020F0502020204030204" pitchFamily="34" charset="0"/>
                <a:cs typeface="Arial" panose="020B0604020202020204" pitchFamily="34" charset="0"/>
              </a:rPr>
              <a:t>required raw materials available or not</a:t>
            </a:r>
            <a:r>
              <a:rPr lang="en-US" sz="2000" kern="100" dirty="0">
                <a:effectLst/>
                <a:latin typeface="+mj-lt"/>
                <a:ea typeface="Calibri" panose="020F0502020204030204" pitchFamily="34" charset="0"/>
                <a:cs typeface="Arial" panose="020B0604020202020204" pitchFamily="34" charset="0"/>
              </a:rPr>
              <a:t>? And what is </a:t>
            </a:r>
            <a:r>
              <a:rPr lang="en-US" sz="2000" b="1" kern="100" dirty="0">
                <a:effectLst/>
                <a:latin typeface="+mj-lt"/>
                <a:ea typeface="Calibri" panose="020F0502020204030204" pitchFamily="34" charset="0"/>
                <a:cs typeface="Arial" panose="020B0604020202020204" pitchFamily="34" charset="0"/>
              </a:rPr>
              <a:t>the alternative</a:t>
            </a:r>
            <a:r>
              <a:rPr lang="en-US" sz="2000" kern="100" dirty="0">
                <a:effectLst/>
                <a:latin typeface="+mj-lt"/>
                <a:ea typeface="Calibri" panose="020F0502020204030204" pitchFamily="34" charset="0"/>
                <a:cs typeface="Arial" panose="020B0604020202020204" pitchFamily="34" charset="0"/>
              </a:rPr>
              <a: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Where is the </a:t>
            </a:r>
            <a:r>
              <a:rPr lang="en-US" sz="2000" b="1" kern="100" dirty="0">
                <a:effectLst/>
                <a:latin typeface="+mj-lt"/>
                <a:ea typeface="Calibri" panose="020F0502020204030204" pitchFamily="34" charset="0"/>
                <a:cs typeface="Arial" panose="020B0604020202020204" pitchFamily="34" charset="0"/>
              </a:rPr>
              <a:t>site chosen </a:t>
            </a:r>
            <a:r>
              <a:rPr lang="en-US" sz="2000" kern="100" dirty="0">
                <a:effectLst/>
                <a:latin typeface="+mj-lt"/>
                <a:ea typeface="Calibri" panose="020F0502020204030204" pitchFamily="34" charset="0"/>
                <a:cs typeface="Arial" panose="020B0604020202020204" pitchFamily="34" charset="0"/>
              </a:rPr>
              <a:t>for the establishment of the project?</a:t>
            </a:r>
          </a:p>
          <a:p>
            <a:pPr marL="342900" marR="0" lvl="0" indent="-342900">
              <a:lnSpc>
                <a:spcPct val="107000"/>
              </a:lnSpc>
              <a:spcBef>
                <a:spcPts val="0"/>
              </a:spcBef>
              <a:spcAft>
                <a:spcPts val="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Is this </a:t>
            </a:r>
            <a:r>
              <a:rPr lang="en-US" sz="2000" b="1" kern="100" dirty="0">
                <a:effectLst/>
                <a:latin typeface="+mj-lt"/>
                <a:ea typeface="Calibri" panose="020F0502020204030204" pitchFamily="34" charset="0"/>
                <a:cs typeface="Arial" panose="020B0604020202020204" pitchFamily="34" charset="0"/>
              </a:rPr>
              <a:t>site equipped with the basic services </a:t>
            </a:r>
            <a:r>
              <a:rPr lang="en-US" sz="2000" kern="100" dirty="0">
                <a:effectLst/>
                <a:latin typeface="+mj-lt"/>
                <a:ea typeface="Calibri" panose="020F0502020204030204" pitchFamily="34" charset="0"/>
                <a:cs typeface="Arial" panose="020B0604020202020204" pitchFamily="34" charset="0"/>
              </a:rPr>
              <a:t>for establishing the project?</a:t>
            </a:r>
          </a:p>
          <a:p>
            <a:pPr marL="342900" marR="0" lvl="0" indent="-342900">
              <a:lnSpc>
                <a:spcPct val="107000"/>
              </a:lnSpc>
              <a:spcBef>
                <a:spcPts val="0"/>
              </a:spcBef>
              <a:spcAft>
                <a:spcPts val="800"/>
              </a:spcAft>
              <a:buFont typeface="Calibri" panose="020F0502020204030204" pitchFamily="34" charset="0"/>
              <a:buChar char="•"/>
            </a:pPr>
            <a:r>
              <a:rPr lang="en-US" sz="2000" kern="100" dirty="0">
                <a:effectLst/>
                <a:latin typeface="+mj-lt"/>
                <a:ea typeface="Calibri" panose="020F0502020204030204" pitchFamily="34" charset="0"/>
                <a:cs typeface="Arial" panose="020B0604020202020204" pitchFamily="34" charset="0"/>
              </a:rPr>
              <a:t>Is the </a:t>
            </a:r>
            <a:r>
              <a:rPr lang="en-US" sz="2000" b="1" kern="100" dirty="0">
                <a:effectLst/>
                <a:latin typeface="+mj-lt"/>
                <a:ea typeface="Calibri" panose="020F0502020204030204" pitchFamily="34" charset="0"/>
                <a:cs typeface="Arial" panose="020B0604020202020204" pitchFamily="34" charset="0"/>
              </a:rPr>
              <a:t>labor required </a:t>
            </a:r>
            <a:r>
              <a:rPr lang="en-US" sz="2000" kern="100" dirty="0">
                <a:effectLst/>
                <a:latin typeface="+mj-lt"/>
                <a:ea typeface="Calibri" panose="020F0502020204030204" pitchFamily="34" charset="0"/>
                <a:cs typeface="Arial" panose="020B0604020202020204" pitchFamily="34" charset="0"/>
              </a:rPr>
              <a:t>for the project </a:t>
            </a:r>
            <a:r>
              <a:rPr lang="en-US" sz="2000" b="1" kern="100" dirty="0">
                <a:effectLst/>
                <a:latin typeface="+mj-lt"/>
                <a:ea typeface="Calibri" panose="020F0502020204030204" pitchFamily="34" charset="0"/>
                <a:cs typeface="Arial" panose="020B0604020202020204" pitchFamily="34" charset="0"/>
              </a:rPr>
              <a:t>available</a:t>
            </a:r>
            <a:r>
              <a:rPr lang="en-US" sz="2000" kern="100" dirty="0">
                <a:effectLst/>
                <a:latin typeface="+mj-lt"/>
                <a:ea typeface="Calibri" panose="020F0502020204030204" pitchFamily="34" charset="0"/>
                <a:cs typeface="Arial" panose="020B0604020202020204" pitchFamily="34" charset="0"/>
              </a:rPr>
              <a:t>?</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9021168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(1) Market Feasibility study</a:t>
            </a:r>
          </a:p>
        </p:txBody>
      </p:sp>
      <p:sp>
        <p:nvSpPr>
          <p:cNvPr id="2" name="Content Placeholder 2">
            <a:extLst>
              <a:ext uri="{FF2B5EF4-FFF2-40B4-BE49-F238E27FC236}">
                <a16:creationId xmlns:a16="http://schemas.microsoft.com/office/drawing/2014/main" id="{CA9B3917-47A8-BE9F-CA01-4F4FE806E495}"/>
              </a:ext>
            </a:extLst>
          </p:cNvPr>
          <p:cNvSpPr txBox="1">
            <a:spLocks/>
          </p:cNvSpPr>
          <p:nvPr/>
        </p:nvSpPr>
        <p:spPr>
          <a:xfrm>
            <a:off x="1360518" y="2326339"/>
            <a:ext cx="8901113" cy="353868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This study means that the owner of the project or its manager should stand on the following factors.</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The </a:t>
            </a:r>
            <a:r>
              <a:rPr lang="en-US" sz="2000" b="1" kern="100" dirty="0">
                <a:latin typeface="+mj-lt"/>
                <a:cs typeface="Arial" panose="020B0604020202020204" pitchFamily="34" charset="0"/>
              </a:rPr>
              <a:t>availability of the project's needs </a:t>
            </a:r>
            <a:r>
              <a:rPr lang="en-US" sz="2000" kern="100" dirty="0">
                <a:latin typeface="+mj-lt"/>
                <a:cs typeface="Arial" panose="020B0604020202020204" pitchFamily="34" charset="0"/>
              </a:rPr>
              <a:t>of raw materials and services</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The </a:t>
            </a:r>
            <a:r>
              <a:rPr lang="en-US" sz="2000" b="1" kern="100" dirty="0">
                <a:latin typeface="+mj-lt"/>
                <a:cs typeface="Arial" panose="020B0604020202020204" pitchFamily="34" charset="0"/>
              </a:rPr>
              <a:t>appropriate quality </a:t>
            </a:r>
            <a:r>
              <a:rPr lang="en-US" sz="2000" kern="100" dirty="0">
                <a:latin typeface="+mj-lt"/>
                <a:cs typeface="Arial" panose="020B0604020202020204" pitchFamily="34" charset="0"/>
              </a:rPr>
              <a:t>of these needs</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The </a:t>
            </a:r>
            <a:r>
              <a:rPr lang="en-US" sz="2000" b="1" kern="100" dirty="0">
                <a:latin typeface="+mj-lt"/>
                <a:cs typeface="Arial" panose="020B0604020202020204" pitchFamily="34" charset="0"/>
              </a:rPr>
              <a:t>appropriateness of the price</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The </a:t>
            </a:r>
            <a:r>
              <a:rPr lang="en-US" sz="2000" b="1" kern="100" dirty="0">
                <a:latin typeface="+mj-lt"/>
                <a:cs typeface="Arial" panose="020B0604020202020204" pitchFamily="34" charset="0"/>
              </a:rPr>
              <a:t>appropriateness of the quantity</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The appropriate </a:t>
            </a:r>
            <a:r>
              <a:rPr lang="en-US" sz="2000" b="1" kern="100" dirty="0">
                <a:latin typeface="+mj-lt"/>
                <a:cs typeface="Arial" panose="020B0604020202020204" pitchFamily="34" charset="0"/>
              </a:rPr>
              <a:t>timing for the supply </a:t>
            </a:r>
            <a:r>
              <a:rPr lang="en-US" sz="2000" kern="100" dirty="0">
                <a:latin typeface="+mj-lt"/>
                <a:cs typeface="Arial" panose="020B0604020202020204" pitchFamily="34" charset="0"/>
              </a:rPr>
              <a:t>of these requirements</a:t>
            </a:r>
          </a:p>
          <a:p>
            <a:pPr marL="342900" indent="-342900">
              <a:lnSpc>
                <a:spcPct val="107000"/>
              </a:lnSpc>
              <a:spcBef>
                <a:spcPts val="0"/>
              </a:spcBef>
              <a:buFont typeface="Calibri" panose="020F0502020204030204" pitchFamily="34" charset="0"/>
              <a:buChar char="•"/>
            </a:pPr>
            <a:r>
              <a:rPr lang="en-US" sz="2000" kern="100" dirty="0">
                <a:latin typeface="+mj-lt"/>
                <a:cs typeface="Arial" panose="020B0604020202020204" pitchFamily="34" charset="0"/>
              </a:rPr>
              <a:t>What are the appropriate </a:t>
            </a:r>
            <a:r>
              <a:rPr lang="en-US" sz="2000" b="1" kern="100" dirty="0">
                <a:latin typeface="+mj-lt"/>
                <a:cs typeface="Arial" panose="020B0604020202020204" pitchFamily="34" charset="0"/>
              </a:rPr>
              <a:t>sources of supply</a:t>
            </a:r>
            <a:r>
              <a:rPr lang="en-US" sz="2000" kern="100" dirty="0">
                <a:latin typeface="+mj-lt"/>
                <a:cs typeface="Arial" panose="020B0604020202020204" pitchFamily="34" charset="0"/>
              </a:rPr>
              <a:t>.</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4850630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(2) Technical Feasibility study</a:t>
            </a:r>
          </a:p>
        </p:txBody>
      </p:sp>
    </p:spTree>
    <p:extLst>
      <p:ext uri="{BB962C8B-B14F-4D97-AF65-F5344CB8AC3E}">
        <p14:creationId xmlns:p14="http://schemas.microsoft.com/office/powerpoint/2010/main" val="1723539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Technical Feasibility study</a:t>
            </a:r>
          </a:p>
        </p:txBody>
      </p:sp>
      <p:sp>
        <p:nvSpPr>
          <p:cNvPr id="6" name="Content Placeholder 2">
            <a:extLst>
              <a:ext uri="{FF2B5EF4-FFF2-40B4-BE49-F238E27FC236}">
                <a16:creationId xmlns:a16="http://schemas.microsoft.com/office/drawing/2014/main" id="{A02A3841-F337-379A-7CF3-A33E5F9A9723}"/>
              </a:ext>
            </a:extLst>
          </p:cNvPr>
          <p:cNvSpPr txBox="1">
            <a:spLocks/>
          </p:cNvSpPr>
          <p:nvPr/>
        </p:nvSpPr>
        <p:spPr>
          <a:xfrm>
            <a:off x="1206174" y="2404792"/>
            <a:ext cx="9866639" cy="402682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After determining the quantity of the product for the market that we mentioned in the previous step, the technical study comes as a next step.</a:t>
            </a:r>
          </a:p>
          <a:p>
            <a:pPr marL="0" marR="0" indent="0" algn="just">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The technical study </a:t>
            </a:r>
            <a:r>
              <a:rPr lang="en-US" sz="2000" kern="100" dirty="0">
                <a:effectLst/>
                <a:latin typeface="+mj-lt"/>
                <a:ea typeface="Calibri" panose="020F0502020204030204" pitchFamily="34" charset="0"/>
                <a:cs typeface="Arial" panose="020B0604020202020204" pitchFamily="34" charset="0"/>
              </a:rPr>
              <a:t>means knowing the extent to which the product (commodity / service) can be manufactured, the steps for its production and manufacturing, the equipment and machinery required for production, determining the required labor, the project area, and what are the sources of raw materials and their specifications.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978086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Technical Feasibility study</a:t>
            </a:r>
          </a:p>
        </p:txBody>
      </p:sp>
      <p:sp>
        <p:nvSpPr>
          <p:cNvPr id="2" name="Content Placeholder 2">
            <a:extLst>
              <a:ext uri="{FF2B5EF4-FFF2-40B4-BE49-F238E27FC236}">
                <a16:creationId xmlns:a16="http://schemas.microsoft.com/office/drawing/2014/main" id="{E0623F53-BC55-EAAA-3346-2E6FCA50235A}"/>
              </a:ext>
            </a:extLst>
          </p:cNvPr>
          <p:cNvSpPr txBox="1">
            <a:spLocks/>
          </p:cNvSpPr>
          <p:nvPr/>
        </p:nvSpPr>
        <p:spPr>
          <a:xfrm>
            <a:off x="1328737" y="2338120"/>
            <a:ext cx="9615488" cy="32771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The technical study includes the following stages:</a:t>
            </a:r>
          </a:p>
          <a:p>
            <a:pPr marL="342900" marR="0" lvl="0" indent="-342900" rtl="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quantity/size of production </a:t>
            </a:r>
            <a:r>
              <a:rPr lang="en-US" sz="2000" kern="100" dirty="0">
                <a:effectLst/>
                <a:latin typeface="+mj-lt"/>
                <a:ea typeface="Calibri" panose="020F0502020204030204" pitchFamily="34" charset="0"/>
                <a:cs typeface="Arial" panose="020B0604020202020204" pitchFamily="34" charset="0"/>
              </a:rPr>
              <a:t>capacity needed by the market</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type of technical method </a:t>
            </a:r>
            <a:r>
              <a:rPr lang="en-US" sz="2000" kern="100" dirty="0">
                <a:effectLst/>
                <a:latin typeface="+mj-lt"/>
                <a:ea typeface="Calibri" panose="020F0502020204030204" pitchFamily="34" charset="0"/>
                <a:cs typeface="Arial" panose="020B0604020202020204" pitchFamily="34" charset="0"/>
              </a:rPr>
              <a:t>for manufacturing production.</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Determine the </a:t>
            </a:r>
            <a:r>
              <a:rPr lang="en-US" sz="2000" b="1" kern="100" dirty="0">
                <a:effectLst/>
                <a:latin typeface="+mj-lt"/>
                <a:ea typeface="Calibri" panose="020F0502020204030204" pitchFamily="34" charset="0"/>
                <a:cs typeface="Arial" panose="020B0604020202020204" pitchFamily="34" charset="0"/>
              </a:rPr>
              <a:t>raw materials required for manufacturing </a:t>
            </a:r>
            <a:r>
              <a:rPr lang="en-US" sz="2000" kern="100" dirty="0">
                <a:effectLst/>
                <a:latin typeface="+mj-lt"/>
                <a:ea typeface="Calibri" panose="020F0502020204030204" pitchFamily="34" charset="0"/>
                <a:cs typeface="Arial" panose="020B0604020202020204" pitchFamily="34" charset="0"/>
              </a:rPr>
              <a:t>and their cost according to the production capacity</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technological equipment </a:t>
            </a:r>
            <a:r>
              <a:rPr lang="en-US" sz="2000" kern="100" dirty="0">
                <a:effectLst/>
                <a:latin typeface="+mj-lt"/>
                <a:ea typeface="Calibri" panose="020F0502020204030204" pitchFamily="34" charset="0"/>
                <a:cs typeface="Arial" panose="020B0604020202020204" pitchFamily="34" charset="0"/>
              </a:rPr>
              <a:t>and machines according to production and their cost, in addition to other equipment.</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labor required </a:t>
            </a:r>
            <a:r>
              <a:rPr lang="en-US" sz="2000" kern="100" dirty="0">
                <a:effectLst/>
                <a:latin typeface="+mj-lt"/>
                <a:ea typeface="Calibri" panose="020F0502020204030204" pitchFamily="34" charset="0"/>
                <a:cs typeface="Arial" panose="020B0604020202020204" pitchFamily="34" charset="0"/>
              </a:rPr>
              <a:t>for production (administrative - financial - marketing) and its cost.</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dirty="0">
              <a:latin typeface="+mj-lt"/>
            </a:endParaRPr>
          </a:p>
        </p:txBody>
      </p:sp>
    </p:spTree>
    <p:extLst>
      <p:ext uri="{BB962C8B-B14F-4D97-AF65-F5344CB8AC3E}">
        <p14:creationId xmlns:p14="http://schemas.microsoft.com/office/powerpoint/2010/main" val="35684305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(2) Technical Feasibility study</a:t>
            </a:r>
          </a:p>
        </p:txBody>
      </p:sp>
      <p:sp>
        <p:nvSpPr>
          <p:cNvPr id="6" name="Content Placeholder 2">
            <a:extLst>
              <a:ext uri="{FF2B5EF4-FFF2-40B4-BE49-F238E27FC236}">
                <a16:creationId xmlns:a16="http://schemas.microsoft.com/office/drawing/2014/main" id="{D12EA178-8184-7ACD-5E00-E59FBB0A80DC}"/>
              </a:ext>
            </a:extLst>
          </p:cNvPr>
          <p:cNvSpPr txBox="1">
            <a:spLocks/>
          </p:cNvSpPr>
          <p:nvPr/>
        </p:nvSpPr>
        <p:spPr>
          <a:xfrm>
            <a:off x="1435481" y="2344956"/>
            <a:ext cx="8861625" cy="359150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The technical study includes the following stages:</a:t>
            </a:r>
          </a:p>
          <a:p>
            <a:pPr marL="457200" marR="0" lvl="0" indent="-457200">
              <a:lnSpc>
                <a:spcPct val="107000"/>
              </a:lnSpc>
              <a:spcBef>
                <a:spcPts val="0"/>
              </a:spcBef>
              <a:spcAft>
                <a:spcPts val="0"/>
              </a:spcAft>
              <a:buFont typeface="+mj-lt"/>
              <a:buAutoNum type="arabicPeriod" startAt="6"/>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driving energy </a:t>
            </a:r>
            <a:r>
              <a:rPr lang="en-US" sz="2000" kern="100" dirty="0">
                <a:effectLst/>
                <a:latin typeface="+mj-lt"/>
                <a:ea typeface="Calibri" panose="020F0502020204030204" pitchFamily="34" charset="0"/>
                <a:cs typeface="Arial" panose="020B0604020202020204" pitchFamily="34" charset="0"/>
              </a:rPr>
              <a:t>(electricity - gas - water) and its cost.</a:t>
            </a:r>
          </a:p>
          <a:p>
            <a:pPr marL="457200" marR="0" lvl="0" indent="-457200">
              <a:lnSpc>
                <a:spcPct val="107000"/>
              </a:lnSpc>
              <a:spcBef>
                <a:spcPts val="0"/>
              </a:spcBef>
              <a:spcAft>
                <a:spcPts val="0"/>
              </a:spcAft>
              <a:buFont typeface="+mj-lt"/>
              <a:buAutoNum type="arabicPeriod" startAt="6"/>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location of the project </a:t>
            </a:r>
            <a:r>
              <a:rPr lang="en-US" sz="2000" kern="100" dirty="0">
                <a:effectLst/>
                <a:latin typeface="+mj-lt"/>
                <a:ea typeface="Calibri" panose="020F0502020204030204" pitchFamily="34" charset="0"/>
                <a:cs typeface="Arial" panose="020B0604020202020204" pitchFamily="34" charset="0"/>
              </a:rPr>
              <a:t>and its proximity to markets, means of transportation and transportation, and its proximity to the main facilities.</a:t>
            </a:r>
          </a:p>
          <a:p>
            <a:pPr marL="457200" marR="0" lvl="0" indent="-457200">
              <a:lnSpc>
                <a:spcPct val="107000"/>
              </a:lnSpc>
              <a:spcBef>
                <a:spcPts val="0"/>
              </a:spcBef>
              <a:spcAft>
                <a:spcPts val="0"/>
              </a:spcAft>
              <a:buFont typeface="+mj-lt"/>
              <a:buAutoNum type="arabicPeriod" startAt="6"/>
            </a:pPr>
            <a:r>
              <a:rPr lang="en-US" sz="2000" kern="100" dirty="0">
                <a:effectLst/>
                <a:latin typeface="+mj-lt"/>
                <a:ea typeface="Calibri" panose="020F0502020204030204" pitchFamily="34" charset="0"/>
                <a:cs typeface="Arial" panose="020B0604020202020204" pitchFamily="34" charset="0"/>
              </a:rPr>
              <a:t>Determine </a:t>
            </a:r>
            <a:r>
              <a:rPr lang="en-US" sz="2000" b="1" kern="100" dirty="0">
                <a:effectLst/>
                <a:latin typeface="+mj-lt"/>
                <a:ea typeface="Calibri" panose="020F0502020204030204" pitchFamily="34" charset="0"/>
                <a:cs typeface="Arial" panose="020B0604020202020204" pitchFamily="34" charset="0"/>
              </a:rPr>
              <a:t>the unit cost of the product + profit margin.</a:t>
            </a:r>
          </a:p>
          <a:p>
            <a:pPr marL="457200" marR="0" lvl="0" indent="-457200">
              <a:lnSpc>
                <a:spcPct val="107000"/>
              </a:lnSpc>
              <a:spcBef>
                <a:spcPts val="0"/>
              </a:spcBef>
              <a:spcAft>
                <a:spcPts val="800"/>
              </a:spcAft>
              <a:buFont typeface="+mj-lt"/>
              <a:buAutoNum type="arabicPeriod" startAt="6"/>
            </a:pPr>
            <a:r>
              <a:rPr lang="en-US" sz="2000" kern="100" dirty="0">
                <a:effectLst/>
                <a:latin typeface="+mj-lt"/>
                <a:ea typeface="Calibri" panose="020F0502020204030204" pitchFamily="34" charset="0"/>
                <a:cs typeface="Arial" panose="020B0604020202020204" pitchFamily="34" charset="0"/>
              </a:rPr>
              <a:t>Is the </a:t>
            </a:r>
            <a:r>
              <a:rPr lang="en-US" sz="2000" b="1" kern="100" dirty="0">
                <a:effectLst/>
                <a:latin typeface="+mj-lt"/>
                <a:ea typeface="Calibri" panose="020F0502020204030204" pitchFamily="34" charset="0"/>
                <a:cs typeface="Arial" panose="020B0604020202020204" pitchFamily="34" charset="0"/>
              </a:rPr>
              <a:t>project technically feasible</a:t>
            </a:r>
            <a:r>
              <a:rPr lang="en-US" sz="2000" kern="100" dirty="0">
                <a:effectLst/>
                <a:latin typeface="+mj-lt"/>
                <a:ea typeface="Calibri" panose="020F0502020204030204" pitchFamily="34" charset="0"/>
                <a:cs typeface="Arial" panose="020B0604020202020204" pitchFamily="34" charset="0"/>
              </a:rPr>
              <a:t>?</a:t>
            </a:r>
          </a:p>
          <a:p>
            <a:pPr marL="0" marR="0" indent="0">
              <a:lnSpc>
                <a:spcPct val="107000"/>
              </a:lnSpc>
              <a:spcBef>
                <a:spcPts val="0"/>
              </a:spcBef>
              <a:spcAft>
                <a:spcPts val="800"/>
              </a:spcAft>
              <a:buNone/>
            </a:pP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9056618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(3) Financial Feasibility study</a:t>
            </a:r>
          </a:p>
        </p:txBody>
      </p:sp>
    </p:spTree>
    <p:extLst>
      <p:ext uri="{BB962C8B-B14F-4D97-AF65-F5344CB8AC3E}">
        <p14:creationId xmlns:p14="http://schemas.microsoft.com/office/powerpoint/2010/main" val="11407870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Financial Feasibility study</a:t>
            </a:r>
          </a:p>
        </p:txBody>
      </p:sp>
      <p:sp>
        <p:nvSpPr>
          <p:cNvPr id="2" name="Content Placeholder 2">
            <a:extLst>
              <a:ext uri="{FF2B5EF4-FFF2-40B4-BE49-F238E27FC236}">
                <a16:creationId xmlns:a16="http://schemas.microsoft.com/office/drawing/2014/main" id="{A1E84582-E2BD-130E-2E43-2056184D9D6A}"/>
              </a:ext>
            </a:extLst>
          </p:cNvPr>
          <p:cNvSpPr txBox="1">
            <a:spLocks/>
          </p:cNvSpPr>
          <p:nvPr/>
        </p:nvSpPr>
        <p:spPr>
          <a:xfrm>
            <a:off x="1601658" y="2530987"/>
            <a:ext cx="8843963" cy="364328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This study aims to </a:t>
            </a:r>
            <a:r>
              <a:rPr lang="en-US" sz="2000" b="1" kern="100" dirty="0">
                <a:effectLst/>
                <a:latin typeface="+mj-lt"/>
                <a:ea typeface="Calibri" panose="020F0502020204030204" pitchFamily="34" charset="0"/>
                <a:cs typeface="Arial" panose="020B0604020202020204" pitchFamily="34" charset="0"/>
              </a:rPr>
              <a:t>determine the size of the necessary and optimal financing for the project (self - loan). </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This study requires collecting information related to estimating the costs of establishing and operating the project, how to obtain the necessary financing and its proper use, as well as its continuation for a reasonable period so that a return can be achieved. </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600102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376487" y="576301"/>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(3) Financial Feasibility study</a:t>
            </a:r>
          </a:p>
        </p:txBody>
      </p:sp>
      <p:graphicFrame>
        <p:nvGraphicFramePr>
          <p:cNvPr id="6" name="Diagram 5">
            <a:extLst>
              <a:ext uri="{FF2B5EF4-FFF2-40B4-BE49-F238E27FC236}">
                <a16:creationId xmlns:a16="http://schemas.microsoft.com/office/drawing/2014/main" id="{F8BD262D-2986-59A0-1753-86D8F6839E46}"/>
              </a:ext>
            </a:extLst>
          </p:cNvPr>
          <p:cNvGraphicFramePr/>
          <p:nvPr>
            <p:extLst>
              <p:ext uri="{D42A27DB-BD31-4B8C-83A1-F6EECF244321}">
                <p14:modId xmlns:p14="http://schemas.microsoft.com/office/powerpoint/2010/main" val="4019891005"/>
              </p:ext>
            </p:extLst>
          </p:nvPr>
        </p:nvGraphicFramePr>
        <p:xfrm>
          <a:off x="1469001" y="1239121"/>
          <a:ext cx="8936175" cy="525356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1013481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(4) Legal Feasibility study</a:t>
            </a:r>
          </a:p>
        </p:txBody>
      </p:sp>
    </p:spTree>
    <p:extLst>
      <p:ext uri="{BB962C8B-B14F-4D97-AF65-F5344CB8AC3E}">
        <p14:creationId xmlns:p14="http://schemas.microsoft.com/office/powerpoint/2010/main" val="30264156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(4) Legal Feasibility study</a:t>
            </a:r>
          </a:p>
        </p:txBody>
      </p:sp>
      <p:sp>
        <p:nvSpPr>
          <p:cNvPr id="6" name="Content Placeholder 2">
            <a:extLst>
              <a:ext uri="{FF2B5EF4-FFF2-40B4-BE49-F238E27FC236}">
                <a16:creationId xmlns:a16="http://schemas.microsoft.com/office/drawing/2014/main" id="{EC8711D3-85E3-80CE-2DE2-F20582234A49}"/>
              </a:ext>
            </a:extLst>
          </p:cNvPr>
          <p:cNvSpPr txBox="1">
            <a:spLocks/>
          </p:cNvSpPr>
          <p:nvPr/>
        </p:nvSpPr>
        <p:spPr>
          <a:xfrm>
            <a:off x="1644536" y="2411099"/>
            <a:ext cx="8672512" cy="2169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gn="just">
              <a:lnSpc>
                <a:spcPct val="107000"/>
              </a:lnSpc>
              <a:spcBef>
                <a:spcPts val="0"/>
              </a:spcBef>
              <a:spcAft>
                <a:spcPts val="800"/>
              </a:spcAft>
            </a:pPr>
            <a:r>
              <a:rPr lang="en-US" sz="2000" b="1" kern="100" dirty="0">
                <a:solidFill>
                  <a:srgbClr val="0070C0"/>
                </a:solidFill>
                <a:effectLst/>
                <a:latin typeface="+mj-lt"/>
                <a:ea typeface="Calibri" panose="020F0502020204030204" pitchFamily="34" charset="0"/>
                <a:cs typeface="Arial" panose="020B0604020202020204" pitchFamily="34" charset="0"/>
              </a:rPr>
              <a:t>Legal Feasibility study </a:t>
            </a:r>
            <a:r>
              <a:rPr lang="en-US" sz="2000" kern="100" dirty="0">
                <a:effectLst/>
                <a:latin typeface="+mj-lt"/>
                <a:ea typeface="Calibri" panose="020F0502020204030204" pitchFamily="34" charset="0"/>
                <a:cs typeface="Arial" panose="020B0604020202020204" pitchFamily="34" charset="0"/>
              </a:rPr>
              <a:t>aims to </a:t>
            </a:r>
            <a:r>
              <a:rPr lang="en-US" sz="2000" b="1" u="sng" kern="100" dirty="0">
                <a:effectLst/>
                <a:latin typeface="+mj-lt"/>
                <a:ea typeface="Calibri" panose="020F0502020204030204" pitchFamily="34" charset="0"/>
                <a:cs typeface="Arial" panose="020B0604020202020204" pitchFamily="34" charset="0"/>
              </a:rPr>
              <a:t>identify the legislation </a:t>
            </a:r>
            <a:r>
              <a:rPr lang="en-US" sz="2000" kern="100" dirty="0">
                <a:effectLst/>
                <a:latin typeface="+mj-lt"/>
                <a:ea typeface="Calibri" panose="020F0502020204030204" pitchFamily="34" charset="0"/>
                <a:cs typeface="Arial" panose="020B0604020202020204" pitchFamily="34" charset="0"/>
              </a:rPr>
              <a:t>that governs investment in the project and its impact on the establishment of the project, production, export, contracting and pricing. </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8036459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(4) Legal Feasibility study</a:t>
            </a:r>
          </a:p>
        </p:txBody>
      </p:sp>
      <p:sp>
        <p:nvSpPr>
          <p:cNvPr id="2" name="Content Placeholder 2">
            <a:extLst>
              <a:ext uri="{FF2B5EF4-FFF2-40B4-BE49-F238E27FC236}">
                <a16:creationId xmlns:a16="http://schemas.microsoft.com/office/drawing/2014/main" id="{633623E4-21FA-8AB2-F857-C9F0E50B1176}"/>
              </a:ext>
            </a:extLst>
          </p:cNvPr>
          <p:cNvSpPr txBox="1">
            <a:spLocks/>
          </p:cNvSpPr>
          <p:nvPr/>
        </p:nvSpPr>
        <p:spPr>
          <a:xfrm>
            <a:off x="1687761" y="2395678"/>
            <a:ext cx="8122920" cy="305001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In this study, the following are known:</a:t>
            </a:r>
          </a:p>
          <a:p>
            <a:pPr>
              <a:lnSpc>
                <a:spcPct val="107000"/>
              </a:lnSpc>
              <a:spcBef>
                <a:spcPts val="0"/>
              </a:spcBef>
            </a:pPr>
            <a:r>
              <a:rPr lang="en-US" sz="2000" b="1" kern="100" dirty="0">
                <a:effectLst/>
                <a:latin typeface="+mj-lt"/>
                <a:ea typeface="Calibri" panose="020F0502020204030204" pitchFamily="34" charset="0"/>
                <a:cs typeface="Arial" panose="020B0604020202020204" pitchFamily="34" charset="0"/>
              </a:rPr>
              <a:t>Public laws </a:t>
            </a:r>
            <a:r>
              <a:rPr lang="en-US" sz="2000" kern="100" dirty="0">
                <a:effectLst/>
                <a:latin typeface="+mj-lt"/>
                <a:ea typeface="Calibri" panose="020F0502020204030204" pitchFamily="34" charset="0"/>
                <a:cs typeface="Arial" panose="020B0604020202020204" pitchFamily="34" charset="0"/>
              </a:rPr>
              <a:t>and </a:t>
            </a:r>
            <a:r>
              <a:rPr lang="en-US" sz="2000" b="1" kern="100" dirty="0">
                <a:effectLst/>
                <a:latin typeface="+mj-lt"/>
                <a:ea typeface="Calibri" panose="020F0502020204030204" pitchFamily="34" charset="0"/>
                <a:cs typeface="Arial" panose="020B0604020202020204" pitchFamily="34" charset="0"/>
              </a:rPr>
              <a:t>government regulations</a:t>
            </a:r>
          </a:p>
          <a:p>
            <a:pPr>
              <a:lnSpc>
                <a:spcPct val="107000"/>
              </a:lnSpc>
              <a:spcBef>
                <a:spcPts val="0"/>
              </a:spcBef>
            </a:pPr>
            <a:r>
              <a:rPr lang="en-US" sz="2000" kern="100" dirty="0">
                <a:effectLst/>
                <a:latin typeface="+mj-lt"/>
                <a:ea typeface="Calibri" panose="020F0502020204030204" pitchFamily="34" charset="0"/>
                <a:cs typeface="Arial" panose="020B0604020202020204" pitchFamily="34" charset="0"/>
              </a:rPr>
              <a:t>Choose </a:t>
            </a:r>
            <a:r>
              <a:rPr lang="en-US" sz="2000" b="1" kern="100" dirty="0">
                <a:effectLst/>
                <a:latin typeface="+mj-lt"/>
                <a:ea typeface="Calibri" panose="020F0502020204030204" pitchFamily="34" charset="0"/>
                <a:cs typeface="Arial" panose="020B0604020202020204" pitchFamily="34" charset="0"/>
              </a:rPr>
              <a:t>the legal form of the project</a:t>
            </a:r>
          </a:p>
          <a:p>
            <a:pPr>
              <a:lnSpc>
                <a:spcPct val="107000"/>
              </a:lnSpc>
              <a:spcBef>
                <a:spcPts val="0"/>
              </a:spcBef>
            </a:pPr>
            <a:r>
              <a:rPr lang="en-US" sz="2000" b="1" kern="100" dirty="0">
                <a:effectLst/>
                <a:latin typeface="+mj-lt"/>
                <a:ea typeface="Calibri" panose="020F0502020204030204" pitchFamily="34" charset="0"/>
                <a:cs typeface="Arial" panose="020B0604020202020204" pitchFamily="34" charset="0"/>
              </a:rPr>
              <a:t>Import systems</a:t>
            </a:r>
          </a:p>
          <a:p>
            <a:pPr>
              <a:lnSpc>
                <a:spcPct val="107000"/>
              </a:lnSpc>
              <a:spcBef>
                <a:spcPts val="0"/>
              </a:spcBef>
              <a:spcAft>
                <a:spcPts val="800"/>
              </a:spcAft>
            </a:pPr>
            <a:r>
              <a:rPr lang="en-US" sz="2000" b="1" kern="100" dirty="0">
                <a:effectLst/>
                <a:latin typeface="+mj-lt"/>
                <a:ea typeface="Calibri" panose="020F0502020204030204" pitchFamily="34" charset="0"/>
                <a:cs typeface="Arial" panose="020B0604020202020204" pitchFamily="34" charset="0"/>
              </a:rPr>
              <a:t>Rules for the use of labor</a:t>
            </a:r>
            <a:r>
              <a:rPr lang="en-US" sz="2000" kern="100" dirty="0">
                <a:effectLst/>
                <a:latin typeface="+mj-lt"/>
                <a:ea typeface="Calibri" panose="020F0502020204030204" pitchFamily="34" charset="0"/>
                <a:cs typeface="Arial" panose="020B0604020202020204" pitchFamily="34" charset="0"/>
              </a:rPr>
              <a:t>, if required</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1237340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(5) Administrative Feasibility study</a:t>
            </a:r>
          </a:p>
        </p:txBody>
      </p:sp>
    </p:spTree>
    <p:extLst>
      <p:ext uri="{BB962C8B-B14F-4D97-AF65-F5344CB8AC3E}">
        <p14:creationId xmlns:p14="http://schemas.microsoft.com/office/powerpoint/2010/main" val="21631338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(5) Administrative Feasibility study</a:t>
            </a:r>
          </a:p>
        </p:txBody>
      </p:sp>
      <p:sp>
        <p:nvSpPr>
          <p:cNvPr id="6" name="Content Placeholder 2">
            <a:extLst>
              <a:ext uri="{FF2B5EF4-FFF2-40B4-BE49-F238E27FC236}">
                <a16:creationId xmlns:a16="http://schemas.microsoft.com/office/drawing/2014/main" id="{CA430A87-4C8A-86B4-441B-6A5321341FE3}"/>
              </a:ext>
            </a:extLst>
          </p:cNvPr>
          <p:cNvSpPr txBox="1">
            <a:spLocks/>
          </p:cNvSpPr>
          <p:nvPr/>
        </p:nvSpPr>
        <p:spPr>
          <a:xfrm>
            <a:off x="1515988" y="2223738"/>
            <a:ext cx="8493226" cy="35020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This study aims to determine the following:</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Determine</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the type of organizational structure </a:t>
            </a:r>
            <a:r>
              <a:rPr lang="en-US" sz="2000" kern="100" dirty="0">
                <a:effectLst/>
                <a:latin typeface="+mj-lt"/>
                <a:ea typeface="Calibri" panose="020F0502020204030204" pitchFamily="34" charset="0"/>
                <a:cs typeface="Arial" panose="020B0604020202020204" pitchFamily="34" charset="0"/>
              </a:rPr>
              <a:t>for the project</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Designing the organizational structure </a:t>
            </a:r>
            <a:r>
              <a:rPr lang="en-US" sz="2000" kern="100" dirty="0">
                <a:effectLst/>
                <a:latin typeface="+mj-lt"/>
                <a:ea typeface="Calibri" panose="020F0502020204030204" pitchFamily="34" charset="0"/>
                <a:cs typeface="Arial" panose="020B0604020202020204" pitchFamily="34" charset="0"/>
              </a:rPr>
              <a:t>of the project</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Determine </a:t>
            </a:r>
            <a:r>
              <a:rPr lang="en-US" sz="2000" b="1" kern="100" dirty="0">
                <a:effectLst/>
                <a:latin typeface="+mj-lt"/>
                <a:ea typeface="Calibri" panose="020F0502020204030204" pitchFamily="34" charset="0"/>
                <a:cs typeface="Arial" panose="020B0604020202020204" pitchFamily="34" charset="0"/>
              </a:rPr>
              <a:t>work systems </a:t>
            </a:r>
            <a:r>
              <a:rPr lang="en-US" sz="2000" kern="100" dirty="0">
                <a:effectLst/>
                <a:latin typeface="+mj-lt"/>
                <a:ea typeface="Calibri" panose="020F0502020204030204" pitchFamily="34" charset="0"/>
                <a:cs typeface="Arial" panose="020B0604020202020204" pitchFamily="34" charset="0"/>
              </a:rPr>
              <a:t>(places - procedures - methods)</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Job descriptions</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Appropriate employment </a:t>
            </a:r>
            <a:r>
              <a:rPr lang="en-US" sz="2000" kern="100" dirty="0">
                <a:effectLst/>
                <a:latin typeface="+mj-lt"/>
                <a:ea typeface="Calibri" panose="020F0502020204030204" pitchFamily="34" charset="0"/>
                <a:cs typeface="Arial" panose="020B0604020202020204" pitchFamily="34" charset="0"/>
              </a:rPr>
              <a:t>as / in quality / at the right time</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Wage scales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8454212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(6) Environmental Feasibility study</a:t>
            </a:r>
          </a:p>
        </p:txBody>
      </p:sp>
    </p:spTree>
    <p:extLst>
      <p:ext uri="{BB962C8B-B14F-4D97-AF65-F5344CB8AC3E}">
        <p14:creationId xmlns:p14="http://schemas.microsoft.com/office/powerpoint/2010/main" val="360246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(6) Environmental Feasibility study</a:t>
            </a:r>
          </a:p>
        </p:txBody>
      </p:sp>
      <p:sp>
        <p:nvSpPr>
          <p:cNvPr id="2" name="Content Placeholder 2">
            <a:extLst>
              <a:ext uri="{FF2B5EF4-FFF2-40B4-BE49-F238E27FC236}">
                <a16:creationId xmlns:a16="http://schemas.microsoft.com/office/drawing/2014/main" id="{637A1529-87F1-DC6A-6B20-DB5A05548138}"/>
              </a:ext>
            </a:extLst>
          </p:cNvPr>
          <p:cNvSpPr txBox="1">
            <a:spLocks/>
          </p:cNvSpPr>
          <p:nvPr/>
        </p:nvSpPr>
        <p:spPr>
          <a:xfrm>
            <a:off x="1385888" y="2395678"/>
            <a:ext cx="9015412" cy="350207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This study aims to determine the following:</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Determine </a:t>
            </a:r>
            <a:r>
              <a:rPr lang="en-US" sz="2000" b="1" kern="100" dirty="0">
                <a:effectLst/>
                <a:latin typeface="+mj-lt"/>
                <a:ea typeface="Calibri" panose="020F0502020204030204" pitchFamily="34" charset="0"/>
                <a:cs typeface="Arial" panose="020B0604020202020204" pitchFamily="34" charset="0"/>
              </a:rPr>
              <a:t>the impact of production </a:t>
            </a:r>
            <a:r>
              <a:rPr lang="en-US" sz="2000" kern="100" dirty="0">
                <a:effectLst/>
                <a:latin typeface="+mj-lt"/>
                <a:ea typeface="Calibri" panose="020F0502020204030204" pitchFamily="34" charset="0"/>
                <a:cs typeface="Arial" panose="020B0604020202020204" pitchFamily="34" charset="0"/>
              </a:rPr>
              <a:t>in the new project or product </a:t>
            </a:r>
            <a:r>
              <a:rPr lang="en-US" sz="2000" b="1" kern="100" dirty="0">
                <a:effectLst/>
                <a:latin typeface="+mj-lt"/>
                <a:ea typeface="Calibri" panose="020F0502020204030204" pitchFamily="34" charset="0"/>
                <a:cs typeface="Arial" panose="020B0604020202020204" pitchFamily="34" charset="0"/>
              </a:rPr>
              <a:t>on the environment.</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kern="100" dirty="0">
                <a:effectLst/>
                <a:latin typeface="+mj-lt"/>
                <a:ea typeface="Calibri" panose="020F0502020204030204" pitchFamily="34" charset="0"/>
                <a:cs typeface="Arial" panose="020B0604020202020204" pitchFamily="34" charset="0"/>
              </a:rPr>
              <a:t> </a:t>
            </a:r>
            <a:r>
              <a:rPr lang="en-US" sz="2000" b="1" kern="100" dirty="0">
                <a:effectLst/>
                <a:latin typeface="+mj-lt"/>
                <a:ea typeface="Calibri" panose="020F0502020204030204" pitchFamily="34" charset="0"/>
                <a:cs typeface="Arial" panose="020B0604020202020204" pitchFamily="34" charset="0"/>
              </a:rPr>
              <a:t>How to treat project waste </a:t>
            </a:r>
            <a:r>
              <a:rPr lang="en-US" sz="2000" kern="100" dirty="0">
                <a:effectLst/>
                <a:latin typeface="+mj-lt"/>
                <a:ea typeface="Calibri" panose="020F0502020204030204" pitchFamily="34" charset="0"/>
                <a:cs typeface="Arial" panose="020B0604020202020204" pitchFamily="34" charset="0"/>
              </a:rPr>
              <a:t>and its impact on the environment.</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Segoe UI Symbol" panose="020B0502040204020203" pitchFamily="34" charset="0"/>
              </a:rPr>
              <a:t>❑</a:t>
            </a:r>
            <a:r>
              <a:rPr lang="en-US" sz="2000" b="1" kern="100" dirty="0">
                <a:latin typeface="+mj-lt"/>
                <a:ea typeface="Calibri" panose="020F0502020204030204" pitchFamily="34" charset="0"/>
                <a:cs typeface="Arial" panose="020B0604020202020204" pitchFamily="34" charset="0"/>
              </a:rPr>
              <a:t>Security and safety of project personnel</a:t>
            </a:r>
            <a:endParaRPr lang="en-US" sz="2000" dirty="0">
              <a:latin typeface="+mj-lt"/>
            </a:endParaRPr>
          </a:p>
        </p:txBody>
      </p:sp>
    </p:spTree>
    <p:extLst>
      <p:ext uri="{BB962C8B-B14F-4D97-AF65-F5344CB8AC3E}">
        <p14:creationId xmlns:p14="http://schemas.microsoft.com/office/powerpoint/2010/main" val="20217274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(7) Commercial Feasibility study</a:t>
            </a:r>
          </a:p>
        </p:txBody>
      </p:sp>
    </p:spTree>
    <p:extLst>
      <p:ext uri="{BB962C8B-B14F-4D97-AF65-F5344CB8AC3E}">
        <p14:creationId xmlns:p14="http://schemas.microsoft.com/office/powerpoint/2010/main" val="34390152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(7) Commercial Feasibility study</a:t>
            </a:r>
          </a:p>
        </p:txBody>
      </p:sp>
      <p:sp>
        <p:nvSpPr>
          <p:cNvPr id="6" name="Content Placeholder 2">
            <a:extLst>
              <a:ext uri="{FF2B5EF4-FFF2-40B4-BE49-F238E27FC236}">
                <a16:creationId xmlns:a16="http://schemas.microsoft.com/office/drawing/2014/main" id="{3F85A093-6B1D-0111-DB6D-48998FB49585}"/>
              </a:ext>
            </a:extLst>
          </p:cNvPr>
          <p:cNvSpPr txBox="1">
            <a:spLocks/>
          </p:cNvSpPr>
          <p:nvPr/>
        </p:nvSpPr>
        <p:spPr>
          <a:xfrm>
            <a:off x="1644536" y="2313252"/>
            <a:ext cx="8729663" cy="3353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It aims to </a:t>
            </a:r>
            <a:r>
              <a:rPr lang="en-US" sz="2000" b="1" kern="100" dirty="0">
                <a:effectLst/>
                <a:latin typeface="+mj-lt"/>
                <a:ea typeface="Calibri" panose="020F0502020204030204" pitchFamily="34" charset="0"/>
                <a:cs typeface="Arial" panose="020B0604020202020204" pitchFamily="34" charset="0"/>
              </a:rPr>
              <a:t>determine the profitability of the project and</a:t>
            </a:r>
            <a:r>
              <a:rPr lang="en-US" sz="2000" kern="100" dirty="0">
                <a:effectLst/>
                <a:latin typeface="+mj-lt"/>
                <a:ea typeface="Calibri" panose="020F0502020204030204" pitchFamily="34" charset="0"/>
                <a:cs typeface="Arial" panose="020B0604020202020204" pitchFamily="34" charset="0"/>
              </a:rPr>
              <a:t> is considered one of the topics of utmost importance in the feasibility study of projects.</a:t>
            </a: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Through it, we know </a:t>
            </a:r>
            <a:r>
              <a:rPr lang="en-US" sz="2000" b="1" kern="100" dirty="0">
                <a:solidFill>
                  <a:srgbClr val="0070C0"/>
                </a:solidFill>
                <a:effectLst/>
                <a:latin typeface="+mj-lt"/>
                <a:ea typeface="Calibri" panose="020F0502020204030204" pitchFamily="34" charset="0"/>
                <a:cs typeface="Arial" panose="020B0604020202020204" pitchFamily="34" charset="0"/>
              </a:rPr>
              <a:t>all the costs </a:t>
            </a:r>
            <a:r>
              <a:rPr lang="en-US" sz="2000" kern="100" dirty="0">
                <a:effectLst/>
                <a:latin typeface="+mj-lt"/>
                <a:ea typeface="Calibri" panose="020F0502020204030204" pitchFamily="34" charset="0"/>
                <a:cs typeface="Arial" panose="020B0604020202020204" pitchFamily="34" charset="0"/>
              </a:rPr>
              <a:t>incurred by the project and </a:t>
            </a:r>
            <a:r>
              <a:rPr lang="en-US" sz="2000" b="1" kern="100" dirty="0">
                <a:solidFill>
                  <a:srgbClr val="0070C0"/>
                </a:solidFill>
                <a:effectLst/>
                <a:latin typeface="+mj-lt"/>
                <a:ea typeface="Calibri" panose="020F0502020204030204" pitchFamily="34" charset="0"/>
                <a:cs typeface="Arial" panose="020B0604020202020204" pitchFamily="34" charset="0"/>
              </a:rPr>
              <a:t>all the returns </a:t>
            </a:r>
            <a:r>
              <a:rPr lang="en-US" sz="2000" kern="100" dirty="0">
                <a:effectLst/>
                <a:latin typeface="+mj-lt"/>
                <a:ea typeface="Calibri" panose="020F0502020204030204" pitchFamily="34" charset="0"/>
                <a:cs typeface="Arial" panose="020B0604020202020204" pitchFamily="34" charset="0"/>
              </a:rPr>
              <a:t>it receives during the life of the project and </a:t>
            </a:r>
            <a:r>
              <a:rPr lang="en-US" sz="2000" b="1" kern="100" dirty="0">
                <a:solidFill>
                  <a:srgbClr val="0070C0"/>
                </a:solidFill>
                <a:effectLst/>
                <a:latin typeface="+mj-lt"/>
                <a:ea typeface="Calibri" panose="020F0502020204030204" pitchFamily="34" charset="0"/>
                <a:cs typeface="Arial" panose="020B0604020202020204" pitchFamily="34" charset="0"/>
              </a:rPr>
              <a:t>compare the cost with the returns </a:t>
            </a:r>
            <a:r>
              <a:rPr lang="en-US" sz="2000" kern="100" dirty="0">
                <a:effectLst/>
                <a:latin typeface="+mj-lt"/>
                <a:ea typeface="Calibri" panose="020F0502020204030204" pitchFamily="34" charset="0"/>
                <a:cs typeface="Arial" panose="020B0604020202020204" pitchFamily="34" charset="0"/>
              </a:rPr>
              <a:t>so that we can know the extent of </a:t>
            </a:r>
            <a:r>
              <a:rPr lang="en-US" sz="2000" b="1" kern="100" dirty="0">
                <a:solidFill>
                  <a:srgbClr val="0070C0"/>
                </a:solidFill>
                <a:effectLst/>
                <a:latin typeface="+mj-lt"/>
                <a:ea typeface="Calibri" panose="020F0502020204030204" pitchFamily="34" charset="0"/>
                <a:cs typeface="Arial" panose="020B0604020202020204" pitchFamily="34" charset="0"/>
              </a:rPr>
              <a:t>the profitability </a:t>
            </a:r>
            <a:r>
              <a:rPr lang="en-US" sz="2000" kern="100" dirty="0">
                <a:effectLst/>
                <a:latin typeface="+mj-lt"/>
                <a:ea typeface="Calibri" panose="020F0502020204030204" pitchFamily="34" charset="0"/>
                <a:cs typeface="Arial" panose="020B0604020202020204" pitchFamily="34" charset="0"/>
              </a:rPr>
              <a:t>of the project or not.</a:t>
            </a: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Taking into account the timing of all the costs incurred by the project and all the revenues it collects, so that the costs and revenues are calculated according to the present value concept (the real value).</a:t>
            </a:r>
          </a:p>
        </p:txBody>
      </p:sp>
    </p:spTree>
    <p:extLst>
      <p:ext uri="{BB962C8B-B14F-4D97-AF65-F5344CB8AC3E}">
        <p14:creationId xmlns:p14="http://schemas.microsoft.com/office/powerpoint/2010/main" val="1503943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Summary</a:t>
            </a:r>
          </a:p>
        </p:txBody>
      </p:sp>
      <p:sp>
        <p:nvSpPr>
          <p:cNvPr id="2" name="Content Placeholder 2">
            <a:extLst>
              <a:ext uri="{FF2B5EF4-FFF2-40B4-BE49-F238E27FC236}">
                <a16:creationId xmlns:a16="http://schemas.microsoft.com/office/drawing/2014/main" id="{97B29D98-7AD3-7345-82A3-8F6A70145B53}"/>
              </a:ext>
            </a:extLst>
          </p:cNvPr>
          <p:cNvSpPr txBox="1">
            <a:spLocks/>
          </p:cNvSpPr>
          <p:nvPr/>
        </p:nvSpPr>
        <p:spPr>
          <a:xfrm>
            <a:off x="1014564" y="2163410"/>
            <a:ext cx="9996488" cy="359310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a:lnSpc>
                <a:spcPct val="107000"/>
              </a:lnSpc>
              <a:spcBef>
                <a:spcPts val="0"/>
              </a:spcBef>
              <a:spcAft>
                <a:spcPts val="800"/>
              </a:spcAft>
            </a:pPr>
            <a:r>
              <a:rPr lang="en-US" sz="2000" b="1" kern="100" dirty="0">
                <a:effectLst/>
                <a:latin typeface="+mj-lt"/>
                <a:ea typeface="Calibri" panose="020F0502020204030204" pitchFamily="34" charset="0"/>
                <a:cs typeface="Arial" panose="020B0604020202020204" pitchFamily="34" charset="0"/>
              </a:rPr>
              <a:t>The project feasibility study (definition, benefits, constraints, Data Sources, and types)</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Market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Technical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Financial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legal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Administrative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Environmental Feasibility</a:t>
            </a:r>
          </a:p>
          <a:p>
            <a:pPr marL="800100" lvl="1" indent="-342900">
              <a:lnSpc>
                <a:spcPct val="107000"/>
              </a:lnSpc>
              <a:spcBef>
                <a:spcPts val="0"/>
              </a:spcBef>
              <a:spcAft>
                <a:spcPts val="800"/>
              </a:spcAft>
              <a:buFont typeface="Times New Roman" panose="02020603050405020304" pitchFamily="18" charset="0"/>
              <a:buChar char="•"/>
              <a:tabLst>
                <a:tab pos="457200" algn="l"/>
              </a:tabLst>
            </a:pPr>
            <a:r>
              <a:rPr lang="en-US" sz="2000" kern="100" dirty="0">
                <a:effectLst/>
                <a:latin typeface="+mj-lt"/>
                <a:ea typeface="Calibri" panose="020F0502020204030204" pitchFamily="34" charset="0"/>
                <a:cs typeface="Arial" panose="020B0604020202020204" pitchFamily="34" charset="0"/>
              </a:rPr>
              <a:t>Commercial profitability study</a:t>
            </a:r>
          </a:p>
          <a:p>
            <a:pPr marL="0" indent="0">
              <a:buFont typeface="Arial" panose="020B0604020202020204" pitchFamily="34" charset="0"/>
              <a:buNone/>
            </a:pPr>
            <a:endParaRPr lang="en-US" dirty="0">
              <a:latin typeface="+mj-lt"/>
            </a:endParaRPr>
          </a:p>
        </p:txBody>
      </p:sp>
    </p:spTree>
    <p:extLst>
      <p:ext uri="{BB962C8B-B14F-4D97-AF65-F5344CB8AC3E}">
        <p14:creationId xmlns:p14="http://schemas.microsoft.com/office/powerpoint/2010/main" val="23408550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4FB44F46-3F17-D438-94B0-102B119D9063}"/>
              </a:ext>
            </a:extLst>
          </p:cNvPr>
          <p:cNvGraphicFramePr>
            <a:graphicFrameLocks noGrp="1"/>
          </p:cNvGraphicFramePr>
          <p:nvPr>
            <p:extLst>
              <p:ext uri="{D42A27DB-BD31-4B8C-83A1-F6EECF244321}">
                <p14:modId xmlns:p14="http://schemas.microsoft.com/office/powerpoint/2010/main" val="3957190827"/>
              </p:ext>
            </p:extLst>
          </p:nvPr>
        </p:nvGraphicFramePr>
        <p:xfrm>
          <a:off x="1357314" y="2223738"/>
          <a:ext cx="9544050" cy="3352800"/>
        </p:xfrm>
        <a:graphic>
          <a:graphicData uri="http://schemas.openxmlformats.org/drawingml/2006/table">
            <a:tbl>
              <a:tblPr firstRow="1" firstCol="1" bandRow="1"/>
              <a:tblGrid>
                <a:gridCol w="9544050">
                  <a:extLst>
                    <a:ext uri="{9D8B030D-6E8A-4147-A177-3AD203B41FA5}">
                      <a16:colId xmlns:a16="http://schemas.microsoft.com/office/drawing/2014/main" val="849119081"/>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not the purpose of feasibility study?</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Establish market trends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Provide quality information for decision making</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Give focus to the project and outline alternatives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Specify business alterative</a:t>
                      </a:r>
                    </a:p>
                    <a:p>
                      <a:pPr marL="0" marR="0">
                        <a:spcBef>
                          <a:spcPts val="0"/>
                        </a:spcBef>
                        <a:spcAft>
                          <a:spcPts val="0"/>
                        </a:spcAft>
                      </a:pPr>
                      <a:endParaRPr lang="en-US" sz="2000" dirty="0">
                        <a:effectLst/>
                        <a:latin typeface="Alexandria"/>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94849748"/>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included in the composition of feasibility study?</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feasibility study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Demographic feasibility study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Physical feasibility study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Resources feasibility study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62682799"/>
                  </a:ext>
                </a:extLst>
              </a:tr>
            </a:tbl>
          </a:graphicData>
        </a:graphic>
      </p:graphicFrame>
    </p:spTree>
    <p:extLst>
      <p:ext uri="{BB962C8B-B14F-4D97-AF65-F5344CB8AC3E}">
        <p14:creationId xmlns:p14="http://schemas.microsoft.com/office/powerpoint/2010/main" val="2452312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A52EF28C-6395-2644-BB72-78D77AADB7F0}"/>
              </a:ext>
            </a:extLst>
          </p:cNvPr>
          <p:cNvGraphicFramePr>
            <a:graphicFrameLocks noGrp="1"/>
          </p:cNvGraphicFramePr>
          <p:nvPr>
            <p:extLst>
              <p:ext uri="{D42A27DB-BD31-4B8C-83A1-F6EECF244321}">
                <p14:modId xmlns:p14="http://schemas.microsoft.com/office/powerpoint/2010/main" val="1967123413"/>
              </p:ext>
            </p:extLst>
          </p:nvPr>
        </p:nvGraphicFramePr>
        <p:xfrm>
          <a:off x="1644536" y="2223738"/>
          <a:ext cx="8348646" cy="3048000"/>
        </p:xfrm>
        <a:graphic>
          <a:graphicData uri="http://schemas.openxmlformats.org/drawingml/2006/table">
            <a:tbl>
              <a:tblPr firstRow="1" firstCol="1" bandRow="1"/>
              <a:tblGrid>
                <a:gridCol w="8348646">
                  <a:extLst>
                    <a:ext uri="{9D8B030D-6E8A-4147-A177-3AD203B41FA5}">
                      <a16:colId xmlns:a16="http://schemas.microsoft.com/office/drawing/2014/main" val="634161047"/>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Which of the following is among aspects of technical feasibility study?</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Location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Demand</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Security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Instruction</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99592959"/>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________ is the process of determining whether a project idea is viable.</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Feasibility study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Opportunity recognition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Viability analysis</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Achievability analysis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62583714"/>
                  </a:ext>
                </a:extLst>
              </a:tr>
            </a:tbl>
          </a:graphicData>
        </a:graphic>
      </p:graphicFrame>
    </p:spTree>
    <p:extLst>
      <p:ext uri="{BB962C8B-B14F-4D97-AF65-F5344CB8AC3E}">
        <p14:creationId xmlns:p14="http://schemas.microsoft.com/office/powerpoint/2010/main" val="23405687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3E8046B6-B4D4-255E-4B1B-628B3C528CFB}"/>
              </a:ext>
            </a:extLst>
          </p:cNvPr>
          <p:cNvGraphicFramePr>
            <a:graphicFrameLocks noGrp="1"/>
          </p:cNvGraphicFramePr>
          <p:nvPr>
            <p:extLst>
              <p:ext uri="{D42A27DB-BD31-4B8C-83A1-F6EECF244321}">
                <p14:modId xmlns:p14="http://schemas.microsoft.com/office/powerpoint/2010/main" val="1182042291"/>
              </p:ext>
            </p:extLst>
          </p:nvPr>
        </p:nvGraphicFramePr>
        <p:xfrm>
          <a:off x="865585" y="2018487"/>
          <a:ext cx="10460829" cy="3962400"/>
        </p:xfrm>
        <a:graphic>
          <a:graphicData uri="http://schemas.openxmlformats.org/drawingml/2006/table">
            <a:tbl>
              <a:tblPr firstRow="1" firstCol="1" bandRow="1"/>
              <a:tblGrid>
                <a:gridCol w="10460829">
                  <a:extLst>
                    <a:ext uri="{9D8B030D-6E8A-4147-A177-3AD203B41FA5}">
                      <a16:colId xmlns:a16="http://schemas.microsoft.com/office/drawing/2014/main" val="3261012651"/>
                    </a:ext>
                  </a:extLst>
                </a:gridCol>
              </a:tblGrid>
              <a:tr h="1443361">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________ feasibility study is a quick financial assessment of the viability of a project idea.</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Organizational</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Institutional</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Product/service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17507488"/>
                  </a:ext>
                </a:extLst>
              </a:tr>
              <a:tr h="2334014">
                <a:tc>
                  <a:txBody>
                    <a:bodyPr/>
                    <a:lstStyle/>
                    <a:p>
                      <a:pPr marL="0" marR="0">
                        <a:spcBef>
                          <a:spcPts val="0"/>
                        </a:spcBef>
                        <a:spcAft>
                          <a:spcPts val="0"/>
                        </a:spcAft>
                      </a:pPr>
                      <a:r>
                        <a:rPr lang="en-US" sz="2000" b="1" i="1" dirty="0">
                          <a:solidFill>
                            <a:srgbClr val="002060"/>
                          </a:solidFill>
                          <a:effectLst/>
                          <a:latin typeface="Alexandria"/>
                          <a:ea typeface="Times New Roman" panose="02020603050405020304" pitchFamily="18" charset="0"/>
                          <a:cs typeface="Arial" panose="020B0604020202020204" pitchFamily="34" charset="0"/>
                        </a:rPr>
                        <a:t>"Measures whether the organization has or can obtain the hardware, software, and people needed to deliver and then support the proposed information system."</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The above statement describes one of the 4 feasibility assessments done by a System Analyst.  what is the feasibility assessment about?</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Economic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Operational feasibility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12527426"/>
                  </a:ext>
                </a:extLst>
              </a:tr>
            </a:tbl>
          </a:graphicData>
        </a:graphic>
      </p:graphicFrame>
    </p:spTree>
    <p:extLst>
      <p:ext uri="{BB962C8B-B14F-4D97-AF65-F5344CB8AC3E}">
        <p14:creationId xmlns:p14="http://schemas.microsoft.com/office/powerpoint/2010/main" val="6084201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A3E9B80D-5B4B-4297-DA34-B221A7E9A5BE}"/>
              </a:ext>
            </a:extLst>
          </p:cNvPr>
          <p:cNvGraphicFramePr>
            <a:graphicFrameLocks noGrp="1"/>
          </p:cNvGraphicFramePr>
          <p:nvPr>
            <p:extLst>
              <p:ext uri="{D42A27DB-BD31-4B8C-83A1-F6EECF244321}">
                <p14:modId xmlns:p14="http://schemas.microsoft.com/office/powerpoint/2010/main" val="1872457227"/>
              </p:ext>
            </p:extLst>
          </p:nvPr>
        </p:nvGraphicFramePr>
        <p:xfrm>
          <a:off x="1594557" y="2166158"/>
          <a:ext cx="8216124" cy="3657600"/>
        </p:xfrm>
        <a:graphic>
          <a:graphicData uri="http://schemas.openxmlformats.org/drawingml/2006/table">
            <a:tbl>
              <a:tblPr firstRow="1" firstCol="1" bandRow="1"/>
              <a:tblGrid>
                <a:gridCol w="8216124">
                  <a:extLst>
                    <a:ext uri="{9D8B030D-6E8A-4147-A177-3AD203B41FA5}">
                      <a16:colId xmlns:a16="http://schemas.microsoft.com/office/drawing/2014/main" val="1887333311"/>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Talking to industry experts, obtaining feedback from prospective customers, and administering surveys are examples of ________ research.</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primary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secondary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derivative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fundamental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78572713"/>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Trade journals, industry-related publications, government statistics, and competitors' Web sites are examples of ________ research.</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secondary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primary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derivative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fundamental</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6890767"/>
                  </a:ext>
                </a:extLst>
              </a:tr>
            </a:tbl>
          </a:graphicData>
        </a:graphic>
      </p:graphicFrame>
    </p:spTree>
    <p:extLst>
      <p:ext uri="{BB962C8B-B14F-4D97-AF65-F5344CB8AC3E}">
        <p14:creationId xmlns:p14="http://schemas.microsoft.com/office/powerpoint/2010/main" val="3591534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1EF96C9C-05FB-4E30-FC80-5B1D13DE3B54}"/>
              </a:ext>
            </a:extLst>
          </p:cNvPr>
          <p:cNvGraphicFramePr>
            <a:graphicFrameLocks noGrp="1"/>
          </p:cNvGraphicFramePr>
          <p:nvPr>
            <p:extLst>
              <p:ext uri="{D42A27DB-BD31-4B8C-83A1-F6EECF244321}">
                <p14:modId xmlns:p14="http://schemas.microsoft.com/office/powerpoint/2010/main" val="4267116490"/>
              </p:ext>
            </p:extLst>
          </p:nvPr>
        </p:nvGraphicFramePr>
        <p:xfrm>
          <a:off x="2058383" y="2294968"/>
          <a:ext cx="7752298" cy="3048000"/>
        </p:xfrm>
        <a:graphic>
          <a:graphicData uri="http://schemas.openxmlformats.org/drawingml/2006/table">
            <a:tbl>
              <a:tblPr firstRow="1" firstCol="1" bandRow="1"/>
              <a:tblGrid>
                <a:gridCol w="7752298">
                  <a:extLst>
                    <a:ext uri="{9D8B030D-6E8A-4147-A177-3AD203B41FA5}">
                      <a16:colId xmlns:a16="http://schemas.microsoft.com/office/drawing/2014/main" val="710405250"/>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What is an example of secondary research?</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Newspaper</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Focus Group</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Observation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Questionnaire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64945013"/>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What is an example of primary research?</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Observation</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Magazine</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Newspaper</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Government statistics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72696957"/>
                  </a:ext>
                </a:extLst>
              </a:tr>
            </a:tbl>
          </a:graphicData>
        </a:graphic>
      </p:graphicFrame>
    </p:spTree>
    <p:extLst>
      <p:ext uri="{BB962C8B-B14F-4D97-AF65-F5344CB8AC3E}">
        <p14:creationId xmlns:p14="http://schemas.microsoft.com/office/powerpoint/2010/main" val="24657636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2A87BD4D-A58E-BFAF-3746-F041FC4DEEE6}"/>
              </a:ext>
            </a:extLst>
          </p:cNvPr>
          <p:cNvGraphicFramePr>
            <a:graphicFrameLocks noGrp="1"/>
          </p:cNvGraphicFramePr>
          <p:nvPr>
            <p:extLst>
              <p:ext uri="{D42A27DB-BD31-4B8C-83A1-F6EECF244321}">
                <p14:modId xmlns:p14="http://schemas.microsoft.com/office/powerpoint/2010/main" val="2015144327"/>
              </p:ext>
            </p:extLst>
          </p:nvPr>
        </p:nvGraphicFramePr>
        <p:xfrm>
          <a:off x="1795781" y="2338120"/>
          <a:ext cx="8600438" cy="3352800"/>
        </p:xfrm>
        <a:graphic>
          <a:graphicData uri="http://schemas.openxmlformats.org/drawingml/2006/table">
            <a:tbl>
              <a:tblPr firstRow="1" firstCol="1" bandRow="1"/>
              <a:tblGrid>
                <a:gridCol w="8600438">
                  <a:extLst>
                    <a:ext uri="{9D8B030D-6E8A-4147-A177-3AD203B41FA5}">
                      <a16:colId xmlns:a16="http://schemas.microsoft.com/office/drawing/2014/main" val="420703165"/>
                    </a:ext>
                  </a:extLst>
                </a:gridCol>
              </a:tblGrid>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Public laws and government regulations are part of-----</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Legal feasibility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Economic feasibility</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08229894"/>
                  </a:ext>
                </a:extLst>
              </a:tr>
              <a:tr h="0">
                <a:tc>
                  <a:txBody>
                    <a:bodyPr/>
                    <a:lstStyle/>
                    <a:p>
                      <a:pPr marL="0" marR="0">
                        <a:spcBef>
                          <a:spcPts val="0"/>
                        </a:spcBef>
                        <a:spcAft>
                          <a:spcPts val="0"/>
                        </a:spcAft>
                      </a:pPr>
                      <a:r>
                        <a:rPr lang="en-US" sz="2000" b="1" dirty="0">
                          <a:solidFill>
                            <a:srgbClr val="002060"/>
                          </a:solidFill>
                          <a:effectLst/>
                          <a:latin typeface="Alexandria"/>
                          <a:ea typeface="Times New Roman" panose="02020603050405020304" pitchFamily="18" charset="0"/>
                          <a:cs typeface="Arial" panose="020B0604020202020204" pitchFamily="34" charset="0"/>
                        </a:rPr>
                        <a:t>Designing the organizational structure of the project is part of-----</a:t>
                      </a:r>
                      <a:endParaRPr lang="en-US" sz="2000" dirty="0">
                        <a:solidFill>
                          <a:srgbClr val="002060"/>
                        </a:solidFill>
                        <a:effectLst/>
                        <a:latin typeface="Alexandria"/>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Administrative feasibility </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Technical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Financial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Economic feasibility</a:t>
                      </a:r>
                    </a:p>
                    <a:p>
                      <a:pPr marL="0" marR="0">
                        <a:spcBef>
                          <a:spcPts val="0"/>
                        </a:spcBef>
                        <a:spcAft>
                          <a:spcPts val="0"/>
                        </a:spcAft>
                      </a:pPr>
                      <a:r>
                        <a:rPr lang="en-US" sz="2000" dirty="0">
                          <a:effectLst/>
                          <a:latin typeface="Alexandria"/>
                          <a:ea typeface="Times New Roman" panose="02020603050405020304" pitchFamily="18"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80511316"/>
                  </a:ext>
                </a:extLst>
              </a:tr>
            </a:tbl>
          </a:graphicData>
        </a:graphic>
      </p:graphicFrame>
    </p:spTree>
    <p:extLst>
      <p:ext uri="{BB962C8B-B14F-4D97-AF65-F5344CB8AC3E}">
        <p14:creationId xmlns:p14="http://schemas.microsoft.com/office/powerpoint/2010/main" val="40341599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6" name="Picture 5"/>
          <p:cNvPicPr>
            <a:picLocks noChangeAspect="1"/>
          </p:cNvPicPr>
          <p:nvPr/>
        </p:nvPicPr>
        <p:blipFill rotWithShape="1">
          <a:blip r:embed="rId3"/>
          <a:srcRect l="34255" t="32428" r="13325" b="44211"/>
          <a:stretch/>
        </p:blipFill>
        <p:spPr>
          <a:xfrm>
            <a:off x="1357635" y="2095405"/>
            <a:ext cx="9473785" cy="3732551"/>
          </a:xfrm>
          <a:prstGeom prst="rect">
            <a:avLst/>
          </a:prstGeom>
        </p:spPr>
      </p:pic>
    </p:spTree>
    <p:extLst>
      <p:ext uri="{BB962C8B-B14F-4D97-AF65-F5344CB8AC3E}">
        <p14:creationId xmlns:p14="http://schemas.microsoft.com/office/powerpoint/2010/main" val="32401772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p:cNvPicPr>
            <a:picLocks noChangeAspect="1"/>
          </p:cNvPicPr>
          <p:nvPr/>
        </p:nvPicPr>
        <p:blipFill rotWithShape="1">
          <a:blip r:embed="rId3"/>
          <a:srcRect l="34254" t="55379" r="12865" b="19621"/>
          <a:stretch/>
        </p:blipFill>
        <p:spPr>
          <a:xfrm>
            <a:off x="1143910" y="2095405"/>
            <a:ext cx="9978791" cy="3151152"/>
          </a:xfrm>
          <a:prstGeom prst="rect">
            <a:avLst/>
          </a:prstGeom>
        </p:spPr>
      </p:pic>
    </p:spTree>
    <p:extLst>
      <p:ext uri="{BB962C8B-B14F-4D97-AF65-F5344CB8AC3E}">
        <p14:creationId xmlns:p14="http://schemas.microsoft.com/office/powerpoint/2010/main" val="8160693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p:cNvPicPr>
            <a:picLocks noChangeAspect="1"/>
          </p:cNvPicPr>
          <p:nvPr/>
        </p:nvPicPr>
        <p:blipFill rotWithShape="1">
          <a:blip r:embed="rId3"/>
          <a:srcRect l="33564" t="22592" r="12864" b="40932"/>
          <a:stretch/>
        </p:blipFill>
        <p:spPr>
          <a:xfrm>
            <a:off x="1019880" y="2095405"/>
            <a:ext cx="9985855" cy="3825710"/>
          </a:xfrm>
          <a:prstGeom prst="rect">
            <a:avLst/>
          </a:prstGeom>
        </p:spPr>
      </p:pic>
    </p:spTree>
    <p:extLst>
      <p:ext uri="{BB962C8B-B14F-4D97-AF65-F5344CB8AC3E}">
        <p14:creationId xmlns:p14="http://schemas.microsoft.com/office/powerpoint/2010/main" val="83395388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p:cNvPicPr>
            <a:picLocks noChangeAspect="1"/>
          </p:cNvPicPr>
          <p:nvPr/>
        </p:nvPicPr>
        <p:blipFill rotWithShape="1">
          <a:blip r:embed="rId3"/>
          <a:srcRect l="33448" t="31813" r="12864" b="40523"/>
          <a:stretch/>
        </p:blipFill>
        <p:spPr>
          <a:xfrm>
            <a:off x="1092823" y="2095405"/>
            <a:ext cx="10133351" cy="3732552"/>
          </a:xfrm>
          <a:prstGeom prst="rect">
            <a:avLst/>
          </a:prstGeom>
        </p:spPr>
      </p:pic>
    </p:spTree>
    <p:extLst>
      <p:ext uri="{BB962C8B-B14F-4D97-AF65-F5344CB8AC3E}">
        <p14:creationId xmlns:p14="http://schemas.microsoft.com/office/powerpoint/2010/main" val="9189388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p:cNvPicPr>
            <a:picLocks noChangeAspect="1"/>
          </p:cNvPicPr>
          <p:nvPr/>
        </p:nvPicPr>
        <p:blipFill rotWithShape="1">
          <a:blip r:embed="rId3"/>
          <a:srcRect l="34254" t="27510" r="12289" b="41138"/>
          <a:stretch/>
        </p:blipFill>
        <p:spPr>
          <a:xfrm>
            <a:off x="1062843" y="1944465"/>
            <a:ext cx="10193311" cy="3852472"/>
          </a:xfrm>
          <a:prstGeom prst="rect">
            <a:avLst/>
          </a:prstGeom>
        </p:spPr>
      </p:pic>
    </p:spTree>
    <p:extLst>
      <p:ext uri="{BB962C8B-B14F-4D97-AF65-F5344CB8AC3E}">
        <p14:creationId xmlns:p14="http://schemas.microsoft.com/office/powerpoint/2010/main" val="907317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pic>
        <p:nvPicPr>
          <p:cNvPr id="2" name="Picture 1"/>
          <p:cNvPicPr>
            <a:picLocks noChangeAspect="1"/>
          </p:cNvPicPr>
          <p:nvPr/>
        </p:nvPicPr>
        <p:blipFill rotWithShape="1">
          <a:blip r:embed="rId3"/>
          <a:srcRect l="32757" t="42878" r="12864" b="25974"/>
          <a:stretch/>
        </p:blipFill>
        <p:spPr>
          <a:xfrm>
            <a:off x="1009431" y="1903342"/>
            <a:ext cx="10028418" cy="3960501"/>
          </a:xfrm>
          <a:prstGeom prst="rect">
            <a:avLst/>
          </a:prstGeom>
        </p:spPr>
      </p:pic>
    </p:spTree>
    <p:extLst>
      <p:ext uri="{BB962C8B-B14F-4D97-AF65-F5344CB8AC3E}">
        <p14:creationId xmlns:p14="http://schemas.microsoft.com/office/powerpoint/2010/main" val="949470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5221ee99d17410c2e92f9bbd0e0b665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8f112be96feb5cfdf5b4bd30a2b8b67"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SharedWithUsers xmlns="49100919-8a76-4266-be0c-7dc583902cb4">
      <UserInfo>
        <DisplayName/>
        <AccountId xsi:nil="true"/>
        <AccountType/>
      </UserInfo>
    </SharedWithUsers>
  </documentManagement>
</p:properties>
</file>

<file path=customXml/itemProps1.xml><?xml version="1.0" encoding="utf-8"?>
<ds:datastoreItem xmlns:ds="http://schemas.openxmlformats.org/officeDocument/2006/customXml" ds:itemID="{8A489F9D-AB84-478D-9359-159FFE45C424}"/>
</file>

<file path=customXml/itemProps2.xml><?xml version="1.0" encoding="utf-8"?>
<ds:datastoreItem xmlns:ds="http://schemas.openxmlformats.org/officeDocument/2006/customXml" ds:itemID="{81D72D5A-7931-429F-BC2B-198FB523AACE}"/>
</file>

<file path=customXml/itemProps3.xml><?xml version="1.0" encoding="utf-8"?>
<ds:datastoreItem xmlns:ds="http://schemas.openxmlformats.org/officeDocument/2006/customXml" ds:itemID="{29A2C275-1EF5-4AAD-B760-1291F415F123}"/>
</file>

<file path=docProps/app.xml><?xml version="1.0" encoding="utf-8"?>
<Properties xmlns="http://schemas.openxmlformats.org/officeDocument/2006/extended-properties" xmlns:vt="http://schemas.openxmlformats.org/officeDocument/2006/docPropsVTypes">
  <TotalTime>668</TotalTime>
  <Words>1695</Words>
  <Application>Microsoft Office PowerPoint</Application>
  <PresentationFormat>Widescreen</PresentationFormat>
  <Paragraphs>257</Paragraphs>
  <Slides>45</Slides>
  <Notes>2</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45</vt:i4>
      </vt:variant>
    </vt:vector>
  </HeadingPairs>
  <TitlesOfParts>
    <vt:vector size="57" baseType="lpstr">
      <vt:lpstr>Alexandria</vt:lpstr>
      <vt:lpstr>Alexandria (Body)</vt:lpstr>
      <vt:lpstr>Arial</vt:lpstr>
      <vt:lpstr>Calibri</vt:lpstr>
      <vt:lpstr>Calibri Light</vt:lpstr>
      <vt:lpstr>Roboto Light</vt:lpstr>
      <vt:lpstr>Segoe UI Symbol</vt:lpstr>
      <vt:lpstr>Symbol</vt:lpstr>
      <vt:lpstr>Times New Roman</vt:lpstr>
      <vt:lpstr>Wingdings</vt:lpstr>
      <vt:lpstr>1_Office Theme</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start</dc:creator>
  <cp:lastModifiedBy>Midocean</cp:lastModifiedBy>
  <cp:revision>35</cp:revision>
  <dcterms:created xsi:type="dcterms:W3CDTF">2023-04-29T09:08:23Z</dcterms:created>
  <dcterms:modified xsi:type="dcterms:W3CDTF">2025-08-06T08:26:32Z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y fmtid="{D5CDD505-2E9C-101B-9397-08002B2CF9AE}" pid="3" name="Order">
    <vt:r8>6300</vt:r8>
  </property>
  <property fmtid="{D5CDD505-2E9C-101B-9397-08002B2CF9AE}" pid="4" name="TriggerFlowInfo">
    <vt:lpwstr/>
  </property>
  <property fmtid="{D5CDD505-2E9C-101B-9397-08002B2CF9AE}" pid="5" name="_SourceUrl">
    <vt:lpwstr/>
  </property>
  <property fmtid="{D5CDD505-2E9C-101B-9397-08002B2CF9AE}" pid="6" name="_SharedFileIndex">
    <vt:lpwstr/>
  </property>
  <property fmtid="{D5CDD505-2E9C-101B-9397-08002B2CF9AE}" pid="7" name="ComplianceAssetId">
    <vt:lpwstr/>
  </property>
  <property fmtid="{D5CDD505-2E9C-101B-9397-08002B2CF9AE}" pid="8" name="_ExtendedDescription">
    <vt:lpwstr/>
  </property>
</Properties>
</file>