
<file path=[Content_Types].xml><?xml version="1.0" encoding="utf-8"?>
<Types xmlns="http://schemas.openxmlformats.org/package/2006/content-types">
  <Default Extension="docx" ContentType="application/vnd.openxmlformats-officedocument.wordprocessingml.document"/>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media/image48.jpg" ContentType="image/jpg"/>
  <Override PartName="/ppt/media/image60.jpg" ContentType="image/jpg"/>
  <Override PartName="/ppt/media/image74.jpg" ContentType="image/jpg"/>
  <Override PartName="/ppt/media/image77.jpg" ContentType="image/jpg"/>
  <Override PartName="/ppt/media/image91.jpg" ContentType="image/jpg"/>
  <Override PartName="/ppt/media/image99.jpg" ContentType="image/jpg"/>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65"/>
  </p:notesMasterIdLst>
  <p:sldIdLst>
    <p:sldId id="256" r:id="rId2"/>
    <p:sldId id="258" r:id="rId3"/>
    <p:sldId id="826" r:id="rId4"/>
    <p:sldId id="943" r:id="rId5"/>
    <p:sldId id="942" r:id="rId6"/>
    <p:sldId id="944" r:id="rId7"/>
    <p:sldId id="269" r:id="rId8"/>
    <p:sldId id="946" r:id="rId9"/>
    <p:sldId id="276" r:id="rId10"/>
    <p:sldId id="948" r:id="rId11"/>
    <p:sldId id="953" r:id="rId12"/>
    <p:sldId id="954" r:id="rId13"/>
    <p:sldId id="277" r:id="rId14"/>
    <p:sldId id="278" r:id="rId15"/>
    <p:sldId id="279" r:id="rId16"/>
    <p:sldId id="289" r:id="rId17"/>
    <p:sldId id="281" r:id="rId18"/>
    <p:sldId id="280" r:id="rId19"/>
    <p:sldId id="282" r:id="rId20"/>
    <p:sldId id="956" r:id="rId21"/>
    <p:sldId id="973" r:id="rId22"/>
    <p:sldId id="858" r:id="rId23"/>
    <p:sldId id="957" r:id="rId24"/>
    <p:sldId id="959" r:id="rId25"/>
    <p:sldId id="958" r:id="rId26"/>
    <p:sldId id="960" r:id="rId27"/>
    <p:sldId id="961" r:id="rId28"/>
    <p:sldId id="962" r:id="rId29"/>
    <p:sldId id="963" r:id="rId30"/>
    <p:sldId id="964" r:id="rId31"/>
    <p:sldId id="965" r:id="rId32"/>
    <p:sldId id="966" r:id="rId33"/>
    <p:sldId id="967" r:id="rId34"/>
    <p:sldId id="968" r:id="rId35"/>
    <p:sldId id="969" r:id="rId36"/>
    <p:sldId id="970" r:id="rId37"/>
    <p:sldId id="971" r:id="rId38"/>
    <p:sldId id="972" r:id="rId39"/>
    <p:sldId id="975" r:id="rId40"/>
    <p:sldId id="976" r:id="rId41"/>
    <p:sldId id="978" r:id="rId42"/>
    <p:sldId id="977" r:id="rId43"/>
    <p:sldId id="979" r:id="rId44"/>
    <p:sldId id="980" r:id="rId45"/>
    <p:sldId id="981" r:id="rId46"/>
    <p:sldId id="982" r:id="rId47"/>
    <p:sldId id="983" r:id="rId48"/>
    <p:sldId id="984" r:id="rId49"/>
    <p:sldId id="985" r:id="rId50"/>
    <p:sldId id="986" r:id="rId51"/>
    <p:sldId id="987" r:id="rId52"/>
    <p:sldId id="988" r:id="rId53"/>
    <p:sldId id="989" r:id="rId54"/>
    <p:sldId id="990" r:id="rId55"/>
    <p:sldId id="991" r:id="rId56"/>
    <p:sldId id="992" r:id="rId57"/>
    <p:sldId id="993" r:id="rId58"/>
    <p:sldId id="994" r:id="rId59"/>
    <p:sldId id="995" r:id="rId60"/>
    <p:sldId id="996" r:id="rId61"/>
    <p:sldId id="998" r:id="rId62"/>
    <p:sldId id="318" r:id="rId63"/>
    <p:sldId id="494" r:id="rId64"/>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521415D9-36F7-43E2-AB2F-B90AF26B5E84}">
      <p14:sectionLst xmlns:p14="http://schemas.microsoft.com/office/powerpoint/2010/main">
        <p14:section name="Default Section" id="{B1F80265-8163-42CB-A483-BB4ACB4D6FF6}">
          <p14:sldIdLst>
            <p14:sldId id="256"/>
            <p14:sldId id="258"/>
            <p14:sldId id="826"/>
            <p14:sldId id="943"/>
            <p14:sldId id="942"/>
            <p14:sldId id="944"/>
            <p14:sldId id="269"/>
            <p14:sldId id="946"/>
            <p14:sldId id="276"/>
            <p14:sldId id="948"/>
            <p14:sldId id="953"/>
            <p14:sldId id="954"/>
            <p14:sldId id="277"/>
            <p14:sldId id="278"/>
            <p14:sldId id="279"/>
            <p14:sldId id="289"/>
            <p14:sldId id="281"/>
            <p14:sldId id="280"/>
            <p14:sldId id="282"/>
            <p14:sldId id="956"/>
            <p14:sldId id="973"/>
            <p14:sldId id="858"/>
            <p14:sldId id="957"/>
            <p14:sldId id="959"/>
            <p14:sldId id="958"/>
            <p14:sldId id="960"/>
            <p14:sldId id="961"/>
            <p14:sldId id="962"/>
            <p14:sldId id="963"/>
            <p14:sldId id="964"/>
            <p14:sldId id="965"/>
            <p14:sldId id="966"/>
            <p14:sldId id="967"/>
            <p14:sldId id="968"/>
            <p14:sldId id="969"/>
            <p14:sldId id="970"/>
            <p14:sldId id="971"/>
            <p14:sldId id="972"/>
            <p14:sldId id="975"/>
            <p14:sldId id="976"/>
            <p14:sldId id="978"/>
            <p14:sldId id="977"/>
            <p14:sldId id="979"/>
            <p14:sldId id="980"/>
            <p14:sldId id="981"/>
            <p14:sldId id="982"/>
            <p14:sldId id="983"/>
            <p14:sldId id="984"/>
            <p14:sldId id="985"/>
            <p14:sldId id="986"/>
            <p14:sldId id="987"/>
            <p14:sldId id="988"/>
            <p14:sldId id="989"/>
            <p14:sldId id="990"/>
            <p14:sldId id="991"/>
            <p14:sldId id="992"/>
            <p14:sldId id="993"/>
            <p14:sldId id="994"/>
            <p14:sldId id="995"/>
            <p14:sldId id="996"/>
            <p14:sldId id="998"/>
            <p14:sldId id="318"/>
            <p14:sldId id="494"/>
          </p14:sldIdLst>
        </p14:section>
        <p14:section name="Default Section" id="{B2FFE3E6-11F9-424C-B062-1702837AFD37}">
          <p14:sldIdLst/>
        </p14:section>
        <p14:section name="Untitled Section" id="{9997C783-586E-49A1-9475-691BD299F1B7}">
          <p14:sldIdLst/>
        </p14:section>
      </p14:sectionLst>
    </p:ext>
    <p:ext uri="{EFAFB233-063F-42B5-8137-9DF3F51BA10A}">
      <p15:sldGuideLst xmlns:p15="http://schemas.microsoft.com/office/powerpoint/2012/main"/>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116" roundtripDataSignature="AMtx7miYgJCNJMBcQWIMP2J1sYwn057Zx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3447" autoAdjust="0"/>
  </p:normalViewPr>
  <p:slideViewPr>
    <p:cSldViewPr snapToGrid="0">
      <p:cViewPr varScale="1">
        <p:scale>
          <a:sx n="59" d="100"/>
          <a:sy n="59" d="100"/>
        </p:scale>
        <p:origin x="964" y="56"/>
      </p:cViewPr>
      <p:guideLst/>
    </p:cSldViewPr>
  </p:slideViewPr>
  <p:notesTextViewPr>
    <p:cViewPr>
      <p:scale>
        <a:sx n="200" d="100"/>
        <a:sy n="200" d="100"/>
      </p:scale>
      <p:origin x="0" y="0"/>
    </p:cViewPr>
  </p:notesTextViewPr>
  <p:sorterViewPr>
    <p:cViewPr>
      <p:scale>
        <a:sx n="100" d="100"/>
        <a:sy n="100" d="100"/>
      </p:scale>
      <p:origin x="0" y="-2900"/>
    </p:cViewPr>
  </p:sorter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presProps" Target="presProps.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118"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116" Type="http://customschemas.google.com/relationships/presentationmetadata" Target="metadata"/><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19"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12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0" name="Google Shape;100;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01" name="Google Shape;101;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a:t>
            </a:fld>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2</a:t>
            </a:fld>
            <a:endParaRPr lang="en-US" sz="1200" b="0" i="0" u="none" strike="noStrike" cap="none"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69157717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6.png"/><Relationship Id="rId4" Type="http://schemas.openxmlformats.org/officeDocument/2006/relationships/image" Target="../media/image2.png"/></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8_Title Slide" userDrawn="1">
  <p:cSld name="8_Title Slide">
    <p:spTree>
      <p:nvGrpSpPr>
        <p:cNvPr id="1" name="Shape 15"/>
        <p:cNvGrpSpPr/>
        <p:nvPr/>
      </p:nvGrpSpPr>
      <p:grpSpPr>
        <a:xfrm>
          <a:off x="0" y="0"/>
          <a:ext cx="0" cy="0"/>
          <a:chOff x="0" y="0"/>
          <a:chExt cx="0" cy="0"/>
        </a:xfrm>
      </p:grpSpPr>
      <p:pic>
        <p:nvPicPr>
          <p:cNvPr id="18" name="Google Shape;103;p1">
            <a:extLst>
              <a:ext uri="{FF2B5EF4-FFF2-40B4-BE49-F238E27FC236}">
                <a16:creationId xmlns:a16="http://schemas.microsoft.com/office/drawing/2014/main" id="{09053010-BE83-5798-DFCF-289E44DF50EF}"/>
              </a:ext>
            </a:extLst>
          </p:cNvPr>
          <p:cNvPicPr preferRelativeResize="0"/>
          <p:nvPr userDrawn="1"/>
        </p:nvPicPr>
        <p:blipFill rotWithShape="1">
          <a:blip r:embed="rId2">
            <a:alphaModFix/>
          </a:blip>
          <a:srcRect/>
          <a:stretch/>
        </p:blipFill>
        <p:spPr>
          <a:xfrm>
            <a:off x="-67090" y="-44450"/>
            <a:ext cx="12311979" cy="6858000"/>
          </a:xfrm>
          <a:prstGeom prst="rect">
            <a:avLst/>
          </a:prstGeom>
          <a:noFill/>
          <a:ln>
            <a:noFill/>
          </a:ln>
        </p:spPr>
      </p:pic>
      <p:sp>
        <p:nvSpPr>
          <p:cNvPr id="19" name="Google Shape;105;p1">
            <a:extLst>
              <a:ext uri="{FF2B5EF4-FFF2-40B4-BE49-F238E27FC236}">
                <a16:creationId xmlns:a16="http://schemas.microsoft.com/office/drawing/2014/main" id="{B060EDE2-C98A-26AC-D8CC-39EEECDFE61D}"/>
              </a:ext>
            </a:extLst>
          </p:cNvPr>
          <p:cNvSpPr txBox="1"/>
          <p:nvPr userDrawn="1"/>
        </p:nvSpPr>
        <p:spPr>
          <a:xfrm>
            <a:off x="1108644" y="3794396"/>
            <a:ext cx="4886463"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0" i="0" u="none" strike="noStrike" cap="none" dirty="0">
                <a:solidFill>
                  <a:schemeClr val="lt1"/>
                </a:solidFill>
                <a:latin typeface="Times New Roman"/>
                <a:ea typeface="Times New Roman"/>
                <a:cs typeface="Times New Roman"/>
                <a:sym typeface="Times New Roman"/>
              </a:rPr>
              <a:t>Dr. Shahira Ahmed</a:t>
            </a:r>
            <a:endParaRPr dirty="0"/>
          </a:p>
        </p:txBody>
      </p:sp>
      <p:sp>
        <p:nvSpPr>
          <p:cNvPr id="20" name="Google Shape;106;p1">
            <a:extLst>
              <a:ext uri="{FF2B5EF4-FFF2-40B4-BE49-F238E27FC236}">
                <a16:creationId xmlns:a16="http://schemas.microsoft.com/office/drawing/2014/main" id="{198BCF14-8056-9E85-67BB-7FBB587B6C84}"/>
              </a:ext>
            </a:extLst>
          </p:cNvPr>
          <p:cNvSpPr txBox="1"/>
          <p:nvPr userDrawn="1"/>
        </p:nvSpPr>
        <p:spPr>
          <a:xfrm>
            <a:off x="1108644" y="2424037"/>
            <a:ext cx="4326249" cy="144650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4400" b="1" dirty="0">
                <a:solidFill>
                  <a:srgbClr val="00B0F0"/>
                </a:solidFill>
                <a:latin typeface="Times New Roman"/>
                <a:cs typeface="Times New Roman"/>
                <a:sym typeface="Times New Roman"/>
              </a:rPr>
              <a:t>Discrete Mathematics</a:t>
            </a:r>
            <a:endParaRPr lang="en-US" dirty="0"/>
          </a:p>
        </p:txBody>
      </p:sp>
      <p:sp>
        <p:nvSpPr>
          <p:cNvPr id="21" name="Google Shape;107;p1">
            <a:extLst>
              <a:ext uri="{FF2B5EF4-FFF2-40B4-BE49-F238E27FC236}">
                <a16:creationId xmlns:a16="http://schemas.microsoft.com/office/drawing/2014/main" id="{1AA10412-0824-8883-A649-583B12755469}"/>
              </a:ext>
            </a:extLst>
          </p:cNvPr>
          <p:cNvSpPr/>
          <p:nvPr userDrawn="1"/>
        </p:nvSpPr>
        <p:spPr>
          <a:xfrm>
            <a:off x="-540265" y="5843657"/>
            <a:ext cx="3516608" cy="529167"/>
          </a:xfrm>
          <a:prstGeom prst="roundRect">
            <a:avLst>
              <a:gd name="adj" fmla="val 16667"/>
            </a:avLst>
          </a:prstGeom>
          <a:solidFill>
            <a:schemeClr val="lt1"/>
          </a:solidFill>
          <a:ln w="12700" cap="flat" cmpd="sng">
            <a:solidFill>
              <a:srgbClr val="00B0F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dirty="0"/>
              <a:t>Lecture 3</a:t>
            </a:r>
            <a:endParaRPr dirty="0"/>
          </a:p>
        </p:txBody>
      </p:sp>
      <p:sp>
        <p:nvSpPr>
          <p:cNvPr id="22" name="Google Shape;109;p1">
            <a:extLst>
              <a:ext uri="{FF2B5EF4-FFF2-40B4-BE49-F238E27FC236}">
                <a16:creationId xmlns:a16="http://schemas.microsoft.com/office/drawing/2014/main" id="{A8ACB218-6CA7-61CE-7EEC-83FBB5FB86BD}"/>
              </a:ext>
            </a:extLst>
          </p:cNvPr>
          <p:cNvSpPr txBox="1"/>
          <p:nvPr userDrawn="1"/>
        </p:nvSpPr>
        <p:spPr>
          <a:xfrm>
            <a:off x="329269" y="5104240"/>
            <a:ext cx="2820003" cy="70784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dirty="0">
                <a:solidFill>
                  <a:schemeClr val="lt1"/>
                </a:solidFill>
                <a:latin typeface="Times New Roman"/>
                <a:cs typeface="Times New Roman"/>
                <a:sym typeface="Times New Roman"/>
              </a:rPr>
              <a:t>IT241</a:t>
            </a:r>
            <a:endParaRPr dirty="0"/>
          </a:p>
          <a:p>
            <a:pPr marL="0" marR="0" lvl="0" indent="0" algn="l" rtl="0">
              <a:spcBef>
                <a:spcPts val="0"/>
              </a:spcBef>
              <a:spcAft>
                <a:spcPts val="0"/>
              </a:spcAft>
              <a:buNone/>
            </a:pPr>
            <a:r>
              <a:rPr lang="en-US" sz="2000" dirty="0">
                <a:solidFill>
                  <a:schemeClr val="lt1"/>
                </a:solidFill>
                <a:latin typeface="Times New Roman"/>
                <a:cs typeface="Times New Roman"/>
                <a:sym typeface="Times New Roman"/>
              </a:rPr>
              <a:t>Sets</a:t>
            </a:r>
            <a:endParaRPr dirty="0"/>
          </a:p>
        </p:txBody>
      </p:sp>
      <p:sp>
        <p:nvSpPr>
          <p:cNvPr id="23" name="Google Shape;104;p1">
            <a:extLst>
              <a:ext uri="{FF2B5EF4-FFF2-40B4-BE49-F238E27FC236}">
                <a16:creationId xmlns:a16="http://schemas.microsoft.com/office/drawing/2014/main" id="{52891730-1D5A-6AF4-EBA5-6F3CC2473D4E}"/>
              </a:ext>
            </a:extLst>
          </p:cNvPr>
          <p:cNvSpPr/>
          <p:nvPr userDrawn="1"/>
        </p:nvSpPr>
        <p:spPr>
          <a:xfrm>
            <a:off x="6054429" y="-720725"/>
            <a:ext cx="7782357" cy="7578725"/>
          </a:xfrm>
          <a:prstGeom prst="ellipse">
            <a:avLst/>
          </a:prstGeom>
          <a:solidFill>
            <a:srgbClr val="00B0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24" name="Google Shape;108;p1">
            <a:extLst>
              <a:ext uri="{FF2B5EF4-FFF2-40B4-BE49-F238E27FC236}">
                <a16:creationId xmlns:a16="http://schemas.microsoft.com/office/drawing/2014/main" id="{87FCC989-A619-BDED-F2E3-4163D4823484}"/>
              </a:ext>
            </a:extLst>
          </p:cNvPr>
          <p:cNvPicPr preferRelativeResize="0"/>
          <p:nvPr userDrawn="1"/>
        </p:nvPicPr>
        <p:blipFill rotWithShape="1">
          <a:blip r:embed="rId3">
            <a:alphaModFix/>
          </a:blip>
          <a:srcRect/>
          <a:stretch/>
        </p:blipFill>
        <p:spPr>
          <a:xfrm>
            <a:off x="328545" y="198943"/>
            <a:ext cx="2876694" cy="1357799"/>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23_Title Slide" userDrawn="1">
  <p:cSld name="23_Title Slide">
    <p:spTree>
      <p:nvGrpSpPr>
        <p:cNvPr id="1" name="Shape 17"/>
        <p:cNvGrpSpPr/>
        <p:nvPr/>
      </p:nvGrpSpPr>
      <p:grpSpPr>
        <a:xfrm>
          <a:off x="0" y="0"/>
          <a:ext cx="0" cy="0"/>
          <a:chOff x="0" y="0"/>
          <a:chExt cx="0" cy="0"/>
        </a:xfrm>
      </p:grpSpPr>
      <p:sp>
        <p:nvSpPr>
          <p:cNvPr id="2" name="Google Shape;116;p2">
            <a:extLst>
              <a:ext uri="{FF2B5EF4-FFF2-40B4-BE49-F238E27FC236}">
                <a16:creationId xmlns:a16="http://schemas.microsoft.com/office/drawing/2014/main" id="{F400C1C9-9B73-EC4D-032E-341FBE5973FD}"/>
              </a:ext>
            </a:extLst>
          </p:cNvPr>
          <p:cNvSpPr/>
          <p:nvPr userDrawn="1"/>
        </p:nvSpPr>
        <p:spPr>
          <a:xfrm rot="10800000" flipH="1">
            <a:off x="-1" y="-88034"/>
            <a:ext cx="12191999" cy="5816453"/>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a:solidFill>
                <a:schemeClr val="lt1"/>
              </a:solidFill>
              <a:latin typeface="Calibri"/>
              <a:ea typeface="Calibri"/>
              <a:cs typeface="Calibri"/>
              <a:sym typeface="Calibri"/>
            </a:endParaRPr>
          </a:p>
        </p:txBody>
      </p:sp>
      <p:sp>
        <p:nvSpPr>
          <p:cNvPr id="3" name="Google Shape;118;p2">
            <a:extLst>
              <a:ext uri="{FF2B5EF4-FFF2-40B4-BE49-F238E27FC236}">
                <a16:creationId xmlns:a16="http://schemas.microsoft.com/office/drawing/2014/main" id="{922B60B1-84AE-60B8-7A06-98798F6970B9}"/>
              </a:ext>
            </a:extLst>
          </p:cNvPr>
          <p:cNvSpPr txBox="1"/>
          <p:nvPr userDrawn="1"/>
        </p:nvSpPr>
        <p:spPr>
          <a:xfrm>
            <a:off x="6338105" y="2120354"/>
            <a:ext cx="5542720" cy="2123618"/>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dirty="0">
                <a:solidFill>
                  <a:srgbClr val="00B0F0"/>
                </a:solidFill>
                <a:latin typeface="Times New Roman"/>
                <a:cs typeface="Times New Roman"/>
                <a:sym typeface="Times New Roman"/>
              </a:rPr>
              <a:t>Deep Learning &amp; Neural Networks</a:t>
            </a:r>
          </a:p>
          <a:p>
            <a:pPr marL="0" marR="0" lvl="0" indent="0" algn="ctr" rtl="0">
              <a:spcBef>
                <a:spcPts val="0"/>
              </a:spcBef>
              <a:spcAft>
                <a:spcPts val="0"/>
              </a:spcAft>
              <a:buNone/>
            </a:pPr>
            <a:r>
              <a:rPr lang="en-US" sz="4400" b="1" dirty="0">
                <a:solidFill>
                  <a:srgbClr val="00B0F0"/>
                </a:solidFill>
                <a:latin typeface="Times New Roman"/>
                <a:cs typeface="Times New Roman"/>
                <a:sym typeface="Times New Roman"/>
              </a:rPr>
              <a:t>DS710</a:t>
            </a:r>
            <a:endParaRPr lang="en-US" dirty="0"/>
          </a:p>
        </p:txBody>
      </p:sp>
      <p:sp>
        <p:nvSpPr>
          <p:cNvPr id="6" name="Google Shape;121;p2">
            <a:extLst>
              <a:ext uri="{FF2B5EF4-FFF2-40B4-BE49-F238E27FC236}">
                <a16:creationId xmlns:a16="http://schemas.microsoft.com/office/drawing/2014/main" id="{247D4DF8-734F-B095-E576-F46C8BEA76A9}"/>
              </a:ext>
            </a:extLst>
          </p:cNvPr>
          <p:cNvSpPr txBox="1"/>
          <p:nvPr userDrawn="1"/>
        </p:nvSpPr>
        <p:spPr>
          <a:xfrm>
            <a:off x="459185" y="6187539"/>
            <a:ext cx="4886463"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rgbClr val="00B0F0"/>
                </a:solidFill>
                <a:latin typeface="Times New Roman"/>
                <a:ea typeface="Times New Roman"/>
                <a:cs typeface="Times New Roman"/>
                <a:sym typeface="Times New Roman"/>
              </a:rPr>
              <a:t>Dr. Shahira Ahmed</a:t>
            </a:r>
            <a:endParaRPr dirty="0"/>
          </a:p>
        </p:txBody>
      </p:sp>
      <p:pic>
        <p:nvPicPr>
          <p:cNvPr id="7" name="Google Shape;123;p2">
            <a:extLst>
              <a:ext uri="{FF2B5EF4-FFF2-40B4-BE49-F238E27FC236}">
                <a16:creationId xmlns:a16="http://schemas.microsoft.com/office/drawing/2014/main" id="{071BEA49-58F6-D7F4-0093-3C46A991F58A}"/>
              </a:ext>
            </a:extLst>
          </p:cNvPr>
          <p:cNvPicPr preferRelativeResize="0"/>
          <p:nvPr userDrawn="1"/>
        </p:nvPicPr>
        <p:blipFill rotWithShape="1">
          <a:blip r:embed="rId2">
            <a:alphaModFix/>
          </a:blip>
          <a:srcRect/>
          <a:stretch/>
        </p:blipFill>
        <p:spPr>
          <a:xfrm>
            <a:off x="313679" y="372325"/>
            <a:ext cx="2457656" cy="670874"/>
          </a:xfrm>
          <a:prstGeom prst="rect">
            <a:avLst/>
          </a:prstGeom>
          <a:noFill/>
          <a:ln>
            <a:noFill/>
          </a:ln>
        </p:spPr>
      </p:pic>
      <p:pic>
        <p:nvPicPr>
          <p:cNvPr id="8" name="Google Shape;124;p2">
            <a:extLst>
              <a:ext uri="{FF2B5EF4-FFF2-40B4-BE49-F238E27FC236}">
                <a16:creationId xmlns:a16="http://schemas.microsoft.com/office/drawing/2014/main" id="{54C53AC9-751C-4F4B-E3B7-D674DBBA66BD}"/>
              </a:ext>
            </a:extLst>
          </p:cNvPr>
          <p:cNvPicPr preferRelativeResize="0"/>
          <p:nvPr userDrawn="1"/>
        </p:nvPicPr>
        <p:blipFill rotWithShape="1">
          <a:blip r:embed="rId3">
            <a:alphaModFix/>
          </a:blip>
          <a:srcRect/>
          <a:stretch/>
        </p:blipFill>
        <p:spPr>
          <a:xfrm>
            <a:off x="9264625" y="248508"/>
            <a:ext cx="2470340" cy="1166001"/>
          </a:xfrm>
          <a:prstGeom prst="rect">
            <a:avLst/>
          </a:prstGeom>
          <a:noFill/>
          <a:ln>
            <a:noFill/>
          </a:ln>
        </p:spPr>
      </p:pic>
      <p:sp>
        <p:nvSpPr>
          <p:cNvPr id="10" name="TextBox 9">
            <a:extLst>
              <a:ext uri="{FF2B5EF4-FFF2-40B4-BE49-F238E27FC236}">
                <a16:creationId xmlns:a16="http://schemas.microsoft.com/office/drawing/2014/main" id="{A85928BD-A09E-B54E-07FA-A75C29E14ACE}"/>
              </a:ext>
            </a:extLst>
          </p:cNvPr>
          <p:cNvSpPr txBox="1"/>
          <p:nvPr userDrawn="1"/>
        </p:nvSpPr>
        <p:spPr>
          <a:xfrm>
            <a:off x="6357895" y="4300351"/>
            <a:ext cx="5377070" cy="101566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2000" b="1" dirty="0">
                <a:latin typeface="Times New Roman" panose="02020603050405020304" pitchFamily="18" charset="0"/>
                <a:cs typeface="Times New Roman" panose="02020603050405020304" pitchFamily="18" charset="0"/>
              </a:rPr>
              <a:t>Lecture 4</a:t>
            </a: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2000" b="1" dirty="0">
                <a:latin typeface="Times New Roman" panose="02020603050405020304" pitchFamily="18" charset="0"/>
                <a:cs typeface="Times New Roman" panose="02020603050405020304" pitchFamily="18" charset="0"/>
              </a:rPr>
              <a:t>Training the Network-Part(2)</a:t>
            </a:r>
          </a:p>
          <a:p>
            <a:pPr algn="ctr"/>
            <a:r>
              <a:rPr lang="en-US" sz="2000" b="1" dirty="0">
                <a:latin typeface="Times New Roman" panose="02020603050405020304" pitchFamily="18" charset="0"/>
                <a:cs typeface="Times New Roman" panose="02020603050405020304" pitchFamily="18" charset="0"/>
              </a:rPr>
              <a:t> </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23_Title Slide" preserve="1" userDrawn="1">
  <p:cSld name="24_Title Slide">
    <p:spTree>
      <p:nvGrpSpPr>
        <p:cNvPr id="1" name="Shape 17"/>
        <p:cNvGrpSpPr/>
        <p:nvPr/>
      </p:nvGrpSpPr>
      <p:grpSpPr>
        <a:xfrm>
          <a:off x="0" y="0"/>
          <a:ext cx="0" cy="0"/>
          <a:chOff x="0" y="0"/>
          <a:chExt cx="0" cy="0"/>
        </a:xfrm>
      </p:grpSpPr>
      <p:sp>
        <p:nvSpPr>
          <p:cNvPr id="2" name="Google Shape;116;p2">
            <a:extLst>
              <a:ext uri="{FF2B5EF4-FFF2-40B4-BE49-F238E27FC236}">
                <a16:creationId xmlns:a16="http://schemas.microsoft.com/office/drawing/2014/main" id="{F400C1C9-9B73-EC4D-032E-341FBE5973FD}"/>
              </a:ext>
            </a:extLst>
          </p:cNvPr>
          <p:cNvSpPr/>
          <p:nvPr userDrawn="1"/>
        </p:nvSpPr>
        <p:spPr>
          <a:xfrm rot="10800000" flipH="1">
            <a:off x="-1" y="-88034"/>
            <a:ext cx="12191999" cy="5816453"/>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a:solidFill>
                <a:schemeClr val="lt1"/>
              </a:solidFill>
              <a:latin typeface="Calibri"/>
              <a:ea typeface="Calibri"/>
              <a:cs typeface="Calibri"/>
              <a:sym typeface="Calibri"/>
            </a:endParaRPr>
          </a:p>
        </p:txBody>
      </p:sp>
      <p:sp>
        <p:nvSpPr>
          <p:cNvPr id="6" name="Google Shape;121;p2">
            <a:extLst>
              <a:ext uri="{FF2B5EF4-FFF2-40B4-BE49-F238E27FC236}">
                <a16:creationId xmlns:a16="http://schemas.microsoft.com/office/drawing/2014/main" id="{247D4DF8-734F-B095-E576-F46C8BEA76A9}"/>
              </a:ext>
            </a:extLst>
          </p:cNvPr>
          <p:cNvSpPr txBox="1"/>
          <p:nvPr userDrawn="1"/>
        </p:nvSpPr>
        <p:spPr>
          <a:xfrm>
            <a:off x="459185" y="6187539"/>
            <a:ext cx="4886463"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rgbClr val="00B0F0"/>
                </a:solidFill>
                <a:latin typeface="Times New Roman"/>
                <a:ea typeface="Times New Roman"/>
                <a:cs typeface="Times New Roman"/>
                <a:sym typeface="Times New Roman"/>
              </a:rPr>
              <a:t>Dr. Shahira Ahmed</a:t>
            </a:r>
            <a:endParaRPr dirty="0"/>
          </a:p>
        </p:txBody>
      </p:sp>
      <p:pic>
        <p:nvPicPr>
          <p:cNvPr id="7" name="Google Shape;123;p2">
            <a:extLst>
              <a:ext uri="{FF2B5EF4-FFF2-40B4-BE49-F238E27FC236}">
                <a16:creationId xmlns:a16="http://schemas.microsoft.com/office/drawing/2014/main" id="{071BEA49-58F6-D7F4-0093-3C46A991F58A}"/>
              </a:ext>
            </a:extLst>
          </p:cNvPr>
          <p:cNvPicPr preferRelativeResize="0"/>
          <p:nvPr userDrawn="1"/>
        </p:nvPicPr>
        <p:blipFill rotWithShape="1">
          <a:blip r:embed="rId2">
            <a:alphaModFix/>
          </a:blip>
          <a:srcRect/>
          <a:stretch/>
        </p:blipFill>
        <p:spPr>
          <a:xfrm>
            <a:off x="313679" y="372325"/>
            <a:ext cx="2457656" cy="670874"/>
          </a:xfrm>
          <a:prstGeom prst="rect">
            <a:avLst/>
          </a:prstGeom>
          <a:noFill/>
          <a:ln>
            <a:noFill/>
          </a:ln>
        </p:spPr>
      </p:pic>
      <p:pic>
        <p:nvPicPr>
          <p:cNvPr id="8" name="Google Shape;124;p2">
            <a:extLst>
              <a:ext uri="{FF2B5EF4-FFF2-40B4-BE49-F238E27FC236}">
                <a16:creationId xmlns:a16="http://schemas.microsoft.com/office/drawing/2014/main" id="{54C53AC9-751C-4F4B-E3B7-D674DBBA66BD}"/>
              </a:ext>
            </a:extLst>
          </p:cNvPr>
          <p:cNvPicPr preferRelativeResize="0"/>
          <p:nvPr userDrawn="1"/>
        </p:nvPicPr>
        <p:blipFill rotWithShape="1">
          <a:blip r:embed="rId3">
            <a:alphaModFix/>
          </a:blip>
          <a:srcRect/>
          <a:stretch/>
        </p:blipFill>
        <p:spPr>
          <a:xfrm>
            <a:off x="9264625" y="248508"/>
            <a:ext cx="2470340" cy="1166001"/>
          </a:xfrm>
          <a:prstGeom prst="rect">
            <a:avLst/>
          </a:prstGeom>
          <a:noFill/>
          <a:ln>
            <a:noFill/>
          </a:ln>
        </p:spPr>
      </p:pic>
      <p:sp>
        <p:nvSpPr>
          <p:cNvPr id="9" name="Google Shape;125;p2">
            <a:extLst>
              <a:ext uri="{FF2B5EF4-FFF2-40B4-BE49-F238E27FC236}">
                <a16:creationId xmlns:a16="http://schemas.microsoft.com/office/drawing/2014/main" id="{04121993-1518-4CD4-6E8E-F8E823990FD2}"/>
              </a:ext>
            </a:extLst>
          </p:cNvPr>
          <p:cNvSpPr txBox="1"/>
          <p:nvPr userDrawn="1"/>
        </p:nvSpPr>
        <p:spPr>
          <a:xfrm>
            <a:off x="9264625" y="6292631"/>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chemeClr val="lt1"/>
                </a:solidFill>
                <a:latin typeface="Calibri"/>
                <a:ea typeface="Calibri"/>
                <a:cs typeface="Calibri"/>
                <a:sym typeface="Calibri"/>
              </a:rPr>
              <a:t>www.midocean.ae</a:t>
            </a:r>
            <a:endParaRPr/>
          </a:p>
        </p:txBody>
      </p:sp>
      <p:sp>
        <p:nvSpPr>
          <p:cNvPr id="10" name="Google Shape;42;p20">
            <a:extLst>
              <a:ext uri="{FF2B5EF4-FFF2-40B4-BE49-F238E27FC236}">
                <a16:creationId xmlns:a16="http://schemas.microsoft.com/office/drawing/2014/main" id="{E68EF1AB-E68D-C974-107C-2F081C9E5A67}"/>
              </a:ext>
            </a:extLst>
          </p:cNvPr>
          <p:cNvSpPr txBox="1">
            <a:spLocks noGrp="1"/>
          </p:cNvSpPr>
          <p:nvPr>
            <p:ph type="title"/>
          </p:nvPr>
        </p:nvSpPr>
        <p:spPr>
          <a:xfrm>
            <a:off x="623128" y="2002632"/>
            <a:ext cx="10515600" cy="2852737"/>
          </a:xfrm>
          <a:prstGeom prst="rect">
            <a:avLst/>
          </a:prstGeom>
          <a:noFill/>
          <a:ln>
            <a:noFill/>
          </a:ln>
        </p:spPr>
        <p:txBody>
          <a:bodyPr spcFirstLastPara="1" wrap="square" lIns="91425" tIns="45700" rIns="91425" bIns="45700" anchor="ctr"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Tree>
    <p:extLst>
      <p:ext uri="{BB962C8B-B14F-4D97-AF65-F5344CB8AC3E}">
        <p14:creationId xmlns:p14="http://schemas.microsoft.com/office/powerpoint/2010/main" val="5389341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1"/>
        <p:cNvGrpSpPr/>
        <p:nvPr/>
      </p:nvGrpSpPr>
      <p:grpSpPr>
        <a:xfrm>
          <a:off x="0" y="0"/>
          <a:ext cx="0" cy="0"/>
          <a:chOff x="0" y="0"/>
          <a:chExt cx="0" cy="0"/>
        </a:xfrm>
      </p:grpSpPr>
      <p:sp>
        <p:nvSpPr>
          <p:cNvPr id="42" name="Google Shape;42;p20"/>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43" name="Google Shape;43;p20"/>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4" name="Google Shape;44;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5" name="Google Shape;45;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6" name="Google Shape;46;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7"/>
        <p:cNvGrpSpPr/>
        <p:nvPr/>
      </p:nvGrpSpPr>
      <p:grpSpPr>
        <a:xfrm>
          <a:off x="0" y="0"/>
          <a:ext cx="0" cy="0"/>
          <a:chOff x="0" y="0"/>
          <a:chExt cx="0" cy="0"/>
        </a:xfrm>
      </p:grpSpPr>
      <p:sp>
        <p:nvSpPr>
          <p:cNvPr id="48" name="Google Shape;48;p2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21"/>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21"/>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 name="Google Shape;51;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4"/>
        <p:cNvGrpSpPr/>
        <p:nvPr/>
      </p:nvGrpSpPr>
      <p:grpSpPr>
        <a:xfrm>
          <a:off x="0" y="0"/>
          <a:ext cx="0" cy="0"/>
          <a:chOff x="0" y="0"/>
          <a:chExt cx="0" cy="0"/>
        </a:xfrm>
      </p:grpSpPr>
      <p:sp>
        <p:nvSpPr>
          <p:cNvPr id="55" name="Google Shape;55;p22"/>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22"/>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7" name="Google Shape;57;p22"/>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8" name="Google Shape;58;p22"/>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9" name="Google Shape;59;p22"/>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0" name="Google Shape;60;p2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2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2" name="Google Shape;62;p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63"/>
        <p:cNvGrpSpPr/>
        <p:nvPr/>
      </p:nvGrpSpPr>
      <p:grpSpPr>
        <a:xfrm>
          <a:off x="0" y="0"/>
          <a:ext cx="0" cy="0"/>
          <a:chOff x="0" y="0"/>
          <a:chExt cx="0" cy="0"/>
        </a:xfrm>
      </p:grpSpPr>
      <p:sp>
        <p:nvSpPr>
          <p:cNvPr id="64" name="Google Shape;64;p2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5" name="Google Shape;65;p2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2"/>
        <p:cNvGrpSpPr/>
        <p:nvPr/>
      </p:nvGrpSpPr>
      <p:grpSpPr>
        <a:xfrm>
          <a:off x="0" y="0"/>
          <a:ext cx="0" cy="0"/>
          <a:chOff x="0" y="0"/>
          <a:chExt cx="0" cy="0"/>
        </a:xfrm>
      </p:grpSpPr>
      <p:sp>
        <p:nvSpPr>
          <p:cNvPr id="73" name="Google Shape;73;p2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25"/>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5" name="Google Shape;75;p25"/>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6" name="Google Shape;76;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9"/>
        <p:cNvGrpSpPr/>
        <p:nvPr/>
      </p:nvGrpSpPr>
      <p:grpSpPr>
        <a:xfrm>
          <a:off x="0" y="0"/>
          <a:ext cx="0" cy="0"/>
          <a:chOff x="0" y="0"/>
          <a:chExt cx="0" cy="0"/>
        </a:xfrm>
      </p:grpSpPr>
      <p:sp>
        <p:nvSpPr>
          <p:cNvPr id="80" name="Google Shape;80;p26"/>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26"/>
          <p:cNvSpPr>
            <a:spLocks noGrp="1"/>
          </p:cNvSpPr>
          <p:nvPr>
            <p:ph type="pic" idx="2"/>
          </p:nvPr>
        </p:nvSpPr>
        <p:spPr>
          <a:xfrm>
            <a:off x="5183188" y="987425"/>
            <a:ext cx="6172200" cy="4873625"/>
          </a:xfrm>
          <a:prstGeom prst="rect">
            <a:avLst/>
          </a:prstGeom>
          <a:noFill/>
          <a:ln>
            <a:noFill/>
          </a:ln>
        </p:spPr>
      </p:sp>
      <p:sp>
        <p:nvSpPr>
          <p:cNvPr id="82" name="Google Shape;82;p26"/>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83" name="Google Shape;83;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6"/>
        <p:cNvGrpSpPr/>
        <p:nvPr/>
      </p:nvGrpSpPr>
      <p:grpSpPr>
        <a:xfrm>
          <a:off x="0" y="0"/>
          <a:ext cx="0" cy="0"/>
          <a:chOff x="0" y="0"/>
          <a:chExt cx="0" cy="0"/>
        </a:xfrm>
      </p:grpSpPr>
      <p:sp>
        <p:nvSpPr>
          <p:cNvPr id="87" name="Google Shape;87;p2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27"/>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sp>
        <p:nvSpPr>
          <p:cNvPr id="89" name="Google Shape;89;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92"/>
        <p:cNvGrpSpPr/>
        <p:nvPr/>
      </p:nvGrpSpPr>
      <p:grpSpPr>
        <a:xfrm>
          <a:off x="0" y="0"/>
          <a:ext cx="0" cy="0"/>
          <a:chOff x="0" y="0"/>
          <a:chExt cx="0" cy="0"/>
        </a:xfrm>
      </p:grpSpPr>
      <p:sp>
        <p:nvSpPr>
          <p:cNvPr id="93" name="Google Shape;93;p28"/>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4" name="Google Shape;94;p28"/>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2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6" name="Google Shape;96;p2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2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29_Title Slide" userDrawn="1">
  <p:cSld name="29_Title Slide">
    <p:spTree>
      <p:nvGrpSpPr>
        <p:cNvPr id="1" name="Shape 19"/>
        <p:cNvGrpSpPr/>
        <p:nvPr/>
      </p:nvGrpSpPr>
      <p:grpSpPr>
        <a:xfrm>
          <a:off x="0" y="0"/>
          <a:ext cx="0" cy="0"/>
          <a:chOff x="0" y="0"/>
          <a:chExt cx="0" cy="0"/>
        </a:xfrm>
      </p:grpSpPr>
      <p:sp>
        <p:nvSpPr>
          <p:cNvPr id="2" name="Google Shape;161;p5">
            <a:extLst>
              <a:ext uri="{FF2B5EF4-FFF2-40B4-BE49-F238E27FC236}">
                <a16:creationId xmlns:a16="http://schemas.microsoft.com/office/drawing/2014/main" id="{A1F3E9D5-4715-1D92-FFB5-2A77D0B78234}"/>
              </a:ext>
            </a:extLst>
          </p:cNvPr>
          <p:cNvSpPr/>
          <p:nvPr userDrawn="1"/>
        </p:nvSpPr>
        <p:spPr>
          <a:xfrm>
            <a:off x="234043" y="938580"/>
            <a:ext cx="11723914" cy="546043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8" name="Slide Number Placeholder 5">
            <a:extLst>
              <a:ext uri="{FF2B5EF4-FFF2-40B4-BE49-F238E27FC236}">
                <a16:creationId xmlns:a16="http://schemas.microsoft.com/office/drawing/2014/main" id="{B892816D-CF31-D6A0-BE9B-9DE0C28B18EE}"/>
              </a:ext>
            </a:extLst>
          </p:cNvPr>
          <p:cNvSpPr>
            <a:spLocks noGrp="1"/>
          </p:cNvSpPr>
          <p:nvPr>
            <p:ph type="sldNum" sz="quarter" idx="12"/>
          </p:nvPr>
        </p:nvSpPr>
        <p:spPr>
          <a:xfrm>
            <a:off x="9362661" y="6481442"/>
            <a:ext cx="2667000" cy="294289"/>
          </a:xfrm>
          <a:prstGeom prst="rect">
            <a:avLst/>
          </a:prstGeom>
        </p:spPr>
        <p:txBody>
          <a:bodyPr/>
          <a:lstStyle>
            <a:lvl1pPr algn="r">
              <a:defRPr sz="1200">
                <a:solidFill>
                  <a:schemeClr val="bg1"/>
                </a:solidFill>
              </a:defRPr>
            </a:lvl1pPr>
          </a:lstStyle>
          <a:p>
            <a:fld id="{6BDBACC2-E59C-4C76-9B43-ACFA72B85B74}" type="slidenum">
              <a:rPr lang="en-US" smtClean="0"/>
              <a:pPr/>
              <a:t>‹#›</a:t>
            </a:fld>
            <a:endParaRPr lang="en-US"/>
          </a:p>
        </p:txBody>
      </p:sp>
      <p:pic>
        <p:nvPicPr>
          <p:cNvPr id="9" name="Google Shape;167;p5">
            <a:extLst>
              <a:ext uri="{FF2B5EF4-FFF2-40B4-BE49-F238E27FC236}">
                <a16:creationId xmlns:a16="http://schemas.microsoft.com/office/drawing/2014/main" id="{218F4322-3658-003F-80CA-9FA18C454283}"/>
              </a:ext>
            </a:extLst>
          </p:cNvPr>
          <p:cNvPicPr preferRelativeResize="0"/>
          <p:nvPr userDrawn="1"/>
        </p:nvPicPr>
        <p:blipFill rotWithShape="1">
          <a:blip r:embed="rId2">
            <a:alphaModFix/>
          </a:blip>
          <a:srcRect/>
          <a:stretch/>
        </p:blipFill>
        <p:spPr>
          <a:xfrm>
            <a:off x="9808263" y="-126405"/>
            <a:ext cx="2383737" cy="1022622"/>
          </a:xfrm>
          <a:prstGeom prst="rect">
            <a:avLst/>
          </a:prstGeom>
          <a:noFill/>
          <a:ln>
            <a:noFill/>
          </a:ln>
        </p:spPr>
      </p:pic>
      <p:sp>
        <p:nvSpPr>
          <p:cNvPr id="7" name="Google Shape;10;p10">
            <a:extLst>
              <a:ext uri="{FF2B5EF4-FFF2-40B4-BE49-F238E27FC236}">
                <a16:creationId xmlns:a16="http://schemas.microsoft.com/office/drawing/2014/main" id="{618E2B20-27FA-AF59-2CF1-0BF4BAB4E829}"/>
              </a:ext>
            </a:extLst>
          </p:cNvPr>
          <p:cNvSpPr txBox="1">
            <a:spLocks noGrp="1"/>
          </p:cNvSpPr>
          <p:nvPr>
            <p:ph type="title"/>
          </p:nvPr>
        </p:nvSpPr>
        <p:spPr>
          <a:xfrm>
            <a:off x="234044" y="82269"/>
            <a:ext cx="9456608" cy="731520"/>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3200" b="0" i="0" u="none" strike="noStrike" cap="none">
                <a:solidFill>
                  <a:schemeClr val="bg1"/>
                </a:solidFill>
                <a:latin typeface="Times New Roman" panose="02020603050405020304" pitchFamily="18" charset="0"/>
                <a:ea typeface="Calibri"/>
                <a:cs typeface="Times New Roman" panose="02020603050405020304" pitchFamily="18" charset="0"/>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dirty="0"/>
          </a:p>
        </p:txBody>
      </p:sp>
      <p:sp>
        <p:nvSpPr>
          <p:cNvPr id="4" name="Google Shape;11;p10">
            <a:extLst>
              <a:ext uri="{FF2B5EF4-FFF2-40B4-BE49-F238E27FC236}">
                <a16:creationId xmlns:a16="http://schemas.microsoft.com/office/drawing/2014/main" id="{283E618B-3D74-A212-BEA0-89B68258A133}"/>
              </a:ext>
            </a:extLst>
          </p:cNvPr>
          <p:cNvSpPr txBox="1">
            <a:spLocks noGrp="1"/>
          </p:cNvSpPr>
          <p:nvPr>
            <p:ph idx="1"/>
          </p:nvPr>
        </p:nvSpPr>
        <p:spPr>
          <a:xfrm>
            <a:off x="479148" y="1124622"/>
            <a:ext cx="11233704" cy="5097273"/>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dirty="0"/>
          </a:p>
        </p:txBody>
      </p:sp>
    </p:spTree>
    <p:extLst>
      <p:ext uri="{BB962C8B-B14F-4D97-AF65-F5344CB8AC3E}">
        <p14:creationId xmlns:p14="http://schemas.microsoft.com/office/powerpoint/2010/main" val="86649075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C637A8-D47B-48CC-B28D-54B9C98A724E}"/>
              </a:ext>
            </a:extLst>
          </p:cNvPr>
          <p:cNvSpPr>
            <a:spLocks noGrp="1"/>
          </p:cNvSpPr>
          <p:nvPr>
            <p:ph type="ctrTitle"/>
          </p:nvPr>
        </p:nvSpPr>
        <p:spPr>
          <a:xfrm>
            <a:off x="1524000" y="1122363"/>
            <a:ext cx="9144000" cy="2387600"/>
          </a:xfrm>
        </p:spPr>
        <p:txBody>
          <a:bodyPr anchor="b"/>
          <a:lstStyle>
            <a:lvl1pPr algn="ctr">
              <a:defRPr sz="6000"/>
            </a:lvl1pPr>
          </a:lstStyle>
          <a:p>
            <a:r>
              <a:rPr lang="en-US" dirty="0"/>
              <a:t>Click to edit Master title style</a:t>
            </a:r>
          </a:p>
        </p:txBody>
      </p:sp>
      <p:sp>
        <p:nvSpPr>
          <p:cNvPr id="3" name="Subtitle 2">
            <a:extLst>
              <a:ext uri="{FF2B5EF4-FFF2-40B4-BE49-F238E27FC236}">
                <a16:creationId xmlns:a16="http://schemas.microsoft.com/office/drawing/2014/main" id="{ED0B81B6-87E4-4DCD-AC27-433395FA3A65}"/>
              </a:ext>
            </a:extLst>
          </p:cNvPr>
          <p:cNvSpPr>
            <a:spLocks noGrp="1"/>
          </p:cNvSpPr>
          <p:nvPr>
            <p:ph type="subTitle" idx="1"/>
          </p:nvPr>
        </p:nvSpPr>
        <p:spPr>
          <a:xfrm>
            <a:off x="1524000" y="3602038"/>
            <a:ext cx="9144000" cy="1655762"/>
          </a:xfrm>
        </p:spPr>
        <p:txBody>
          <a:bodyPr>
            <a:normAutofit/>
          </a:bodyPr>
          <a:lstStyle>
            <a:lvl1pPr marL="0" indent="0" algn="ctr">
              <a:buNone/>
              <a:defRPr sz="3200" b="1"/>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EF3C87F0-AAC6-453A-9818-7A09ADFDE952}"/>
              </a:ext>
            </a:extLst>
          </p:cNvPr>
          <p:cNvSpPr>
            <a:spLocks noGrp="1"/>
          </p:cNvSpPr>
          <p:nvPr>
            <p:ph type="dt" sz="half" idx="10"/>
          </p:nvPr>
        </p:nvSpPr>
        <p:spPr>
          <a:xfrm>
            <a:off x="838200" y="6356350"/>
            <a:ext cx="2743200" cy="365125"/>
          </a:xfrm>
          <a:prstGeom prst="rect">
            <a:avLst/>
          </a:prstGeom>
        </p:spPr>
        <p:txBody>
          <a:bodyPr/>
          <a:lstStyle/>
          <a:p>
            <a:fld id="{13224F9D-E5B8-4B46-9268-79A5CE999855}" type="datetimeFigureOut">
              <a:rPr lang="en-US" smtClean="0"/>
              <a:t>10/27/2023</a:t>
            </a:fld>
            <a:endParaRPr lang="en-US"/>
          </a:p>
        </p:txBody>
      </p:sp>
      <p:sp>
        <p:nvSpPr>
          <p:cNvPr id="5" name="Footer Placeholder 4">
            <a:extLst>
              <a:ext uri="{FF2B5EF4-FFF2-40B4-BE49-F238E27FC236}">
                <a16:creationId xmlns:a16="http://schemas.microsoft.com/office/drawing/2014/main" id="{41EC9B1C-5917-4603-BBC7-23EF1C6ADB11}"/>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540DB4C3-DF29-4299-AF32-6E4D704EC030}"/>
              </a:ext>
            </a:extLst>
          </p:cNvPr>
          <p:cNvSpPr>
            <a:spLocks noGrp="1"/>
          </p:cNvSpPr>
          <p:nvPr>
            <p:ph type="sldNum" sz="quarter" idx="12"/>
          </p:nvPr>
        </p:nvSpPr>
        <p:spPr>
          <a:xfrm>
            <a:off x="8610600" y="6356350"/>
            <a:ext cx="2743200" cy="365125"/>
          </a:xfrm>
          <a:prstGeom prst="rect">
            <a:avLst/>
          </a:prstGeom>
        </p:spPr>
        <p:txBody>
          <a:bodyPr/>
          <a:lstStyle/>
          <a:p>
            <a:fld id="{02927C25-5033-4A34-9D60-CD7E0ECF87DA}" type="slidenum">
              <a:rPr lang="en-US" smtClean="0"/>
              <a:t>‹#›</a:t>
            </a:fld>
            <a:endParaRPr lang="en-US"/>
          </a:p>
        </p:txBody>
      </p:sp>
    </p:spTree>
    <p:extLst>
      <p:ext uri="{BB962C8B-B14F-4D97-AF65-F5344CB8AC3E}">
        <p14:creationId xmlns:p14="http://schemas.microsoft.com/office/powerpoint/2010/main" val="19399393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13E538-FE72-4B4E-B883-3FC116698A1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21F6A96-69D0-4F7D-AECC-B64B43B76631}"/>
              </a:ext>
            </a:extLst>
          </p:cNvPr>
          <p:cNvSpPr>
            <a:spLocks noGrp="1"/>
          </p:cNvSpPr>
          <p:nvPr>
            <p:ph idx="1"/>
          </p:nvPr>
        </p:nvSpPr>
        <p:spPr>
          <a:xfrm>
            <a:off x="258932" y="1014275"/>
            <a:ext cx="11674136" cy="5689444"/>
          </a:xfrm>
        </p:spPr>
        <p:txBody>
          <a:bodyPr/>
          <a:lstStyle>
            <a:lvl1pPr>
              <a:lnSpc>
                <a:spcPct val="125000"/>
              </a:lnSpc>
              <a:defRPr/>
            </a:lvl1pPr>
            <a:lvl2pPr>
              <a:lnSpc>
                <a:spcPct val="125000"/>
              </a:lnSpc>
              <a:defRPr/>
            </a:lvl2pPr>
            <a:lvl3pPr>
              <a:lnSpc>
                <a:spcPct val="125000"/>
              </a:lnSpc>
              <a:defRPr/>
            </a:lvl3pPr>
            <a:lvl4pPr>
              <a:lnSpc>
                <a:spcPct val="125000"/>
              </a:lnSpc>
              <a:defRPr/>
            </a:lvl4pPr>
            <a:lvl5pPr>
              <a:lnSpc>
                <a:spcPct val="125000"/>
              </a:lnSpc>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Slide Number Placeholder 5">
            <a:extLst>
              <a:ext uri="{FF2B5EF4-FFF2-40B4-BE49-F238E27FC236}">
                <a16:creationId xmlns:a16="http://schemas.microsoft.com/office/drawing/2014/main" id="{254AAF88-5F75-4154-934A-FCECEA406482}"/>
              </a:ext>
            </a:extLst>
          </p:cNvPr>
          <p:cNvSpPr>
            <a:spLocks noGrp="1"/>
          </p:cNvSpPr>
          <p:nvPr>
            <p:ph type="sldNum" sz="quarter" idx="12"/>
          </p:nvPr>
        </p:nvSpPr>
        <p:spPr>
          <a:xfrm>
            <a:off x="11837634" y="6537265"/>
            <a:ext cx="354366" cy="368419"/>
          </a:xfrm>
          <a:prstGeom prst="rect">
            <a:avLst/>
          </a:prstGeom>
        </p:spPr>
        <p:txBody>
          <a:bodyPr/>
          <a:lstStyle>
            <a:lvl1pPr>
              <a:defRPr sz="900"/>
            </a:lvl1pPr>
          </a:lstStyle>
          <a:p>
            <a:fld id="{02927C25-5033-4A34-9D60-CD7E0ECF87DA}" type="slidenum">
              <a:rPr lang="en-US" smtClean="0"/>
              <a:pPr/>
              <a:t>‹#›</a:t>
            </a:fld>
            <a:endParaRPr lang="en-US"/>
          </a:p>
        </p:txBody>
      </p:sp>
      <p:cxnSp>
        <p:nvCxnSpPr>
          <p:cNvPr id="7" name="Straight Connector 6">
            <a:extLst>
              <a:ext uri="{FF2B5EF4-FFF2-40B4-BE49-F238E27FC236}">
                <a16:creationId xmlns:a16="http://schemas.microsoft.com/office/drawing/2014/main" id="{A736B35E-1A64-4D87-A36D-01C8BF0ED6F3}"/>
              </a:ext>
            </a:extLst>
          </p:cNvPr>
          <p:cNvCxnSpPr/>
          <p:nvPr userDrawn="1"/>
        </p:nvCxnSpPr>
        <p:spPr>
          <a:xfrm>
            <a:off x="258932" y="1004750"/>
            <a:ext cx="11674136" cy="0"/>
          </a:xfrm>
          <a:prstGeom prst="line">
            <a:avLst/>
          </a:prstGeom>
          <a:ln w="19050">
            <a:solidFill>
              <a:srgbClr val="002060"/>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0449254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cSld name="1_Blank">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190995517"/>
      </p:ext>
    </p:extLst>
  </p:cSld>
  <p:clrMapOvr>
    <a:overrideClrMapping bg1="lt1" tx1="dk1" bg2="lt2" tx2="dk2" accent1="accent1" accent2="accent2" accent3="accent3" accent4="accent4" accent5="accent5" accent6="accent6" hlink="hlink" folHlink="folHlink"/>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8"/>
        <p:cNvGrpSpPr/>
        <p:nvPr/>
      </p:nvGrpSpPr>
      <p:grpSpPr>
        <a:xfrm>
          <a:off x="0" y="0"/>
          <a:ext cx="0" cy="0"/>
          <a:chOff x="0" y="0"/>
          <a:chExt cx="0" cy="0"/>
        </a:xfrm>
      </p:grpSpPr>
      <p:sp>
        <p:nvSpPr>
          <p:cNvPr id="69" name="Google Shape;69;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2" name="Google Shape;207;p9">
            <a:extLst>
              <a:ext uri="{FF2B5EF4-FFF2-40B4-BE49-F238E27FC236}">
                <a16:creationId xmlns:a16="http://schemas.microsoft.com/office/drawing/2014/main" id="{C260948F-A017-4B81-2C22-50D412FC8495}"/>
              </a:ext>
            </a:extLst>
          </p:cNvPr>
          <p:cNvPicPr preferRelativeResize="0"/>
          <p:nvPr userDrawn="1"/>
        </p:nvPicPr>
        <p:blipFill rotWithShape="1">
          <a:blip r:embed="rId2">
            <a:alphaModFix/>
          </a:blip>
          <a:srcRect/>
          <a:stretch/>
        </p:blipFill>
        <p:spPr>
          <a:xfrm>
            <a:off x="9576180" y="6168740"/>
            <a:ext cx="2279266" cy="384052"/>
          </a:xfrm>
          <a:prstGeom prst="rect">
            <a:avLst/>
          </a:prstGeom>
          <a:noFill/>
          <a:ln>
            <a:noFill/>
          </a:ln>
        </p:spPr>
      </p:pic>
      <p:pic>
        <p:nvPicPr>
          <p:cNvPr id="3" name="Google Shape;208;p9">
            <a:extLst>
              <a:ext uri="{FF2B5EF4-FFF2-40B4-BE49-F238E27FC236}">
                <a16:creationId xmlns:a16="http://schemas.microsoft.com/office/drawing/2014/main" id="{E5884150-2E05-1A2C-BAB7-E0E9F5C99278}"/>
              </a:ext>
            </a:extLst>
          </p:cNvPr>
          <p:cNvPicPr preferRelativeResize="0"/>
          <p:nvPr userDrawn="1"/>
        </p:nvPicPr>
        <p:blipFill rotWithShape="1">
          <a:blip r:embed="rId3">
            <a:alphaModFix/>
          </a:blip>
          <a:srcRect/>
          <a:stretch/>
        </p:blipFill>
        <p:spPr>
          <a:xfrm>
            <a:off x="278013" y="338440"/>
            <a:ext cx="2758843" cy="753090"/>
          </a:xfrm>
          <a:prstGeom prst="rect">
            <a:avLst/>
          </a:prstGeom>
          <a:noFill/>
          <a:ln>
            <a:noFill/>
          </a:ln>
        </p:spPr>
      </p:pic>
      <p:sp>
        <p:nvSpPr>
          <p:cNvPr id="6" name="Google Shape;211;p9">
            <a:extLst>
              <a:ext uri="{FF2B5EF4-FFF2-40B4-BE49-F238E27FC236}">
                <a16:creationId xmlns:a16="http://schemas.microsoft.com/office/drawing/2014/main" id="{8F519622-5BA7-0B54-346A-68D54A5ED854}"/>
              </a:ext>
            </a:extLst>
          </p:cNvPr>
          <p:cNvSpPr/>
          <p:nvPr userDrawn="1"/>
        </p:nvSpPr>
        <p:spPr>
          <a:xfrm>
            <a:off x="1340017" y="1410088"/>
            <a:ext cx="9661358" cy="4312207"/>
          </a:xfrm>
          <a:custGeom>
            <a:avLst/>
            <a:gdLst/>
            <a:ahLst/>
            <a:cxnLst/>
            <a:rect l="l" t="t" r="r" b="b"/>
            <a:pathLst>
              <a:path w="10296146" h="4595536" extrusionOk="0">
                <a:moveTo>
                  <a:pt x="0" y="190500"/>
                </a:moveTo>
                <a:lnTo>
                  <a:pt x="9886571" y="0"/>
                </a:lnTo>
                <a:lnTo>
                  <a:pt x="10296146" y="4328836"/>
                </a:lnTo>
                <a:lnTo>
                  <a:pt x="438150" y="4595536"/>
                </a:lnTo>
                <a:lnTo>
                  <a:pt x="0" y="190500"/>
                </a:lnTo>
                <a:close/>
              </a:path>
            </a:pathLst>
          </a:cu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8" name="Google Shape;167;p5">
            <a:extLst>
              <a:ext uri="{FF2B5EF4-FFF2-40B4-BE49-F238E27FC236}">
                <a16:creationId xmlns:a16="http://schemas.microsoft.com/office/drawing/2014/main" id="{617CD8DF-63DE-0EB3-B8DA-9A68C0F35721}"/>
              </a:ext>
            </a:extLst>
          </p:cNvPr>
          <p:cNvPicPr preferRelativeResize="0"/>
          <p:nvPr userDrawn="1"/>
        </p:nvPicPr>
        <p:blipFill rotWithShape="1">
          <a:blip r:embed="rId4">
            <a:alphaModFix/>
          </a:blip>
          <a:srcRect/>
          <a:stretch/>
        </p:blipFill>
        <p:spPr>
          <a:xfrm>
            <a:off x="9750506" y="-58979"/>
            <a:ext cx="2383737" cy="1022622"/>
          </a:xfrm>
          <a:prstGeom prst="rect">
            <a:avLst/>
          </a:prstGeom>
          <a:noFill/>
          <a:ln>
            <a:noFill/>
          </a:ln>
        </p:spPr>
      </p:pic>
      <p:pic>
        <p:nvPicPr>
          <p:cNvPr id="1026" name="Picture 2" descr="How To Write A Thank You Note In Five Easy Steps">
            <a:extLst>
              <a:ext uri="{FF2B5EF4-FFF2-40B4-BE49-F238E27FC236}">
                <a16:creationId xmlns:a16="http://schemas.microsoft.com/office/drawing/2014/main" id="{451FC468-B203-87BF-B828-8973D4A7F4A7}"/>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3823802" y="1911784"/>
            <a:ext cx="4727092" cy="26560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14761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8">
            <a:alphaModFix/>
          </a:blip>
          <a:stretch>
            <a:fillRect/>
          </a:stretch>
        </a:blipFill>
        <a:effectLst/>
      </p:bgPr>
    </p:bg>
    <p:spTree>
      <p:nvGrpSpPr>
        <p:cNvPr id="1" name="Shape 9"/>
        <p:cNvGrpSpPr/>
        <p:nvPr/>
      </p:nvGrpSpPr>
      <p:grpSpPr>
        <a:xfrm>
          <a:off x="0" y="0"/>
          <a:ext cx="0" cy="0"/>
          <a:chOff x="0" y="0"/>
          <a:chExt cx="0" cy="0"/>
        </a:xfrm>
      </p:grpSpPr>
      <p:sp>
        <p:nvSpPr>
          <p:cNvPr id="10" name="Google Shape;10;p1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dirty="0"/>
          </a:p>
        </p:txBody>
      </p:sp>
      <p:sp>
        <p:nvSpPr>
          <p:cNvPr id="8" name="Google Shape;168;p5">
            <a:extLst>
              <a:ext uri="{FF2B5EF4-FFF2-40B4-BE49-F238E27FC236}">
                <a16:creationId xmlns:a16="http://schemas.microsoft.com/office/drawing/2014/main" id="{ABF31F51-9C70-97EA-DC33-056806E1DBFE}"/>
              </a:ext>
            </a:extLst>
          </p:cNvPr>
          <p:cNvSpPr txBox="1"/>
          <p:nvPr userDrawn="1"/>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chemeClr val="lt1"/>
                </a:solidFill>
                <a:latin typeface="Calibri"/>
                <a:ea typeface="Calibri"/>
                <a:cs typeface="Calibri"/>
                <a:sym typeface="Calibri"/>
              </a:rPr>
              <a:t>www.midocean.ae</a:t>
            </a:r>
            <a:endParaRPr dirty="0"/>
          </a:p>
        </p:txBody>
      </p:sp>
      <p:sp>
        <p:nvSpPr>
          <p:cNvPr id="11" name="Google Shape;11;p10"/>
          <p:cNvSpPr txBox="1">
            <a:spLocks noGrp="1"/>
          </p:cNvSpPr>
          <p:nvPr>
            <p:ph type="body" idx="1"/>
          </p:nvPr>
        </p:nvSpPr>
        <p:spPr>
          <a:xfrm>
            <a:off x="838200" y="1870058"/>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dirty="0"/>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68" r:id="rId3"/>
    <p:sldLayoutId id="2147483658" r:id="rId4"/>
    <p:sldLayoutId id="2147483659" r:id="rId5"/>
    <p:sldLayoutId id="2147483660" r:id="rId6"/>
    <p:sldLayoutId id="2147483661" r:id="rId7"/>
    <p:sldLayoutId id="2147483663" r:id="rId8"/>
    <p:sldLayoutId id="2147483664" r:id="rId9"/>
    <p:sldLayoutId id="2147483665" r:id="rId10"/>
    <p:sldLayoutId id="2147483666" r:id="rId11"/>
    <p:sldLayoutId id="2147483669" r:id="rId12"/>
    <p:sldLayoutId id="2147483670" r:id="rId13"/>
    <p:sldLayoutId id="2147483671" r:id="rId14"/>
    <p:sldLayoutId id="2147483673" r:id="rId15"/>
    <p:sldLayoutId id="2147483674" r:id="rId16"/>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Brush Script MT" panose="03060802040406070304" pitchFamily="66" charset="0"/>
          <a:ea typeface="Brush Script MT" panose="03060802040406070304" pitchFamily="66" charset="0"/>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8" Type="http://schemas.openxmlformats.org/officeDocument/2006/relationships/image" Target="../media/image18.png"/><Relationship Id="rId13" Type="http://schemas.openxmlformats.org/officeDocument/2006/relationships/image" Target="../media/image23.png"/><Relationship Id="rId18" Type="http://schemas.openxmlformats.org/officeDocument/2006/relationships/image" Target="../media/image28.png"/><Relationship Id="rId3" Type="http://schemas.openxmlformats.org/officeDocument/2006/relationships/image" Target="../media/image13.png"/><Relationship Id="rId7" Type="http://schemas.openxmlformats.org/officeDocument/2006/relationships/image" Target="../media/image17.png"/><Relationship Id="rId12" Type="http://schemas.openxmlformats.org/officeDocument/2006/relationships/image" Target="../media/image22.png"/><Relationship Id="rId17" Type="http://schemas.openxmlformats.org/officeDocument/2006/relationships/image" Target="../media/image27.png"/><Relationship Id="rId2" Type="http://schemas.openxmlformats.org/officeDocument/2006/relationships/image" Target="../media/image12.png"/><Relationship Id="rId16" Type="http://schemas.openxmlformats.org/officeDocument/2006/relationships/image" Target="../media/image26.png"/><Relationship Id="rId20" Type="http://schemas.openxmlformats.org/officeDocument/2006/relationships/image" Target="../media/image30.png"/><Relationship Id="rId1" Type="http://schemas.openxmlformats.org/officeDocument/2006/relationships/slideLayout" Target="../slideLayouts/slideLayout12.xml"/><Relationship Id="rId6" Type="http://schemas.openxmlformats.org/officeDocument/2006/relationships/image" Target="../media/image16.png"/><Relationship Id="rId11" Type="http://schemas.openxmlformats.org/officeDocument/2006/relationships/image" Target="../media/image21.png"/><Relationship Id="rId5" Type="http://schemas.openxmlformats.org/officeDocument/2006/relationships/image" Target="../media/image15.png"/><Relationship Id="rId15" Type="http://schemas.openxmlformats.org/officeDocument/2006/relationships/image" Target="../media/image25.png"/><Relationship Id="rId10" Type="http://schemas.openxmlformats.org/officeDocument/2006/relationships/image" Target="../media/image20.png"/><Relationship Id="rId19" Type="http://schemas.openxmlformats.org/officeDocument/2006/relationships/image" Target="../media/image29.png"/><Relationship Id="rId4" Type="http://schemas.openxmlformats.org/officeDocument/2006/relationships/image" Target="../media/image14.png"/><Relationship Id="rId9" Type="http://schemas.openxmlformats.org/officeDocument/2006/relationships/image" Target="../media/image19.png"/><Relationship Id="rId14" Type="http://schemas.openxmlformats.org/officeDocument/2006/relationships/image" Target="../media/image24.png"/></Relationships>
</file>

<file path=ppt/slides/_rels/slide9.xml.rels><?xml version="1.0" encoding="UTF-8" standalone="yes"?>
<Relationships xmlns="http://schemas.openxmlformats.org/package/2006/relationships"><Relationship Id="rId8" Type="http://schemas.openxmlformats.org/officeDocument/2006/relationships/image" Target="../media/image37.png"/><Relationship Id="rId13" Type="http://schemas.openxmlformats.org/officeDocument/2006/relationships/image" Target="../media/image42.png"/><Relationship Id="rId18" Type="http://schemas.openxmlformats.org/officeDocument/2006/relationships/image" Target="../media/image47.png"/><Relationship Id="rId3" Type="http://schemas.openxmlformats.org/officeDocument/2006/relationships/image" Target="../media/image32.png"/><Relationship Id="rId21" Type="http://schemas.openxmlformats.org/officeDocument/2006/relationships/image" Target="../media/image50.png"/><Relationship Id="rId7" Type="http://schemas.openxmlformats.org/officeDocument/2006/relationships/image" Target="../media/image36.png"/><Relationship Id="rId12" Type="http://schemas.openxmlformats.org/officeDocument/2006/relationships/image" Target="../media/image41.png"/><Relationship Id="rId17" Type="http://schemas.openxmlformats.org/officeDocument/2006/relationships/image" Target="../media/image46.png"/><Relationship Id="rId2" Type="http://schemas.openxmlformats.org/officeDocument/2006/relationships/image" Target="../media/image31.png"/><Relationship Id="rId16" Type="http://schemas.openxmlformats.org/officeDocument/2006/relationships/image" Target="../media/image45.png"/><Relationship Id="rId20" Type="http://schemas.openxmlformats.org/officeDocument/2006/relationships/image" Target="../media/image49.png"/><Relationship Id="rId1" Type="http://schemas.openxmlformats.org/officeDocument/2006/relationships/slideLayout" Target="../slideLayouts/slideLayout12.xml"/><Relationship Id="rId6" Type="http://schemas.openxmlformats.org/officeDocument/2006/relationships/image" Target="../media/image35.png"/><Relationship Id="rId11" Type="http://schemas.openxmlformats.org/officeDocument/2006/relationships/image" Target="../media/image40.png"/><Relationship Id="rId5" Type="http://schemas.openxmlformats.org/officeDocument/2006/relationships/image" Target="../media/image34.png"/><Relationship Id="rId15" Type="http://schemas.openxmlformats.org/officeDocument/2006/relationships/image" Target="../media/image44.png"/><Relationship Id="rId10" Type="http://schemas.openxmlformats.org/officeDocument/2006/relationships/image" Target="../media/image39.png"/><Relationship Id="rId19" Type="http://schemas.openxmlformats.org/officeDocument/2006/relationships/image" Target="../media/image48.jpg"/><Relationship Id="rId4" Type="http://schemas.openxmlformats.org/officeDocument/2006/relationships/image" Target="../media/image33.png"/><Relationship Id="rId9" Type="http://schemas.openxmlformats.org/officeDocument/2006/relationships/image" Target="../media/image38.png"/><Relationship Id="rId14" Type="http://schemas.openxmlformats.org/officeDocument/2006/relationships/image" Target="../media/image43.png"/></Relationships>
</file>

<file path=ppt/slides/_rels/slide1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8" Type="http://schemas.openxmlformats.org/officeDocument/2006/relationships/image" Target="../media/image58.png"/><Relationship Id="rId3" Type="http://schemas.openxmlformats.org/officeDocument/2006/relationships/image" Target="../media/image53.png"/><Relationship Id="rId7" Type="http://schemas.openxmlformats.org/officeDocument/2006/relationships/image" Target="../media/image57.png"/><Relationship Id="rId2" Type="http://schemas.openxmlformats.org/officeDocument/2006/relationships/image" Target="../media/image52.png"/><Relationship Id="rId1" Type="http://schemas.openxmlformats.org/officeDocument/2006/relationships/slideLayout" Target="../slideLayouts/slideLayout12.xml"/><Relationship Id="rId6" Type="http://schemas.openxmlformats.org/officeDocument/2006/relationships/image" Target="../media/image56.png"/><Relationship Id="rId11" Type="http://schemas.openxmlformats.org/officeDocument/2006/relationships/image" Target="../media/image61.png"/><Relationship Id="rId5" Type="http://schemas.openxmlformats.org/officeDocument/2006/relationships/image" Target="../media/image55.png"/><Relationship Id="rId10" Type="http://schemas.openxmlformats.org/officeDocument/2006/relationships/image" Target="../media/image60.jpg"/><Relationship Id="rId4" Type="http://schemas.openxmlformats.org/officeDocument/2006/relationships/image" Target="../media/image54.png"/><Relationship Id="rId9" Type="http://schemas.openxmlformats.org/officeDocument/2006/relationships/image" Target="../media/image59.png"/></Relationships>
</file>

<file path=ppt/slides/_rels/slide14.xml.rels><?xml version="1.0" encoding="UTF-8" standalone="yes"?>
<Relationships xmlns="http://schemas.openxmlformats.org/package/2006/relationships"><Relationship Id="rId8" Type="http://schemas.openxmlformats.org/officeDocument/2006/relationships/image" Target="../media/image63.png"/><Relationship Id="rId13" Type="http://schemas.openxmlformats.org/officeDocument/2006/relationships/image" Target="../media/image68.png"/><Relationship Id="rId3" Type="http://schemas.openxmlformats.org/officeDocument/2006/relationships/image" Target="../media/image54.png"/><Relationship Id="rId7" Type="http://schemas.openxmlformats.org/officeDocument/2006/relationships/image" Target="../media/image62.png"/><Relationship Id="rId12" Type="http://schemas.openxmlformats.org/officeDocument/2006/relationships/image" Target="../media/image67.png"/><Relationship Id="rId2" Type="http://schemas.openxmlformats.org/officeDocument/2006/relationships/image" Target="../media/image53.png"/><Relationship Id="rId16" Type="http://schemas.openxmlformats.org/officeDocument/2006/relationships/image" Target="../media/image61.png"/><Relationship Id="rId1" Type="http://schemas.openxmlformats.org/officeDocument/2006/relationships/slideLayout" Target="../slideLayouts/slideLayout12.xml"/><Relationship Id="rId6" Type="http://schemas.openxmlformats.org/officeDocument/2006/relationships/image" Target="../media/image57.png"/><Relationship Id="rId11" Type="http://schemas.openxmlformats.org/officeDocument/2006/relationships/image" Target="../media/image66.png"/><Relationship Id="rId5" Type="http://schemas.openxmlformats.org/officeDocument/2006/relationships/image" Target="../media/image56.png"/><Relationship Id="rId15" Type="http://schemas.openxmlformats.org/officeDocument/2006/relationships/image" Target="../media/image60.jpg"/><Relationship Id="rId10" Type="http://schemas.openxmlformats.org/officeDocument/2006/relationships/image" Target="../media/image65.png"/><Relationship Id="rId4" Type="http://schemas.openxmlformats.org/officeDocument/2006/relationships/image" Target="../media/image55.png"/><Relationship Id="rId9" Type="http://schemas.openxmlformats.org/officeDocument/2006/relationships/image" Target="../media/image64.png"/><Relationship Id="rId14" Type="http://schemas.openxmlformats.org/officeDocument/2006/relationships/image" Target="../media/image59.png"/></Relationships>
</file>

<file path=ppt/slides/_rels/slide15.xml.rels><?xml version="1.0" encoding="UTF-8" standalone="yes"?>
<Relationships xmlns="http://schemas.openxmlformats.org/package/2006/relationships"><Relationship Id="rId8" Type="http://schemas.openxmlformats.org/officeDocument/2006/relationships/image" Target="../media/image74.jpg"/><Relationship Id="rId3" Type="http://schemas.openxmlformats.org/officeDocument/2006/relationships/image" Target="../media/image70.png"/><Relationship Id="rId7" Type="http://schemas.openxmlformats.org/officeDocument/2006/relationships/image" Target="../media/image73.png"/><Relationship Id="rId2" Type="http://schemas.openxmlformats.org/officeDocument/2006/relationships/image" Target="../media/image69.png"/><Relationship Id="rId1" Type="http://schemas.openxmlformats.org/officeDocument/2006/relationships/slideLayout" Target="../slideLayouts/slideLayout12.xml"/><Relationship Id="rId6" Type="http://schemas.openxmlformats.org/officeDocument/2006/relationships/image" Target="../media/image72.png"/><Relationship Id="rId11" Type="http://schemas.openxmlformats.org/officeDocument/2006/relationships/image" Target="../media/image77.jpg"/><Relationship Id="rId5" Type="http://schemas.openxmlformats.org/officeDocument/2006/relationships/image" Target="../media/image71.png"/><Relationship Id="rId10" Type="http://schemas.openxmlformats.org/officeDocument/2006/relationships/image" Target="../media/image76.png"/><Relationship Id="rId4" Type="http://schemas.openxmlformats.org/officeDocument/2006/relationships/image" Target="../media/image64.png"/><Relationship Id="rId9" Type="http://schemas.openxmlformats.org/officeDocument/2006/relationships/image" Target="../media/image75.png"/></Relationships>
</file>

<file path=ppt/slides/_rels/slide16.xml.rels><?xml version="1.0" encoding="UTF-8" standalone="yes"?>
<Relationships xmlns="http://schemas.openxmlformats.org/package/2006/relationships"><Relationship Id="rId8" Type="http://schemas.openxmlformats.org/officeDocument/2006/relationships/image" Target="../media/image84.png"/><Relationship Id="rId13" Type="http://schemas.openxmlformats.org/officeDocument/2006/relationships/image" Target="../media/image88.png"/><Relationship Id="rId3" Type="http://schemas.openxmlformats.org/officeDocument/2006/relationships/image" Target="../media/image79.png"/><Relationship Id="rId7" Type="http://schemas.openxmlformats.org/officeDocument/2006/relationships/image" Target="../media/image83.png"/><Relationship Id="rId12" Type="http://schemas.openxmlformats.org/officeDocument/2006/relationships/image" Target="../media/image87.png"/><Relationship Id="rId2" Type="http://schemas.openxmlformats.org/officeDocument/2006/relationships/image" Target="../media/image78.png"/><Relationship Id="rId1" Type="http://schemas.openxmlformats.org/officeDocument/2006/relationships/slideLayout" Target="../slideLayouts/slideLayout12.xml"/><Relationship Id="rId6" Type="http://schemas.openxmlformats.org/officeDocument/2006/relationships/image" Target="../media/image82.png"/><Relationship Id="rId11" Type="http://schemas.openxmlformats.org/officeDocument/2006/relationships/image" Target="../media/image86.png"/><Relationship Id="rId5" Type="http://schemas.openxmlformats.org/officeDocument/2006/relationships/image" Target="../media/image81.png"/><Relationship Id="rId15" Type="http://schemas.openxmlformats.org/officeDocument/2006/relationships/image" Target="../media/image90.png"/><Relationship Id="rId10" Type="http://schemas.openxmlformats.org/officeDocument/2006/relationships/image" Target="../media/image25.png"/><Relationship Id="rId4" Type="http://schemas.openxmlformats.org/officeDocument/2006/relationships/image" Target="../media/image80.png"/><Relationship Id="rId9" Type="http://schemas.openxmlformats.org/officeDocument/2006/relationships/image" Target="../media/image85.png"/><Relationship Id="rId14" Type="http://schemas.openxmlformats.org/officeDocument/2006/relationships/image" Target="../media/image89.png"/></Relationships>
</file>

<file path=ppt/slides/_rels/slide17.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91.jp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8" Type="http://schemas.openxmlformats.org/officeDocument/2006/relationships/image" Target="../media/image98.png"/><Relationship Id="rId13" Type="http://schemas.openxmlformats.org/officeDocument/2006/relationships/image" Target="../media/image103.png"/><Relationship Id="rId3" Type="http://schemas.openxmlformats.org/officeDocument/2006/relationships/image" Target="../media/image93.png"/><Relationship Id="rId7" Type="http://schemas.openxmlformats.org/officeDocument/2006/relationships/image" Target="../media/image97.png"/><Relationship Id="rId12" Type="http://schemas.openxmlformats.org/officeDocument/2006/relationships/image" Target="../media/image102.png"/><Relationship Id="rId2" Type="http://schemas.openxmlformats.org/officeDocument/2006/relationships/image" Target="../media/image92.png"/><Relationship Id="rId1" Type="http://schemas.openxmlformats.org/officeDocument/2006/relationships/slideLayout" Target="../slideLayouts/slideLayout12.xml"/><Relationship Id="rId6" Type="http://schemas.openxmlformats.org/officeDocument/2006/relationships/image" Target="../media/image96.png"/><Relationship Id="rId11" Type="http://schemas.openxmlformats.org/officeDocument/2006/relationships/image" Target="../media/image101.png"/><Relationship Id="rId5" Type="http://schemas.openxmlformats.org/officeDocument/2006/relationships/image" Target="../media/image95.png"/><Relationship Id="rId15" Type="http://schemas.openxmlformats.org/officeDocument/2006/relationships/image" Target="../media/image105.png"/><Relationship Id="rId10" Type="http://schemas.openxmlformats.org/officeDocument/2006/relationships/image" Target="../media/image100.png"/><Relationship Id="rId4" Type="http://schemas.openxmlformats.org/officeDocument/2006/relationships/image" Target="../media/image94.png"/><Relationship Id="rId9" Type="http://schemas.openxmlformats.org/officeDocument/2006/relationships/image" Target="../media/image99.jpg"/><Relationship Id="rId14" Type="http://schemas.openxmlformats.org/officeDocument/2006/relationships/image" Target="../media/image104.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2.xml"/><Relationship Id="rId4" Type="http://schemas.openxmlformats.org/officeDocument/2006/relationships/image" Target="../media/image121.png"/></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tags" Target="../tags/tag1.xml"/><Relationship Id="rId6" Type="http://schemas.openxmlformats.org/officeDocument/2006/relationships/image" Target="../media/image106.png"/><Relationship Id="rId5" Type="http://schemas.openxmlformats.org/officeDocument/2006/relationships/image" Target="../media/image123.png"/></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tags" Target="../tags/tag2.xml"/><Relationship Id="rId6" Type="http://schemas.openxmlformats.org/officeDocument/2006/relationships/image" Target="../media/image107.png"/><Relationship Id="rId5" Type="http://schemas.openxmlformats.org/officeDocument/2006/relationships/image" Target="../media/image126.png"/></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tags" Target="../tags/tag3.xml"/><Relationship Id="rId6" Type="http://schemas.openxmlformats.org/officeDocument/2006/relationships/image" Target="../media/image107.png"/><Relationship Id="rId5" Type="http://schemas.openxmlformats.org/officeDocument/2006/relationships/image" Target="../media/image129.png"/></Relationships>
</file>

<file path=ppt/slides/_rels/slide26.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tags" Target="../tags/tag4.xml"/><Relationship Id="rId6" Type="http://schemas.openxmlformats.org/officeDocument/2006/relationships/image" Target="../media/image107.png"/><Relationship Id="rId5" Type="http://schemas.openxmlformats.org/officeDocument/2006/relationships/image" Target="../media/image131.png"/></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tags" Target="../tags/tag5.xml"/><Relationship Id="rId5" Type="http://schemas.openxmlformats.org/officeDocument/2006/relationships/image" Target="../media/image133.png"/></Relationships>
</file>

<file path=ppt/slides/_rels/slide28.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tags" Target="../tags/tag6.xml"/><Relationship Id="rId5" Type="http://schemas.openxmlformats.org/officeDocument/2006/relationships/image" Target="../media/image133.png"/></Relationships>
</file>

<file path=ppt/slides/_rels/slide29.xml.rels><?xml version="1.0" encoding="UTF-8" standalone="yes"?>
<Relationships xmlns="http://schemas.openxmlformats.org/package/2006/relationships"><Relationship Id="rId3" Type="http://schemas.openxmlformats.org/officeDocument/2006/relationships/image" Target="../media/image108.png"/><Relationship Id="rId2" Type="http://schemas.openxmlformats.org/officeDocument/2006/relationships/slideLayout" Target="../slideLayouts/slideLayout12.xml"/><Relationship Id="rId1" Type="http://schemas.openxmlformats.org/officeDocument/2006/relationships/tags" Target="../tags/tag7.xml"/></Relationships>
</file>

<file path=ppt/slides/_rels/slide30.xml.rels><?xml version="1.0" encoding="UTF-8" standalone="yes"?>
<Relationships xmlns="http://schemas.openxmlformats.org/package/2006/relationships"><Relationship Id="rId3" Type="http://schemas.openxmlformats.org/officeDocument/2006/relationships/image" Target="../media/image108.png"/><Relationship Id="rId2" Type="http://schemas.openxmlformats.org/officeDocument/2006/relationships/slideLayout" Target="../slideLayouts/slideLayout12.xml"/><Relationship Id="rId1" Type="http://schemas.openxmlformats.org/officeDocument/2006/relationships/tags" Target="../tags/tag8.xml"/></Relationships>
</file>

<file path=ppt/slides/_rels/slide31.xml.rels><?xml version="1.0" encoding="UTF-8" standalone="yes"?>
<Relationships xmlns="http://schemas.openxmlformats.org/package/2006/relationships"><Relationship Id="rId3" Type="http://schemas.openxmlformats.org/officeDocument/2006/relationships/image" Target="../media/image109.png"/><Relationship Id="rId2" Type="http://schemas.openxmlformats.org/officeDocument/2006/relationships/slideLayout" Target="../slideLayouts/slideLayout12.xml"/><Relationship Id="rId1" Type="http://schemas.openxmlformats.org/officeDocument/2006/relationships/tags" Target="../tags/tag9.xml"/><Relationship Id="rId5" Type="http://schemas.openxmlformats.org/officeDocument/2006/relationships/image" Target="../media/image111.png"/><Relationship Id="rId4" Type="http://schemas.openxmlformats.org/officeDocument/2006/relationships/image" Target="../media/image110.png"/></Relationships>
</file>

<file path=ppt/slides/_rels/slide32.xml.rels><?xml version="1.0" encoding="UTF-8" standalone="yes"?>
<Relationships xmlns="http://schemas.openxmlformats.org/package/2006/relationships"><Relationship Id="rId3" Type="http://schemas.openxmlformats.org/officeDocument/2006/relationships/image" Target="../media/image112.png"/><Relationship Id="rId7" Type="http://schemas.openxmlformats.org/officeDocument/2006/relationships/image" Target="../media/image143.png"/><Relationship Id="rId2" Type="http://schemas.openxmlformats.org/officeDocument/2006/relationships/slideLayout" Target="../slideLayouts/slideLayout12.xml"/><Relationship Id="rId1" Type="http://schemas.openxmlformats.org/officeDocument/2006/relationships/tags" Target="../tags/tag10.xml"/></Relationships>
</file>

<file path=ppt/slides/_rels/slide33.xml.rels><?xml version="1.0" encoding="UTF-8" standalone="yes"?>
<Relationships xmlns="http://schemas.openxmlformats.org/package/2006/relationships"><Relationship Id="rId3" Type="http://schemas.openxmlformats.org/officeDocument/2006/relationships/image" Target="../media/image113.png"/><Relationship Id="rId2" Type="http://schemas.openxmlformats.org/officeDocument/2006/relationships/slideLayout" Target="../slideLayouts/slideLayout12.xml"/><Relationship Id="rId1" Type="http://schemas.openxmlformats.org/officeDocument/2006/relationships/tags" Target="../tags/tag11.xml"/></Relationships>
</file>

<file path=ppt/slides/_rels/slide34.xml.rels><?xml version="1.0" encoding="UTF-8" standalone="yes"?>
<Relationships xmlns="http://schemas.openxmlformats.org/package/2006/relationships"><Relationship Id="rId3" Type="http://schemas.openxmlformats.org/officeDocument/2006/relationships/image" Target="../media/image114.png"/><Relationship Id="rId2" Type="http://schemas.openxmlformats.org/officeDocument/2006/relationships/slideLayout" Target="../slideLayouts/slideLayout12.xml"/><Relationship Id="rId1" Type="http://schemas.openxmlformats.org/officeDocument/2006/relationships/tags" Target="../tags/tag12.xml"/><Relationship Id="rId6" Type="http://schemas.openxmlformats.org/officeDocument/2006/relationships/image" Target="../media/image148.png"/></Relationships>
</file>

<file path=ppt/slides/_rels/slide35.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tags" Target="../tags/tag13.xml"/><Relationship Id="rId6" Type="http://schemas.openxmlformats.org/officeDocument/2006/relationships/image" Target="../media/image115.png"/><Relationship Id="rId5" Type="http://schemas.openxmlformats.org/officeDocument/2006/relationships/image" Target="../media/image148.png"/></Relationships>
</file>

<file path=ppt/slides/_rels/slide36.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tags" Target="../tags/tag14.xml"/><Relationship Id="rId5" Type="http://schemas.openxmlformats.org/officeDocument/2006/relationships/image" Target="../media/image148.png"/></Relationships>
</file>

<file path=ppt/slides/_rels/slide37.xml.rels><?xml version="1.0" encoding="UTF-8" standalone="yes"?>
<Relationships xmlns="http://schemas.openxmlformats.org/package/2006/relationships"><Relationship Id="rId3" Type="http://schemas.openxmlformats.org/officeDocument/2006/relationships/image" Target="../media/image116.png"/><Relationship Id="rId2" Type="http://schemas.openxmlformats.org/officeDocument/2006/relationships/slideLayout" Target="../slideLayouts/slideLayout12.xml"/><Relationship Id="rId1" Type="http://schemas.openxmlformats.org/officeDocument/2006/relationships/tags" Target="../tags/tag15.xml"/></Relationships>
</file>

<file path=ppt/slides/_rels/slide38.xml.rels><?xml version="1.0" encoding="UTF-8" standalone="yes"?>
<Relationships xmlns="http://schemas.openxmlformats.org/package/2006/relationships"><Relationship Id="rId2" Type="http://schemas.openxmlformats.org/officeDocument/2006/relationships/image" Target="../media/image117.pn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3" Type="http://schemas.openxmlformats.org/officeDocument/2006/relationships/image" Target="../media/image118.emf"/><Relationship Id="rId2" Type="http://schemas.openxmlformats.org/officeDocument/2006/relationships/package" Target="../embeddings/Microsoft_Word_Document.docx"/><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3" Type="http://schemas.openxmlformats.org/officeDocument/2006/relationships/image" Target="../media/image120.png"/><Relationship Id="rId2" Type="http://schemas.openxmlformats.org/officeDocument/2006/relationships/image" Target="../media/image119.pn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3" Type="http://schemas.openxmlformats.org/officeDocument/2006/relationships/image" Target="../media/image120.png"/><Relationship Id="rId2" Type="http://schemas.openxmlformats.org/officeDocument/2006/relationships/image" Target="../media/image119.png"/><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3" Type="http://schemas.openxmlformats.org/officeDocument/2006/relationships/image" Target="../media/image120.png"/><Relationship Id="rId2" Type="http://schemas.openxmlformats.org/officeDocument/2006/relationships/image" Target="../media/image119.png"/><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3" Type="http://schemas.openxmlformats.org/officeDocument/2006/relationships/image" Target="../media/image120.png"/><Relationship Id="rId2" Type="http://schemas.openxmlformats.org/officeDocument/2006/relationships/image" Target="../media/image119.png"/><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3" Type="http://schemas.openxmlformats.org/officeDocument/2006/relationships/image" Target="../media/image120.png"/><Relationship Id="rId2" Type="http://schemas.openxmlformats.org/officeDocument/2006/relationships/image" Target="../media/image119.png"/><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3" Type="http://schemas.openxmlformats.org/officeDocument/2006/relationships/image" Target="../media/image120.png"/><Relationship Id="rId2" Type="http://schemas.openxmlformats.org/officeDocument/2006/relationships/image" Target="../media/image119.png"/><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3" Type="http://schemas.openxmlformats.org/officeDocument/2006/relationships/image" Target="../media/image120.png"/><Relationship Id="rId2" Type="http://schemas.openxmlformats.org/officeDocument/2006/relationships/image" Target="../media/image119.png"/><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pic>
        <p:nvPicPr>
          <p:cNvPr id="103" name="Google Shape;103;p1"/>
          <p:cNvPicPr preferRelativeResize="0"/>
          <p:nvPr/>
        </p:nvPicPr>
        <p:blipFill rotWithShape="1">
          <a:blip r:embed="rId3">
            <a:alphaModFix/>
          </a:blip>
          <a:srcRect/>
          <a:stretch/>
        </p:blipFill>
        <p:spPr>
          <a:xfrm>
            <a:off x="-59990" y="-51688"/>
            <a:ext cx="12311979" cy="6858000"/>
          </a:xfrm>
          <a:prstGeom prst="rect">
            <a:avLst/>
          </a:prstGeom>
          <a:noFill/>
          <a:ln>
            <a:noFill/>
          </a:ln>
        </p:spPr>
      </p:pic>
      <p:sp>
        <p:nvSpPr>
          <p:cNvPr id="104" name="Google Shape;104;p1"/>
          <p:cNvSpPr/>
          <p:nvPr/>
        </p:nvSpPr>
        <p:spPr>
          <a:xfrm>
            <a:off x="5978459" y="-720725"/>
            <a:ext cx="7782357" cy="7578725"/>
          </a:xfrm>
          <a:prstGeom prst="ellipse">
            <a:avLst/>
          </a:prstGeom>
          <a:solidFill>
            <a:srgbClr val="00B0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i="0" u="none" strike="noStrike" cap="none" dirty="0">
              <a:solidFill>
                <a:schemeClr val="lt1"/>
              </a:solidFill>
              <a:latin typeface="Calibri"/>
              <a:ea typeface="Calibri"/>
              <a:cs typeface="Calibri"/>
              <a:sym typeface="Calibri"/>
            </a:endParaRPr>
          </a:p>
        </p:txBody>
      </p:sp>
      <p:sp>
        <p:nvSpPr>
          <p:cNvPr id="105" name="Google Shape;105;p1"/>
          <p:cNvSpPr txBox="1"/>
          <p:nvPr/>
        </p:nvSpPr>
        <p:spPr>
          <a:xfrm>
            <a:off x="1467874" y="3909722"/>
            <a:ext cx="4225356"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0" i="0" u="none" strike="noStrike" cap="none" dirty="0">
                <a:solidFill>
                  <a:schemeClr val="lt1"/>
                </a:solidFill>
                <a:latin typeface="Times New Roman"/>
                <a:ea typeface="Times New Roman"/>
                <a:cs typeface="Times New Roman"/>
                <a:sym typeface="Times New Roman"/>
              </a:rPr>
              <a:t>Dr. Shahira Ahmed</a:t>
            </a:r>
            <a:endParaRPr dirty="0"/>
          </a:p>
        </p:txBody>
      </p:sp>
      <p:sp>
        <p:nvSpPr>
          <p:cNvPr id="106" name="Google Shape;106;p1"/>
          <p:cNvSpPr txBox="1"/>
          <p:nvPr/>
        </p:nvSpPr>
        <p:spPr>
          <a:xfrm>
            <a:off x="319634" y="2492864"/>
            <a:ext cx="5373595" cy="144650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dirty="0">
                <a:solidFill>
                  <a:srgbClr val="00B0F0"/>
                </a:solidFill>
                <a:latin typeface="Times New Roman"/>
                <a:cs typeface="Times New Roman"/>
                <a:sym typeface="Times New Roman"/>
              </a:rPr>
              <a:t>Deep Learning &amp; Neural Networks</a:t>
            </a:r>
            <a:endParaRPr lang="en-US" dirty="0"/>
          </a:p>
        </p:txBody>
      </p:sp>
      <p:sp>
        <p:nvSpPr>
          <p:cNvPr id="107" name="Google Shape;107;p1"/>
          <p:cNvSpPr/>
          <p:nvPr/>
        </p:nvSpPr>
        <p:spPr>
          <a:xfrm>
            <a:off x="-540265" y="5843657"/>
            <a:ext cx="3516608" cy="529167"/>
          </a:xfrm>
          <a:prstGeom prst="roundRect">
            <a:avLst>
              <a:gd name="adj" fmla="val 16667"/>
            </a:avLst>
          </a:prstGeom>
          <a:solidFill>
            <a:schemeClr val="lt1"/>
          </a:solidFill>
          <a:ln w="12700" cap="flat" cmpd="sng">
            <a:solidFill>
              <a:srgbClr val="00B0F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dirty="0"/>
              <a:t>Lecture </a:t>
            </a:r>
            <a:r>
              <a:rPr lang="ar-EG" dirty="0"/>
              <a:t>4</a:t>
            </a:r>
            <a:endParaRPr lang="en-US" dirty="0"/>
          </a:p>
        </p:txBody>
      </p:sp>
      <p:pic>
        <p:nvPicPr>
          <p:cNvPr id="108" name="Google Shape;108;p1"/>
          <p:cNvPicPr preferRelativeResize="0"/>
          <p:nvPr/>
        </p:nvPicPr>
        <p:blipFill rotWithShape="1">
          <a:blip r:embed="rId4">
            <a:alphaModFix/>
          </a:blip>
          <a:srcRect/>
          <a:stretch/>
        </p:blipFill>
        <p:spPr>
          <a:xfrm>
            <a:off x="328545" y="198943"/>
            <a:ext cx="2876694" cy="1357799"/>
          </a:xfrm>
          <a:prstGeom prst="rect">
            <a:avLst/>
          </a:prstGeom>
          <a:noFill/>
          <a:ln>
            <a:noFill/>
          </a:ln>
        </p:spPr>
      </p:pic>
      <p:sp>
        <p:nvSpPr>
          <p:cNvPr id="4" name="Google Shape;109;p1">
            <a:extLst>
              <a:ext uri="{FF2B5EF4-FFF2-40B4-BE49-F238E27FC236}">
                <a16:creationId xmlns:a16="http://schemas.microsoft.com/office/drawing/2014/main" id="{3390686E-018A-3331-3BA9-E8F8F6FEA338}"/>
              </a:ext>
            </a:extLst>
          </p:cNvPr>
          <p:cNvSpPr txBox="1"/>
          <p:nvPr/>
        </p:nvSpPr>
        <p:spPr>
          <a:xfrm>
            <a:off x="2235909" y="4426249"/>
            <a:ext cx="6006217"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lt1"/>
                </a:solidFill>
                <a:latin typeface="Times New Roman"/>
                <a:cs typeface="Times New Roman"/>
                <a:sym typeface="Times New Roman"/>
              </a:rPr>
              <a:t>DS710</a:t>
            </a:r>
            <a:endParaRPr dirty="0"/>
          </a:p>
        </p:txBody>
      </p:sp>
      <p:sp>
        <p:nvSpPr>
          <p:cNvPr id="17" name="Google Shape;110;p1">
            <a:extLst>
              <a:ext uri="{FF2B5EF4-FFF2-40B4-BE49-F238E27FC236}">
                <a16:creationId xmlns:a16="http://schemas.microsoft.com/office/drawing/2014/main" id="{244BB123-36B2-8165-477A-C0AAC9C664A7}"/>
              </a:ext>
            </a:extLst>
          </p:cNvPr>
          <p:cNvSpPr/>
          <p:nvPr/>
        </p:nvSpPr>
        <p:spPr>
          <a:xfrm>
            <a:off x="6010154" y="-634746"/>
            <a:ext cx="7718965" cy="7410450"/>
          </a:xfrm>
          <a:prstGeom prst="ellipse">
            <a:avLst/>
          </a:prstGeom>
          <a:blipFill rotWithShape="1">
            <a:blip r:embed="rId5">
              <a:alphaModFix/>
            </a:blip>
            <a:stretch>
              <a:fillRect t="-999"/>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Tree>
  </p:cSld>
  <p:clrMapOvr>
    <a:masterClrMapping/>
  </p:clrMapOvr>
  <p:transition spd="slow">
    <p:wip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oogle Shape;117;p2">
            <a:extLst>
              <a:ext uri="{FF2B5EF4-FFF2-40B4-BE49-F238E27FC236}">
                <a16:creationId xmlns:a16="http://schemas.microsoft.com/office/drawing/2014/main" id="{E22C5834-610B-C719-A4D5-5FA9CFF8390F}"/>
              </a:ext>
            </a:extLst>
          </p:cNvPr>
          <p:cNvPicPr preferRelativeResize="0">
            <a:picLocks/>
          </p:cNvPicPr>
          <p:nvPr/>
        </p:nvPicPr>
        <p:blipFill rotWithShape="1">
          <a:blip r:embed="rId3">
            <a:alphaModFix/>
          </a:blip>
          <a:srcRect l="4175" r="4175"/>
          <a:stretch/>
        </p:blipFill>
        <p:spPr>
          <a:xfrm>
            <a:off x="104067" y="1360714"/>
            <a:ext cx="6727371" cy="4136571"/>
          </a:xfrm>
          <a:prstGeom prst="rect">
            <a:avLst/>
          </a:prstGeom>
          <a:solidFill>
            <a:srgbClr val="D8D8D8">
              <a:alpha val="49803"/>
            </a:srgbClr>
          </a:solidFill>
          <a:ln>
            <a:noFill/>
          </a:ln>
        </p:spPr>
      </p:pic>
    </p:spTree>
    <p:extLst>
      <p:ext uri="{BB962C8B-B14F-4D97-AF65-F5344CB8AC3E}">
        <p14:creationId xmlns:p14="http://schemas.microsoft.com/office/powerpoint/2010/main" val="3292094470"/>
      </p:ext>
    </p:extLst>
  </p:cSld>
  <p:clrMapOvr>
    <a:masterClrMapping/>
  </p:clrMapOvr>
  <p:transition spd="slow">
    <p:wip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BB62F6-5869-9720-72C5-27692E5E3E81}"/>
              </a:ext>
            </a:extLst>
          </p:cNvPr>
          <p:cNvSpPr>
            <a:spLocks noGrp="1"/>
          </p:cNvSpPr>
          <p:nvPr>
            <p:ph type="title"/>
          </p:nvPr>
        </p:nvSpPr>
        <p:spPr/>
        <p:txBody>
          <a:bodyPr/>
          <a:lstStyle/>
          <a:p>
            <a:r>
              <a:rPr lang="en-US" dirty="0"/>
              <a:t>Lecture Outline</a:t>
            </a:r>
          </a:p>
        </p:txBody>
      </p:sp>
      <p:sp>
        <p:nvSpPr>
          <p:cNvPr id="3" name="Content Placeholder 2">
            <a:extLst>
              <a:ext uri="{FF2B5EF4-FFF2-40B4-BE49-F238E27FC236}">
                <a16:creationId xmlns:a16="http://schemas.microsoft.com/office/drawing/2014/main" id="{40593FD0-BAE6-2230-A5D8-402FE5B1A60C}"/>
              </a:ext>
            </a:extLst>
          </p:cNvPr>
          <p:cNvSpPr>
            <a:spLocks noGrp="1"/>
          </p:cNvSpPr>
          <p:nvPr>
            <p:ph idx="1"/>
          </p:nvPr>
        </p:nvSpPr>
        <p:spPr/>
        <p:txBody>
          <a:bodyPr/>
          <a:lstStyle/>
          <a:p>
            <a:r>
              <a:rPr lang="en-US" dirty="0">
                <a:solidFill>
                  <a:schemeClr val="tx1"/>
                </a:solidFill>
                <a:latin typeface="Times New Roman" panose="02020603050405020304" pitchFamily="18" charset="0"/>
                <a:cs typeface="Times New Roman" panose="02020603050405020304" pitchFamily="18" charset="0"/>
              </a:rPr>
              <a:t>Single Layer Perceptron : Review</a:t>
            </a:r>
          </a:p>
          <a:p>
            <a:r>
              <a:rPr lang="en-US" dirty="0">
                <a:solidFill>
                  <a:schemeClr val="tx1"/>
                </a:solidFill>
                <a:latin typeface="Times New Roman" panose="02020603050405020304" pitchFamily="18" charset="0"/>
                <a:cs typeface="Times New Roman" panose="02020603050405020304" pitchFamily="18" charset="0"/>
              </a:rPr>
              <a:t>Perceptron Learning algorithm</a:t>
            </a:r>
          </a:p>
          <a:p>
            <a:r>
              <a:rPr lang="en-US" dirty="0">
                <a:solidFill>
                  <a:schemeClr val="tx1"/>
                </a:solidFill>
                <a:latin typeface="Times New Roman" panose="02020603050405020304" pitchFamily="18" charset="0"/>
                <a:cs typeface="Times New Roman" panose="02020603050405020304" pitchFamily="18" charset="0"/>
              </a:rPr>
              <a:t>Perceptron Learning algorithm: Example</a:t>
            </a:r>
          </a:p>
          <a:p>
            <a:endParaRPr lang="en-US"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03735216"/>
      </p:ext>
    </p:extLst>
  </p:cSld>
  <p:clrMapOvr>
    <a:masterClrMapping/>
  </p:clrMapOvr>
  <p:transition spd="slow">
    <p:wip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D193AB-E17B-59AD-6157-3A6029E3A586}"/>
              </a:ext>
            </a:extLst>
          </p:cNvPr>
          <p:cNvSpPr>
            <a:spLocks noGrp="1"/>
          </p:cNvSpPr>
          <p:nvPr>
            <p:ph type="title"/>
          </p:nvPr>
        </p:nvSpPr>
        <p:spPr/>
        <p:txBody>
          <a:bodyPr/>
          <a:lstStyle/>
          <a:p>
            <a:r>
              <a:rPr lang="en-US" dirty="0"/>
              <a:t>Single Layer Perceptron : Review</a:t>
            </a:r>
          </a:p>
        </p:txBody>
      </p:sp>
      <p:sp>
        <p:nvSpPr>
          <p:cNvPr id="3" name="Content Placeholder 2">
            <a:extLst>
              <a:ext uri="{FF2B5EF4-FFF2-40B4-BE49-F238E27FC236}">
                <a16:creationId xmlns:a16="http://schemas.microsoft.com/office/drawing/2014/main" id="{E74C0E2F-DD91-F7A9-310E-D256AE0934B6}"/>
              </a:ext>
            </a:extLst>
          </p:cNvPr>
          <p:cNvSpPr>
            <a:spLocks noGrp="1"/>
          </p:cNvSpPr>
          <p:nvPr>
            <p:ph idx="1"/>
          </p:nvPr>
        </p:nvSpPr>
        <p:spPr/>
        <p:txBody>
          <a:bodyPr/>
          <a:lstStyle/>
          <a:p>
            <a:endParaRPr lang="en-US"/>
          </a:p>
        </p:txBody>
      </p:sp>
      <p:pic>
        <p:nvPicPr>
          <p:cNvPr id="4" name="Picture 2">
            <a:extLst>
              <a:ext uri="{FF2B5EF4-FFF2-40B4-BE49-F238E27FC236}">
                <a16:creationId xmlns:a16="http://schemas.microsoft.com/office/drawing/2014/main" id="{97323614-F86F-9120-CF7F-D0977665506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24705" y="1541182"/>
            <a:ext cx="6297295" cy="4577056"/>
          </a:xfrm>
          <a:prstGeom prst="rect">
            <a:avLst/>
          </a:prstGeom>
          <a:noFill/>
          <a:ln>
            <a:no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1104436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xit" presetSubtype="0" fill="hold" nodeType="clickEffect">
                                  <p:stCondLst>
                                    <p:cond delay="0"/>
                                  </p:stCondLst>
                                  <p:childTnLst>
                                    <p:anim calcmode="lin" valueType="num">
                                      <p:cBhvr>
                                        <p:cTn id="6" dur="1000"/>
                                        <p:tgtEl>
                                          <p:spTgt spid="4"/>
                                        </p:tgtEl>
                                        <p:attrNameLst>
                                          <p:attrName>ppt_w</p:attrName>
                                        </p:attrNameLst>
                                      </p:cBhvr>
                                      <p:tavLst>
                                        <p:tav tm="0">
                                          <p:val>
                                            <p:strVal val="ppt_w"/>
                                          </p:val>
                                        </p:tav>
                                        <p:tav tm="100000">
                                          <p:val>
                                            <p:fltVal val="0"/>
                                          </p:val>
                                        </p:tav>
                                      </p:tavLst>
                                    </p:anim>
                                    <p:anim calcmode="lin" valueType="num">
                                      <p:cBhvr>
                                        <p:cTn id="7" dur="1000"/>
                                        <p:tgtEl>
                                          <p:spTgt spid="4"/>
                                        </p:tgtEl>
                                        <p:attrNameLst>
                                          <p:attrName>ppt_h</p:attrName>
                                        </p:attrNameLst>
                                      </p:cBhvr>
                                      <p:tavLst>
                                        <p:tav tm="0">
                                          <p:val>
                                            <p:strVal val="ppt_h"/>
                                          </p:val>
                                        </p:tav>
                                        <p:tav tm="100000">
                                          <p:val>
                                            <p:fltVal val="0"/>
                                          </p:val>
                                        </p:tav>
                                      </p:tavLst>
                                    </p:anim>
                                    <p:anim calcmode="lin" valueType="num">
                                      <p:cBhvr>
                                        <p:cTn id="8" dur="1000"/>
                                        <p:tgtEl>
                                          <p:spTgt spid="4"/>
                                        </p:tgtEl>
                                        <p:attrNameLst>
                                          <p:attrName>style.rotation</p:attrName>
                                        </p:attrNameLst>
                                      </p:cBhvr>
                                      <p:tavLst>
                                        <p:tav tm="0">
                                          <p:val>
                                            <p:fltVal val="0"/>
                                          </p:val>
                                        </p:tav>
                                        <p:tav tm="100000">
                                          <p:val>
                                            <p:fltVal val="90"/>
                                          </p:val>
                                        </p:tav>
                                      </p:tavLst>
                                    </p:anim>
                                    <p:animEffect transition="out" filter="fade">
                                      <p:cBhvr>
                                        <p:cTn id="9" dur="1000"/>
                                        <p:tgtEl>
                                          <p:spTgt spid="4"/>
                                        </p:tgtEl>
                                      </p:cBhvr>
                                    </p:animEffect>
                                    <p:set>
                                      <p:cBhvr>
                                        <p:cTn id="10"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D8DEA51-AF5C-EE4A-338B-2220D3A17120}"/>
              </a:ext>
            </a:extLst>
          </p:cNvPr>
          <p:cNvSpPr>
            <a:spLocks noGrp="1"/>
          </p:cNvSpPr>
          <p:nvPr>
            <p:ph type="title"/>
          </p:nvPr>
        </p:nvSpPr>
        <p:spPr/>
        <p:txBody>
          <a:bodyPr/>
          <a:lstStyle/>
          <a:p>
            <a:r>
              <a:rPr lang="en-US" dirty="0"/>
              <a:t>Limitation of Perceptron</a:t>
            </a:r>
          </a:p>
        </p:txBody>
      </p:sp>
      <p:sp>
        <p:nvSpPr>
          <p:cNvPr id="4" name="Content Placeholder 3">
            <a:extLst>
              <a:ext uri="{FF2B5EF4-FFF2-40B4-BE49-F238E27FC236}">
                <a16:creationId xmlns:a16="http://schemas.microsoft.com/office/drawing/2014/main" id="{505F9EE8-7251-8720-9BA4-364AD91BDE03}"/>
              </a:ext>
            </a:extLst>
          </p:cNvPr>
          <p:cNvSpPr>
            <a:spLocks noGrp="1"/>
          </p:cNvSpPr>
          <p:nvPr>
            <p:ph idx="1"/>
          </p:nvPr>
        </p:nvSpPr>
        <p:spPr/>
        <p:txBody>
          <a:bodyPr/>
          <a:lstStyle/>
          <a:p>
            <a:pPr>
              <a:lnSpc>
                <a:spcPct val="150000"/>
              </a:lnSpc>
            </a:pPr>
            <a:r>
              <a:rPr lang="en-US" dirty="0">
                <a:latin typeface="Times New Roman" panose="02020603050405020304" pitchFamily="18" charset="0"/>
                <a:cs typeface="Times New Roman" panose="02020603050405020304" pitchFamily="18" charset="0"/>
              </a:rPr>
              <a:t>A perceptron model’s output can only be a binary number i.e. “0” or “1” because of activation function. </a:t>
            </a:r>
            <a:r>
              <a:rPr lang="en-US" dirty="0">
                <a:latin typeface="Times New Roman" panose="02020603050405020304" pitchFamily="18" charset="0"/>
                <a:cs typeface="Times New Roman" panose="02020603050405020304" pitchFamily="18" charset="0"/>
                <a:sym typeface="Wingdings" panose="05000000000000000000" pitchFamily="2" charset="2"/>
              </a:rPr>
              <a:t>Classification</a:t>
            </a:r>
            <a:endParaRPr lang="en-US" dirty="0">
              <a:latin typeface="Times New Roman" panose="02020603050405020304" pitchFamily="18" charset="0"/>
              <a:cs typeface="Times New Roman" panose="02020603050405020304" pitchFamily="18" charset="0"/>
            </a:endParaRPr>
          </a:p>
          <a:p>
            <a:pPr>
              <a:lnSpc>
                <a:spcPct val="150000"/>
              </a:lnSpc>
            </a:pPr>
            <a:r>
              <a:rPr lang="en-US" dirty="0">
                <a:latin typeface="Times New Roman" panose="02020603050405020304" pitchFamily="18" charset="0"/>
                <a:cs typeface="Times New Roman" panose="02020603050405020304" pitchFamily="18" charset="0"/>
              </a:rPr>
              <a:t>The perceptron model can only be used to categorize the input vectors’ linearly separable sets. If input vectors are non-linear, they can’t be properly classified</a:t>
            </a:r>
            <a:r>
              <a:rPr lang="en-US" dirty="0"/>
              <a:t>.</a:t>
            </a:r>
          </a:p>
          <a:p>
            <a:pPr marL="50800" indent="0">
              <a:buNone/>
            </a:pPr>
            <a:endParaRPr lang="en-US" dirty="0"/>
          </a:p>
        </p:txBody>
      </p:sp>
    </p:spTree>
    <p:extLst>
      <p:ext uri="{BB962C8B-B14F-4D97-AF65-F5344CB8AC3E}">
        <p14:creationId xmlns:p14="http://schemas.microsoft.com/office/powerpoint/2010/main" val="4223606055"/>
      </p:ext>
    </p:extLst>
  </p:cSld>
  <p:clrMapOvr>
    <a:masterClrMapping/>
  </p:clrMapOvr>
  <p:transition spd="slow">
    <p:wip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6C6345-8E5A-240E-028B-B5927CA15BC4}"/>
              </a:ext>
            </a:extLst>
          </p:cNvPr>
          <p:cNvSpPr>
            <a:spLocks noGrp="1"/>
          </p:cNvSpPr>
          <p:nvPr>
            <p:ph type="title"/>
          </p:nvPr>
        </p:nvSpPr>
        <p:spPr/>
        <p:txBody>
          <a:bodyPr/>
          <a:lstStyle/>
          <a:p>
            <a:r>
              <a:rPr lang="en-US" dirty="0"/>
              <a:t>Limitation of Perceptron</a:t>
            </a:r>
          </a:p>
        </p:txBody>
      </p:sp>
      <p:sp>
        <p:nvSpPr>
          <p:cNvPr id="4" name="Content Placeholder 3">
            <a:extLst>
              <a:ext uri="{FF2B5EF4-FFF2-40B4-BE49-F238E27FC236}">
                <a16:creationId xmlns:a16="http://schemas.microsoft.com/office/drawing/2014/main" id="{F2BF8DD5-2866-E580-1FEF-8EEF38FBD4D1}"/>
              </a:ext>
            </a:extLst>
          </p:cNvPr>
          <p:cNvSpPr>
            <a:spLocks noGrp="1"/>
          </p:cNvSpPr>
          <p:nvPr>
            <p:ph idx="1"/>
          </p:nvPr>
        </p:nvSpPr>
        <p:spPr/>
        <p:txBody>
          <a:bodyPr/>
          <a:lstStyle/>
          <a:p>
            <a:endParaRPr lang="en-US" dirty="0"/>
          </a:p>
        </p:txBody>
      </p:sp>
      <p:pic>
        <p:nvPicPr>
          <p:cNvPr id="1028" name="Picture 4">
            <a:extLst>
              <a:ext uri="{FF2B5EF4-FFF2-40B4-BE49-F238E27FC236}">
                <a16:creationId xmlns:a16="http://schemas.microsoft.com/office/drawing/2014/main" id="{893016BA-CEA5-89EC-7EF0-8F2045115AC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43150" y="1328738"/>
            <a:ext cx="8694964" cy="48660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36373350"/>
      </p:ext>
    </p:extLst>
  </p:cSld>
  <p:clrMapOvr>
    <a:masterClrMapping/>
  </p:clrMapOvr>
  <p:transition spd="slow">
    <p:wip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object 13"/>
          <p:cNvSpPr txBox="1">
            <a:spLocks noGrp="1"/>
          </p:cNvSpPr>
          <p:nvPr>
            <p:ph type="sldNum" sz="quarter" idx="12"/>
          </p:nvPr>
        </p:nvSpPr>
        <p:spPr>
          <a:prstGeom prst="rect">
            <a:avLst/>
          </a:prstGeom>
        </p:spPr>
        <p:txBody>
          <a:bodyPr vert="horz" wrap="square" lIns="0" tIns="0" rIns="0" bIns="0" rtlCol="0">
            <a:spAutoFit/>
          </a:bodyPr>
          <a:lstStyle>
            <a:defPPr>
              <a:defRPr lang="en-US"/>
            </a:defPPr>
            <a:lvl1pPr marL="0" algn="l" defTabSz="914400" rtl="0" eaLnBrk="1" latinLnBrk="0" hangingPunct="1">
              <a:defRPr sz="1300" b="0" i="0" kern="1200">
                <a:solidFill>
                  <a:srgbClr val="898989"/>
                </a:solidFill>
                <a:latin typeface="Calibri"/>
                <a:ea typeface="+mn-ea"/>
                <a:cs typeface="Calibri"/>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2700">
              <a:lnSpc>
                <a:spcPts val="1350"/>
              </a:lnSpc>
            </a:pPr>
            <a:r>
              <a:rPr lang="en-US" spc="10"/>
              <a:t>1</a:t>
            </a:r>
            <a:fld id="{81D60167-4931-47E6-BA6A-407CBD079E47}" type="slidenum">
              <a:rPr spc="10" smtClean="0"/>
              <a:pPr marL="12700">
                <a:lnSpc>
                  <a:spcPts val="1350"/>
                </a:lnSpc>
              </a:pPr>
              <a:t>7</a:t>
            </a:fld>
            <a:endParaRPr spc="9" dirty="0"/>
          </a:p>
        </p:txBody>
      </p:sp>
      <p:sp>
        <p:nvSpPr>
          <p:cNvPr id="2" name="object 2"/>
          <p:cNvSpPr txBox="1">
            <a:spLocks noGrp="1"/>
          </p:cNvSpPr>
          <p:nvPr>
            <p:ph type="title"/>
          </p:nvPr>
        </p:nvSpPr>
        <p:spPr>
          <a:xfrm>
            <a:off x="234044" y="108056"/>
            <a:ext cx="9456608" cy="679945"/>
          </a:xfrm>
          <a:prstGeom prst="rect">
            <a:avLst/>
          </a:prstGeom>
        </p:spPr>
        <p:txBody>
          <a:bodyPr spcFirstLastPara="1" vert="horz" wrap="square" lIns="0" tIns="15128" rIns="0" bIns="0" rtlCol="0" anchor="ctr" anchorCtr="0">
            <a:spAutoFit/>
          </a:bodyPr>
          <a:lstStyle/>
          <a:p>
            <a:pPr marL="11206">
              <a:lnSpc>
                <a:spcPct val="100000"/>
              </a:lnSpc>
              <a:spcBef>
                <a:spcPts val="119"/>
              </a:spcBef>
              <a:tabLst>
                <a:tab pos="2362886" algn="l"/>
              </a:tabLst>
            </a:pPr>
            <a:r>
              <a:rPr sz="4236" spc="9" dirty="0"/>
              <a:t>Option</a:t>
            </a:r>
            <a:r>
              <a:rPr sz="4236" dirty="0"/>
              <a:t> </a:t>
            </a:r>
            <a:r>
              <a:rPr sz="4236" spc="18" dirty="0"/>
              <a:t>1:	</a:t>
            </a:r>
            <a:r>
              <a:rPr sz="4236" spc="4" dirty="0"/>
              <a:t>Construct</a:t>
            </a:r>
            <a:r>
              <a:rPr sz="4236" spc="-26" dirty="0"/>
              <a:t> </a:t>
            </a:r>
            <a:r>
              <a:rPr sz="4236" dirty="0"/>
              <a:t>by</a:t>
            </a:r>
            <a:r>
              <a:rPr sz="4236" spc="26" dirty="0"/>
              <a:t> </a:t>
            </a:r>
            <a:r>
              <a:rPr sz="4236" spc="4" dirty="0"/>
              <a:t>hand</a:t>
            </a:r>
            <a:endParaRPr sz="4236" dirty="0"/>
          </a:p>
        </p:txBody>
      </p:sp>
      <p:sp>
        <p:nvSpPr>
          <p:cNvPr id="3" name="object 3"/>
          <p:cNvSpPr txBox="1"/>
          <p:nvPr/>
        </p:nvSpPr>
        <p:spPr>
          <a:xfrm>
            <a:off x="2179736" y="4840097"/>
            <a:ext cx="8681299" cy="893337"/>
          </a:xfrm>
          <a:prstGeom prst="rect">
            <a:avLst/>
          </a:prstGeom>
        </p:spPr>
        <p:txBody>
          <a:bodyPr vert="horz" wrap="square" lIns="0" tIns="53228" rIns="0" bIns="0" rtlCol="0">
            <a:spAutoFit/>
          </a:bodyPr>
          <a:lstStyle/>
          <a:p>
            <a:pPr marL="344599" indent="-333953">
              <a:spcBef>
                <a:spcPts val="419"/>
              </a:spcBef>
              <a:buFont typeface="Arial MT"/>
              <a:buChar char="•"/>
              <a:tabLst>
                <a:tab pos="344599" algn="l"/>
                <a:tab pos="345160" algn="l"/>
              </a:tabLst>
            </a:pPr>
            <a:r>
              <a:rPr sz="2603" spc="4" dirty="0">
                <a:latin typeface="Times New Roman" panose="02020603050405020304" pitchFamily="18" charset="0"/>
                <a:cs typeface="Times New Roman" panose="02020603050405020304" pitchFamily="18" charset="0"/>
              </a:rPr>
              <a:t>Given</a:t>
            </a:r>
            <a:r>
              <a:rPr sz="2603" spc="-31" dirty="0">
                <a:latin typeface="Times New Roman" panose="02020603050405020304" pitchFamily="18" charset="0"/>
                <a:cs typeface="Times New Roman" panose="02020603050405020304" pitchFamily="18" charset="0"/>
              </a:rPr>
              <a:t> </a:t>
            </a:r>
            <a:r>
              <a:rPr sz="2603" spc="9" dirty="0">
                <a:latin typeface="Times New Roman" panose="02020603050405020304" pitchFamily="18" charset="0"/>
                <a:cs typeface="Times New Roman" panose="02020603050405020304" pitchFamily="18" charset="0"/>
              </a:rPr>
              <a:t>a</a:t>
            </a:r>
            <a:r>
              <a:rPr sz="2603" spc="18" dirty="0">
                <a:latin typeface="Times New Roman" panose="02020603050405020304" pitchFamily="18" charset="0"/>
                <a:cs typeface="Times New Roman" panose="02020603050405020304" pitchFamily="18" charset="0"/>
              </a:rPr>
              <a:t> </a:t>
            </a:r>
            <a:r>
              <a:rPr sz="2603" spc="4" dirty="0">
                <a:latin typeface="Times New Roman" panose="02020603050405020304" pitchFamily="18" charset="0"/>
                <a:cs typeface="Times New Roman" panose="02020603050405020304" pitchFamily="18" charset="0"/>
              </a:rPr>
              <a:t>function,</a:t>
            </a:r>
            <a:r>
              <a:rPr sz="2603" spc="-31" dirty="0">
                <a:latin typeface="Times New Roman" panose="02020603050405020304" pitchFamily="18" charset="0"/>
                <a:cs typeface="Times New Roman" panose="02020603050405020304" pitchFamily="18" charset="0"/>
              </a:rPr>
              <a:t> </a:t>
            </a:r>
            <a:r>
              <a:rPr sz="2603" i="1" spc="9" dirty="0">
                <a:latin typeface="Times New Roman" panose="02020603050405020304" pitchFamily="18" charset="0"/>
                <a:cs typeface="Times New Roman" panose="02020603050405020304" pitchFamily="18" charset="0"/>
              </a:rPr>
              <a:t>handcraft</a:t>
            </a:r>
            <a:r>
              <a:rPr sz="2603" i="1" spc="-40" dirty="0">
                <a:latin typeface="Times New Roman" panose="02020603050405020304" pitchFamily="18" charset="0"/>
                <a:cs typeface="Times New Roman" panose="02020603050405020304" pitchFamily="18" charset="0"/>
              </a:rPr>
              <a:t> </a:t>
            </a:r>
            <a:r>
              <a:rPr sz="2603" spc="9" dirty="0">
                <a:latin typeface="Times New Roman" panose="02020603050405020304" pitchFamily="18" charset="0"/>
                <a:cs typeface="Times New Roman" panose="02020603050405020304" pitchFamily="18" charset="0"/>
              </a:rPr>
              <a:t>a</a:t>
            </a:r>
            <a:r>
              <a:rPr sz="2603" spc="-13" dirty="0">
                <a:latin typeface="Times New Roman" panose="02020603050405020304" pitchFamily="18" charset="0"/>
                <a:cs typeface="Times New Roman" panose="02020603050405020304" pitchFamily="18" charset="0"/>
              </a:rPr>
              <a:t> </a:t>
            </a:r>
            <a:r>
              <a:rPr sz="2603" dirty="0">
                <a:latin typeface="Times New Roman" panose="02020603050405020304" pitchFamily="18" charset="0"/>
                <a:cs typeface="Times New Roman" panose="02020603050405020304" pitchFamily="18" charset="0"/>
              </a:rPr>
              <a:t>network</a:t>
            </a:r>
            <a:r>
              <a:rPr sz="2603" spc="-26" dirty="0">
                <a:latin typeface="Times New Roman" panose="02020603050405020304" pitchFamily="18" charset="0"/>
                <a:cs typeface="Times New Roman" panose="02020603050405020304" pitchFamily="18" charset="0"/>
              </a:rPr>
              <a:t> </a:t>
            </a:r>
            <a:r>
              <a:rPr sz="2603" dirty="0">
                <a:latin typeface="Times New Roman" panose="02020603050405020304" pitchFamily="18" charset="0"/>
                <a:cs typeface="Times New Roman" panose="02020603050405020304" pitchFamily="18" charset="0"/>
              </a:rPr>
              <a:t>to</a:t>
            </a:r>
            <a:r>
              <a:rPr sz="2603" spc="-9" dirty="0">
                <a:latin typeface="Times New Roman" panose="02020603050405020304" pitchFamily="18" charset="0"/>
                <a:cs typeface="Times New Roman" panose="02020603050405020304" pitchFamily="18" charset="0"/>
              </a:rPr>
              <a:t> </a:t>
            </a:r>
            <a:r>
              <a:rPr sz="2603" dirty="0">
                <a:latin typeface="Times New Roman" panose="02020603050405020304" pitchFamily="18" charset="0"/>
                <a:cs typeface="Times New Roman" panose="02020603050405020304" pitchFamily="18" charset="0"/>
              </a:rPr>
              <a:t>satisfy</a:t>
            </a:r>
            <a:r>
              <a:rPr sz="2603" spc="-18" dirty="0">
                <a:latin typeface="Times New Roman" panose="02020603050405020304" pitchFamily="18" charset="0"/>
                <a:cs typeface="Times New Roman" panose="02020603050405020304" pitchFamily="18" charset="0"/>
              </a:rPr>
              <a:t> </a:t>
            </a:r>
            <a:r>
              <a:rPr sz="2603" spc="4" dirty="0">
                <a:latin typeface="Times New Roman" panose="02020603050405020304" pitchFamily="18" charset="0"/>
                <a:cs typeface="Times New Roman" panose="02020603050405020304" pitchFamily="18" charset="0"/>
              </a:rPr>
              <a:t>it</a:t>
            </a:r>
            <a:endParaRPr sz="2603" dirty="0">
              <a:latin typeface="Times New Roman" panose="02020603050405020304" pitchFamily="18" charset="0"/>
              <a:cs typeface="Times New Roman" panose="02020603050405020304" pitchFamily="18" charset="0"/>
            </a:endParaRPr>
          </a:p>
          <a:p>
            <a:pPr marL="344599" indent="-333953">
              <a:spcBef>
                <a:spcPts val="340"/>
              </a:spcBef>
              <a:buFont typeface="Arial MT"/>
              <a:buChar char="•"/>
              <a:tabLst>
                <a:tab pos="344599" algn="l"/>
                <a:tab pos="345160" algn="l"/>
                <a:tab pos="1078063" algn="l"/>
              </a:tabLst>
            </a:pPr>
            <a:r>
              <a:rPr sz="2603" spc="13" dirty="0">
                <a:latin typeface="Times New Roman" panose="02020603050405020304" pitchFamily="18" charset="0"/>
                <a:cs typeface="Times New Roman" panose="02020603050405020304" pitchFamily="18" charset="0"/>
              </a:rPr>
              <a:t>E.g.:	</a:t>
            </a:r>
            <a:r>
              <a:rPr sz="2603" spc="4" dirty="0">
                <a:latin typeface="Times New Roman" panose="02020603050405020304" pitchFamily="18" charset="0"/>
                <a:cs typeface="Times New Roman" panose="02020603050405020304" pitchFamily="18" charset="0"/>
              </a:rPr>
              <a:t>Build</a:t>
            </a:r>
            <a:r>
              <a:rPr sz="2603" spc="-31" dirty="0">
                <a:latin typeface="Times New Roman" panose="02020603050405020304" pitchFamily="18" charset="0"/>
                <a:cs typeface="Times New Roman" panose="02020603050405020304" pitchFamily="18" charset="0"/>
              </a:rPr>
              <a:t> </a:t>
            </a:r>
            <a:r>
              <a:rPr sz="2603" spc="9" dirty="0">
                <a:latin typeface="Times New Roman" panose="02020603050405020304" pitchFamily="18" charset="0"/>
                <a:cs typeface="Times New Roman" panose="02020603050405020304" pitchFamily="18" charset="0"/>
              </a:rPr>
              <a:t>an</a:t>
            </a:r>
            <a:r>
              <a:rPr sz="2603" spc="-26" dirty="0">
                <a:latin typeface="Times New Roman" panose="02020603050405020304" pitchFamily="18" charset="0"/>
                <a:cs typeface="Times New Roman" panose="02020603050405020304" pitchFamily="18" charset="0"/>
              </a:rPr>
              <a:t> </a:t>
            </a:r>
            <a:r>
              <a:rPr sz="2603" spc="13" dirty="0">
                <a:latin typeface="Times New Roman" panose="02020603050405020304" pitchFamily="18" charset="0"/>
                <a:cs typeface="Times New Roman" panose="02020603050405020304" pitchFamily="18" charset="0"/>
              </a:rPr>
              <a:t>MLP</a:t>
            </a:r>
            <a:r>
              <a:rPr sz="2603" spc="-4" dirty="0">
                <a:latin typeface="Times New Roman" panose="02020603050405020304" pitchFamily="18" charset="0"/>
                <a:cs typeface="Times New Roman" panose="02020603050405020304" pitchFamily="18" charset="0"/>
              </a:rPr>
              <a:t> </a:t>
            </a:r>
            <a:r>
              <a:rPr sz="2603" dirty="0">
                <a:latin typeface="Times New Roman" panose="02020603050405020304" pitchFamily="18" charset="0"/>
                <a:cs typeface="Times New Roman" panose="02020603050405020304" pitchFamily="18" charset="0"/>
              </a:rPr>
              <a:t>to</a:t>
            </a:r>
            <a:r>
              <a:rPr sz="2603" spc="-4" dirty="0">
                <a:latin typeface="Times New Roman" panose="02020603050405020304" pitchFamily="18" charset="0"/>
                <a:cs typeface="Times New Roman" panose="02020603050405020304" pitchFamily="18" charset="0"/>
              </a:rPr>
              <a:t> </a:t>
            </a:r>
            <a:r>
              <a:rPr sz="2603" spc="9" dirty="0">
                <a:latin typeface="Times New Roman" panose="02020603050405020304" pitchFamily="18" charset="0"/>
                <a:cs typeface="Times New Roman" panose="02020603050405020304" pitchFamily="18" charset="0"/>
              </a:rPr>
              <a:t>classify</a:t>
            </a:r>
            <a:r>
              <a:rPr sz="2603" spc="-49" dirty="0">
                <a:latin typeface="Times New Roman" panose="02020603050405020304" pitchFamily="18" charset="0"/>
                <a:cs typeface="Times New Roman" panose="02020603050405020304" pitchFamily="18" charset="0"/>
              </a:rPr>
              <a:t> </a:t>
            </a:r>
            <a:r>
              <a:rPr sz="2603" spc="4" dirty="0">
                <a:latin typeface="Times New Roman" panose="02020603050405020304" pitchFamily="18" charset="0"/>
                <a:cs typeface="Times New Roman" panose="02020603050405020304" pitchFamily="18" charset="0"/>
              </a:rPr>
              <a:t>this</a:t>
            </a:r>
            <a:r>
              <a:rPr sz="2603" spc="-18" dirty="0">
                <a:latin typeface="Times New Roman" panose="02020603050405020304" pitchFamily="18" charset="0"/>
                <a:cs typeface="Times New Roman" panose="02020603050405020304" pitchFamily="18" charset="0"/>
              </a:rPr>
              <a:t> </a:t>
            </a:r>
            <a:r>
              <a:rPr sz="2603" spc="9" dirty="0">
                <a:latin typeface="Times New Roman" panose="02020603050405020304" pitchFamily="18" charset="0"/>
                <a:cs typeface="Times New Roman" panose="02020603050405020304" pitchFamily="18" charset="0"/>
              </a:rPr>
              <a:t>decision</a:t>
            </a:r>
            <a:r>
              <a:rPr sz="2603" spc="-53" dirty="0">
                <a:latin typeface="Times New Roman" panose="02020603050405020304" pitchFamily="18" charset="0"/>
                <a:cs typeface="Times New Roman" panose="02020603050405020304" pitchFamily="18" charset="0"/>
              </a:rPr>
              <a:t> </a:t>
            </a:r>
            <a:r>
              <a:rPr sz="2603" spc="9" dirty="0">
                <a:latin typeface="Times New Roman" panose="02020603050405020304" pitchFamily="18" charset="0"/>
                <a:cs typeface="Times New Roman" panose="02020603050405020304" pitchFamily="18" charset="0"/>
              </a:rPr>
              <a:t>boundary</a:t>
            </a:r>
            <a:endParaRPr sz="2603" dirty="0">
              <a:latin typeface="Times New Roman" panose="02020603050405020304" pitchFamily="18" charset="0"/>
              <a:cs typeface="Times New Roman" panose="02020603050405020304" pitchFamily="18" charset="0"/>
            </a:endParaRPr>
          </a:p>
        </p:txBody>
      </p:sp>
      <p:grpSp>
        <p:nvGrpSpPr>
          <p:cNvPr id="4" name="object 4"/>
          <p:cNvGrpSpPr/>
          <p:nvPr/>
        </p:nvGrpSpPr>
        <p:grpSpPr>
          <a:xfrm>
            <a:off x="3063688" y="1727946"/>
            <a:ext cx="6212541" cy="2810435"/>
            <a:chOff x="1592580" y="1958339"/>
            <a:chExt cx="7040880" cy="3185160"/>
          </a:xfrm>
        </p:grpSpPr>
        <p:sp>
          <p:nvSpPr>
            <p:cNvPr id="5" name="object 5"/>
            <p:cNvSpPr/>
            <p:nvPr/>
          </p:nvSpPr>
          <p:spPr>
            <a:xfrm>
              <a:off x="3604259" y="2278379"/>
              <a:ext cx="2598420" cy="2598420"/>
            </a:xfrm>
            <a:custGeom>
              <a:avLst/>
              <a:gdLst/>
              <a:ahLst/>
              <a:cxnLst/>
              <a:rect l="l" t="t" r="r" b="b"/>
              <a:pathLst>
                <a:path w="2598420" h="2598420">
                  <a:moveTo>
                    <a:pt x="1299972" y="2598420"/>
                  </a:moveTo>
                  <a:lnTo>
                    <a:pt x="0" y="1299971"/>
                  </a:lnTo>
                  <a:lnTo>
                    <a:pt x="1299972" y="0"/>
                  </a:lnTo>
                  <a:lnTo>
                    <a:pt x="2598420" y="1299971"/>
                  </a:lnTo>
                  <a:lnTo>
                    <a:pt x="1299972" y="2598420"/>
                  </a:lnTo>
                  <a:close/>
                </a:path>
              </a:pathLst>
            </a:custGeom>
            <a:solidFill>
              <a:srgbClr val="FFFF00"/>
            </a:solidFill>
          </p:spPr>
          <p:txBody>
            <a:bodyPr wrap="square" lIns="0" tIns="0" rIns="0" bIns="0" rtlCol="0"/>
            <a:lstStyle/>
            <a:p>
              <a:endParaRPr sz="1235"/>
            </a:p>
          </p:txBody>
        </p:sp>
        <p:sp>
          <p:nvSpPr>
            <p:cNvPr id="6" name="object 6"/>
            <p:cNvSpPr/>
            <p:nvPr/>
          </p:nvSpPr>
          <p:spPr>
            <a:xfrm>
              <a:off x="3604259" y="2278379"/>
              <a:ext cx="2598420" cy="2598420"/>
            </a:xfrm>
            <a:custGeom>
              <a:avLst/>
              <a:gdLst/>
              <a:ahLst/>
              <a:cxnLst/>
              <a:rect l="l" t="t" r="r" b="b"/>
              <a:pathLst>
                <a:path w="2598420" h="2598420">
                  <a:moveTo>
                    <a:pt x="0" y="1299971"/>
                  </a:moveTo>
                  <a:lnTo>
                    <a:pt x="1299972" y="0"/>
                  </a:lnTo>
                  <a:lnTo>
                    <a:pt x="2598420" y="1299971"/>
                  </a:lnTo>
                  <a:lnTo>
                    <a:pt x="1299972" y="2598420"/>
                  </a:lnTo>
                  <a:lnTo>
                    <a:pt x="0" y="1299971"/>
                  </a:lnTo>
                  <a:close/>
                </a:path>
              </a:pathLst>
            </a:custGeom>
            <a:ln w="27432">
              <a:solidFill>
                <a:srgbClr val="385D89"/>
              </a:solidFill>
            </a:ln>
          </p:spPr>
          <p:txBody>
            <a:bodyPr wrap="square" lIns="0" tIns="0" rIns="0" bIns="0" rtlCol="0"/>
            <a:lstStyle/>
            <a:p>
              <a:endParaRPr sz="1235"/>
            </a:p>
          </p:txBody>
        </p:sp>
        <p:sp>
          <p:nvSpPr>
            <p:cNvPr id="7" name="object 7"/>
            <p:cNvSpPr/>
            <p:nvPr/>
          </p:nvSpPr>
          <p:spPr>
            <a:xfrm>
              <a:off x="4904232" y="1958339"/>
              <a:ext cx="0" cy="3185160"/>
            </a:xfrm>
            <a:custGeom>
              <a:avLst/>
              <a:gdLst/>
              <a:ahLst/>
              <a:cxnLst/>
              <a:rect l="l" t="t" r="r" b="b"/>
              <a:pathLst>
                <a:path h="3185160">
                  <a:moveTo>
                    <a:pt x="0" y="0"/>
                  </a:moveTo>
                  <a:lnTo>
                    <a:pt x="0" y="3185159"/>
                  </a:lnTo>
                </a:path>
              </a:pathLst>
            </a:custGeom>
            <a:ln w="13716">
              <a:solidFill>
                <a:srgbClr val="000000"/>
              </a:solidFill>
            </a:ln>
          </p:spPr>
          <p:txBody>
            <a:bodyPr wrap="square" lIns="0" tIns="0" rIns="0" bIns="0" rtlCol="0"/>
            <a:lstStyle/>
            <a:p>
              <a:endParaRPr sz="1235"/>
            </a:p>
          </p:txBody>
        </p:sp>
        <p:sp>
          <p:nvSpPr>
            <p:cNvPr id="8" name="object 8"/>
            <p:cNvSpPr/>
            <p:nvPr/>
          </p:nvSpPr>
          <p:spPr>
            <a:xfrm>
              <a:off x="1592580" y="3578351"/>
              <a:ext cx="7040880" cy="0"/>
            </a:xfrm>
            <a:custGeom>
              <a:avLst/>
              <a:gdLst/>
              <a:ahLst/>
              <a:cxnLst/>
              <a:rect l="l" t="t" r="r" b="b"/>
              <a:pathLst>
                <a:path w="7040880">
                  <a:moveTo>
                    <a:pt x="0" y="0"/>
                  </a:moveTo>
                  <a:lnTo>
                    <a:pt x="7040880" y="0"/>
                  </a:lnTo>
                </a:path>
              </a:pathLst>
            </a:custGeom>
            <a:ln w="21336">
              <a:solidFill>
                <a:srgbClr val="000000"/>
              </a:solidFill>
            </a:ln>
          </p:spPr>
          <p:txBody>
            <a:bodyPr wrap="square" lIns="0" tIns="0" rIns="0" bIns="0" rtlCol="0"/>
            <a:lstStyle/>
            <a:p>
              <a:endParaRPr sz="1235"/>
            </a:p>
          </p:txBody>
        </p:sp>
      </p:grpSp>
      <p:sp>
        <p:nvSpPr>
          <p:cNvPr id="9" name="object 9"/>
          <p:cNvSpPr txBox="1"/>
          <p:nvPr/>
        </p:nvSpPr>
        <p:spPr>
          <a:xfrm>
            <a:off x="4312477" y="2853022"/>
            <a:ext cx="372596" cy="279526"/>
          </a:xfrm>
          <a:prstGeom prst="rect">
            <a:avLst/>
          </a:prstGeom>
        </p:spPr>
        <p:txBody>
          <a:bodyPr vert="horz" wrap="square" lIns="0" tIns="14568" rIns="0" bIns="0" rtlCol="0">
            <a:spAutoFit/>
          </a:bodyPr>
          <a:lstStyle/>
          <a:p>
            <a:pPr marL="11206">
              <a:spcBef>
                <a:spcPts val="115"/>
              </a:spcBef>
            </a:pPr>
            <a:r>
              <a:rPr sz="1721" spc="13" dirty="0">
                <a:latin typeface="Calibri"/>
                <a:cs typeface="Calibri"/>
              </a:rPr>
              <a:t>-1</a:t>
            </a:r>
            <a:r>
              <a:rPr sz="1721" spc="9" dirty="0">
                <a:latin typeface="Calibri"/>
                <a:cs typeface="Calibri"/>
              </a:rPr>
              <a:t>,0</a:t>
            </a:r>
            <a:endParaRPr sz="1721">
              <a:latin typeface="Calibri"/>
              <a:cs typeface="Calibri"/>
            </a:endParaRPr>
          </a:p>
        </p:txBody>
      </p:sp>
      <p:sp>
        <p:nvSpPr>
          <p:cNvPr id="10" name="object 10"/>
          <p:cNvSpPr txBox="1"/>
          <p:nvPr/>
        </p:nvSpPr>
        <p:spPr>
          <a:xfrm>
            <a:off x="6006769" y="1757080"/>
            <a:ext cx="303679" cy="279526"/>
          </a:xfrm>
          <a:prstGeom prst="rect">
            <a:avLst/>
          </a:prstGeom>
        </p:spPr>
        <p:txBody>
          <a:bodyPr vert="horz" wrap="square" lIns="0" tIns="14568" rIns="0" bIns="0" rtlCol="0">
            <a:spAutoFit/>
          </a:bodyPr>
          <a:lstStyle/>
          <a:p>
            <a:pPr marL="11206">
              <a:spcBef>
                <a:spcPts val="115"/>
              </a:spcBef>
            </a:pPr>
            <a:r>
              <a:rPr sz="1721" spc="18" dirty="0">
                <a:latin typeface="Calibri"/>
                <a:cs typeface="Calibri"/>
              </a:rPr>
              <a:t>0</a:t>
            </a:r>
            <a:r>
              <a:rPr sz="1721" spc="9" dirty="0">
                <a:latin typeface="Calibri"/>
                <a:cs typeface="Calibri"/>
              </a:rPr>
              <a:t>,1</a:t>
            </a:r>
            <a:endParaRPr sz="1721">
              <a:latin typeface="Calibri"/>
              <a:cs typeface="Calibri"/>
            </a:endParaRPr>
          </a:p>
        </p:txBody>
      </p:sp>
      <p:sp>
        <p:nvSpPr>
          <p:cNvPr id="11" name="object 11"/>
          <p:cNvSpPr txBox="1"/>
          <p:nvPr/>
        </p:nvSpPr>
        <p:spPr>
          <a:xfrm>
            <a:off x="6006769" y="4197709"/>
            <a:ext cx="372596" cy="279526"/>
          </a:xfrm>
          <a:prstGeom prst="rect">
            <a:avLst/>
          </a:prstGeom>
        </p:spPr>
        <p:txBody>
          <a:bodyPr vert="horz" wrap="square" lIns="0" tIns="14568" rIns="0" bIns="0" rtlCol="0">
            <a:spAutoFit/>
          </a:bodyPr>
          <a:lstStyle/>
          <a:p>
            <a:pPr marL="11206">
              <a:spcBef>
                <a:spcPts val="115"/>
              </a:spcBef>
            </a:pPr>
            <a:r>
              <a:rPr sz="1721" spc="18" dirty="0">
                <a:latin typeface="Calibri"/>
                <a:cs typeface="Calibri"/>
              </a:rPr>
              <a:t>0</a:t>
            </a:r>
            <a:r>
              <a:rPr sz="1721" spc="4" dirty="0">
                <a:latin typeface="Calibri"/>
                <a:cs typeface="Calibri"/>
              </a:rPr>
              <a:t>,</a:t>
            </a:r>
            <a:r>
              <a:rPr sz="1721" spc="9" dirty="0">
                <a:latin typeface="Calibri"/>
                <a:cs typeface="Calibri"/>
              </a:rPr>
              <a:t>-</a:t>
            </a:r>
            <a:r>
              <a:rPr sz="1721" spc="13" dirty="0">
                <a:latin typeface="Calibri"/>
                <a:cs typeface="Calibri"/>
              </a:rPr>
              <a:t>1</a:t>
            </a:r>
            <a:endParaRPr sz="1721">
              <a:latin typeface="Calibri"/>
              <a:cs typeface="Calibri"/>
            </a:endParaRPr>
          </a:p>
        </p:txBody>
      </p:sp>
      <p:sp>
        <p:nvSpPr>
          <p:cNvPr id="12" name="object 12"/>
          <p:cNvSpPr txBox="1"/>
          <p:nvPr/>
        </p:nvSpPr>
        <p:spPr>
          <a:xfrm>
            <a:off x="7133587" y="2853022"/>
            <a:ext cx="303679" cy="279526"/>
          </a:xfrm>
          <a:prstGeom prst="rect">
            <a:avLst/>
          </a:prstGeom>
        </p:spPr>
        <p:txBody>
          <a:bodyPr vert="horz" wrap="square" lIns="0" tIns="14568" rIns="0" bIns="0" rtlCol="0">
            <a:spAutoFit/>
          </a:bodyPr>
          <a:lstStyle/>
          <a:p>
            <a:pPr marL="11206">
              <a:spcBef>
                <a:spcPts val="115"/>
              </a:spcBef>
            </a:pPr>
            <a:r>
              <a:rPr sz="1721" spc="18" dirty="0">
                <a:latin typeface="Calibri"/>
                <a:cs typeface="Calibri"/>
              </a:rPr>
              <a:t>1</a:t>
            </a:r>
            <a:r>
              <a:rPr sz="1721" spc="9" dirty="0">
                <a:latin typeface="Calibri"/>
                <a:cs typeface="Calibri"/>
              </a:rPr>
              <a:t>,0</a:t>
            </a:r>
            <a:endParaRPr sz="1721">
              <a:latin typeface="Calibri"/>
              <a:cs typeface="Calibri"/>
            </a:endParaRPr>
          </a:p>
        </p:txBody>
      </p:sp>
      <p:pic>
        <p:nvPicPr>
          <p:cNvPr id="16" name="Picture 15">
            <a:extLst>
              <a:ext uri="{FF2B5EF4-FFF2-40B4-BE49-F238E27FC236}">
                <a16:creationId xmlns:a16="http://schemas.microsoft.com/office/drawing/2014/main" id="{B818D3B3-D86D-FD5A-0C0A-2F337165E5D6}"/>
              </a:ext>
            </a:extLst>
          </p:cNvPr>
          <p:cNvPicPr>
            <a:picLocks noChangeAspect="1"/>
          </p:cNvPicPr>
          <p:nvPr/>
        </p:nvPicPr>
        <p:blipFill rotWithShape="1">
          <a:blip r:embed="rId2"/>
          <a:srcRect l="1334" t="7324" r="1273" b="1"/>
          <a:stretch/>
        </p:blipFill>
        <p:spPr>
          <a:xfrm>
            <a:off x="6765662" y="1060679"/>
            <a:ext cx="4735455" cy="898719"/>
          </a:xfrm>
          <a:prstGeom prst="rect">
            <a:avLst/>
          </a:prstGeom>
        </p:spPr>
      </p:pic>
      <p:sp>
        <p:nvSpPr>
          <p:cNvPr id="18" name="TextBox 17">
            <a:extLst>
              <a:ext uri="{FF2B5EF4-FFF2-40B4-BE49-F238E27FC236}">
                <a16:creationId xmlns:a16="http://schemas.microsoft.com/office/drawing/2014/main" id="{C26DB09F-0AC1-67AD-DE7C-772A90BABC1A}"/>
              </a:ext>
            </a:extLst>
          </p:cNvPr>
          <p:cNvSpPr txBox="1"/>
          <p:nvPr/>
        </p:nvSpPr>
        <p:spPr>
          <a:xfrm>
            <a:off x="721360" y="6006074"/>
            <a:ext cx="6136640" cy="230832"/>
          </a:xfrm>
          <a:prstGeom prst="rect">
            <a:avLst/>
          </a:prstGeom>
          <a:noFill/>
        </p:spPr>
        <p:txBody>
          <a:bodyPr wrap="square">
            <a:spAutoFit/>
          </a:bodyPr>
          <a:lstStyle/>
          <a:p>
            <a:r>
              <a:rPr lang="en-US" sz="900" dirty="0"/>
              <a:t>https://deeplearning.cs.cmu.edu/S23/</a:t>
            </a:r>
          </a:p>
        </p:txBody>
      </p:sp>
    </p:spTree>
  </p:cSld>
  <p:clrMapOvr>
    <a:masterClrMapping/>
  </p:clrMapOvr>
  <p:transition spd="slow">
    <p:wip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34044" y="108056"/>
            <a:ext cx="9456608" cy="679945"/>
          </a:xfrm>
          <a:prstGeom prst="rect">
            <a:avLst/>
          </a:prstGeom>
        </p:spPr>
        <p:txBody>
          <a:bodyPr spcFirstLastPara="1" vert="horz" wrap="square" lIns="0" tIns="15128" rIns="0" bIns="0" rtlCol="0" anchor="ctr" anchorCtr="0">
            <a:spAutoFit/>
          </a:bodyPr>
          <a:lstStyle/>
          <a:p>
            <a:pPr marL="11206">
              <a:lnSpc>
                <a:spcPct val="100000"/>
              </a:lnSpc>
              <a:spcBef>
                <a:spcPts val="119"/>
              </a:spcBef>
              <a:tabLst>
                <a:tab pos="2362886" algn="l"/>
              </a:tabLst>
            </a:pPr>
            <a:r>
              <a:rPr sz="4236" spc="9" dirty="0"/>
              <a:t>Option</a:t>
            </a:r>
            <a:r>
              <a:rPr sz="4236" dirty="0"/>
              <a:t> </a:t>
            </a:r>
            <a:r>
              <a:rPr sz="4236" spc="18" dirty="0"/>
              <a:t>1:	</a:t>
            </a:r>
            <a:r>
              <a:rPr sz="4236" spc="4" dirty="0"/>
              <a:t>Construct</a:t>
            </a:r>
            <a:r>
              <a:rPr sz="4236" spc="-26" dirty="0"/>
              <a:t> </a:t>
            </a:r>
            <a:r>
              <a:rPr sz="4236" dirty="0"/>
              <a:t>by</a:t>
            </a:r>
            <a:r>
              <a:rPr sz="4236" spc="26" dirty="0"/>
              <a:t> </a:t>
            </a:r>
            <a:r>
              <a:rPr sz="4236" spc="4" dirty="0"/>
              <a:t>hand</a:t>
            </a:r>
            <a:endParaRPr sz="4236" dirty="0"/>
          </a:p>
        </p:txBody>
      </p:sp>
      <p:sp>
        <p:nvSpPr>
          <p:cNvPr id="125" name="Content Placeholder 124">
            <a:extLst>
              <a:ext uri="{FF2B5EF4-FFF2-40B4-BE49-F238E27FC236}">
                <a16:creationId xmlns:a16="http://schemas.microsoft.com/office/drawing/2014/main" id="{D15C08B9-EDC6-11E4-9391-13EA0BF90FC0}"/>
              </a:ext>
            </a:extLst>
          </p:cNvPr>
          <p:cNvSpPr>
            <a:spLocks noGrp="1"/>
          </p:cNvSpPr>
          <p:nvPr>
            <p:ph idx="1"/>
          </p:nvPr>
        </p:nvSpPr>
        <p:spPr/>
        <p:txBody>
          <a:bodyPr/>
          <a:lstStyle/>
          <a:p>
            <a:endParaRPr lang="en-US" dirty="0"/>
          </a:p>
        </p:txBody>
      </p:sp>
      <p:sp>
        <p:nvSpPr>
          <p:cNvPr id="3" name="object 3"/>
          <p:cNvSpPr txBox="1"/>
          <p:nvPr/>
        </p:nvSpPr>
        <p:spPr>
          <a:xfrm>
            <a:off x="9837862" y="6338508"/>
            <a:ext cx="173131" cy="190102"/>
          </a:xfrm>
          <a:prstGeom prst="rect">
            <a:avLst/>
          </a:prstGeom>
        </p:spPr>
        <p:txBody>
          <a:bodyPr vert="horz" wrap="square" lIns="0" tIns="13447" rIns="0" bIns="0" rtlCol="0">
            <a:spAutoFit/>
          </a:bodyPr>
          <a:lstStyle/>
          <a:p>
            <a:pPr marL="11206">
              <a:spcBef>
                <a:spcPts val="106"/>
              </a:spcBef>
            </a:pPr>
            <a:r>
              <a:rPr sz="1147" spc="9" dirty="0">
                <a:solidFill>
                  <a:srgbClr val="898989"/>
                </a:solidFill>
                <a:latin typeface="Calibri"/>
                <a:cs typeface="Calibri"/>
              </a:rPr>
              <a:t>19</a:t>
            </a:r>
            <a:endParaRPr sz="1147">
              <a:latin typeface="Calibri"/>
              <a:cs typeface="Calibri"/>
            </a:endParaRPr>
          </a:p>
        </p:txBody>
      </p:sp>
      <p:grpSp>
        <p:nvGrpSpPr>
          <p:cNvPr id="4" name="object 4"/>
          <p:cNvGrpSpPr/>
          <p:nvPr/>
        </p:nvGrpSpPr>
        <p:grpSpPr>
          <a:xfrm>
            <a:off x="3054162" y="1721784"/>
            <a:ext cx="6231591" cy="2822762"/>
            <a:chOff x="1581784" y="1951355"/>
            <a:chExt cx="7062470" cy="3199130"/>
          </a:xfrm>
        </p:grpSpPr>
        <p:sp>
          <p:nvSpPr>
            <p:cNvPr id="5" name="object 5"/>
            <p:cNvSpPr/>
            <p:nvPr/>
          </p:nvSpPr>
          <p:spPr>
            <a:xfrm>
              <a:off x="3604259" y="2278380"/>
              <a:ext cx="2598420" cy="2598420"/>
            </a:xfrm>
            <a:custGeom>
              <a:avLst/>
              <a:gdLst/>
              <a:ahLst/>
              <a:cxnLst/>
              <a:rect l="l" t="t" r="r" b="b"/>
              <a:pathLst>
                <a:path w="2598420" h="2598420">
                  <a:moveTo>
                    <a:pt x="1299972" y="2598420"/>
                  </a:moveTo>
                  <a:lnTo>
                    <a:pt x="0" y="1299971"/>
                  </a:lnTo>
                  <a:lnTo>
                    <a:pt x="1299972" y="0"/>
                  </a:lnTo>
                  <a:lnTo>
                    <a:pt x="2598420" y="1299971"/>
                  </a:lnTo>
                  <a:lnTo>
                    <a:pt x="1299972" y="2598420"/>
                  </a:lnTo>
                  <a:close/>
                </a:path>
              </a:pathLst>
            </a:custGeom>
            <a:solidFill>
              <a:srgbClr val="FFFF00"/>
            </a:solidFill>
          </p:spPr>
          <p:txBody>
            <a:bodyPr wrap="square" lIns="0" tIns="0" rIns="0" bIns="0" rtlCol="0"/>
            <a:lstStyle/>
            <a:p>
              <a:endParaRPr sz="1235"/>
            </a:p>
          </p:txBody>
        </p:sp>
        <p:sp>
          <p:nvSpPr>
            <p:cNvPr id="6" name="object 6"/>
            <p:cNvSpPr/>
            <p:nvPr/>
          </p:nvSpPr>
          <p:spPr>
            <a:xfrm>
              <a:off x="3604259" y="2278380"/>
              <a:ext cx="2598420" cy="2598420"/>
            </a:xfrm>
            <a:custGeom>
              <a:avLst/>
              <a:gdLst/>
              <a:ahLst/>
              <a:cxnLst/>
              <a:rect l="l" t="t" r="r" b="b"/>
              <a:pathLst>
                <a:path w="2598420" h="2598420">
                  <a:moveTo>
                    <a:pt x="0" y="1299971"/>
                  </a:moveTo>
                  <a:lnTo>
                    <a:pt x="1299972" y="0"/>
                  </a:lnTo>
                  <a:lnTo>
                    <a:pt x="2598420" y="1299971"/>
                  </a:lnTo>
                  <a:lnTo>
                    <a:pt x="1299972" y="2598420"/>
                  </a:lnTo>
                  <a:lnTo>
                    <a:pt x="0" y="1299971"/>
                  </a:lnTo>
                  <a:close/>
                </a:path>
              </a:pathLst>
            </a:custGeom>
            <a:ln w="27432">
              <a:solidFill>
                <a:srgbClr val="385D89"/>
              </a:solidFill>
            </a:ln>
          </p:spPr>
          <p:txBody>
            <a:bodyPr wrap="square" lIns="0" tIns="0" rIns="0" bIns="0" rtlCol="0"/>
            <a:lstStyle/>
            <a:p>
              <a:endParaRPr sz="1235"/>
            </a:p>
          </p:txBody>
        </p:sp>
        <p:sp>
          <p:nvSpPr>
            <p:cNvPr id="7" name="object 7"/>
            <p:cNvSpPr/>
            <p:nvPr/>
          </p:nvSpPr>
          <p:spPr>
            <a:xfrm>
              <a:off x="4904232" y="1958340"/>
              <a:ext cx="0" cy="3185160"/>
            </a:xfrm>
            <a:custGeom>
              <a:avLst/>
              <a:gdLst/>
              <a:ahLst/>
              <a:cxnLst/>
              <a:rect l="l" t="t" r="r" b="b"/>
              <a:pathLst>
                <a:path h="3185160">
                  <a:moveTo>
                    <a:pt x="0" y="0"/>
                  </a:moveTo>
                  <a:lnTo>
                    <a:pt x="0" y="3185159"/>
                  </a:lnTo>
                </a:path>
              </a:pathLst>
            </a:custGeom>
            <a:ln w="13716">
              <a:solidFill>
                <a:srgbClr val="000000"/>
              </a:solidFill>
            </a:ln>
          </p:spPr>
          <p:txBody>
            <a:bodyPr wrap="square" lIns="0" tIns="0" rIns="0" bIns="0" rtlCol="0"/>
            <a:lstStyle/>
            <a:p>
              <a:endParaRPr sz="1235"/>
            </a:p>
          </p:txBody>
        </p:sp>
        <p:sp>
          <p:nvSpPr>
            <p:cNvPr id="8" name="object 8"/>
            <p:cNvSpPr/>
            <p:nvPr/>
          </p:nvSpPr>
          <p:spPr>
            <a:xfrm>
              <a:off x="1592579" y="3578351"/>
              <a:ext cx="7040880" cy="0"/>
            </a:xfrm>
            <a:custGeom>
              <a:avLst/>
              <a:gdLst/>
              <a:ahLst/>
              <a:cxnLst/>
              <a:rect l="l" t="t" r="r" b="b"/>
              <a:pathLst>
                <a:path w="7040880">
                  <a:moveTo>
                    <a:pt x="0" y="0"/>
                  </a:moveTo>
                  <a:lnTo>
                    <a:pt x="7040880" y="0"/>
                  </a:lnTo>
                </a:path>
              </a:pathLst>
            </a:custGeom>
            <a:ln w="21336">
              <a:solidFill>
                <a:srgbClr val="000000"/>
              </a:solidFill>
            </a:ln>
          </p:spPr>
          <p:txBody>
            <a:bodyPr wrap="square" lIns="0" tIns="0" rIns="0" bIns="0" rtlCol="0"/>
            <a:lstStyle/>
            <a:p>
              <a:endParaRPr sz="1235"/>
            </a:p>
          </p:txBody>
        </p:sp>
      </p:grpSp>
      <p:sp>
        <p:nvSpPr>
          <p:cNvPr id="9" name="object 9"/>
          <p:cNvSpPr txBox="1"/>
          <p:nvPr/>
        </p:nvSpPr>
        <p:spPr>
          <a:xfrm>
            <a:off x="4312477" y="2853022"/>
            <a:ext cx="372596" cy="279526"/>
          </a:xfrm>
          <a:prstGeom prst="rect">
            <a:avLst/>
          </a:prstGeom>
        </p:spPr>
        <p:txBody>
          <a:bodyPr vert="horz" wrap="square" lIns="0" tIns="14568" rIns="0" bIns="0" rtlCol="0">
            <a:spAutoFit/>
          </a:bodyPr>
          <a:lstStyle/>
          <a:p>
            <a:pPr marL="11206">
              <a:spcBef>
                <a:spcPts val="115"/>
              </a:spcBef>
            </a:pPr>
            <a:r>
              <a:rPr sz="1721" spc="13" dirty="0">
                <a:latin typeface="Calibri"/>
                <a:cs typeface="Calibri"/>
              </a:rPr>
              <a:t>-1</a:t>
            </a:r>
            <a:r>
              <a:rPr sz="1721" spc="9" dirty="0">
                <a:latin typeface="Calibri"/>
                <a:cs typeface="Calibri"/>
              </a:rPr>
              <a:t>,0</a:t>
            </a:r>
            <a:endParaRPr sz="1721">
              <a:latin typeface="Calibri"/>
              <a:cs typeface="Calibri"/>
            </a:endParaRPr>
          </a:p>
        </p:txBody>
      </p:sp>
      <p:sp>
        <p:nvSpPr>
          <p:cNvPr id="10" name="object 10"/>
          <p:cNvSpPr txBox="1"/>
          <p:nvPr/>
        </p:nvSpPr>
        <p:spPr>
          <a:xfrm>
            <a:off x="6006769" y="1757080"/>
            <a:ext cx="303679" cy="279526"/>
          </a:xfrm>
          <a:prstGeom prst="rect">
            <a:avLst/>
          </a:prstGeom>
        </p:spPr>
        <p:txBody>
          <a:bodyPr vert="horz" wrap="square" lIns="0" tIns="14568" rIns="0" bIns="0" rtlCol="0">
            <a:spAutoFit/>
          </a:bodyPr>
          <a:lstStyle/>
          <a:p>
            <a:pPr marL="11206">
              <a:spcBef>
                <a:spcPts val="115"/>
              </a:spcBef>
            </a:pPr>
            <a:r>
              <a:rPr sz="1721" spc="18" dirty="0">
                <a:latin typeface="Calibri"/>
                <a:cs typeface="Calibri"/>
              </a:rPr>
              <a:t>0</a:t>
            </a:r>
            <a:r>
              <a:rPr sz="1721" spc="9" dirty="0">
                <a:latin typeface="Calibri"/>
                <a:cs typeface="Calibri"/>
              </a:rPr>
              <a:t>,1</a:t>
            </a:r>
            <a:endParaRPr sz="1721">
              <a:latin typeface="Calibri"/>
              <a:cs typeface="Calibri"/>
            </a:endParaRPr>
          </a:p>
        </p:txBody>
      </p:sp>
      <p:sp>
        <p:nvSpPr>
          <p:cNvPr id="11" name="object 11"/>
          <p:cNvSpPr txBox="1"/>
          <p:nvPr/>
        </p:nvSpPr>
        <p:spPr>
          <a:xfrm>
            <a:off x="6006769" y="4197709"/>
            <a:ext cx="372596" cy="279526"/>
          </a:xfrm>
          <a:prstGeom prst="rect">
            <a:avLst/>
          </a:prstGeom>
        </p:spPr>
        <p:txBody>
          <a:bodyPr vert="horz" wrap="square" lIns="0" tIns="14568" rIns="0" bIns="0" rtlCol="0">
            <a:spAutoFit/>
          </a:bodyPr>
          <a:lstStyle/>
          <a:p>
            <a:pPr marL="11206">
              <a:spcBef>
                <a:spcPts val="115"/>
              </a:spcBef>
            </a:pPr>
            <a:r>
              <a:rPr sz="1721" spc="18" dirty="0">
                <a:latin typeface="Calibri"/>
                <a:cs typeface="Calibri"/>
              </a:rPr>
              <a:t>0</a:t>
            </a:r>
            <a:r>
              <a:rPr sz="1721" spc="4" dirty="0">
                <a:latin typeface="Calibri"/>
                <a:cs typeface="Calibri"/>
              </a:rPr>
              <a:t>,</a:t>
            </a:r>
            <a:r>
              <a:rPr sz="1721" spc="9" dirty="0">
                <a:latin typeface="Calibri"/>
                <a:cs typeface="Calibri"/>
              </a:rPr>
              <a:t>-</a:t>
            </a:r>
            <a:r>
              <a:rPr sz="1721" spc="13" dirty="0">
                <a:latin typeface="Calibri"/>
                <a:cs typeface="Calibri"/>
              </a:rPr>
              <a:t>1</a:t>
            </a:r>
            <a:endParaRPr sz="1721">
              <a:latin typeface="Calibri"/>
              <a:cs typeface="Calibri"/>
            </a:endParaRPr>
          </a:p>
        </p:txBody>
      </p:sp>
      <p:sp>
        <p:nvSpPr>
          <p:cNvPr id="12" name="object 12"/>
          <p:cNvSpPr txBox="1"/>
          <p:nvPr/>
        </p:nvSpPr>
        <p:spPr>
          <a:xfrm>
            <a:off x="7133587" y="2853022"/>
            <a:ext cx="303679" cy="279526"/>
          </a:xfrm>
          <a:prstGeom prst="rect">
            <a:avLst/>
          </a:prstGeom>
        </p:spPr>
        <p:txBody>
          <a:bodyPr vert="horz" wrap="square" lIns="0" tIns="14568" rIns="0" bIns="0" rtlCol="0">
            <a:spAutoFit/>
          </a:bodyPr>
          <a:lstStyle/>
          <a:p>
            <a:pPr marL="11206">
              <a:spcBef>
                <a:spcPts val="115"/>
              </a:spcBef>
            </a:pPr>
            <a:r>
              <a:rPr sz="1721" spc="18" dirty="0">
                <a:latin typeface="Calibri"/>
                <a:cs typeface="Calibri"/>
              </a:rPr>
              <a:t>1</a:t>
            </a:r>
            <a:r>
              <a:rPr sz="1721" spc="9" dirty="0">
                <a:latin typeface="Calibri"/>
                <a:cs typeface="Calibri"/>
              </a:rPr>
              <a:t>,0</a:t>
            </a:r>
            <a:endParaRPr sz="1721">
              <a:latin typeface="Calibri"/>
              <a:cs typeface="Calibri"/>
            </a:endParaRPr>
          </a:p>
        </p:txBody>
      </p:sp>
      <p:grpSp>
        <p:nvGrpSpPr>
          <p:cNvPr id="13" name="object 13"/>
          <p:cNvGrpSpPr/>
          <p:nvPr/>
        </p:nvGrpSpPr>
        <p:grpSpPr>
          <a:xfrm>
            <a:off x="2502721" y="1453402"/>
            <a:ext cx="5307106" cy="5242112"/>
            <a:chOff x="956817" y="1647189"/>
            <a:chExt cx="6014720" cy="5941060"/>
          </a:xfrm>
        </p:grpSpPr>
        <p:pic>
          <p:nvPicPr>
            <p:cNvPr id="14" name="object 14"/>
            <p:cNvPicPr/>
            <p:nvPr/>
          </p:nvPicPr>
          <p:blipFill>
            <a:blip r:embed="rId2" cstate="print"/>
            <a:stretch>
              <a:fillRect/>
            </a:stretch>
          </p:blipFill>
          <p:spPr>
            <a:xfrm>
              <a:off x="1725167" y="2421635"/>
              <a:ext cx="251459" cy="251459"/>
            </a:xfrm>
            <a:prstGeom prst="rect">
              <a:avLst/>
            </a:prstGeom>
          </p:spPr>
        </p:pic>
        <p:sp>
          <p:nvSpPr>
            <p:cNvPr id="15" name="object 15"/>
            <p:cNvSpPr/>
            <p:nvPr/>
          </p:nvSpPr>
          <p:spPr>
            <a:xfrm>
              <a:off x="1725167" y="2421635"/>
              <a:ext cx="251460" cy="251460"/>
            </a:xfrm>
            <a:custGeom>
              <a:avLst/>
              <a:gdLst/>
              <a:ahLst/>
              <a:cxnLst/>
              <a:rect l="l" t="t" r="r" b="b"/>
              <a:pathLst>
                <a:path w="251460" h="251460">
                  <a:moveTo>
                    <a:pt x="0" y="126491"/>
                  </a:moveTo>
                  <a:lnTo>
                    <a:pt x="9905" y="77152"/>
                  </a:lnTo>
                  <a:lnTo>
                    <a:pt x="36956" y="36956"/>
                  </a:lnTo>
                  <a:lnTo>
                    <a:pt x="77152" y="9905"/>
                  </a:lnTo>
                  <a:lnTo>
                    <a:pt x="126491" y="0"/>
                  </a:lnTo>
                  <a:lnTo>
                    <a:pt x="174950" y="9905"/>
                  </a:lnTo>
                  <a:lnTo>
                    <a:pt x="214693" y="36956"/>
                  </a:lnTo>
                  <a:lnTo>
                    <a:pt x="241577" y="77152"/>
                  </a:lnTo>
                  <a:lnTo>
                    <a:pt x="251459" y="126491"/>
                  </a:lnTo>
                  <a:lnTo>
                    <a:pt x="241577" y="174950"/>
                  </a:lnTo>
                  <a:lnTo>
                    <a:pt x="214693" y="214693"/>
                  </a:lnTo>
                  <a:lnTo>
                    <a:pt x="174950" y="241577"/>
                  </a:lnTo>
                  <a:lnTo>
                    <a:pt x="126491" y="251459"/>
                  </a:lnTo>
                  <a:lnTo>
                    <a:pt x="77152" y="241577"/>
                  </a:lnTo>
                  <a:lnTo>
                    <a:pt x="36956" y="214693"/>
                  </a:lnTo>
                  <a:lnTo>
                    <a:pt x="9905" y="174950"/>
                  </a:lnTo>
                  <a:lnTo>
                    <a:pt x="0" y="126491"/>
                  </a:lnTo>
                </a:path>
              </a:pathLst>
            </a:custGeom>
            <a:ln w="27432">
              <a:solidFill>
                <a:srgbClr val="385D89"/>
              </a:solidFill>
            </a:ln>
          </p:spPr>
          <p:txBody>
            <a:bodyPr wrap="square" lIns="0" tIns="0" rIns="0" bIns="0" rtlCol="0"/>
            <a:lstStyle/>
            <a:p>
              <a:endParaRPr sz="1235"/>
            </a:p>
          </p:txBody>
        </p:sp>
        <p:pic>
          <p:nvPicPr>
            <p:cNvPr id="16" name="object 16"/>
            <p:cNvPicPr/>
            <p:nvPr/>
          </p:nvPicPr>
          <p:blipFill>
            <a:blip r:embed="rId3" cstate="print"/>
            <a:stretch>
              <a:fillRect/>
            </a:stretch>
          </p:blipFill>
          <p:spPr>
            <a:xfrm>
              <a:off x="1286255" y="1661159"/>
              <a:ext cx="251459" cy="251459"/>
            </a:xfrm>
            <a:prstGeom prst="rect">
              <a:avLst/>
            </a:prstGeom>
          </p:spPr>
        </p:pic>
        <p:sp>
          <p:nvSpPr>
            <p:cNvPr id="17" name="object 17"/>
            <p:cNvSpPr/>
            <p:nvPr/>
          </p:nvSpPr>
          <p:spPr>
            <a:xfrm>
              <a:off x="1286255" y="1661159"/>
              <a:ext cx="251460" cy="251460"/>
            </a:xfrm>
            <a:custGeom>
              <a:avLst/>
              <a:gdLst/>
              <a:ahLst/>
              <a:cxnLst/>
              <a:rect l="l" t="t" r="r" b="b"/>
              <a:pathLst>
                <a:path w="251459" h="251460">
                  <a:moveTo>
                    <a:pt x="0" y="124967"/>
                  </a:moveTo>
                  <a:lnTo>
                    <a:pt x="9882" y="76509"/>
                  </a:lnTo>
                  <a:lnTo>
                    <a:pt x="36766" y="36766"/>
                  </a:lnTo>
                  <a:lnTo>
                    <a:pt x="76509" y="9882"/>
                  </a:lnTo>
                  <a:lnTo>
                    <a:pt x="124968" y="0"/>
                  </a:lnTo>
                  <a:lnTo>
                    <a:pt x="174307" y="9882"/>
                  </a:lnTo>
                  <a:lnTo>
                    <a:pt x="214503" y="36766"/>
                  </a:lnTo>
                  <a:lnTo>
                    <a:pt x="241554" y="76509"/>
                  </a:lnTo>
                  <a:lnTo>
                    <a:pt x="251459" y="124967"/>
                  </a:lnTo>
                  <a:lnTo>
                    <a:pt x="241553" y="174307"/>
                  </a:lnTo>
                  <a:lnTo>
                    <a:pt x="214502" y="214502"/>
                  </a:lnTo>
                  <a:lnTo>
                    <a:pt x="174307" y="241553"/>
                  </a:lnTo>
                  <a:lnTo>
                    <a:pt x="124968" y="251459"/>
                  </a:lnTo>
                  <a:lnTo>
                    <a:pt x="76509" y="241553"/>
                  </a:lnTo>
                  <a:lnTo>
                    <a:pt x="36766" y="214502"/>
                  </a:lnTo>
                  <a:lnTo>
                    <a:pt x="9882" y="174307"/>
                  </a:lnTo>
                  <a:lnTo>
                    <a:pt x="0" y="124967"/>
                  </a:lnTo>
                </a:path>
              </a:pathLst>
            </a:custGeom>
            <a:ln w="27432">
              <a:solidFill>
                <a:srgbClr val="385D89"/>
              </a:solidFill>
            </a:ln>
          </p:spPr>
          <p:txBody>
            <a:bodyPr wrap="square" lIns="0" tIns="0" rIns="0" bIns="0" rtlCol="0"/>
            <a:lstStyle/>
            <a:p>
              <a:endParaRPr sz="1235"/>
            </a:p>
          </p:txBody>
        </p:sp>
        <p:sp>
          <p:nvSpPr>
            <p:cNvPr id="18" name="object 18"/>
            <p:cNvSpPr/>
            <p:nvPr/>
          </p:nvSpPr>
          <p:spPr>
            <a:xfrm>
              <a:off x="1411223" y="1912619"/>
              <a:ext cx="445134" cy="513715"/>
            </a:xfrm>
            <a:custGeom>
              <a:avLst/>
              <a:gdLst/>
              <a:ahLst/>
              <a:cxnLst/>
              <a:rect l="l" t="t" r="r" b="b"/>
              <a:pathLst>
                <a:path w="445135" h="513714">
                  <a:moveTo>
                    <a:pt x="22859" y="89915"/>
                  </a:moveTo>
                  <a:lnTo>
                    <a:pt x="0" y="0"/>
                  </a:lnTo>
                  <a:lnTo>
                    <a:pt x="86867" y="35051"/>
                  </a:lnTo>
                  <a:lnTo>
                    <a:pt x="70865" y="48767"/>
                  </a:lnTo>
                  <a:lnTo>
                    <a:pt x="50291" y="48767"/>
                  </a:lnTo>
                  <a:lnTo>
                    <a:pt x="41147" y="56387"/>
                  </a:lnTo>
                  <a:lnTo>
                    <a:pt x="50005" y="66648"/>
                  </a:lnTo>
                  <a:lnTo>
                    <a:pt x="22859" y="89915"/>
                  </a:lnTo>
                  <a:close/>
                </a:path>
                <a:path w="445135" h="513714">
                  <a:moveTo>
                    <a:pt x="50005" y="66648"/>
                  </a:moveTo>
                  <a:lnTo>
                    <a:pt x="41147" y="56387"/>
                  </a:lnTo>
                  <a:lnTo>
                    <a:pt x="50291" y="48767"/>
                  </a:lnTo>
                  <a:lnTo>
                    <a:pt x="59041" y="58902"/>
                  </a:lnTo>
                  <a:lnTo>
                    <a:pt x="50005" y="66648"/>
                  </a:lnTo>
                  <a:close/>
                </a:path>
                <a:path w="445135" h="513714">
                  <a:moveTo>
                    <a:pt x="59041" y="58902"/>
                  </a:moveTo>
                  <a:lnTo>
                    <a:pt x="50291" y="48767"/>
                  </a:lnTo>
                  <a:lnTo>
                    <a:pt x="70865" y="48767"/>
                  </a:lnTo>
                  <a:lnTo>
                    <a:pt x="59041" y="58902"/>
                  </a:lnTo>
                  <a:close/>
                </a:path>
                <a:path w="445135" h="513714">
                  <a:moveTo>
                    <a:pt x="435863" y="513587"/>
                  </a:moveTo>
                  <a:lnTo>
                    <a:pt x="50005" y="66648"/>
                  </a:lnTo>
                  <a:lnTo>
                    <a:pt x="59041" y="58902"/>
                  </a:lnTo>
                  <a:lnTo>
                    <a:pt x="445007" y="505967"/>
                  </a:lnTo>
                  <a:lnTo>
                    <a:pt x="435863" y="513587"/>
                  </a:lnTo>
                  <a:close/>
                </a:path>
              </a:pathLst>
            </a:custGeom>
            <a:solidFill>
              <a:srgbClr val="497EBA"/>
            </a:solidFill>
          </p:spPr>
          <p:txBody>
            <a:bodyPr wrap="square" lIns="0" tIns="0" rIns="0" bIns="0" rtlCol="0"/>
            <a:lstStyle/>
            <a:p>
              <a:endParaRPr sz="1235"/>
            </a:p>
          </p:txBody>
        </p:sp>
        <p:pic>
          <p:nvPicPr>
            <p:cNvPr id="19" name="object 19"/>
            <p:cNvPicPr/>
            <p:nvPr/>
          </p:nvPicPr>
          <p:blipFill>
            <a:blip r:embed="rId2" cstate="print"/>
            <a:stretch>
              <a:fillRect/>
            </a:stretch>
          </p:blipFill>
          <p:spPr>
            <a:xfrm>
              <a:off x="970787" y="2421635"/>
              <a:ext cx="251459" cy="251459"/>
            </a:xfrm>
            <a:prstGeom prst="rect">
              <a:avLst/>
            </a:prstGeom>
          </p:spPr>
        </p:pic>
        <p:sp>
          <p:nvSpPr>
            <p:cNvPr id="20" name="object 20"/>
            <p:cNvSpPr/>
            <p:nvPr/>
          </p:nvSpPr>
          <p:spPr>
            <a:xfrm>
              <a:off x="970787" y="2421635"/>
              <a:ext cx="251460" cy="251460"/>
            </a:xfrm>
            <a:custGeom>
              <a:avLst/>
              <a:gdLst/>
              <a:ahLst/>
              <a:cxnLst/>
              <a:rect l="l" t="t" r="r" b="b"/>
              <a:pathLst>
                <a:path w="251459" h="251460">
                  <a:moveTo>
                    <a:pt x="0" y="126491"/>
                  </a:moveTo>
                  <a:lnTo>
                    <a:pt x="9905" y="77152"/>
                  </a:lnTo>
                  <a:lnTo>
                    <a:pt x="36956" y="36956"/>
                  </a:lnTo>
                  <a:lnTo>
                    <a:pt x="77152" y="9905"/>
                  </a:lnTo>
                  <a:lnTo>
                    <a:pt x="126491" y="0"/>
                  </a:lnTo>
                  <a:lnTo>
                    <a:pt x="174950" y="9905"/>
                  </a:lnTo>
                  <a:lnTo>
                    <a:pt x="214693" y="36956"/>
                  </a:lnTo>
                  <a:lnTo>
                    <a:pt x="241577" y="77152"/>
                  </a:lnTo>
                  <a:lnTo>
                    <a:pt x="251459" y="126491"/>
                  </a:lnTo>
                  <a:lnTo>
                    <a:pt x="241577" y="174950"/>
                  </a:lnTo>
                  <a:lnTo>
                    <a:pt x="214693" y="214693"/>
                  </a:lnTo>
                  <a:lnTo>
                    <a:pt x="174950" y="241577"/>
                  </a:lnTo>
                  <a:lnTo>
                    <a:pt x="126491" y="251459"/>
                  </a:lnTo>
                  <a:lnTo>
                    <a:pt x="77152" y="241577"/>
                  </a:lnTo>
                  <a:lnTo>
                    <a:pt x="36956" y="214693"/>
                  </a:lnTo>
                  <a:lnTo>
                    <a:pt x="9905" y="174950"/>
                  </a:lnTo>
                  <a:lnTo>
                    <a:pt x="0" y="126491"/>
                  </a:lnTo>
                </a:path>
              </a:pathLst>
            </a:custGeom>
            <a:ln w="27432">
              <a:solidFill>
                <a:srgbClr val="385D89"/>
              </a:solidFill>
            </a:ln>
          </p:spPr>
          <p:txBody>
            <a:bodyPr wrap="square" lIns="0" tIns="0" rIns="0" bIns="0" rtlCol="0"/>
            <a:lstStyle/>
            <a:p>
              <a:endParaRPr sz="1235"/>
            </a:p>
          </p:txBody>
        </p:sp>
        <p:sp>
          <p:nvSpPr>
            <p:cNvPr id="21" name="object 21"/>
            <p:cNvSpPr/>
            <p:nvPr/>
          </p:nvSpPr>
          <p:spPr>
            <a:xfrm>
              <a:off x="1092707" y="1912619"/>
              <a:ext cx="318770" cy="512445"/>
            </a:xfrm>
            <a:custGeom>
              <a:avLst/>
              <a:gdLst/>
              <a:ahLst/>
              <a:cxnLst/>
              <a:rect l="l" t="t" r="r" b="b"/>
              <a:pathLst>
                <a:path w="318769" h="512444">
                  <a:moveTo>
                    <a:pt x="270285" y="67906"/>
                  </a:moveTo>
                  <a:lnTo>
                    <a:pt x="239268" y="48767"/>
                  </a:lnTo>
                  <a:lnTo>
                    <a:pt x="318516" y="0"/>
                  </a:lnTo>
                  <a:lnTo>
                    <a:pt x="313894" y="56387"/>
                  </a:lnTo>
                  <a:lnTo>
                    <a:pt x="277368" y="56387"/>
                  </a:lnTo>
                  <a:lnTo>
                    <a:pt x="270285" y="67906"/>
                  </a:lnTo>
                  <a:close/>
                </a:path>
                <a:path w="318769" h="512444">
                  <a:moveTo>
                    <a:pt x="279615" y="73663"/>
                  </a:moveTo>
                  <a:lnTo>
                    <a:pt x="270285" y="67906"/>
                  </a:lnTo>
                  <a:lnTo>
                    <a:pt x="277368" y="56387"/>
                  </a:lnTo>
                  <a:lnTo>
                    <a:pt x="286512" y="62483"/>
                  </a:lnTo>
                  <a:lnTo>
                    <a:pt x="279615" y="73663"/>
                  </a:lnTo>
                  <a:close/>
                </a:path>
                <a:path w="318769" h="512444">
                  <a:moveTo>
                    <a:pt x="310896" y="92963"/>
                  </a:moveTo>
                  <a:lnTo>
                    <a:pt x="279615" y="73663"/>
                  </a:lnTo>
                  <a:lnTo>
                    <a:pt x="286512" y="62483"/>
                  </a:lnTo>
                  <a:lnTo>
                    <a:pt x="277368" y="56387"/>
                  </a:lnTo>
                  <a:lnTo>
                    <a:pt x="313894" y="56387"/>
                  </a:lnTo>
                  <a:lnTo>
                    <a:pt x="310896" y="92963"/>
                  </a:lnTo>
                  <a:close/>
                </a:path>
                <a:path w="318769" h="512444">
                  <a:moveTo>
                    <a:pt x="9144" y="512063"/>
                  </a:moveTo>
                  <a:lnTo>
                    <a:pt x="0" y="507491"/>
                  </a:lnTo>
                  <a:lnTo>
                    <a:pt x="270285" y="67906"/>
                  </a:lnTo>
                  <a:lnTo>
                    <a:pt x="279615" y="73663"/>
                  </a:lnTo>
                  <a:lnTo>
                    <a:pt x="9144" y="512063"/>
                  </a:lnTo>
                  <a:close/>
                </a:path>
              </a:pathLst>
            </a:custGeom>
            <a:solidFill>
              <a:srgbClr val="497EBA"/>
            </a:solidFill>
          </p:spPr>
          <p:txBody>
            <a:bodyPr wrap="square" lIns="0" tIns="0" rIns="0" bIns="0" rtlCol="0"/>
            <a:lstStyle/>
            <a:p>
              <a:endParaRPr sz="1235"/>
            </a:p>
          </p:txBody>
        </p:sp>
        <p:sp>
          <p:nvSpPr>
            <p:cNvPr id="22" name="object 22"/>
            <p:cNvSpPr/>
            <p:nvPr/>
          </p:nvSpPr>
          <p:spPr>
            <a:xfrm>
              <a:off x="4610100" y="7322820"/>
              <a:ext cx="251460" cy="251460"/>
            </a:xfrm>
            <a:custGeom>
              <a:avLst/>
              <a:gdLst/>
              <a:ahLst/>
              <a:cxnLst/>
              <a:rect l="l" t="t" r="r" b="b"/>
              <a:pathLst>
                <a:path w="251460" h="251459">
                  <a:moveTo>
                    <a:pt x="0" y="126492"/>
                  </a:moveTo>
                  <a:lnTo>
                    <a:pt x="9905" y="77152"/>
                  </a:lnTo>
                  <a:lnTo>
                    <a:pt x="36956" y="36957"/>
                  </a:lnTo>
                  <a:lnTo>
                    <a:pt x="77152" y="9906"/>
                  </a:lnTo>
                  <a:lnTo>
                    <a:pt x="126491" y="0"/>
                  </a:lnTo>
                  <a:lnTo>
                    <a:pt x="175593" y="9906"/>
                  </a:lnTo>
                  <a:lnTo>
                    <a:pt x="215264" y="36957"/>
                  </a:lnTo>
                  <a:lnTo>
                    <a:pt x="241792" y="77152"/>
                  </a:lnTo>
                  <a:lnTo>
                    <a:pt x="251459" y="126492"/>
                  </a:lnTo>
                  <a:lnTo>
                    <a:pt x="241792" y="175593"/>
                  </a:lnTo>
                  <a:lnTo>
                    <a:pt x="215264" y="215265"/>
                  </a:lnTo>
                  <a:lnTo>
                    <a:pt x="175593" y="241792"/>
                  </a:lnTo>
                  <a:lnTo>
                    <a:pt x="126491" y="251460"/>
                  </a:lnTo>
                  <a:lnTo>
                    <a:pt x="77152" y="241792"/>
                  </a:lnTo>
                  <a:lnTo>
                    <a:pt x="36956" y="215265"/>
                  </a:lnTo>
                  <a:lnTo>
                    <a:pt x="9905" y="175593"/>
                  </a:lnTo>
                  <a:lnTo>
                    <a:pt x="0" y="126492"/>
                  </a:lnTo>
                </a:path>
              </a:pathLst>
            </a:custGeom>
            <a:ln w="27432">
              <a:solidFill>
                <a:srgbClr val="385D89"/>
              </a:solidFill>
            </a:ln>
          </p:spPr>
          <p:txBody>
            <a:bodyPr wrap="square" lIns="0" tIns="0" rIns="0" bIns="0" rtlCol="0"/>
            <a:lstStyle/>
            <a:p>
              <a:endParaRPr sz="1235"/>
            </a:p>
          </p:txBody>
        </p:sp>
        <p:pic>
          <p:nvPicPr>
            <p:cNvPr id="23" name="object 23"/>
            <p:cNvPicPr/>
            <p:nvPr/>
          </p:nvPicPr>
          <p:blipFill>
            <a:blip r:embed="rId4" cstate="print"/>
            <a:stretch>
              <a:fillRect/>
            </a:stretch>
          </p:blipFill>
          <p:spPr>
            <a:xfrm>
              <a:off x="3185159" y="6149339"/>
              <a:ext cx="251459" cy="251459"/>
            </a:xfrm>
            <a:prstGeom prst="rect">
              <a:avLst/>
            </a:prstGeom>
          </p:spPr>
        </p:pic>
        <p:sp>
          <p:nvSpPr>
            <p:cNvPr id="24" name="object 24"/>
            <p:cNvSpPr/>
            <p:nvPr/>
          </p:nvSpPr>
          <p:spPr>
            <a:xfrm>
              <a:off x="3185159" y="6149339"/>
              <a:ext cx="251460" cy="251460"/>
            </a:xfrm>
            <a:custGeom>
              <a:avLst/>
              <a:gdLst/>
              <a:ahLst/>
              <a:cxnLst/>
              <a:rect l="l" t="t" r="r" b="b"/>
              <a:pathLst>
                <a:path w="251460" h="251460">
                  <a:moveTo>
                    <a:pt x="0" y="126491"/>
                  </a:moveTo>
                  <a:lnTo>
                    <a:pt x="9905" y="77152"/>
                  </a:lnTo>
                  <a:lnTo>
                    <a:pt x="36956" y="36956"/>
                  </a:lnTo>
                  <a:lnTo>
                    <a:pt x="77152" y="9905"/>
                  </a:lnTo>
                  <a:lnTo>
                    <a:pt x="126491" y="0"/>
                  </a:lnTo>
                  <a:lnTo>
                    <a:pt x="175593" y="9905"/>
                  </a:lnTo>
                  <a:lnTo>
                    <a:pt x="215264" y="36956"/>
                  </a:lnTo>
                  <a:lnTo>
                    <a:pt x="241792" y="77152"/>
                  </a:lnTo>
                  <a:lnTo>
                    <a:pt x="251459" y="126491"/>
                  </a:lnTo>
                  <a:lnTo>
                    <a:pt x="241792" y="175593"/>
                  </a:lnTo>
                  <a:lnTo>
                    <a:pt x="215264" y="215264"/>
                  </a:lnTo>
                  <a:lnTo>
                    <a:pt x="175593" y="241792"/>
                  </a:lnTo>
                  <a:lnTo>
                    <a:pt x="126491" y="251459"/>
                  </a:lnTo>
                  <a:lnTo>
                    <a:pt x="77152" y="241792"/>
                  </a:lnTo>
                  <a:lnTo>
                    <a:pt x="36956" y="215264"/>
                  </a:lnTo>
                  <a:lnTo>
                    <a:pt x="9905" y="175593"/>
                  </a:lnTo>
                  <a:lnTo>
                    <a:pt x="0" y="126491"/>
                  </a:lnTo>
                </a:path>
              </a:pathLst>
            </a:custGeom>
            <a:ln w="27432">
              <a:solidFill>
                <a:srgbClr val="385D89"/>
              </a:solidFill>
            </a:ln>
          </p:spPr>
          <p:txBody>
            <a:bodyPr wrap="square" lIns="0" tIns="0" rIns="0" bIns="0" rtlCol="0"/>
            <a:lstStyle/>
            <a:p>
              <a:endParaRPr sz="1235"/>
            </a:p>
          </p:txBody>
        </p:sp>
        <p:pic>
          <p:nvPicPr>
            <p:cNvPr id="25" name="object 25"/>
            <p:cNvPicPr/>
            <p:nvPr/>
          </p:nvPicPr>
          <p:blipFill>
            <a:blip r:embed="rId4" cstate="print"/>
            <a:stretch>
              <a:fillRect/>
            </a:stretch>
          </p:blipFill>
          <p:spPr>
            <a:xfrm>
              <a:off x="4358640" y="6149339"/>
              <a:ext cx="251460" cy="251459"/>
            </a:xfrm>
            <a:prstGeom prst="rect">
              <a:avLst/>
            </a:prstGeom>
          </p:spPr>
        </p:pic>
        <p:sp>
          <p:nvSpPr>
            <p:cNvPr id="26" name="object 26"/>
            <p:cNvSpPr/>
            <p:nvPr/>
          </p:nvSpPr>
          <p:spPr>
            <a:xfrm>
              <a:off x="4358640" y="6149339"/>
              <a:ext cx="251460" cy="251460"/>
            </a:xfrm>
            <a:custGeom>
              <a:avLst/>
              <a:gdLst/>
              <a:ahLst/>
              <a:cxnLst/>
              <a:rect l="l" t="t" r="r" b="b"/>
              <a:pathLst>
                <a:path w="251460" h="251460">
                  <a:moveTo>
                    <a:pt x="0" y="126491"/>
                  </a:moveTo>
                  <a:lnTo>
                    <a:pt x="9905" y="77152"/>
                  </a:lnTo>
                  <a:lnTo>
                    <a:pt x="36956" y="36956"/>
                  </a:lnTo>
                  <a:lnTo>
                    <a:pt x="77152" y="9905"/>
                  </a:lnTo>
                  <a:lnTo>
                    <a:pt x="126491" y="0"/>
                  </a:lnTo>
                  <a:lnTo>
                    <a:pt x="175593" y="9905"/>
                  </a:lnTo>
                  <a:lnTo>
                    <a:pt x="215264" y="36956"/>
                  </a:lnTo>
                  <a:lnTo>
                    <a:pt x="241792" y="77152"/>
                  </a:lnTo>
                  <a:lnTo>
                    <a:pt x="251459" y="126491"/>
                  </a:lnTo>
                  <a:lnTo>
                    <a:pt x="241792" y="175593"/>
                  </a:lnTo>
                  <a:lnTo>
                    <a:pt x="215264" y="215264"/>
                  </a:lnTo>
                  <a:lnTo>
                    <a:pt x="175593" y="241792"/>
                  </a:lnTo>
                  <a:lnTo>
                    <a:pt x="126491" y="251459"/>
                  </a:lnTo>
                  <a:lnTo>
                    <a:pt x="77152" y="241792"/>
                  </a:lnTo>
                  <a:lnTo>
                    <a:pt x="36956" y="215264"/>
                  </a:lnTo>
                  <a:lnTo>
                    <a:pt x="9905" y="175593"/>
                  </a:lnTo>
                  <a:lnTo>
                    <a:pt x="0" y="126491"/>
                  </a:lnTo>
                </a:path>
              </a:pathLst>
            </a:custGeom>
            <a:ln w="27432">
              <a:solidFill>
                <a:srgbClr val="385D89"/>
              </a:solidFill>
            </a:ln>
          </p:spPr>
          <p:txBody>
            <a:bodyPr wrap="square" lIns="0" tIns="0" rIns="0" bIns="0" rtlCol="0"/>
            <a:lstStyle/>
            <a:p>
              <a:endParaRPr sz="1235"/>
            </a:p>
          </p:txBody>
        </p:sp>
        <p:sp>
          <p:nvSpPr>
            <p:cNvPr id="27" name="object 27"/>
            <p:cNvSpPr/>
            <p:nvPr/>
          </p:nvSpPr>
          <p:spPr>
            <a:xfrm>
              <a:off x="3400043" y="6364224"/>
              <a:ext cx="1339850" cy="963294"/>
            </a:xfrm>
            <a:custGeom>
              <a:avLst/>
              <a:gdLst/>
              <a:ahLst/>
              <a:cxnLst/>
              <a:rect l="l" t="t" r="r" b="b"/>
              <a:pathLst>
                <a:path w="1339850" h="963295">
                  <a:moveTo>
                    <a:pt x="44195" y="83820"/>
                  </a:moveTo>
                  <a:lnTo>
                    <a:pt x="0" y="0"/>
                  </a:lnTo>
                  <a:lnTo>
                    <a:pt x="92963" y="15240"/>
                  </a:lnTo>
                  <a:lnTo>
                    <a:pt x="77791" y="36576"/>
                  </a:lnTo>
                  <a:lnTo>
                    <a:pt x="60959" y="36576"/>
                  </a:lnTo>
                  <a:lnTo>
                    <a:pt x="54863" y="45720"/>
                  </a:lnTo>
                  <a:lnTo>
                    <a:pt x="65739" y="53523"/>
                  </a:lnTo>
                  <a:lnTo>
                    <a:pt x="44195" y="83820"/>
                  </a:lnTo>
                  <a:close/>
                </a:path>
                <a:path w="1339850" h="963295">
                  <a:moveTo>
                    <a:pt x="65739" y="53523"/>
                  </a:moveTo>
                  <a:lnTo>
                    <a:pt x="54863" y="45720"/>
                  </a:lnTo>
                  <a:lnTo>
                    <a:pt x="60959" y="36576"/>
                  </a:lnTo>
                  <a:lnTo>
                    <a:pt x="72098" y="44581"/>
                  </a:lnTo>
                  <a:lnTo>
                    <a:pt x="65739" y="53523"/>
                  </a:lnTo>
                  <a:close/>
                </a:path>
                <a:path w="1339850" h="963295">
                  <a:moveTo>
                    <a:pt x="72098" y="44581"/>
                  </a:moveTo>
                  <a:lnTo>
                    <a:pt x="60959" y="36576"/>
                  </a:lnTo>
                  <a:lnTo>
                    <a:pt x="77791" y="36576"/>
                  </a:lnTo>
                  <a:lnTo>
                    <a:pt x="72098" y="44581"/>
                  </a:lnTo>
                  <a:close/>
                </a:path>
                <a:path w="1339850" h="963295">
                  <a:moveTo>
                    <a:pt x="1333500" y="963168"/>
                  </a:moveTo>
                  <a:lnTo>
                    <a:pt x="65739" y="53523"/>
                  </a:lnTo>
                  <a:lnTo>
                    <a:pt x="72098" y="44581"/>
                  </a:lnTo>
                  <a:lnTo>
                    <a:pt x="1339596" y="955548"/>
                  </a:lnTo>
                  <a:lnTo>
                    <a:pt x="1333500" y="963168"/>
                  </a:lnTo>
                  <a:close/>
                </a:path>
              </a:pathLst>
            </a:custGeom>
            <a:solidFill>
              <a:srgbClr val="497EBA"/>
            </a:solidFill>
          </p:spPr>
          <p:txBody>
            <a:bodyPr wrap="square" lIns="0" tIns="0" rIns="0" bIns="0" rtlCol="0"/>
            <a:lstStyle/>
            <a:p>
              <a:endParaRPr sz="1235"/>
            </a:p>
          </p:txBody>
        </p:sp>
        <p:sp>
          <p:nvSpPr>
            <p:cNvPr id="28" name="object 28"/>
            <p:cNvSpPr/>
            <p:nvPr/>
          </p:nvSpPr>
          <p:spPr>
            <a:xfrm>
              <a:off x="5364479" y="7322820"/>
              <a:ext cx="251460" cy="251460"/>
            </a:xfrm>
            <a:custGeom>
              <a:avLst/>
              <a:gdLst/>
              <a:ahLst/>
              <a:cxnLst/>
              <a:rect l="l" t="t" r="r" b="b"/>
              <a:pathLst>
                <a:path w="251460" h="251459">
                  <a:moveTo>
                    <a:pt x="0" y="126492"/>
                  </a:moveTo>
                  <a:lnTo>
                    <a:pt x="9905" y="77152"/>
                  </a:lnTo>
                  <a:lnTo>
                    <a:pt x="36956" y="36957"/>
                  </a:lnTo>
                  <a:lnTo>
                    <a:pt x="77152" y="9906"/>
                  </a:lnTo>
                  <a:lnTo>
                    <a:pt x="126491" y="0"/>
                  </a:lnTo>
                  <a:lnTo>
                    <a:pt x="175593" y="9906"/>
                  </a:lnTo>
                  <a:lnTo>
                    <a:pt x="215264" y="36957"/>
                  </a:lnTo>
                  <a:lnTo>
                    <a:pt x="241792" y="77152"/>
                  </a:lnTo>
                  <a:lnTo>
                    <a:pt x="251459" y="126492"/>
                  </a:lnTo>
                  <a:lnTo>
                    <a:pt x="241792" y="175593"/>
                  </a:lnTo>
                  <a:lnTo>
                    <a:pt x="215264" y="215265"/>
                  </a:lnTo>
                  <a:lnTo>
                    <a:pt x="175593" y="241792"/>
                  </a:lnTo>
                  <a:lnTo>
                    <a:pt x="126491" y="251460"/>
                  </a:lnTo>
                  <a:lnTo>
                    <a:pt x="77152" y="241792"/>
                  </a:lnTo>
                  <a:lnTo>
                    <a:pt x="36956" y="215265"/>
                  </a:lnTo>
                  <a:lnTo>
                    <a:pt x="9905" y="175593"/>
                  </a:lnTo>
                  <a:lnTo>
                    <a:pt x="0" y="126492"/>
                  </a:lnTo>
                </a:path>
              </a:pathLst>
            </a:custGeom>
            <a:ln w="27432">
              <a:solidFill>
                <a:srgbClr val="385D89"/>
              </a:solidFill>
            </a:ln>
          </p:spPr>
          <p:txBody>
            <a:bodyPr wrap="square" lIns="0" tIns="0" rIns="0" bIns="0" rtlCol="0"/>
            <a:lstStyle/>
            <a:p>
              <a:endParaRPr sz="1235"/>
            </a:p>
          </p:txBody>
        </p:sp>
        <p:pic>
          <p:nvPicPr>
            <p:cNvPr id="29" name="object 29"/>
            <p:cNvPicPr/>
            <p:nvPr/>
          </p:nvPicPr>
          <p:blipFill>
            <a:blip r:embed="rId5" cstate="print"/>
            <a:stretch>
              <a:fillRect/>
            </a:stretch>
          </p:blipFill>
          <p:spPr>
            <a:xfrm>
              <a:off x="5532119" y="6149339"/>
              <a:ext cx="251460" cy="251459"/>
            </a:xfrm>
            <a:prstGeom prst="rect">
              <a:avLst/>
            </a:prstGeom>
          </p:spPr>
        </p:pic>
        <p:sp>
          <p:nvSpPr>
            <p:cNvPr id="30" name="object 30"/>
            <p:cNvSpPr/>
            <p:nvPr/>
          </p:nvSpPr>
          <p:spPr>
            <a:xfrm>
              <a:off x="5532119" y="6149339"/>
              <a:ext cx="251460" cy="251460"/>
            </a:xfrm>
            <a:custGeom>
              <a:avLst/>
              <a:gdLst/>
              <a:ahLst/>
              <a:cxnLst/>
              <a:rect l="l" t="t" r="r" b="b"/>
              <a:pathLst>
                <a:path w="251460" h="251460">
                  <a:moveTo>
                    <a:pt x="0" y="126491"/>
                  </a:moveTo>
                  <a:lnTo>
                    <a:pt x="9905" y="77152"/>
                  </a:lnTo>
                  <a:lnTo>
                    <a:pt x="36956" y="36956"/>
                  </a:lnTo>
                  <a:lnTo>
                    <a:pt x="77152" y="9905"/>
                  </a:lnTo>
                  <a:lnTo>
                    <a:pt x="126491" y="0"/>
                  </a:lnTo>
                  <a:lnTo>
                    <a:pt x="175593" y="9905"/>
                  </a:lnTo>
                  <a:lnTo>
                    <a:pt x="215264" y="36956"/>
                  </a:lnTo>
                  <a:lnTo>
                    <a:pt x="241792" y="77152"/>
                  </a:lnTo>
                  <a:lnTo>
                    <a:pt x="251459" y="126491"/>
                  </a:lnTo>
                  <a:lnTo>
                    <a:pt x="241792" y="175593"/>
                  </a:lnTo>
                  <a:lnTo>
                    <a:pt x="215264" y="215264"/>
                  </a:lnTo>
                  <a:lnTo>
                    <a:pt x="175593" y="241792"/>
                  </a:lnTo>
                  <a:lnTo>
                    <a:pt x="126491" y="251459"/>
                  </a:lnTo>
                  <a:lnTo>
                    <a:pt x="77152" y="241792"/>
                  </a:lnTo>
                  <a:lnTo>
                    <a:pt x="36956" y="215264"/>
                  </a:lnTo>
                  <a:lnTo>
                    <a:pt x="9905" y="175593"/>
                  </a:lnTo>
                  <a:lnTo>
                    <a:pt x="0" y="126491"/>
                  </a:lnTo>
                </a:path>
              </a:pathLst>
            </a:custGeom>
            <a:ln w="27432">
              <a:solidFill>
                <a:srgbClr val="385D89"/>
              </a:solidFill>
            </a:ln>
          </p:spPr>
          <p:txBody>
            <a:bodyPr wrap="square" lIns="0" tIns="0" rIns="0" bIns="0" rtlCol="0"/>
            <a:lstStyle/>
            <a:p>
              <a:endParaRPr sz="1235"/>
            </a:p>
          </p:txBody>
        </p:sp>
        <p:pic>
          <p:nvPicPr>
            <p:cNvPr id="31" name="object 31"/>
            <p:cNvPicPr/>
            <p:nvPr/>
          </p:nvPicPr>
          <p:blipFill>
            <a:blip r:embed="rId6" cstate="print"/>
            <a:stretch>
              <a:fillRect/>
            </a:stretch>
          </p:blipFill>
          <p:spPr>
            <a:xfrm>
              <a:off x="6705600" y="6149339"/>
              <a:ext cx="251459" cy="251459"/>
            </a:xfrm>
            <a:prstGeom prst="rect">
              <a:avLst/>
            </a:prstGeom>
          </p:spPr>
        </p:pic>
        <p:sp>
          <p:nvSpPr>
            <p:cNvPr id="32" name="object 32"/>
            <p:cNvSpPr/>
            <p:nvPr/>
          </p:nvSpPr>
          <p:spPr>
            <a:xfrm>
              <a:off x="6705600" y="6149339"/>
              <a:ext cx="251460" cy="251460"/>
            </a:xfrm>
            <a:custGeom>
              <a:avLst/>
              <a:gdLst/>
              <a:ahLst/>
              <a:cxnLst/>
              <a:rect l="l" t="t" r="r" b="b"/>
              <a:pathLst>
                <a:path w="251459" h="251460">
                  <a:moveTo>
                    <a:pt x="0" y="126491"/>
                  </a:moveTo>
                  <a:lnTo>
                    <a:pt x="9905" y="77152"/>
                  </a:lnTo>
                  <a:lnTo>
                    <a:pt x="36956" y="36956"/>
                  </a:lnTo>
                  <a:lnTo>
                    <a:pt x="77152" y="9905"/>
                  </a:lnTo>
                  <a:lnTo>
                    <a:pt x="126491" y="0"/>
                  </a:lnTo>
                  <a:lnTo>
                    <a:pt x="175593" y="9905"/>
                  </a:lnTo>
                  <a:lnTo>
                    <a:pt x="215264" y="36956"/>
                  </a:lnTo>
                  <a:lnTo>
                    <a:pt x="241792" y="77152"/>
                  </a:lnTo>
                  <a:lnTo>
                    <a:pt x="251459" y="126491"/>
                  </a:lnTo>
                  <a:lnTo>
                    <a:pt x="241792" y="175593"/>
                  </a:lnTo>
                  <a:lnTo>
                    <a:pt x="215264" y="215264"/>
                  </a:lnTo>
                  <a:lnTo>
                    <a:pt x="175593" y="241792"/>
                  </a:lnTo>
                  <a:lnTo>
                    <a:pt x="126491" y="251459"/>
                  </a:lnTo>
                  <a:lnTo>
                    <a:pt x="77152" y="241792"/>
                  </a:lnTo>
                  <a:lnTo>
                    <a:pt x="36956" y="215264"/>
                  </a:lnTo>
                  <a:lnTo>
                    <a:pt x="9905" y="175593"/>
                  </a:lnTo>
                  <a:lnTo>
                    <a:pt x="0" y="126491"/>
                  </a:lnTo>
                </a:path>
              </a:pathLst>
            </a:custGeom>
            <a:ln w="27432">
              <a:solidFill>
                <a:srgbClr val="385D89"/>
              </a:solidFill>
            </a:ln>
          </p:spPr>
          <p:txBody>
            <a:bodyPr wrap="square" lIns="0" tIns="0" rIns="0" bIns="0" rtlCol="0"/>
            <a:lstStyle/>
            <a:p>
              <a:endParaRPr sz="1235"/>
            </a:p>
          </p:txBody>
        </p:sp>
        <p:sp>
          <p:nvSpPr>
            <p:cNvPr id="33" name="object 33"/>
            <p:cNvSpPr/>
            <p:nvPr/>
          </p:nvSpPr>
          <p:spPr>
            <a:xfrm>
              <a:off x="3400031" y="6361188"/>
              <a:ext cx="3432175" cy="967740"/>
            </a:xfrm>
            <a:custGeom>
              <a:avLst/>
              <a:gdLst/>
              <a:ahLst/>
              <a:cxnLst/>
              <a:rect l="l" t="t" r="r" b="b"/>
              <a:pathLst>
                <a:path w="3432175" h="967740">
                  <a:moveTo>
                    <a:pt x="3432060" y="39611"/>
                  </a:moveTo>
                  <a:lnTo>
                    <a:pt x="3360064" y="36080"/>
                  </a:lnTo>
                  <a:lnTo>
                    <a:pt x="3360064" y="83781"/>
                  </a:lnTo>
                  <a:lnTo>
                    <a:pt x="2097544" y="951953"/>
                  </a:lnTo>
                  <a:lnTo>
                    <a:pt x="2160651" y="605523"/>
                  </a:lnTo>
                  <a:lnTo>
                    <a:pt x="3356648" y="78841"/>
                  </a:lnTo>
                  <a:lnTo>
                    <a:pt x="3360064" y="83781"/>
                  </a:lnTo>
                  <a:lnTo>
                    <a:pt x="3360064" y="36080"/>
                  </a:lnTo>
                  <a:lnTo>
                    <a:pt x="3339096" y="35052"/>
                  </a:lnTo>
                  <a:lnTo>
                    <a:pt x="3346513" y="52247"/>
                  </a:lnTo>
                  <a:lnTo>
                    <a:pt x="3339084" y="53340"/>
                  </a:lnTo>
                  <a:lnTo>
                    <a:pt x="3351098" y="70789"/>
                  </a:lnTo>
                  <a:lnTo>
                    <a:pt x="2162911" y="593128"/>
                  </a:lnTo>
                  <a:lnTo>
                    <a:pt x="2248293" y="124358"/>
                  </a:lnTo>
                  <a:lnTo>
                    <a:pt x="2284488" y="131064"/>
                  </a:lnTo>
                  <a:lnTo>
                    <a:pt x="2278011" y="108204"/>
                  </a:lnTo>
                  <a:lnTo>
                    <a:pt x="2258580" y="39624"/>
                  </a:lnTo>
                  <a:lnTo>
                    <a:pt x="2237727" y="46824"/>
                  </a:lnTo>
                  <a:lnTo>
                    <a:pt x="2237727" y="122402"/>
                  </a:lnTo>
                  <a:lnTo>
                    <a:pt x="2151951" y="597941"/>
                  </a:lnTo>
                  <a:lnTo>
                    <a:pt x="2149729" y="598919"/>
                  </a:lnTo>
                  <a:lnTo>
                    <a:pt x="2149729" y="610323"/>
                  </a:lnTo>
                  <a:lnTo>
                    <a:pt x="2087905" y="953046"/>
                  </a:lnTo>
                  <a:lnTo>
                    <a:pt x="2063280" y="930465"/>
                  </a:lnTo>
                  <a:lnTo>
                    <a:pt x="2063280" y="943711"/>
                  </a:lnTo>
                  <a:lnTo>
                    <a:pt x="1734807" y="793038"/>
                  </a:lnTo>
                  <a:lnTo>
                    <a:pt x="1845475" y="744308"/>
                  </a:lnTo>
                  <a:lnTo>
                    <a:pt x="2063280" y="943711"/>
                  </a:lnTo>
                  <a:lnTo>
                    <a:pt x="2063280" y="930465"/>
                  </a:lnTo>
                  <a:lnTo>
                    <a:pt x="1855470" y="739902"/>
                  </a:lnTo>
                  <a:lnTo>
                    <a:pt x="2149729" y="610323"/>
                  </a:lnTo>
                  <a:lnTo>
                    <a:pt x="2149729" y="598919"/>
                  </a:lnTo>
                  <a:lnTo>
                    <a:pt x="1846897" y="732053"/>
                  </a:lnTo>
                  <a:lnTo>
                    <a:pt x="1836889" y="722884"/>
                  </a:lnTo>
                  <a:lnTo>
                    <a:pt x="1836889" y="736447"/>
                  </a:lnTo>
                  <a:lnTo>
                    <a:pt x="1721764" y="787057"/>
                  </a:lnTo>
                  <a:lnTo>
                    <a:pt x="1708340" y="780910"/>
                  </a:lnTo>
                  <a:lnTo>
                    <a:pt x="1708340" y="792962"/>
                  </a:lnTo>
                  <a:lnTo>
                    <a:pt x="1359496" y="946327"/>
                  </a:lnTo>
                  <a:lnTo>
                    <a:pt x="1574317" y="731507"/>
                  </a:lnTo>
                  <a:lnTo>
                    <a:pt x="1708340" y="792962"/>
                  </a:lnTo>
                  <a:lnTo>
                    <a:pt x="1708340" y="780910"/>
                  </a:lnTo>
                  <a:lnTo>
                    <a:pt x="1582585" y="723239"/>
                  </a:lnTo>
                  <a:lnTo>
                    <a:pt x="1697228" y="608596"/>
                  </a:lnTo>
                  <a:lnTo>
                    <a:pt x="1836889" y="736447"/>
                  </a:lnTo>
                  <a:lnTo>
                    <a:pt x="1836889" y="722884"/>
                  </a:lnTo>
                  <a:lnTo>
                    <a:pt x="1704416" y="601408"/>
                  </a:lnTo>
                  <a:lnTo>
                    <a:pt x="2202954" y="102870"/>
                  </a:lnTo>
                  <a:lnTo>
                    <a:pt x="2208022" y="107950"/>
                  </a:lnTo>
                  <a:lnTo>
                    <a:pt x="2202192" y="115824"/>
                  </a:lnTo>
                  <a:lnTo>
                    <a:pt x="2219020" y="118948"/>
                  </a:lnTo>
                  <a:lnTo>
                    <a:pt x="2229624" y="129540"/>
                  </a:lnTo>
                  <a:lnTo>
                    <a:pt x="2232241" y="121399"/>
                  </a:lnTo>
                  <a:lnTo>
                    <a:pt x="2237727" y="122402"/>
                  </a:lnTo>
                  <a:lnTo>
                    <a:pt x="2237727" y="46824"/>
                  </a:lnTo>
                  <a:lnTo>
                    <a:pt x="2170188" y="70104"/>
                  </a:lnTo>
                  <a:lnTo>
                    <a:pt x="2195334" y="95250"/>
                  </a:lnTo>
                  <a:lnTo>
                    <a:pt x="1696935" y="594537"/>
                  </a:lnTo>
                  <a:lnTo>
                    <a:pt x="1689747" y="587946"/>
                  </a:lnTo>
                  <a:lnTo>
                    <a:pt x="1689747" y="601738"/>
                  </a:lnTo>
                  <a:lnTo>
                    <a:pt x="1572895" y="718794"/>
                  </a:lnTo>
                  <a:lnTo>
                    <a:pt x="1564640" y="715010"/>
                  </a:lnTo>
                  <a:lnTo>
                    <a:pt x="1564640" y="727062"/>
                  </a:lnTo>
                  <a:lnTo>
                    <a:pt x="1338821" y="953274"/>
                  </a:lnTo>
                  <a:lnTo>
                    <a:pt x="1236040" y="576351"/>
                  </a:lnTo>
                  <a:lnTo>
                    <a:pt x="1564640" y="727062"/>
                  </a:lnTo>
                  <a:lnTo>
                    <a:pt x="1564640" y="715010"/>
                  </a:lnTo>
                  <a:lnTo>
                    <a:pt x="1232281" y="562559"/>
                  </a:lnTo>
                  <a:lnTo>
                    <a:pt x="1111567" y="119913"/>
                  </a:lnTo>
                  <a:lnTo>
                    <a:pt x="1115148" y="118910"/>
                  </a:lnTo>
                  <a:lnTo>
                    <a:pt x="1118616" y="128016"/>
                  </a:lnTo>
                  <a:lnTo>
                    <a:pt x="1130846" y="114465"/>
                  </a:lnTo>
                  <a:lnTo>
                    <a:pt x="1147572" y="109728"/>
                  </a:lnTo>
                  <a:lnTo>
                    <a:pt x="1144866" y="106680"/>
                  </a:lnTo>
                  <a:lnTo>
                    <a:pt x="1141387" y="102781"/>
                  </a:lnTo>
                  <a:lnTo>
                    <a:pt x="1142898" y="101104"/>
                  </a:lnTo>
                  <a:lnTo>
                    <a:pt x="1689747" y="601738"/>
                  </a:lnTo>
                  <a:lnTo>
                    <a:pt x="1689747" y="587946"/>
                  </a:lnTo>
                  <a:lnTo>
                    <a:pt x="1150112" y="93116"/>
                  </a:lnTo>
                  <a:lnTo>
                    <a:pt x="1158506" y="83820"/>
                  </a:lnTo>
                  <a:lnTo>
                    <a:pt x="1175004" y="65532"/>
                  </a:lnTo>
                  <a:lnTo>
                    <a:pt x="1085088" y="39624"/>
                  </a:lnTo>
                  <a:lnTo>
                    <a:pt x="1066800" y="132588"/>
                  </a:lnTo>
                  <a:lnTo>
                    <a:pt x="1102309" y="122529"/>
                  </a:lnTo>
                  <a:lnTo>
                    <a:pt x="1221117" y="557441"/>
                  </a:lnTo>
                  <a:lnTo>
                    <a:pt x="79032" y="33616"/>
                  </a:lnTo>
                  <a:lnTo>
                    <a:pt x="81876" y="27419"/>
                  </a:lnTo>
                  <a:lnTo>
                    <a:pt x="94488" y="0"/>
                  </a:lnTo>
                  <a:lnTo>
                    <a:pt x="0" y="3035"/>
                  </a:lnTo>
                  <a:lnTo>
                    <a:pt x="59448" y="76200"/>
                  </a:lnTo>
                  <a:lnTo>
                    <a:pt x="74447" y="43573"/>
                  </a:lnTo>
                  <a:lnTo>
                    <a:pt x="1224889" y="571233"/>
                  </a:lnTo>
                  <a:lnTo>
                    <a:pt x="1331976" y="963168"/>
                  </a:lnTo>
                  <a:lnTo>
                    <a:pt x="1336548" y="962406"/>
                  </a:lnTo>
                  <a:lnTo>
                    <a:pt x="1338084" y="967740"/>
                  </a:lnTo>
                  <a:lnTo>
                    <a:pt x="1721383" y="798957"/>
                  </a:lnTo>
                  <a:lnTo>
                    <a:pt x="2089416" y="967740"/>
                  </a:lnTo>
                  <a:lnTo>
                    <a:pt x="2090928" y="962418"/>
                  </a:lnTo>
                  <a:lnTo>
                    <a:pt x="2093976" y="966216"/>
                  </a:lnTo>
                  <a:lnTo>
                    <a:pt x="3364026" y="92875"/>
                  </a:lnTo>
                  <a:lnTo>
                    <a:pt x="3372624" y="112763"/>
                  </a:lnTo>
                  <a:lnTo>
                    <a:pt x="3376625" y="107835"/>
                  </a:lnTo>
                  <a:lnTo>
                    <a:pt x="3386328" y="121920"/>
                  </a:lnTo>
                  <a:lnTo>
                    <a:pt x="3411728" y="76200"/>
                  </a:lnTo>
                  <a:lnTo>
                    <a:pt x="3432035" y="39636"/>
                  </a:lnTo>
                  <a:close/>
                </a:path>
              </a:pathLst>
            </a:custGeom>
            <a:solidFill>
              <a:srgbClr val="497EBA"/>
            </a:solidFill>
          </p:spPr>
          <p:txBody>
            <a:bodyPr wrap="square" lIns="0" tIns="0" rIns="0" bIns="0" rtlCol="0"/>
            <a:lstStyle/>
            <a:p>
              <a:endParaRPr sz="1235"/>
            </a:p>
          </p:txBody>
        </p:sp>
        <p:pic>
          <p:nvPicPr>
            <p:cNvPr id="34" name="object 34"/>
            <p:cNvPicPr/>
            <p:nvPr/>
          </p:nvPicPr>
          <p:blipFill>
            <a:blip r:embed="rId6" cstate="print"/>
            <a:stretch>
              <a:fillRect/>
            </a:stretch>
          </p:blipFill>
          <p:spPr>
            <a:xfrm>
              <a:off x="4861559" y="5394960"/>
              <a:ext cx="251460" cy="251460"/>
            </a:xfrm>
            <a:prstGeom prst="rect">
              <a:avLst/>
            </a:prstGeom>
          </p:spPr>
        </p:pic>
        <p:sp>
          <p:nvSpPr>
            <p:cNvPr id="35" name="object 35"/>
            <p:cNvSpPr/>
            <p:nvPr/>
          </p:nvSpPr>
          <p:spPr>
            <a:xfrm>
              <a:off x="4861559" y="5394960"/>
              <a:ext cx="251460" cy="251460"/>
            </a:xfrm>
            <a:custGeom>
              <a:avLst/>
              <a:gdLst/>
              <a:ahLst/>
              <a:cxnLst/>
              <a:rect l="l" t="t" r="r" b="b"/>
              <a:pathLst>
                <a:path w="251460" h="251460">
                  <a:moveTo>
                    <a:pt x="0" y="126491"/>
                  </a:moveTo>
                  <a:lnTo>
                    <a:pt x="9905" y="77152"/>
                  </a:lnTo>
                  <a:lnTo>
                    <a:pt x="36956" y="36956"/>
                  </a:lnTo>
                  <a:lnTo>
                    <a:pt x="77152" y="9905"/>
                  </a:lnTo>
                  <a:lnTo>
                    <a:pt x="126491" y="0"/>
                  </a:lnTo>
                  <a:lnTo>
                    <a:pt x="175593" y="9905"/>
                  </a:lnTo>
                  <a:lnTo>
                    <a:pt x="215264" y="36956"/>
                  </a:lnTo>
                  <a:lnTo>
                    <a:pt x="241792" y="77152"/>
                  </a:lnTo>
                  <a:lnTo>
                    <a:pt x="251459" y="126491"/>
                  </a:lnTo>
                  <a:lnTo>
                    <a:pt x="241792" y="175593"/>
                  </a:lnTo>
                  <a:lnTo>
                    <a:pt x="215264" y="215264"/>
                  </a:lnTo>
                  <a:lnTo>
                    <a:pt x="175593" y="241792"/>
                  </a:lnTo>
                  <a:lnTo>
                    <a:pt x="126491" y="251459"/>
                  </a:lnTo>
                  <a:lnTo>
                    <a:pt x="77152" y="241792"/>
                  </a:lnTo>
                  <a:lnTo>
                    <a:pt x="36956" y="215264"/>
                  </a:lnTo>
                  <a:lnTo>
                    <a:pt x="9905" y="175593"/>
                  </a:lnTo>
                  <a:lnTo>
                    <a:pt x="0" y="126491"/>
                  </a:lnTo>
                </a:path>
              </a:pathLst>
            </a:custGeom>
            <a:ln w="27432">
              <a:solidFill>
                <a:srgbClr val="385D89"/>
              </a:solidFill>
            </a:ln>
          </p:spPr>
          <p:txBody>
            <a:bodyPr wrap="square" lIns="0" tIns="0" rIns="0" bIns="0" rtlCol="0"/>
            <a:lstStyle/>
            <a:p>
              <a:endParaRPr sz="1235"/>
            </a:p>
          </p:txBody>
        </p:sp>
        <p:sp>
          <p:nvSpPr>
            <p:cNvPr id="36" name="object 36"/>
            <p:cNvSpPr/>
            <p:nvPr/>
          </p:nvSpPr>
          <p:spPr>
            <a:xfrm>
              <a:off x="3310115" y="5628131"/>
              <a:ext cx="3523615" cy="527685"/>
            </a:xfrm>
            <a:custGeom>
              <a:avLst/>
              <a:gdLst/>
              <a:ahLst/>
              <a:cxnLst/>
              <a:rect l="l" t="t" r="r" b="b"/>
              <a:pathLst>
                <a:path w="3523615" h="527685">
                  <a:moveTo>
                    <a:pt x="1677936" y="18300"/>
                  </a:moveTo>
                  <a:lnTo>
                    <a:pt x="1584972" y="3048"/>
                  </a:lnTo>
                  <a:lnTo>
                    <a:pt x="1595424" y="37719"/>
                  </a:lnTo>
                  <a:lnTo>
                    <a:pt x="0" y="516636"/>
                  </a:lnTo>
                  <a:lnTo>
                    <a:pt x="3048" y="527304"/>
                  </a:lnTo>
                  <a:lnTo>
                    <a:pt x="1591297" y="50546"/>
                  </a:lnTo>
                  <a:lnTo>
                    <a:pt x="1602765" y="62014"/>
                  </a:lnTo>
                  <a:lnTo>
                    <a:pt x="1608302" y="80365"/>
                  </a:lnTo>
                  <a:lnTo>
                    <a:pt x="1171968" y="518172"/>
                  </a:lnTo>
                  <a:lnTo>
                    <a:pt x="1178064" y="525792"/>
                  </a:lnTo>
                  <a:lnTo>
                    <a:pt x="1622310" y="81546"/>
                  </a:lnTo>
                  <a:lnTo>
                    <a:pt x="1648980" y="108216"/>
                  </a:lnTo>
                  <a:lnTo>
                    <a:pt x="1663204" y="64020"/>
                  </a:lnTo>
                  <a:lnTo>
                    <a:pt x="1677936" y="18300"/>
                  </a:lnTo>
                  <a:close/>
                </a:path>
                <a:path w="3523615" h="527685">
                  <a:moveTo>
                    <a:pt x="3523488" y="516636"/>
                  </a:moveTo>
                  <a:lnTo>
                    <a:pt x="1767395" y="37706"/>
                  </a:lnTo>
                  <a:lnTo>
                    <a:pt x="1769376" y="35064"/>
                  </a:lnTo>
                  <a:lnTo>
                    <a:pt x="1760537" y="33451"/>
                  </a:lnTo>
                  <a:lnTo>
                    <a:pt x="1760918" y="32004"/>
                  </a:lnTo>
                  <a:lnTo>
                    <a:pt x="1769364" y="0"/>
                  </a:lnTo>
                  <a:lnTo>
                    <a:pt x="1677924" y="18288"/>
                  </a:lnTo>
                  <a:lnTo>
                    <a:pt x="1719084" y="102120"/>
                  </a:lnTo>
                  <a:lnTo>
                    <a:pt x="1740268" y="73863"/>
                  </a:lnTo>
                  <a:lnTo>
                    <a:pt x="1748028" y="80772"/>
                  </a:lnTo>
                  <a:lnTo>
                    <a:pt x="1748612" y="78536"/>
                  </a:lnTo>
                  <a:lnTo>
                    <a:pt x="2345448" y="525792"/>
                  </a:lnTo>
                  <a:lnTo>
                    <a:pt x="2351544" y="518172"/>
                  </a:lnTo>
                  <a:lnTo>
                    <a:pt x="1751634" y="67132"/>
                  </a:lnTo>
                  <a:lnTo>
                    <a:pt x="1755076" y="54140"/>
                  </a:lnTo>
                  <a:lnTo>
                    <a:pt x="1760232" y="47256"/>
                  </a:lnTo>
                  <a:lnTo>
                    <a:pt x="3520440" y="527304"/>
                  </a:lnTo>
                  <a:lnTo>
                    <a:pt x="3523488" y="516636"/>
                  </a:lnTo>
                  <a:close/>
                </a:path>
              </a:pathLst>
            </a:custGeom>
            <a:solidFill>
              <a:srgbClr val="497EBA"/>
            </a:solidFill>
          </p:spPr>
          <p:txBody>
            <a:bodyPr wrap="square" lIns="0" tIns="0" rIns="0" bIns="0" rtlCol="0"/>
            <a:lstStyle/>
            <a:p>
              <a:endParaRPr sz="1235"/>
            </a:p>
          </p:txBody>
        </p:sp>
      </p:grpSp>
      <p:sp>
        <p:nvSpPr>
          <p:cNvPr id="37" name="object 37"/>
          <p:cNvSpPr txBox="1"/>
          <p:nvPr/>
        </p:nvSpPr>
        <p:spPr>
          <a:xfrm>
            <a:off x="2650362" y="1664343"/>
            <a:ext cx="135031" cy="279526"/>
          </a:xfrm>
          <a:prstGeom prst="rect">
            <a:avLst/>
          </a:prstGeom>
        </p:spPr>
        <p:txBody>
          <a:bodyPr vert="horz" wrap="square" lIns="0" tIns="14568" rIns="0" bIns="0" rtlCol="0">
            <a:spAutoFit/>
          </a:bodyPr>
          <a:lstStyle/>
          <a:p>
            <a:pPr marL="11206">
              <a:spcBef>
                <a:spcPts val="115"/>
              </a:spcBef>
            </a:pPr>
            <a:r>
              <a:rPr sz="1721" spc="13" dirty="0">
                <a:latin typeface="Calibri"/>
                <a:cs typeface="Calibri"/>
              </a:rPr>
              <a:t>1</a:t>
            </a:r>
            <a:endParaRPr sz="1721">
              <a:latin typeface="Calibri"/>
              <a:cs typeface="Calibri"/>
            </a:endParaRPr>
          </a:p>
        </p:txBody>
      </p:sp>
      <p:sp>
        <p:nvSpPr>
          <p:cNvPr id="38" name="object 38"/>
          <p:cNvSpPr txBox="1"/>
          <p:nvPr/>
        </p:nvSpPr>
        <p:spPr>
          <a:xfrm>
            <a:off x="3091512" y="1654918"/>
            <a:ext cx="203947" cy="279526"/>
          </a:xfrm>
          <a:prstGeom prst="rect">
            <a:avLst/>
          </a:prstGeom>
        </p:spPr>
        <p:txBody>
          <a:bodyPr vert="horz" wrap="square" lIns="0" tIns="14568" rIns="0" bIns="0" rtlCol="0">
            <a:spAutoFit/>
          </a:bodyPr>
          <a:lstStyle/>
          <a:p>
            <a:pPr marL="11206">
              <a:spcBef>
                <a:spcPts val="115"/>
              </a:spcBef>
            </a:pPr>
            <a:r>
              <a:rPr sz="1721" spc="9" dirty="0">
                <a:latin typeface="Calibri"/>
                <a:cs typeface="Calibri"/>
              </a:rPr>
              <a:t>-</a:t>
            </a:r>
            <a:r>
              <a:rPr sz="1721" spc="13" dirty="0">
                <a:latin typeface="Calibri"/>
                <a:cs typeface="Calibri"/>
              </a:rPr>
              <a:t>1</a:t>
            </a:r>
            <a:endParaRPr sz="1721">
              <a:latin typeface="Calibri"/>
              <a:cs typeface="Calibri"/>
            </a:endParaRPr>
          </a:p>
        </p:txBody>
      </p:sp>
      <p:sp>
        <p:nvSpPr>
          <p:cNvPr id="39" name="object 39"/>
          <p:cNvSpPr/>
          <p:nvPr/>
        </p:nvSpPr>
        <p:spPr>
          <a:xfrm>
            <a:off x="2548655" y="1545066"/>
            <a:ext cx="5037604" cy="4046444"/>
          </a:xfrm>
          <a:custGeom>
            <a:avLst/>
            <a:gdLst/>
            <a:ahLst/>
            <a:cxnLst/>
            <a:rect l="l" t="t" r="r" b="b"/>
            <a:pathLst>
              <a:path w="5709284" h="4585970">
                <a:moveTo>
                  <a:pt x="265176" y="42672"/>
                </a:moveTo>
                <a:lnTo>
                  <a:pt x="253212" y="36576"/>
                </a:lnTo>
                <a:lnTo>
                  <a:pt x="181356" y="0"/>
                </a:lnTo>
                <a:lnTo>
                  <a:pt x="181356" y="36576"/>
                </a:lnTo>
                <a:lnTo>
                  <a:pt x="0" y="36576"/>
                </a:lnTo>
                <a:lnTo>
                  <a:pt x="0" y="47244"/>
                </a:lnTo>
                <a:lnTo>
                  <a:pt x="181356" y="47244"/>
                </a:lnTo>
                <a:lnTo>
                  <a:pt x="181356" y="83820"/>
                </a:lnTo>
                <a:lnTo>
                  <a:pt x="255866" y="47244"/>
                </a:lnTo>
                <a:lnTo>
                  <a:pt x="265176" y="42672"/>
                </a:lnTo>
                <a:close/>
              </a:path>
              <a:path w="5709284" h="4585970">
                <a:moveTo>
                  <a:pt x="2176272" y="4524768"/>
                </a:moveTo>
                <a:lnTo>
                  <a:pt x="2167293" y="4520196"/>
                </a:lnTo>
                <a:lnTo>
                  <a:pt x="2092452" y="4482096"/>
                </a:lnTo>
                <a:lnTo>
                  <a:pt x="2092452" y="4520196"/>
                </a:lnTo>
                <a:lnTo>
                  <a:pt x="1911096" y="4520196"/>
                </a:lnTo>
                <a:lnTo>
                  <a:pt x="1911096" y="4529340"/>
                </a:lnTo>
                <a:lnTo>
                  <a:pt x="2092452" y="4529340"/>
                </a:lnTo>
                <a:lnTo>
                  <a:pt x="2092452" y="4565916"/>
                </a:lnTo>
                <a:lnTo>
                  <a:pt x="2166963" y="4529340"/>
                </a:lnTo>
                <a:lnTo>
                  <a:pt x="2176272" y="4524768"/>
                </a:lnTo>
                <a:close/>
              </a:path>
              <a:path w="5709284" h="4585970">
                <a:moveTo>
                  <a:pt x="3349764" y="4544580"/>
                </a:moveTo>
                <a:lnTo>
                  <a:pt x="3337788" y="4538484"/>
                </a:lnTo>
                <a:lnTo>
                  <a:pt x="3265944" y="4501908"/>
                </a:lnTo>
                <a:lnTo>
                  <a:pt x="3265944" y="4538484"/>
                </a:lnTo>
                <a:lnTo>
                  <a:pt x="3084588" y="4538484"/>
                </a:lnTo>
                <a:lnTo>
                  <a:pt x="3084588" y="4549152"/>
                </a:lnTo>
                <a:lnTo>
                  <a:pt x="3265944" y="4549152"/>
                </a:lnTo>
                <a:lnTo>
                  <a:pt x="3265944" y="4585728"/>
                </a:lnTo>
                <a:lnTo>
                  <a:pt x="3340443" y="4549152"/>
                </a:lnTo>
                <a:lnTo>
                  <a:pt x="3349764" y="4544580"/>
                </a:lnTo>
                <a:close/>
              </a:path>
              <a:path w="5709284" h="4585970">
                <a:moveTo>
                  <a:pt x="3852672" y="3761232"/>
                </a:moveTo>
                <a:lnTo>
                  <a:pt x="3843363" y="3756660"/>
                </a:lnTo>
                <a:lnTo>
                  <a:pt x="3768852" y="3720084"/>
                </a:lnTo>
                <a:lnTo>
                  <a:pt x="3768852" y="3756660"/>
                </a:lnTo>
                <a:lnTo>
                  <a:pt x="3587496" y="3756660"/>
                </a:lnTo>
                <a:lnTo>
                  <a:pt x="3587496" y="3767328"/>
                </a:lnTo>
                <a:lnTo>
                  <a:pt x="3768852" y="3767328"/>
                </a:lnTo>
                <a:lnTo>
                  <a:pt x="3768852" y="3803904"/>
                </a:lnTo>
                <a:lnTo>
                  <a:pt x="3840708" y="3767328"/>
                </a:lnTo>
                <a:lnTo>
                  <a:pt x="3852672" y="3761232"/>
                </a:lnTo>
                <a:close/>
              </a:path>
              <a:path w="5709284" h="4585970">
                <a:moveTo>
                  <a:pt x="4512576" y="4527804"/>
                </a:moveTo>
                <a:lnTo>
                  <a:pt x="4500600" y="4521708"/>
                </a:lnTo>
                <a:lnTo>
                  <a:pt x="4428756" y="4485132"/>
                </a:lnTo>
                <a:lnTo>
                  <a:pt x="4428756" y="4521708"/>
                </a:lnTo>
                <a:lnTo>
                  <a:pt x="4247400" y="4521708"/>
                </a:lnTo>
                <a:lnTo>
                  <a:pt x="4247400" y="4532376"/>
                </a:lnTo>
                <a:lnTo>
                  <a:pt x="4428756" y="4532376"/>
                </a:lnTo>
                <a:lnTo>
                  <a:pt x="4428756" y="4568952"/>
                </a:lnTo>
                <a:lnTo>
                  <a:pt x="4503255" y="4532376"/>
                </a:lnTo>
                <a:lnTo>
                  <a:pt x="4512576" y="4527804"/>
                </a:lnTo>
                <a:close/>
              </a:path>
              <a:path w="5709284" h="4585970">
                <a:moveTo>
                  <a:pt x="5708916" y="4515624"/>
                </a:moveTo>
                <a:lnTo>
                  <a:pt x="5699595" y="4511052"/>
                </a:lnTo>
                <a:lnTo>
                  <a:pt x="5625096" y="4474476"/>
                </a:lnTo>
                <a:lnTo>
                  <a:pt x="5625096" y="4511052"/>
                </a:lnTo>
                <a:lnTo>
                  <a:pt x="5443740" y="4511052"/>
                </a:lnTo>
                <a:lnTo>
                  <a:pt x="5443740" y="4521720"/>
                </a:lnTo>
                <a:lnTo>
                  <a:pt x="5625096" y="4521720"/>
                </a:lnTo>
                <a:lnTo>
                  <a:pt x="5625096" y="4558296"/>
                </a:lnTo>
                <a:lnTo>
                  <a:pt x="5696940" y="4521720"/>
                </a:lnTo>
                <a:lnTo>
                  <a:pt x="5708916" y="4515624"/>
                </a:lnTo>
                <a:close/>
              </a:path>
            </a:pathLst>
          </a:custGeom>
          <a:solidFill>
            <a:srgbClr val="BF0000"/>
          </a:solidFill>
        </p:spPr>
        <p:txBody>
          <a:bodyPr wrap="square" lIns="0" tIns="0" rIns="0" bIns="0" rtlCol="0"/>
          <a:lstStyle/>
          <a:p>
            <a:endParaRPr sz="1235"/>
          </a:p>
        </p:txBody>
      </p:sp>
      <p:sp>
        <p:nvSpPr>
          <p:cNvPr id="40" name="object 40"/>
          <p:cNvSpPr txBox="1"/>
          <p:nvPr/>
        </p:nvSpPr>
        <p:spPr>
          <a:xfrm>
            <a:off x="2407036" y="1420908"/>
            <a:ext cx="135031" cy="279526"/>
          </a:xfrm>
          <a:prstGeom prst="rect">
            <a:avLst/>
          </a:prstGeom>
        </p:spPr>
        <p:txBody>
          <a:bodyPr vert="horz" wrap="square" lIns="0" tIns="14568" rIns="0" bIns="0" rtlCol="0">
            <a:spAutoFit/>
          </a:bodyPr>
          <a:lstStyle/>
          <a:p>
            <a:pPr marL="11206">
              <a:spcBef>
                <a:spcPts val="115"/>
              </a:spcBef>
            </a:pPr>
            <a:r>
              <a:rPr sz="1721" spc="13" dirty="0">
                <a:latin typeface="Calibri"/>
                <a:cs typeface="Calibri"/>
              </a:rPr>
              <a:t>1</a:t>
            </a:r>
            <a:endParaRPr sz="1721">
              <a:latin typeface="Calibri"/>
              <a:cs typeface="Calibri"/>
            </a:endParaRPr>
          </a:p>
        </p:txBody>
      </p:sp>
      <p:sp>
        <p:nvSpPr>
          <p:cNvPr id="41" name="object 41"/>
          <p:cNvSpPr txBox="1"/>
          <p:nvPr/>
        </p:nvSpPr>
        <p:spPr>
          <a:xfrm>
            <a:off x="9402611" y="3003612"/>
            <a:ext cx="258296" cy="279526"/>
          </a:xfrm>
          <a:prstGeom prst="rect">
            <a:avLst/>
          </a:prstGeom>
        </p:spPr>
        <p:txBody>
          <a:bodyPr vert="horz" wrap="square" lIns="0" tIns="14568" rIns="0" bIns="0" rtlCol="0">
            <a:spAutoFit/>
          </a:bodyPr>
          <a:lstStyle/>
          <a:p>
            <a:pPr marL="33619">
              <a:spcBef>
                <a:spcPts val="115"/>
              </a:spcBef>
            </a:pPr>
            <a:r>
              <a:rPr sz="1721" spc="9" dirty="0">
                <a:latin typeface="Calibri"/>
                <a:cs typeface="Calibri"/>
              </a:rPr>
              <a:t>X</a:t>
            </a:r>
            <a:r>
              <a:rPr sz="1721" spc="13" baseline="-21367" dirty="0">
                <a:latin typeface="Calibri"/>
                <a:cs typeface="Calibri"/>
              </a:rPr>
              <a:t>1</a:t>
            </a:r>
            <a:endParaRPr sz="1721" baseline="-21367">
              <a:latin typeface="Calibri"/>
              <a:cs typeface="Calibri"/>
            </a:endParaRPr>
          </a:p>
        </p:txBody>
      </p:sp>
      <p:sp>
        <p:nvSpPr>
          <p:cNvPr id="42" name="object 42"/>
          <p:cNvSpPr txBox="1"/>
          <p:nvPr/>
        </p:nvSpPr>
        <p:spPr>
          <a:xfrm>
            <a:off x="5855327" y="1376490"/>
            <a:ext cx="258296" cy="279526"/>
          </a:xfrm>
          <a:prstGeom prst="rect">
            <a:avLst/>
          </a:prstGeom>
        </p:spPr>
        <p:txBody>
          <a:bodyPr vert="horz" wrap="square" lIns="0" tIns="14568" rIns="0" bIns="0" rtlCol="0">
            <a:spAutoFit/>
          </a:bodyPr>
          <a:lstStyle/>
          <a:p>
            <a:pPr marL="33619">
              <a:spcBef>
                <a:spcPts val="115"/>
              </a:spcBef>
            </a:pPr>
            <a:r>
              <a:rPr sz="1721" spc="9" dirty="0">
                <a:latin typeface="Calibri"/>
                <a:cs typeface="Calibri"/>
              </a:rPr>
              <a:t>X</a:t>
            </a:r>
            <a:r>
              <a:rPr sz="1721" spc="13" baseline="-21367" dirty="0">
                <a:latin typeface="Calibri"/>
                <a:cs typeface="Calibri"/>
              </a:rPr>
              <a:t>2</a:t>
            </a:r>
            <a:endParaRPr sz="1721" baseline="-21367">
              <a:latin typeface="Calibri"/>
              <a:cs typeface="Calibri"/>
            </a:endParaRPr>
          </a:p>
        </p:txBody>
      </p:sp>
      <p:sp>
        <p:nvSpPr>
          <p:cNvPr id="43" name="object 43"/>
          <p:cNvSpPr txBox="1"/>
          <p:nvPr/>
        </p:nvSpPr>
        <p:spPr>
          <a:xfrm>
            <a:off x="2536513" y="2356837"/>
            <a:ext cx="258296" cy="279526"/>
          </a:xfrm>
          <a:prstGeom prst="rect">
            <a:avLst/>
          </a:prstGeom>
        </p:spPr>
        <p:txBody>
          <a:bodyPr vert="horz" wrap="square" lIns="0" tIns="14568" rIns="0" bIns="0" rtlCol="0">
            <a:spAutoFit/>
          </a:bodyPr>
          <a:lstStyle/>
          <a:p>
            <a:pPr marL="33619">
              <a:spcBef>
                <a:spcPts val="115"/>
              </a:spcBef>
            </a:pPr>
            <a:r>
              <a:rPr sz="1721" spc="9" dirty="0">
                <a:latin typeface="Calibri"/>
                <a:cs typeface="Calibri"/>
              </a:rPr>
              <a:t>X</a:t>
            </a:r>
            <a:r>
              <a:rPr sz="1721" spc="13" baseline="-21367" dirty="0">
                <a:latin typeface="Calibri"/>
                <a:cs typeface="Calibri"/>
              </a:rPr>
              <a:t>1</a:t>
            </a:r>
            <a:endParaRPr sz="1721" baseline="-21367">
              <a:latin typeface="Calibri"/>
              <a:cs typeface="Calibri"/>
            </a:endParaRPr>
          </a:p>
        </p:txBody>
      </p:sp>
      <p:sp>
        <p:nvSpPr>
          <p:cNvPr id="44" name="object 44"/>
          <p:cNvSpPr txBox="1"/>
          <p:nvPr/>
        </p:nvSpPr>
        <p:spPr>
          <a:xfrm>
            <a:off x="3216981" y="2331270"/>
            <a:ext cx="258296" cy="279526"/>
          </a:xfrm>
          <a:prstGeom prst="rect">
            <a:avLst/>
          </a:prstGeom>
        </p:spPr>
        <p:txBody>
          <a:bodyPr vert="horz" wrap="square" lIns="0" tIns="14568" rIns="0" bIns="0" rtlCol="0">
            <a:spAutoFit/>
          </a:bodyPr>
          <a:lstStyle/>
          <a:p>
            <a:pPr marL="33619">
              <a:spcBef>
                <a:spcPts val="115"/>
              </a:spcBef>
            </a:pPr>
            <a:r>
              <a:rPr sz="1721" spc="9" dirty="0">
                <a:latin typeface="Calibri"/>
                <a:cs typeface="Calibri"/>
              </a:rPr>
              <a:t>X</a:t>
            </a:r>
            <a:r>
              <a:rPr sz="1721" spc="13" baseline="-21367" dirty="0">
                <a:latin typeface="Calibri"/>
                <a:cs typeface="Calibri"/>
              </a:rPr>
              <a:t>2</a:t>
            </a:r>
            <a:endParaRPr sz="1721" baseline="-21367">
              <a:latin typeface="Calibri"/>
              <a:cs typeface="Calibri"/>
            </a:endParaRPr>
          </a:p>
        </p:txBody>
      </p:sp>
      <p:grpSp>
        <p:nvGrpSpPr>
          <p:cNvPr id="45" name="object 45"/>
          <p:cNvGrpSpPr/>
          <p:nvPr/>
        </p:nvGrpSpPr>
        <p:grpSpPr>
          <a:xfrm>
            <a:off x="2497343" y="3664100"/>
            <a:ext cx="912159" cy="918882"/>
            <a:chOff x="950722" y="4152646"/>
            <a:chExt cx="1033780" cy="1041400"/>
          </a:xfrm>
        </p:grpSpPr>
        <p:pic>
          <p:nvPicPr>
            <p:cNvPr id="46" name="object 46"/>
            <p:cNvPicPr/>
            <p:nvPr/>
          </p:nvPicPr>
          <p:blipFill>
            <a:blip r:embed="rId7" cstate="print"/>
            <a:stretch>
              <a:fillRect/>
            </a:stretch>
          </p:blipFill>
          <p:spPr>
            <a:xfrm>
              <a:off x="964692" y="4928616"/>
              <a:ext cx="251459" cy="251460"/>
            </a:xfrm>
            <a:prstGeom prst="rect">
              <a:avLst/>
            </a:prstGeom>
          </p:spPr>
        </p:pic>
        <p:sp>
          <p:nvSpPr>
            <p:cNvPr id="47" name="object 47"/>
            <p:cNvSpPr/>
            <p:nvPr/>
          </p:nvSpPr>
          <p:spPr>
            <a:xfrm>
              <a:off x="964692" y="4928616"/>
              <a:ext cx="251460" cy="251460"/>
            </a:xfrm>
            <a:custGeom>
              <a:avLst/>
              <a:gdLst/>
              <a:ahLst/>
              <a:cxnLst/>
              <a:rect l="l" t="t" r="r" b="b"/>
              <a:pathLst>
                <a:path w="251459" h="251460">
                  <a:moveTo>
                    <a:pt x="0" y="124967"/>
                  </a:moveTo>
                  <a:lnTo>
                    <a:pt x="9905" y="76509"/>
                  </a:lnTo>
                  <a:lnTo>
                    <a:pt x="36956" y="36766"/>
                  </a:lnTo>
                  <a:lnTo>
                    <a:pt x="77152" y="9882"/>
                  </a:lnTo>
                  <a:lnTo>
                    <a:pt x="126491" y="0"/>
                  </a:lnTo>
                  <a:lnTo>
                    <a:pt x="175593" y="9882"/>
                  </a:lnTo>
                  <a:lnTo>
                    <a:pt x="215264" y="36766"/>
                  </a:lnTo>
                  <a:lnTo>
                    <a:pt x="241792" y="76509"/>
                  </a:lnTo>
                  <a:lnTo>
                    <a:pt x="251459" y="124967"/>
                  </a:lnTo>
                  <a:lnTo>
                    <a:pt x="241792" y="174307"/>
                  </a:lnTo>
                  <a:lnTo>
                    <a:pt x="215264" y="214502"/>
                  </a:lnTo>
                  <a:lnTo>
                    <a:pt x="175593" y="241553"/>
                  </a:lnTo>
                  <a:lnTo>
                    <a:pt x="126491" y="251459"/>
                  </a:lnTo>
                  <a:lnTo>
                    <a:pt x="77152" y="241553"/>
                  </a:lnTo>
                  <a:lnTo>
                    <a:pt x="36956" y="214502"/>
                  </a:lnTo>
                  <a:lnTo>
                    <a:pt x="9905" y="174307"/>
                  </a:lnTo>
                  <a:lnTo>
                    <a:pt x="0" y="124967"/>
                  </a:lnTo>
                </a:path>
              </a:pathLst>
            </a:custGeom>
            <a:ln w="27432">
              <a:solidFill>
                <a:srgbClr val="385D89"/>
              </a:solidFill>
            </a:ln>
          </p:spPr>
          <p:txBody>
            <a:bodyPr wrap="square" lIns="0" tIns="0" rIns="0" bIns="0" rtlCol="0"/>
            <a:lstStyle/>
            <a:p>
              <a:endParaRPr sz="1235"/>
            </a:p>
          </p:txBody>
        </p:sp>
        <p:pic>
          <p:nvPicPr>
            <p:cNvPr id="48" name="object 48"/>
            <p:cNvPicPr/>
            <p:nvPr/>
          </p:nvPicPr>
          <p:blipFill>
            <a:blip r:embed="rId8" cstate="print"/>
            <a:stretch>
              <a:fillRect/>
            </a:stretch>
          </p:blipFill>
          <p:spPr>
            <a:xfrm>
              <a:off x="1719071" y="4928616"/>
              <a:ext cx="251459" cy="251460"/>
            </a:xfrm>
            <a:prstGeom prst="rect">
              <a:avLst/>
            </a:prstGeom>
          </p:spPr>
        </p:pic>
        <p:sp>
          <p:nvSpPr>
            <p:cNvPr id="49" name="object 49"/>
            <p:cNvSpPr/>
            <p:nvPr/>
          </p:nvSpPr>
          <p:spPr>
            <a:xfrm>
              <a:off x="1719071" y="4928616"/>
              <a:ext cx="251460" cy="251460"/>
            </a:xfrm>
            <a:custGeom>
              <a:avLst/>
              <a:gdLst/>
              <a:ahLst/>
              <a:cxnLst/>
              <a:rect l="l" t="t" r="r" b="b"/>
              <a:pathLst>
                <a:path w="251460" h="251460">
                  <a:moveTo>
                    <a:pt x="0" y="124967"/>
                  </a:moveTo>
                  <a:lnTo>
                    <a:pt x="9905" y="76509"/>
                  </a:lnTo>
                  <a:lnTo>
                    <a:pt x="36956" y="36766"/>
                  </a:lnTo>
                  <a:lnTo>
                    <a:pt x="77152" y="9882"/>
                  </a:lnTo>
                  <a:lnTo>
                    <a:pt x="126491" y="0"/>
                  </a:lnTo>
                  <a:lnTo>
                    <a:pt x="175593" y="9882"/>
                  </a:lnTo>
                  <a:lnTo>
                    <a:pt x="215264" y="36766"/>
                  </a:lnTo>
                  <a:lnTo>
                    <a:pt x="241792" y="76509"/>
                  </a:lnTo>
                  <a:lnTo>
                    <a:pt x="251459" y="124967"/>
                  </a:lnTo>
                  <a:lnTo>
                    <a:pt x="241792" y="174307"/>
                  </a:lnTo>
                  <a:lnTo>
                    <a:pt x="215264" y="214502"/>
                  </a:lnTo>
                  <a:lnTo>
                    <a:pt x="175593" y="241553"/>
                  </a:lnTo>
                  <a:lnTo>
                    <a:pt x="126491" y="251459"/>
                  </a:lnTo>
                  <a:lnTo>
                    <a:pt x="77152" y="241553"/>
                  </a:lnTo>
                  <a:lnTo>
                    <a:pt x="36956" y="214502"/>
                  </a:lnTo>
                  <a:lnTo>
                    <a:pt x="9905" y="174307"/>
                  </a:lnTo>
                  <a:lnTo>
                    <a:pt x="0" y="124967"/>
                  </a:lnTo>
                </a:path>
              </a:pathLst>
            </a:custGeom>
            <a:ln w="27432">
              <a:solidFill>
                <a:srgbClr val="385D89"/>
              </a:solidFill>
            </a:ln>
          </p:spPr>
          <p:txBody>
            <a:bodyPr wrap="square" lIns="0" tIns="0" rIns="0" bIns="0" rtlCol="0"/>
            <a:lstStyle/>
            <a:p>
              <a:endParaRPr sz="1235"/>
            </a:p>
          </p:txBody>
        </p:sp>
        <p:pic>
          <p:nvPicPr>
            <p:cNvPr id="50" name="object 50"/>
            <p:cNvPicPr/>
            <p:nvPr/>
          </p:nvPicPr>
          <p:blipFill>
            <a:blip r:embed="rId9" cstate="print"/>
            <a:stretch>
              <a:fillRect/>
            </a:stretch>
          </p:blipFill>
          <p:spPr>
            <a:xfrm>
              <a:off x="1280159" y="4166616"/>
              <a:ext cx="251459" cy="251459"/>
            </a:xfrm>
            <a:prstGeom prst="rect">
              <a:avLst/>
            </a:prstGeom>
          </p:spPr>
        </p:pic>
        <p:sp>
          <p:nvSpPr>
            <p:cNvPr id="51" name="object 51"/>
            <p:cNvSpPr/>
            <p:nvPr/>
          </p:nvSpPr>
          <p:spPr>
            <a:xfrm>
              <a:off x="1280159" y="4166616"/>
              <a:ext cx="251460" cy="251460"/>
            </a:xfrm>
            <a:custGeom>
              <a:avLst/>
              <a:gdLst/>
              <a:ahLst/>
              <a:cxnLst/>
              <a:rect l="l" t="t" r="r" b="b"/>
              <a:pathLst>
                <a:path w="251459" h="251460">
                  <a:moveTo>
                    <a:pt x="0" y="126491"/>
                  </a:moveTo>
                  <a:lnTo>
                    <a:pt x="9882" y="77152"/>
                  </a:lnTo>
                  <a:lnTo>
                    <a:pt x="36766" y="36956"/>
                  </a:lnTo>
                  <a:lnTo>
                    <a:pt x="76509" y="9905"/>
                  </a:lnTo>
                  <a:lnTo>
                    <a:pt x="124968" y="0"/>
                  </a:lnTo>
                  <a:lnTo>
                    <a:pt x="174307" y="9905"/>
                  </a:lnTo>
                  <a:lnTo>
                    <a:pt x="214503" y="36956"/>
                  </a:lnTo>
                  <a:lnTo>
                    <a:pt x="241554" y="77152"/>
                  </a:lnTo>
                  <a:lnTo>
                    <a:pt x="251459" y="126491"/>
                  </a:lnTo>
                  <a:lnTo>
                    <a:pt x="241553" y="174950"/>
                  </a:lnTo>
                  <a:lnTo>
                    <a:pt x="214502" y="214693"/>
                  </a:lnTo>
                  <a:lnTo>
                    <a:pt x="174307" y="241577"/>
                  </a:lnTo>
                  <a:lnTo>
                    <a:pt x="124968" y="251459"/>
                  </a:lnTo>
                  <a:lnTo>
                    <a:pt x="76509" y="241577"/>
                  </a:lnTo>
                  <a:lnTo>
                    <a:pt x="36766" y="214693"/>
                  </a:lnTo>
                  <a:lnTo>
                    <a:pt x="9882" y="174950"/>
                  </a:lnTo>
                  <a:lnTo>
                    <a:pt x="0" y="126491"/>
                  </a:lnTo>
                </a:path>
              </a:pathLst>
            </a:custGeom>
            <a:ln w="27432">
              <a:solidFill>
                <a:srgbClr val="385D89"/>
              </a:solidFill>
            </a:ln>
          </p:spPr>
          <p:txBody>
            <a:bodyPr wrap="square" lIns="0" tIns="0" rIns="0" bIns="0" rtlCol="0"/>
            <a:lstStyle/>
            <a:p>
              <a:endParaRPr sz="1235"/>
            </a:p>
          </p:txBody>
        </p:sp>
        <p:sp>
          <p:nvSpPr>
            <p:cNvPr id="52" name="object 52"/>
            <p:cNvSpPr/>
            <p:nvPr/>
          </p:nvSpPr>
          <p:spPr>
            <a:xfrm>
              <a:off x="1086612" y="4418101"/>
              <a:ext cx="763905" cy="513715"/>
            </a:xfrm>
            <a:custGeom>
              <a:avLst/>
              <a:gdLst/>
              <a:ahLst/>
              <a:cxnLst/>
              <a:rect l="l" t="t" r="r" b="b"/>
              <a:pathLst>
                <a:path w="763905" h="513714">
                  <a:moveTo>
                    <a:pt x="763511" y="507479"/>
                  </a:moveTo>
                  <a:lnTo>
                    <a:pt x="377545" y="60413"/>
                  </a:lnTo>
                  <a:lnTo>
                    <a:pt x="389369" y="50279"/>
                  </a:lnTo>
                  <a:lnTo>
                    <a:pt x="405371" y="36563"/>
                  </a:lnTo>
                  <a:lnTo>
                    <a:pt x="318503" y="0"/>
                  </a:lnTo>
                  <a:lnTo>
                    <a:pt x="239268" y="50279"/>
                  </a:lnTo>
                  <a:lnTo>
                    <a:pt x="269887" y="68516"/>
                  </a:lnTo>
                  <a:lnTo>
                    <a:pt x="0" y="507479"/>
                  </a:lnTo>
                  <a:lnTo>
                    <a:pt x="9144" y="513575"/>
                  </a:lnTo>
                  <a:lnTo>
                    <a:pt x="279323" y="74142"/>
                  </a:lnTo>
                  <a:lnTo>
                    <a:pt x="310896" y="92951"/>
                  </a:lnTo>
                  <a:lnTo>
                    <a:pt x="313893" y="56375"/>
                  </a:lnTo>
                  <a:lnTo>
                    <a:pt x="318503" y="38"/>
                  </a:lnTo>
                  <a:lnTo>
                    <a:pt x="341363" y="91427"/>
                  </a:lnTo>
                  <a:lnTo>
                    <a:pt x="370128" y="66776"/>
                  </a:lnTo>
                  <a:lnTo>
                    <a:pt x="754367" y="513575"/>
                  </a:lnTo>
                  <a:lnTo>
                    <a:pt x="763511" y="507479"/>
                  </a:lnTo>
                  <a:close/>
                </a:path>
              </a:pathLst>
            </a:custGeom>
            <a:solidFill>
              <a:srgbClr val="497EBA"/>
            </a:solidFill>
          </p:spPr>
          <p:txBody>
            <a:bodyPr wrap="square" lIns="0" tIns="0" rIns="0" bIns="0" rtlCol="0"/>
            <a:lstStyle/>
            <a:p>
              <a:endParaRPr sz="1235"/>
            </a:p>
          </p:txBody>
        </p:sp>
      </p:grpSp>
      <p:sp>
        <p:nvSpPr>
          <p:cNvPr id="53" name="object 53"/>
          <p:cNvSpPr txBox="1"/>
          <p:nvPr/>
        </p:nvSpPr>
        <p:spPr>
          <a:xfrm>
            <a:off x="2626203" y="3876271"/>
            <a:ext cx="135031" cy="279526"/>
          </a:xfrm>
          <a:prstGeom prst="rect">
            <a:avLst/>
          </a:prstGeom>
        </p:spPr>
        <p:txBody>
          <a:bodyPr vert="horz" wrap="square" lIns="0" tIns="14568" rIns="0" bIns="0" rtlCol="0">
            <a:spAutoFit/>
          </a:bodyPr>
          <a:lstStyle/>
          <a:p>
            <a:pPr marL="11206">
              <a:spcBef>
                <a:spcPts val="115"/>
              </a:spcBef>
            </a:pPr>
            <a:r>
              <a:rPr sz="1721" spc="13" dirty="0">
                <a:latin typeface="Calibri"/>
                <a:cs typeface="Calibri"/>
              </a:rPr>
              <a:t>1</a:t>
            </a:r>
            <a:endParaRPr sz="1721">
              <a:latin typeface="Calibri"/>
              <a:cs typeface="Calibri"/>
            </a:endParaRPr>
          </a:p>
        </p:txBody>
      </p:sp>
      <p:sp>
        <p:nvSpPr>
          <p:cNvPr id="54" name="object 54"/>
          <p:cNvSpPr txBox="1"/>
          <p:nvPr/>
        </p:nvSpPr>
        <p:spPr>
          <a:xfrm>
            <a:off x="3086096" y="3865545"/>
            <a:ext cx="135031" cy="279526"/>
          </a:xfrm>
          <a:prstGeom prst="rect">
            <a:avLst/>
          </a:prstGeom>
        </p:spPr>
        <p:txBody>
          <a:bodyPr vert="horz" wrap="square" lIns="0" tIns="14568" rIns="0" bIns="0" rtlCol="0">
            <a:spAutoFit/>
          </a:bodyPr>
          <a:lstStyle/>
          <a:p>
            <a:pPr marL="11206">
              <a:spcBef>
                <a:spcPts val="115"/>
              </a:spcBef>
            </a:pPr>
            <a:r>
              <a:rPr sz="1721" spc="13" dirty="0">
                <a:latin typeface="Calibri"/>
                <a:cs typeface="Calibri"/>
              </a:rPr>
              <a:t>1</a:t>
            </a:r>
            <a:endParaRPr sz="1721">
              <a:latin typeface="Calibri"/>
              <a:cs typeface="Calibri"/>
            </a:endParaRPr>
          </a:p>
        </p:txBody>
      </p:sp>
      <p:sp>
        <p:nvSpPr>
          <p:cNvPr id="55" name="object 55"/>
          <p:cNvSpPr/>
          <p:nvPr/>
        </p:nvSpPr>
        <p:spPr>
          <a:xfrm>
            <a:off x="2543286" y="3757107"/>
            <a:ext cx="234203" cy="73959"/>
          </a:xfrm>
          <a:custGeom>
            <a:avLst/>
            <a:gdLst/>
            <a:ahLst/>
            <a:cxnLst/>
            <a:rect l="l" t="t" r="r" b="b"/>
            <a:pathLst>
              <a:path w="265430" h="83820">
                <a:moveTo>
                  <a:pt x="181356" y="83820"/>
                </a:moveTo>
                <a:lnTo>
                  <a:pt x="181356" y="0"/>
                </a:lnTo>
                <a:lnTo>
                  <a:pt x="255862" y="36576"/>
                </a:lnTo>
                <a:lnTo>
                  <a:pt x="196595" y="36576"/>
                </a:lnTo>
                <a:lnTo>
                  <a:pt x="196595" y="45720"/>
                </a:lnTo>
                <a:lnTo>
                  <a:pt x="256195" y="45720"/>
                </a:lnTo>
                <a:lnTo>
                  <a:pt x="181356" y="83820"/>
                </a:lnTo>
                <a:close/>
              </a:path>
              <a:path w="265430" h="83820">
                <a:moveTo>
                  <a:pt x="181356" y="45720"/>
                </a:moveTo>
                <a:lnTo>
                  <a:pt x="0" y="45720"/>
                </a:lnTo>
                <a:lnTo>
                  <a:pt x="0" y="36576"/>
                </a:lnTo>
                <a:lnTo>
                  <a:pt x="181356" y="36576"/>
                </a:lnTo>
                <a:lnTo>
                  <a:pt x="181356" y="45720"/>
                </a:lnTo>
                <a:close/>
              </a:path>
              <a:path w="265430" h="83820">
                <a:moveTo>
                  <a:pt x="256195" y="45720"/>
                </a:moveTo>
                <a:lnTo>
                  <a:pt x="196595" y="45720"/>
                </a:lnTo>
                <a:lnTo>
                  <a:pt x="196595" y="36576"/>
                </a:lnTo>
                <a:lnTo>
                  <a:pt x="255862" y="36576"/>
                </a:lnTo>
                <a:lnTo>
                  <a:pt x="265176" y="41148"/>
                </a:lnTo>
                <a:lnTo>
                  <a:pt x="256195" y="45720"/>
                </a:lnTo>
                <a:close/>
              </a:path>
            </a:pathLst>
          </a:custGeom>
          <a:solidFill>
            <a:srgbClr val="BF0000"/>
          </a:solidFill>
        </p:spPr>
        <p:txBody>
          <a:bodyPr wrap="square" lIns="0" tIns="0" rIns="0" bIns="0" rtlCol="0"/>
          <a:lstStyle/>
          <a:p>
            <a:endParaRPr sz="1235"/>
          </a:p>
        </p:txBody>
      </p:sp>
      <p:sp>
        <p:nvSpPr>
          <p:cNvPr id="56" name="object 56"/>
          <p:cNvSpPr txBox="1"/>
          <p:nvPr/>
        </p:nvSpPr>
        <p:spPr>
          <a:xfrm>
            <a:off x="2401620" y="3632945"/>
            <a:ext cx="135031" cy="279526"/>
          </a:xfrm>
          <a:prstGeom prst="rect">
            <a:avLst/>
          </a:prstGeom>
        </p:spPr>
        <p:txBody>
          <a:bodyPr vert="horz" wrap="square" lIns="0" tIns="14568" rIns="0" bIns="0" rtlCol="0">
            <a:spAutoFit/>
          </a:bodyPr>
          <a:lstStyle/>
          <a:p>
            <a:pPr marL="11206">
              <a:spcBef>
                <a:spcPts val="115"/>
              </a:spcBef>
            </a:pPr>
            <a:r>
              <a:rPr sz="1721" spc="13" dirty="0">
                <a:latin typeface="Calibri"/>
                <a:cs typeface="Calibri"/>
              </a:rPr>
              <a:t>1</a:t>
            </a:r>
            <a:endParaRPr sz="1721">
              <a:latin typeface="Calibri"/>
              <a:cs typeface="Calibri"/>
            </a:endParaRPr>
          </a:p>
        </p:txBody>
      </p:sp>
      <p:sp>
        <p:nvSpPr>
          <p:cNvPr id="57" name="object 57"/>
          <p:cNvSpPr txBox="1"/>
          <p:nvPr/>
        </p:nvSpPr>
        <p:spPr>
          <a:xfrm>
            <a:off x="2531205" y="4567465"/>
            <a:ext cx="258296" cy="279526"/>
          </a:xfrm>
          <a:prstGeom prst="rect">
            <a:avLst/>
          </a:prstGeom>
        </p:spPr>
        <p:txBody>
          <a:bodyPr vert="horz" wrap="square" lIns="0" tIns="14568" rIns="0" bIns="0" rtlCol="0">
            <a:spAutoFit/>
          </a:bodyPr>
          <a:lstStyle/>
          <a:p>
            <a:pPr marL="33619">
              <a:spcBef>
                <a:spcPts val="115"/>
              </a:spcBef>
            </a:pPr>
            <a:r>
              <a:rPr sz="1721" spc="9" dirty="0">
                <a:latin typeface="Calibri"/>
                <a:cs typeface="Calibri"/>
              </a:rPr>
              <a:t>X</a:t>
            </a:r>
            <a:r>
              <a:rPr sz="1721" spc="13" baseline="-21367" dirty="0">
                <a:latin typeface="Calibri"/>
                <a:cs typeface="Calibri"/>
              </a:rPr>
              <a:t>1</a:t>
            </a:r>
            <a:endParaRPr sz="1721" baseline="-21367">
              <a:latin typeface="Calibri"/>
              <a:cs typeface="Calibri"/>
            </a:endParaRPr>
          </a:p>
        </p:txBody>
      </p:sp>
      <p:sp>
        <p:nvSpPr>
          <p:cNvPr id="58" name="object 58"/>
          <p:cNvSpPr txBox="1"/>
          <p:nvPr/>
        </p:nvSpPr>
        <p:spPr>
          <a:xfrm>
            <a:off x="3211565" y="4541897"/>
            <a:ext cx="258296" cy="279526"/>
          </a:xfrm>
          <a:prstGeom prst="rect">
            <a:avLst/>
          </a:prstGeom>
        </p:spPr>
        <p:txBody>
          <a:bodyPr vert="horz" wrap="square" lIns="0" tIns="14568" rIns="0" bIns="0" rtlCol="0">
            <a:spAutoFit/>
          </a:bodyPr>
          <a:lstStyle/>
          <a:p>
            <a:pPr marL="33619">
              <a:spcBef>
                <a:spcPts val="115"/>
              </a:spcBef>
            </a:pPr>
            <a:r>
              <a:rPr sz="1721" spc="9" dirty="0">
                <a:latin typeface="Calibri"/>
                <a:cs typeface="Calibri"/>
              </a:rPr>
              <a:t>X</a:t>
            </a:r>
            <a:r>
              <a:rPr sz="1721" spc="13" baseline="-21367" dirty="0">
                <a:latin typeface="Calibri"/>
                <a:cs typeface="Calibri"/>
              </a:rPr>
              <a:t>2</a:t>
            </a:r>
            <a:endParaRPr sz="1721" baseline="-21367">
              <a:latin typeface="Calibri"/>
              <a:cs typeface="Calibri"/>
            </a:endParaRPr>
          </a:p>
        </p:txBody>
      </p:sp>
      <p:grpSp>
        <p:nvGrpSpPr>
          <p:cNvPr id="59" name="object 59"/>
          <p:cNvGrpSpPr/>
          <p:nvPr/>
        </p:nvGrpSpPr>
        <p:grpSpPr>
          <a:xfrm>
            <a:off x="8245961" y="1445334"/>
            <a:ext cx="912159" cy="918882"/>
            <a:chOff x="7465822" y="1638045"/>
            <a:chExt cx="1033780" cy="1041400"/>
          </a:xfrm>
        </p:grpSpPr>
        <p:pic>
          <p:nvPicPr>
            <p:cNvPr id="60" name="object 60"/>
            <p:cNvPicPr/>
            <p:nvPr/>
          </p:nvPicPr>
          <p:blipFill>
            <a:blip r:embed="rId10" cstate="print"/>
            <a:stretch>
              <a:fillRect/>
            </a:stretch>
          </p:blipFill>
          <p:spPr>
            <a:xfrm>
              <a:off x="7479792" y="2414015"/>
              <a:ext cx="251459" cy="251459"/>
            </a:xfrm>
            <a:prstGeom prst="rect">
              <a:avLst/>
            </a:prstGeom>
          </p:spPr>
        </p:pic>
        <p:sp>
          <p:nvSpPr>
            <p:cNvPr id="61" name="object 61"/>
            <p:cNvSpPr/>
            <p:nvPr/>
          </p:nvSpPr>
          <p:spPr>
            <a:xfrm>
              <a:off x="7479792" y="2414015"/>
              <a:ext cx="251460" cy="251460"/>
            </a:xfrm>
            <a:custGeom>
              <a:avLst/>
              <a:gdLst/>
              <a:ahLst/>
              <a:cxnLst/>
              <a:rect l="l" t="t" r="r" b="b"/>
              <a:pathLst>
                <a:path w="251459" h="251460">
                  <a:moveTo>
                    <a:pt x="0" y="124967"/>
                  </a:moveTo>
                  <a:lnTo>
                    <a:pt x="9667" y="76509"/>
                  </a:lnTo>
                  <a:lnTo>
                    <a:pt x="36195" y="36766"/>
                  </a:lnTo>
                  <a:lnTo>
                    <a:pt x="75866" y="9882"/>
                  </a:lnTo>
                  <a:lnTo>
                    <a:pt x="124968" y="0"/>
                  </a:lnTo>
                  <a:lnTo>
                    <a:pt x="174307" y="9882"/>
                  </a:lnTo>
                  <a:lnTo>
                    <a:pt x="214503" y="36766"/>
                  </a:lnTo>
                  <a:lnTo>
                    <a:pt x="241554" y="76509"/>
                  </a:lnTo>
                  <a:lnTo>
                    <a:pt x="251459" y="124967"/>
                  </a:lnTo>
                  <a:lnTo>
                    <a:pt x="241553" y="174307"/>
                  </a:lnTo>
                  <a:lnTo>
                    <a:pt x="214502" y="214502"/>
                  </a:lnTo>
                  <a:lnTo>
                    <a:pt x="174307" y="241553"/>
                  </a:lnTo>
                  <a:lnTo>
                    <a:pt x="124968" y="251459"/>
                  </a:lnTo>
                  <a:lnTo>
                    <a:pt x="75866" y="241553"/>
                  </a:lnTo>
                  <a:lnTo>
                    <a:pt x="36194" y="214502"/>
                  </a:lnTo>
                  <a:lnTo>
                    <a:pt x="9667" y="174307"/>
                  </a:lnTo>
                  <a:lnTo>
                    <a:pt x="0" y="124967"/>
                  </a:lnTo>
                </a:path>
              </a:pathLst>
            </a:custGeom>
            <a:ln w="27432">
              <a:solidFill>
                <a:srgbClr val="385D89"/>
              </a:solidFill>
            </a:ln>
          </p:spPr>
          <p:txBody>
            <a:bodyPr wrap="square" lIns="0" tIns="0" rIns="0" bIns="0" rtlCol="0"/>
            <a:lstStyle/>
            <a:p>
              <a:endParaRPr sz="1235"/>
            </a:p>
          </p:txBody>
        </p:sp>
        <p:pic>
          <p:nvPicPr>
            <p:cNvPr id="62" name="object 62"/>
            <p:cNvPicPr/>
            <p:nvPr/>
          </p:nvPicPr>
          <p:blipFill>
            <a:blip r:embed="rId11" cstate="print"/>
            <a:stretch>
              <a:fillRect/>
            </a:stretch>
          </p:blipFill>
          <p:spPr>
            <a:xfrm>
              <a:off x="8234172" y="2414015"/>
              <a:ext cx="251459" cy="251459"/>
            </a:xfrm>
            <a:prstGeom prst="rect">
              <a:avLst/>
            </a:prstGeom>
          </p:spPr>
        </p:pic>
        <p:sp>
          <p:nvSpPr>
            <p:cNvPr id="63" name="object 63"/>
            <p:cNvSpPr/>
            <p:nvPr/>
          </p:nvSpPr>
          <p:spPr>
            <a:xfrm>
              <a:off x="8234172" y="2414015"/>
              <a:ext cx="251460" cy="251460"/>
            </a:xfrm>
            <a:custGeom>
              <a:avLst/>
              <a:gdLst/>
              <a:ahLst/>
              <a:cxnLst/>
              <a:rect l="l" t="t" r="r" b="b"/>
              <a:pathLst>
                <a:path w="251459" h="251460">
                  <a:moveTo>
                    <a:pt x="0" y="124967"/>
                  </a:moveTo>
                  <a:lnTo>
                    <a:pt x="9667" y="76509"/>
                  </a:lnTo>
                  <a:lnTo>
                    <a:pt x="36195" y="36766"/>
                  </a:lnTo>
                  <a:lnTo>
                    <a:pt x="75866" y="9882"/>
                  </a:lnTo>
                  <a:lnTo>
                    <a:pt x="124968" y="0"/>
                  </a:lnTo>
                  <a:lnTo>
                    <a:pt x="174307" y="9882"/>
                  </a:lnTo>
                  <a:lnTo>
                    <a:pt x="214503" y="36766"/>
                  </a:lnTo>
                  <a:lnTo>
                    <a:pt x="241554" y="76509"/>
                  </a:lnTo>
                  <a:lnTo>
                    <a:pt x="251459" y="124967"/>
                  </a:lnTo>
                  <a:lnTo>
                    <a:pt x="241553" y="174307"/>
                  </a:lnTo>
                  <a:lnTo>
                    <a:pt x="214502" y="214502"/>
                  </a:lnTo>
                  <a:lnTo>
                    <a:pt x="174307" y="241553"/>
                  </a:lnTo>
                  <a:lnTo>
                    <a:pt x="124968" y="251459"/>
                  </a:lnTo>
                  <a:lnTo>
                    <a:pt x="75866" y="241553"/>
                  </a:lnTo>
                  <a:lnTo>
                    <a:pt x="36194" y="214502"/>
                  </a:lnTo>
                  <a:lnTo>
                    <a:pt x="9667" y="174307"/>
                  </a:lnTo>
                  <a:lnTo>
                    <a:pt x="0" y="124967"/>
                  </a:lnTo>
                </a:path>
              </a:pathLst>
            </a:custGeom>
            <a:ln w="27432">
              <a:solidFill>
                <a:srgbClr val="385D89"/>
              </a:solidFill>
            </a:ln>
          </p:spPr>
          <p:txBody>
            <a:bodyPr wrap="square" lIns="0" tIns="0" rIns="0" bIns="0" rtlCol="0"/>
            <a:lstStyle/>
            <a:p>
              <a:endParaRPr sz="1235"/>
            </a:p>
          </p:txBody>
        </p:sp>
        <p:pic>
          <p:nvPicPr>
            <p:cNvPr id="64" name="object 64"/>
            <p:cNvPicPr/>
            <p:nvPr/>
          </p:nvPicPr>
          <p:blipFill>
            <a:blip r:embed="rId9" cstate="print"/>
            <a:stretch>
              <a:fillRect/>
            </a:stretch>
          </p:blipFill>
          <p:spPr>
            <a:xfrm>
              <a:off x="7793736" y="1652015"/>
              <a:ext cx="251459" cy="251459"/>
            </a:xfrm>
            <a:prstGeom prst="rect">
              <a:avLst/>
            </a:prstGeom>
          </p:spPr>
        </p:pic>
        <p:sp>
          <p:nvSpPr>
            <p:cNvPr id="65" name="object 65"/>
            <p:cNvSpPr/>
            <p:nvPr/>
          </p:nvSpPr>
          <p:spPr>
            <a:xfrm>
              <a:off x="7793736" y="1652015"/>
              <a:ext cx="251460" cy="251460"/>
            </a:xfrm>
            <a:custGeom>
              <a:avLst/>
              <a:gdLst/>
              <a:ahLst/>
              <a:cxnLst/>
              <a:rect l="l" t="t" r="r" b="b"/>
              <a:pathLst>
                <a:path w="251459" h="251460">
                  <a:moveTo>
                    <a:pt x="0" y="126491"/>
                  </a:moveTo>
                  <a:lnTo>
                    <a:pt x="9882" y="77152"/>
                  </a:lnTo>
                  <a:lnTo>
                    <a:pt x="36766" y="36956"/>
                  </a:lnTo>
                  <a:lnTo>
                    <a:pt x="76509" y="9905"/>
                  </a:lnTo>
                  <a:lnTo>
                    <a:pt x="124968" y="0"/>
                  </a:lnTo>
                  <a:lnTo>
                    <a:pt x="174307" y="9905"/>
                  </a:lnTo>
                  <a:lnTo>
                    <a:pt x="214503" y="36956"/>
                  </a:lnTo>
                  <a:lnTo>
                    <a:pt x="241554" y="77152"/>
                  </a:lnTo>
                  <a:lnTo>
                    <a:pt x="251459" y="126491"/>
                  </a:lnTo>
                  <a:lnTo>
                    <a:pt x="241553" y="174950"/>
                  </a:lnTo>
                  <a:lnTo>
                    <a:pt x="214502" y="214693"/>
                  </a:lnTo>
                  <a:lnTo>
                    <a:pt x="174307" y="241577"/>
                  </a:lnTo>
                  <a:lnTo>
                    <a:pt x="124968" y="251459"/>
                  </a:lnTo>
                  <a:lnTo>
                    <a:pt x="76509" y="241577"/>
                  </a:lnTo>
                  <a:lnTo>
                    <a:pt x="36766" y="214693"/>
                  </a:lnTo>
                  <a:lnTo>
                    <a:pt x="9882" y="174950"/>
                  </a:lnTo>
                  <a:lnTo>
                    <a:pt x="0" y="126491"/>
                  </a:lnTo>
                </a:path>
              </a:pathLst>
            </a:custGeom>
            <a:ln w="27432">
              <a:solidFill>
                <a:srgbClr val="385D89"/>
              </a:solidFill>
            </a:ln>
          </p:spPr>
          <p:txBody>
            <a:bodyPr wrap="square" lIns="0" tIns="0" rIns="0" bIns="0" rtlCol="0"/>
            <a:lstStyle/>
            <a:p>
              <a:endParaRPr sz="1235"/>
            </a:p>
          </p:txBody>
        </p:sp>
        <p:sp>
          <p:nvSpPr>
            <p:cNvPr id="66" name="object 66"/>
            <p:cNvSpPr/>
            <p:nvPr/>
          </p:nvSpPr>
          <p:spPr>
            <a:xfrm>
              <a:off x="7600188" y="1903488"/>
              <a:ext cx="763905" cy="513715"/>
            </a:xfrm>
            <a:custGeom>
              <a:avLst/>
              <a:gdLst/>
              <a:ahLst/>
              <a:cxnLst/>
              <a:rect l="l" t="t" r="r" b="b"/>
              <a:pathLst>
                <a:path w="763904" h="513714">
                  <a:moveTo>
                    <a:pt x="763511" y="507479"/>
                  </a:moveTo>
                  <a:lnTo>
                    <a:pt x="377545" y="60426"/>
                  </a:lnTo>
                  <a:lnTo>
                    <a:pt x="389369" y="50279"/>
                  </a:lnTo>
                  <a:lnTo>
                    <a:pt x="405371" y="36563"/>
                  </a:lnTo>
                  <a:lnTo>
                    <a:pt x="318503" y="0"/>
                  </a:lnTo>
                  <a:lnTo>
                    <a:pt x="239268" y="50279"/>
                  </a:lnTo>
                  <a:lnTo>
                    <a:pt x="269887" y="68529"/>
                  </a:lnTo>
                  <a:lnTo>
                    <a:pt x="0" y="507479"/>
                  </a:lnTo>
                  <a:lnTo>
                    <a:pt x="9144" y="513575"/>
                  </a:lnTo>
                  <a:lnTo>
                    <a:pt x="279323" y="74155"/>
                  </a:lnTo>
                  <a:lnTo>
                    <a:pt x="310896" y="92951"/>
                  </a:lnTo>
                  <a:lnTo>
                    <a:pt x="313893" y="56375"/>
                  </a:lnTo>
                  <a:lnTo>
                    <a:pt x="318503" y="38"/>
                  </a:lnTo>
                  <a:lnTo>
                    <a:pt x="341363" y="91427"/>
                  </a:lnTo>
                  <a:lnTo>
                    <a:pt x="370128" y="66789"/>
                  </a:lnTo>
                  <a:lnTo>
                    <a:pt x="754367" y="513575"/>
                  </a:lnTo>
                  <a:lnTo>
                    <a:pt x="763511" y="507479"/>
                  </a:lnTo>
                  <a:close/>
                </a:path>
              </a:pathLst>
            </a:custGeom>
            <a:solidFill>
              <a:srgbClr val="497EBA"/>
            </a:solidFill>
          </p:spPr>
          <p:txBody>
            <a:bodyPr wrap="square" lIns="0" tIns="0" rIns="0" bIns="0" rtlCol="0"/>
            <a:lstStyle/>
            <a:p>
              <a:endParaRPr sz="1235"/>
            </a:p>
          </p:txBody>
        </p:sp>
      </p:grpSp>
      <p:sp>
        <p:nvSpPr>
          <p:cNvPr id="67" name="object 67"/>
          <p:cNvSpPr txBox="1"/>
          <p:nvPr/>
        </p:nvSpPr>
        <p:spPr>
          <a:xfrm>
            <a:off x="8318367" y="1657518"/>
            <a:ext cx="203947" cy="279526"/>
          </a:xfrm>
          <a:prstGeom prst="rect">
            <a:avLst/>
          </a:prstGeom>
        </p:spPr>
        <p:txBody>
          <a:bodyPr vert="horz" wrap="square" lIns="0" tIns="14568" rIns="0" bIns="0" rtlCol="0">
            <a:spAutoFit/>
          </a:bodyPr>
          <a:lstStyle/>
          <a:p>
            <a:pPr marL="11206">
              <a:spcBef>
                <a:spcPts val="115"/>
              </a:spcBef>
            </a:pPr>
            <a:r>
              <a:rPr sz="1721" spc="9" dirty="0">
                <a:latin typeface="Calibri"/>
                <a:cs typeface="Calibri"/>
              </a:rPr>
              <a:t>-</a:t>
            </a:r>
            <a:r>
              <a:rPr sz="1721" spc="13" dirty="0">
                <a:latin typeface="Calibri"/>
                <a:cs typeface="Calibri"/>
              </a:rPr>
              <a:t>1</a:t>
            </a:r>
            <a:endParaRPr sz="1721">
              <a:latin typeface="Calibri"/>
              <a:cs typeface="Calibri"/>
            </a:endParaRPr>
          </a:p>
        </p:txBody>
      </p:sp>
      <p:sp>
        <p:nvSpPr>
          <p:cNvPr id="68" name="object 68"/>
          <p:cNvSpPr txBox="1"/>
          <p:nvPr/>
        </p:nvSpPr>
        <p:spPr>
          <a:xfrm>
            <a:off x="8833295" y="1646792"/>
            <a:ext cx="203947" cy="279526"/>
          </a:xfrm>
          <a:prstGeom prst="rect">
            <a:avLst/>
          </a:prstGeom>
        </p:spPr>
        <p:txBody>
          <a:bodyPr vert="horz" wrap="square" lIns="0" tIns="14568" rIns="0" bIns="0" rtlCol="0">
            <a:spAutoFit/>
          </a:bodyPr>
          <a:lstStyle/>
          <a:p>
            <a:pPr marL="11206">
              <a:spcBef>
                <a:spcPts val="115"/>
              </a:spcBef>
            </a:pPr>
            <a:r>
              <a:rPr sz="1721" spc="9" dirty="0">
                <a:latin typeface="Calibri"/>
                <a:cs typeface="Calibri"/>
              </a:rPr>
              <a:t>-</a:t>
            </a:r>
            <a:r>
              <a:rPr sz="1721" spc="13" dirty="0">
                <a:latin typeface="Calibri"/>
                <a:cs typeface="Calibri"/>
              </a:rPr>
              <a:t>1</a:t>
            </a:r>
            <a:endParaRPr sz="1721">
              <a:latin typeface="Calibri"/>
              <a:cs typeface="Calibri"/>
            </a:endParaRPr>
          </a:p>
        </p:txBody>
      </p:sp>
      <p:sp>
        <p:nvSpPr>
          <p:cNvPr id="69" name="object 69"/>
          <p:cNvSpPr/>
          <p:nvPr/>
        </p:nvSpPr>
        <p:spPr>
          <a:xfrm>
            <a:off x="8290559" y="1538343"/>
            <a:ext cx="234203" cy="73959"/>
          </a:xfrm>
          <a:custGeom>
            <a:avLst/>
            <a:gdLst/>
            <a:ahLst/>
            <a:cxnLst/>
            <a:rect l="l" t="t" r="r" b="b"/>
            <a:pathLst>
              <a:path w="265429" h="83819">
                <a:moveTo>
                  <a:pt x="181356" y="83820"/>
                </a:moveTo>
                <a:lnTo>
                  <a:pt x="181356" y="0"/>
                </a:lnTo>
                <a:lnTo>
                  <a:pt x="255862" y="36576"/>
                </a:lnTo>
                <a:lnTo>
                  <a:pt x="196595" y="36576"/>
                </a:lnTo>
                <a:lnTo>
                  <a:pt x="196595" y="45720"/>
                </a:lnTo>
                <a:lnTo>
                  <a:pt x="256195" y="45720"/>
                </a:lnTo>
                <a:lnTo>
                  <a:pt x="181356" y="83820"/>
                </a:lnTo>
                <a:close/>
              </a:path>
              <a:path w="265429" h="83819">
                <a:moveTo>
                  <a:pt x="181356" y="45720"/>
                </a:moveTo>
                <a:lnTo>
                  <a:pt x="0" y="45720"/>
                </a:lnTo>
                <a:lnTo>
                  <a:pt x="0" y="36576"/>
                </a:lnTo>
                <a:lnTo>
                  <a:pt x="181356" y="36576"/>
                </a:lnTo>
                <a:lnTo>
                  <a:pt x="181356" y="45720"/>
                </a:lnTo>
                <a:close/>
              </a:path>
              <a:path w="265429" h="83819">
                <a:moveTo>
                  <a:pt x="256195" y="45720"/>
                </a:moveTo>
                <a:lnTo>
                  <a:pt x="196595" y="45720"/>
                </a:lnTo>
                <a:lnTo>
                  <a:pt x="196595" y="36576"/>
                </a:lnTo>
                <a:lnTo>
                  <a:pt x="255862" y="36576"/>
                </a:lnTo>
                <a:lnTo>
                  <a:pt x="265176" y="41148"/>
                </a:lnTo>
                <a:lnTo>
                  <a:pt x="256195" y="45720"/>
                </a:lnTo>
                <a:close/>
              </a:path>
            </a:pathLst>
          </a:custGeom>
          <a:solidFill>
            <a:srgbClr val="BF0000"/>
          </a:solidFill>
        </p:spPr>
        <p:txBody>
          <a:bodyPr wrap="square" lIns="0" tIns="0" rIns="0" bIns="0" rtlCol="0"/>
          <a:lstStyle/>
          <a:p>
            <a:endParaRPr sz="1235"/>
          </a:p>
        </p:txBody>
      </p:sp>
      <p:sp>
        <p:nvSpPr>
          <p:cNvPr id="70" name="object 70"/>
          <p:cNvSpPr txBox="1"/>
          <p:nvPr/>
        </p:nvSpPr>
        <p:spPr>
          <a:xfrm>
            <a:off x="8173087" y="1414192"/>
            <a:ext cx="135031" cy="279526"/>
          </a:xfrm>
          <a:prstGeom prst="rect">
            <a:avLst/>
          </a:prstGeom>
        </p:spPr>
        <p:txBody>
          <a:bodyPr vert="horz" wrap="square" lIns="0" tIns="14568" rIns="0" bIns="0" rtlCol="0">
            <a:spAutoFit/>
          </a:bodyPr>
          <a:lstStyle/>
          <a:p>
            <a:pPr marL="11206">
              <a:spcBef>
                <a:spcPts val="115"/>
              </a:spcBef>
            </a:pPr>
            <a:r>
              <a:rPr sz="1721" spc="13" dirty="0">
                <a:latin typeface="Calibri"/>
                <a:cs typeface="Calibri"/>
              </a:rPr>
              <a:t>1</a:t>
            </a:r>
            <a:endParaRPr sz="1721">
              <a:latin typeface="Calibri"/>
              <a:cs typeface="Calibri"/>
            </a:endParaRPr>
          </a:p>
        </p:txBody>
      </p:sp>
      <p:sp>
        <p:nvSpPr>
          <p:cNvPr id="71" name="object 71"/>
          <p:cNvSpPr txBox="1"/>
          <p:nvPr/>
        </p:nvSpPr>
        <p:spPr>
          <a:xfrm>
            <a:off x="8278405" y="2348712"/>
            <a:ext cx="258296" cy="279526"/>
          </a:xfrm>
          <a:prstGeom prst="rect">
            <a:avLst/>
          </a:prstGeom>
        </p:spPr>
        <p:txBody>
          <a:bodyPr vert="horz" wrap="square" lIns="0" tIns="14568" rIns="0" bIns="0" rtlCol="0">
            <a:spAutoFit/>
          </a:bodyPr>
          <a:lstStyle/>
          <a:p>
            <a:pPr marL="33619">
              <a:spcBef>
                <a:spcPts val="115"/>
              </a:spcBef>
            </a:pPr>
            <a:r>
              <a:rPr sz="1721" spc="9" dirty="0">
                <a:latin typeface="Calibri"/>
                <a:cs typeface="Calibri"/>
              </a:rPr>
              <a:t>X</a:t>
            </a:r>
            <a:r>
              <a:rPr sz="1721" spc="13" baseline="-21367" dirty="0">
                <a:latin typeface="Calibri"/>
                <a:cs typeface="Calibri"/>
              </a:rPr>
              <a:t>1</a:t>
            </a:r>
            <a:endParaRPr sz="1721" baseline="-21367">
              <a:latin typeface="Calibri"/>
              <a:cs typeface="Calibri"/>
            </a:endParaRPr>
          </a:p>
        </p:txBody>
      </p:sp>
      <p:sp>
        <p:nvSpPr>
          <p:cNvPr id="72" name="object 72"/>
          <p:cNvSpPr txBox="1"/>
          <p:nvPr/>
        </p:nvSpPr>
        <p:spPr>
          <a:xfrm>
            <a:off x="8958900" y="2323144"/>
            <a:ext cx="258296" cy="279526"/>
          </a:xfrm>
          <a:prstGeom prst="rect">
            <a:avLst/>
          </a:prstGeom>
        </p:spPr>
        <p:txBody>
          <a:bodyPr vert="horz" wrap="square" lIns="0" tIns="14568" rIns="0" bIns="0" rtlCol="0">
            <a:spAutoFit/>
          </a:bodyPr>
          <a:lstStyle/>
          <a:p>
            <a:pPr marL="33619">
              <a:spcBef>
                <a:spcPts val="115"/>
              </a:spcBef>
            </a:pPr>
            <a:r>
              <a:rPr sz="1721" spc="9" dirty="0">
                <a:latin typeface="Calibri"/>
                <a:cs typeface="Calibri"/>
              </a:rPr>
              <a:t>X</a:t>
            </a:r>
            <a:r>
              <a:rPr sz="1721" spc="13" baseline="-21367" dirty="0">
                <a:latin typeface="Calibri"/>
                <a:cs typeface="Calibri"/>
              </a:rPr>
              <a:t>2</a:t>
            </a:r>
            <a:endParaRPr sz="1721" baseline="-21367">
              <a:latin typeface="Calibri"/>
              <a:cs typeface="Calibri"/>
            </a:endParaRPr>
          </a:p>
        </p:txBody>
      </p:sp>
      <p:grpSp>
        <p:nvGrpSpPr>
          <p:cNvPr id="73" name="object 73"/>
          <p:cNvGrpSpPr/>
          <p:nvPr/>
        </p:nvGrpSpPr>
        <p:grpSpPr>
          <a:xfrm>
            <a:off x="8266130" y="3885975"/>
            <a:ext cx="912159" cy="918882"/>
            <a:chOff x="7488681" y="4404105"/>
            <a:chExt cx="1033780" cy="1041400"/>
          </a:xfrm>
        </p:grpSpPr>
        <p:pic>
          <p:nvPicPr>
            <p:cNvPr id="74" name="object 74"/>
            <p:cNvPicPr/>
            <p:nvPr/>
          </p:nvPicPr>
          <p:blipFill>
            <a:blip r:embed="rId12" cstate="print"/>
            <a:stretch>
              <a:fillRect/>
            </a:stretch>
          </p:blipFill>
          <p:spPr>
            <a:xfrm>
              <a:off x="7502651" y="5180076"/>
              <a:ext cx="251459" cy="251460"/>
            </a:xfrm>
            <a:prstGeom prst="rect">
              <a:avLst/>
            </a:prstGeom>
          </p:spPr>
        </p:pic>
        <p:sp>
          <p:nvSpPr>
            <p:cNvPr id="75" name="object 75"/>
            <p:cNvSpPr/>
            <p:nvPr/>
          </p:nvSpPr>
          <p:spPr>
            <a:xfrm>
              <a:off x="7502651" y="5180076"/>
              <a:ext cx="251460" cy="251460"/>
            </a:xfrm>
            <a:custGeom>
              <a:avLst/>
              <a:gdLst/>
              <a:ahLst/>
              <a:cxnLst/>
              <a:rect l="l" t="t" r="r" b="b"/>
              <a:pathLst>
                <a:path w="251459" h="251460">
                  <a:moveTo>
                    <a:pt x="0" y="124967"/>
                  </a:moveTo>
                  <a:lnTo>
                    <a:pt x="9905" y="76509"/>
                  </a:lnTo>
                  <a:lnTo>
                    <a:pt x="36956" y="36766"/>
                  </a:lnTo>
                  <a:lnTo>
                    <a:pt x="77152" y="9882"/>
                  </a:lnTo>
                  <a:lnTo>
                    <a:pt x="126491" y="0"/>
                  </a:lnTo>
                  <a:lnTo>
                    <a:pt x="175593" y="9882"/>
                  </a:lnTo>
                  <a:lnTo>
                    <a:pt x="215264" y="36766"/>
                  </a:lnTo>
                  <a:lnTo>
                    <a:pt x="241792" y="76509"/>
                  </a:lnTo>
                  <a:lnTo>
                    <a:pt x="251459" y="124967"/>
                  </a:lnTo>
                  <a:lnTo>
                    <a:pt x="241792" y="174307"/>
                  </a:lnTo>
                  <a:lnTo>
                    <a:pt x="215264" y="214502"/>
                  </a:lnTo>
                  <a:lnTo>
                    <a:pt x="175593" y="241553"/>
                  </a:lnTo>
                  <a:lnTo>
                    <a:pt x="126491" y="251459"/>
                  </a:lnTo>
                  <a:lnTo>
                    <a:pt x="77152" y="241553"/>
                  </a:lnTo>
                  <a:lnTo>
                    <a:pt x="36956" y="214502"/>
                  </a:lnTo>
                  <a:lnTo>
                    <a:pt x="9905" y="174307"/>
                  </a:lnTo>
                  <a:lnTo>
                    <a:pt x="0" y="124967"/>
                  </a:lnTo>
                </a:path>
              </a:pathLst>
            </a:custGeom>
            <a:ln w="27432">
              <a:solidFill>
                <a:srgbClr val="385D89"/>
              </a:solidFill>
            </a:ln>
          </p:spPr>
          <p:txBody>
            <a:bodyPr wrap="square" lIns="0" tIns="0" rIns="0" bIns="0" rtlCol="0"/>
            <a:lstStyle/>
            <a:p>
              <a:endParaRPr sz="1235"/>
            </a:p>
          </p:txBody>
        </p:sp>
        <p:pic>
          <p:nvPicPr>
            <p:cNvPr id="76" name="object 76"/>
            <p:cNvPicPr/>
            <p:nvPr/>
          </p:nvPicPr>
          <p:blipFill>
            <a:blip r:embed="rId12" cstate="print"/>
            <a:stretch>
              <a:fillRect/>
            </a:stretch>
          </p:blipFill>
          <p:spPr>
            <a:xfrm>
              <a:off x="8257031" y="5180076"/>
              <a:ext cx="251459" cy="251460"/>
            </a:xfrm>
            <a:prstGeom prst="rect">
              <a:avLst/>
            </a:prstGeom>
          </p:spPr>
        </p:pic>
        <p:sp>
          <p:nvSpPr>
            <p:cNvPr id="77" name="object 77"/>
            <p:cNvSpPr/>
            <p:nvPr/>
          </p:nvSpPr>
          <p:spPr>
            <a:xfrm>
              <a:off x="8257031" y="5180076"/>
              <a:ext cx="251460" cy="251460"/>
            </a:xfrm>
            <a:custGeom>
              <a:avLst/>
              <a:gdLst/>
              <a:ahLst/>
              <a:cxnLst/>
              <a:rect l="l" t="t" r="r" b="b"/>
              <a:pathLst>
                <a:path w="251459" h="251460">
                  <a:moveTo>
                    <a:pt x="0" y="124967"/>
                  </a:moveTo>
                  <a:lnTo>
                    <a:pt x="9905" y="76509"/>
                  </a:lnTo>
                  <a:lnTo>
                    <a:pt x="36956" y="36766"/>
                  </a:lnTo>
                  <a:lnTo>
                    <a:pt x="77152" y="9882"/>
                  </a:lnTo>
                  <a:lnTo>
                    <a:pt x="126491" y="0"/>
                  </a:lnTo>
                  <a:lnTo>
                    <a:pt x="175593" y="9882"/>
                  </a:lnTo>
                  <a:lnTo>
                    <a:pt x="215264" y="36766"/>
                  </a:lnTo>
                  <a:lnTo>
                    <a:pt x="241792" y="76509"/>
                  </a:lnTo>
                  <a:lnTo>
                    <a:pt x="251459" y="124967"/>
                  </a:lnTo>
                  <a:lnTo>
                    <a:pt x="241792" y="174307"/>
                  </a:lnTo>
                  <a:lnTo>
                    <a:pt x="215264" y="214502"/>
                  </a:lnTo>
                  <a:lnTo>
                    <a:pt x="175593" y="241553"/>
                  </a:lnTo>
                  <a:lnTo>
                    <a:pt x="126491" y="251459"/>
                  </a:lnTo>
                  <a:lnTo>
                    <a:pt x="77152" y="241553"/>
                  </a:lnTo>
                  <a:lnTo>
                    <a:pt x="36956" y="214502"/>
                  </a:lnTo>
                  <a:lnTo>
                    <a:pt x="9905" y="174307"/>
                  </a:lnTo>
                  <a:lnTo>
                    <a:pt x="0" y="124967"/>
                  </a:lnTo>
                </a:path>
              </a:pathLst>
            </a:custGeom>
            <a:ln w="27432">
              <a:solidFill>
                <a:srgbClr val="385D89"/>
              </a:solidFill>
            </a:ln>
          </p:spPr>
          <p:txBody>
            <a:bodyPr wrap="square" lIns="0" tIns="0" rIns="0" bIns="0" rtlCol="0"/>
            <a:lstStyle/>
            <a:p>
              <a:endParaRPr sz="1235"/>
            </a:p>
          </p:txBody>
        </p:sp>
        <p:pic>
          <p:nvPicPr>
            <p:cNvPr id="78" name="object 78"/>
            <p:cNvPicPr/>
            <p:nvPr/>
          </p:nvPicPr>
          <p:blipFill>
            <a:blip r:embed="rId13" cstate="print"/>
            <a:stretch>
              <a:fillRect/>
            </a:stretch>
          </p:blipFill>
          <p:spPr>
            <a:xfrm>
              <a:off x="7818119" y="4418075"/>
              <a:ext cx="251459" cy="251459"/>
            </a:xfrm>
            <a:prstGeom prst="rect">
              <a:avLst/>
            </a:prstGeom>
          </p:spPr>
        </p:pic>
        <p:sp>
          <p:nvSpPr>
            <p:cNvPr id="79" name="object 79"/>
            <p:cNvSpPr/>
            <p:nvPr/>
          </p:nvSpPr>
          <p:spPr>
            <a:xfrm>
              <a:off x="7818119" y="4418075"/>
              <a:ext cx="251460" cy="251460"/>
            </a:xfrm>
            <a:custGeom>
              <a:avLst/>
              <a:gdLst/>
              <a:ahLst/>
              <a:cxnLst/>
              <a:rect l="l" t="t" r="r" b="b"/>
              <a:pathLst>
                <a:path w="251459" h="251460">
                  <a:moveTo>
                    <a:pt x="0" y="126491"/>
                  </a:moveTo>
                  <a:lnTo>
                    <a:pt x="9882" y="77152"/>
                  </a:lnTo>
                  <a:lnTo>
                    <a:pt x="36766" y="36956"/>
                  </a:lnTo>
                  <a:lnTo>
                    <a:pt x="76509" y="9905"/>
                  </a:lnTo>
                  <a:lnTo>
                    <a:pt x="124968" y="0"/>
                  </a:lnTo>
                  <a:lnTo>
                    <a:pt x="174307" y="9905"/>
                  </a:lnTo>
                  <a:lnTo>
                    <a:pt x="214503" y="36956"/>
                  </a:lnTo>
                  <a:lnTo>
                    <a:pt x="241554" y="77152"/>
                  </a:lnTo>
                  <a:lnTo>
                    <a:pt x="251459" y="126491"/>
                  </a:lnTo>
                  <a:lnTo>
                    <a:pt x="241553" y="174950"/>
                  </a:lnTo>
                  <a:lnTo>
                    <a:pt x="214502" y="214693"/>
                  </a:lnTo>
                  <a:lnTo>
                    <a:pt x="174307" y="241577"/>
                  </a:lnTo>
                  <a:lnTo>
                    <a:pt x="124968" y="251459"/>
                  </a:lnTo>
                  <a:lnTo>
                    <a:pt x="76509" y="241577"/>
                  </a:lnTo>
                  <a:lnTo>
                    <a:pt x="36766" y="214693"/>
                  </a:lnTo>
                  <a:lnTo>
                    <a:pt x="9882" y="174950"/>
                  </a:lnTo>
                  <a:lnTo>
                    <a:pt x="0" y="126491"/>
                  </a:lnTo>
                </a:path>
              </a:pathLst>
            </a:custGeom>
            <a:ln w="27432">
              <a:solidFill>
                <a:srgbClr val="385D89"/>
              </a:solidFill>
            </a:ln>
          </p:spPr>
          <p:txBody>
            <a:bodyPr wrap="square" lIns="0" tIns="0" rIns="0" bIns="0" rtlCol="0"/>
            <a:lstStyle/>
            <a:p>
              <a:endParaRPr sz="1235"/>
            </a:p>
          </p:txBody>
        </p:sp>
        <p:sp>
          <p:nvSpPr>
            <p:cNvPr id="80" name="object 80"/>
            <p:cNvSpPr/>
            <p:nvPr/>
          </p:nvSpPr>
          <p:spPr>
            <a:xfrm>
              <a:off x="7624572" y="4669548"/>
              <a:ext cx="763905" cy="513715"/>
            </a:xfrm>
            <a:custGeom>
              <a:avLst/>
              <a:gdLst/>
              <a:ahLst/>
              <a:cxnLst/>
              <a:rect l="l" t="t" r="r" b="b"/>
              <a:pathLst>
                <a:path w="763904" h="513714">
                  <a:moveTo>
                    <a:pt x="763511" y="507479"/>
                  </a:moveTo>
                  <a:lnTo>
                    <a:pt x="377545" y="60426"/>
                  </a:lnTo>
                  <a:lnTo>
                    <a:pt x="389369" y="50279"/>
                  </a:lnTo>
                  <a:lnTo>
                    <a:pt x="405371" y="36563"/>
                  </a:lnTo>
                  <a:lnTo>
                    <a:pt x="318503" y="0"/>
                  </a:lnTo>
                  <a:lnTo>
                    <a:pt x="239268" y="50279"/>
                  </a:lnTo>
                  <a:lnTo>
                    <a:pt x="269887" y="68529"/>
                  </a:lnTo>
                  <a:lnTo>
                    <a:pt x="0" y="507479"/>
                  </a:lnTo>
                  <a:lnTo>
                    <a:pt x="9144" y="513575"/>
                  </a:lnTo>
                  <a:lnTo>
                    <a:pt x="279323" y="74155"/>
                  </a:lnTo>
                  <a:lnTo>
                    <a:pt x="310896" y="92951"/>
                  </a:lnTo>
                  <a:lnTo>
                    <a:pt x="313893" y="56375"/>
                  </a:lnTo>
                  <a:lnTo>
                    <a:pt x="318503" y="38"/>
                  </a:lnTo>
                  <a:lnTo>
                    <a:pt x="341363" y="91427"/>
                  </a:lnTo>
                  <a:lnTo>
                    <a:pt x="370128" y="66789"/>
                  </a:lnTo>
                  <a:lnTo>
                    <a:pt x="754367" y="513575"/>
                  </a:lnTo>
                  <a:lnTo>
                    <a:pt x="763511" y="507479"/>
                  </a:lnTo>
                  <a:close/>
                </a:path>
              </a:pathLst>
            </a:custGeom>
            <a:solidFill>
              <a:srgbClr val="497EBA"/>
            </a:solidFill>
          </p:spPr>
          <p:txBody>
            <a:bodyPr wrap="square" lIns="0" tIns="0" rIns="0" bIns="0" rtlCol="0"/>
            <a:lstStyle/>
            <a:p>
              <a:endParaRPr sz="1235"/>
            </a:p>
          </p:txBody>
        </p:sp>
      </p:grpSp>
      <p:sp>
        <p:nvSpPr>
          <p:cNvPr id="81" name="object 81"/>
          <p:cNvSpPr txBox="1"/>
          <p:nvPr/>
        </p:nvSpPr>
        <p:spPr>
          <a:xfrm>
            <a:off x="8252389" y="4098147"/>
            <a:ext cx="203947" cy="279526"/>
          </a:xfrm>
          <a:prstGeom prst="rect">
            <a:avLst/>
          </a:prstGeom>
        </p:spPr>
        <p:txBody>
          <a:bodyPr vert="horz" wrap="square" lIns="0" tIns="14568" rIns="0" bIns="0" rtlCol="0">
            <a:spAutoFit/>
          </a:bodyPr>
          <a:lstStyle/>
          <a:p>
            <a:pPr marL="11206">
              <a:spcBef>
                <a:spcPts val="115"/>
              </a:spcBef>
            </a:pPr>
            <a:r>
              <a:rPr sz="1721" spc="9" dirty="0">
                <a:latin typeface="Calibri"/>
                <a:cs typeface="Calibri"/>
              </a:rPr>
              <a:t>-</a:t>
            </a:r>
            <a:r>
              <a:rPr sz="1721" spc="13" dirty="0">
                <a:latin typeface="Calibri"/>
                <a:cs typeface="Calibri"/>
              </a:rPr>
              <a:t>1</a:t>
            </a:r>
            <a:endParaRPr sz="1721">
              <a:latin typeface="Calibri"/>
              <a:cs typeface="Calibri"/>
            </a:endParaRPr>
          </a:p>
        </p:txBody>
      </p:sp>
      <p:sp>
        <p:nvSpPr>
          <p:cNvPr id="82" name="object 82"/>
          <p:cNvSpPr txBox="1"/>
          <p:nvPr/>
        </p:nvSpPr>
        <p:spPr>
          <a:xfrm>
            <a:off x="8854828" y="4087421"/>
            <a:ext cx="135031" cy="279526"/>
          </a:xfrm>
          <a:prstGeom prst="rect">
            <a:avLst/>
          </a:prstGeom>
        </p:spPr>
        <p:txBody>
          <a:bodyPr vert="horz" wrap="square" lIns="0" tIns="14568" rIns="0" bIns="0" rtlCol="0">
            <a:spAutoFit/>
          </a:bodyPr>
          <a:lstStyle/>
          <a:p>
            <a:pPr marL="11206">
              <a:spcBef>
                <a:spcPts val="115"/>
              </a:spcBef>
            </a:pPr>
            <a:r>
              <a:rPr sz="1721" spc="13" dirty="0">
                <a:latin typeface="Calibri"/>
                <a:cs typeface="Calibri"/>
              </a:rPr>
              <a:t>1</a:t>
            </a:r>
            <a:endParaRPr sz="1721">
              <a:latin typeface="Calibri"/>
              <a:cs typeface="Calibri"/>
            </a:endParaRPr>
          </a:p>
        </p:txBody>
      </p:sp>
      <p:sp>
        <p:nvSpPr>
          <p:cNvPr id="83" name="object 83"/>
          <p:cNvSpPr/>
          <p:nvPr/>
        </p:nvSpPr>
        <p:spPr>
          <a:xfrm>
            <a:off x="8312075" y="3978984"/>
            <a:ext cx="234203" cy="73959"/>
          </a:xfrm>
          <a:custGeom>
            <a:avLst/>
            <a:gdLst/>
            <a:ahLst/>
            <a:cxnLst/>
            <a:rect l="l" t="t" r="r" b="b"/>
            <a:pathLst>
              <a:path w="265429" h="83820">
                <a:moveTo>
                  <a:pt x="181356" y="83820"/>
                </a:moveTo>
                <a:lnTo>
                  <a:pt x="181356" y="0"/>
                </a:lnTo>
                <a:lnTo>
                  <a:pt x="255862" y="36576"/>
                </a:lnTo>
                <a:lnTo>
                  <a:pt x="196595" y="36576"/>
                </a:lnTo>
                <a:lnTo>
                  <a:pt x="196595" y="45720"/>
                </a:lnTo>
                <a:lnTo>
                  <a:pt x="256195" y="45720"/>
                </a:lnTo>
                <a:lnTo>
                  <a:pt x="181356" y="83820"/>
                </a:lnTo>
                <a:close/>
              </a:path>
              <a:path w="265429" h="83820">
                <a:moveTo>
                  <a:pt x="181356" y="45720"/>
                </a:moveTo>
                <a:lnTo>
                  <a:pt x="0" y="45720"/>
                </a:lnTo>
                <a:lnTo>
                  <a:pt x="0" y="36576"/>
                </a:lnTo>
                <a:lnTo>
                  <a:pt x="181356" y="36576"/>
                </a:lnTo>
                <a:lnTo>
                  <a:pt x="181356" y="45720"/>
                </a:lnTo>
                <a:close/>
              </a:path>
              <a:path w="265429" h="83820">
                <a:moveTo>
                  <a:pt x="256195" y="45720"/>
                </a:moveTo>
                <a:lnTo>
                  <a:pt x="196595" y="45720"/>
                </a:lnTo>
                <a:lnTo>
                  <a:pt x="196595" y="36576"/>
                </a:lnTo>
                <a:lnTo>
                  <a:pt x="255862" y="36576"/>
                </a:lnTo>
                <a:lnTo>
                  <a:pt x="265176" y="41148"/>
                </a:lnTo>
                <a:lnTo>
                  <a:pt x="256195" y="45720"/>
                </a:lnTo>
                <a:close/>
              </a:path>
            </a:pathLst>
          </a:custGeom>
          <a:solidFill>
            <a:srgbClr val="BF0000"/>
          </a:solidFill>
        </p:spPr>
        <p:txBody>
          <a:bodyPr wrap="square" lIns="0" tIns="0" rIns="0" bIns="0" rtlCol="0"/>
          <a:lstStyle/>
          <a:p>
            <a:endParaRPr sz="1235"/>
          </a:p>
        </p:txBody>
      </p:sp>
      <p:sp>
        <p:nvSpPr>
          <p:cNvPr id="84" name="object 84"/>
          <p:cNvSpPr txBox="1"/>
          <p:nvPr/>
        </p:nvSpPr>
        <p:spPr>
          <a:xfrm>
            <a:off x="8096492" y="3854820"/>
            <a:ext cx="135031" cy="279526"/>
          </a:xfrm>
          <a:prstGeom prst="rect">
            <a:avLst/>
          </a:prstGeom>
        </p:spPr>
        <p:txBody>
          <a:bodyPr vert="horz" wrap="square" lIns="0" tIns="14568" rIns="0" bIns="0" rtlCol="0">
            <a:spAutoFit/>
          </a:bodyPr>
          <a:lstStyle/>
          <a:p>
            <a:pPr marL="11206">
              <a:spcBef>
                <a:spcPts val="115"/>
              </a:spcBef>
            </a:pPr>
            <a:r>
              <a:rPr sz="1721" spc="13" dirty="0">
                <a:latin typeface="Calibri"/>
                <a:cs typeface="Calibri"/>
              </a:rPr>
              <a:t>1</a:t>
            </a:r>
            <a:endParaRPr sz="1721">
              <a:latin typeface="Calibri"/>
              <a:cs typeface="Calibri"/>
            </a:endParaRPr>
          </a:p>
        </p:txBody>
      </p:sp>
      <p:sp>
        <p:nvSpPr>
          <p:cNvPr id="85" name="object 85"/>
          <p:cNvSpPr txBox="1"/>
          <p:nvPr/>
        </p:nvSpPr>
        <p:spPr>
          <a:xfrm>
            <a:off x="8299964" y="4789341"/>
            <a:ext cx="258296" cy="279526"/>
          </a:xfrm>
          <a:prstGeom prst="rect">
            <a:avLst/>
          </a:prstGeom>
        </p:spPr>
        <p:txBody>
          <a:bodyPr vert="horz" wrap="square" lIns="0" tIns="14568" rIns="0" bIns="0" rtlCol="0">
            <a:spAutoFit/>
          </a:bodyPr>
          <a:lstStyle/>
          <a:p>
            <a:pPr marL="33619">
              <a:spcBef>
                <a:spcPts val="115"/>
              </a:spcBef>
            </a:pPr>
            <a:r>
              <a:rPr sz="1721" spc="9" dirty="0">
                <a:latin typeface="Calibri"/>
                <a:cs typeface="Calibri"/>
              </a:rPr>
              <a:t>X</a:t>
            </a:r>
            <a:r>
              <a:rPr sz="1721" spc="13" baseline="-21367" dirty="0">
                <a:latin typeface="Calibri"/>
                <a:cs typeface="Calibri"/>
              </a:rPr>
              <a:t>1</a:t>
            </a:r>
            <a:endParaRPr sz="1721" baseline="-21367">
              <a:latin typeface="Calibri"/>
              <a:cs typeface="Calibri"/>
            </a:endParaRPr>
          </a:p>
        </p:txBody>
      </p:sp>
      <p:sp>
        <p:nvSpPr>
          <p:cNvPr id="86" name="object 86"/>
          <p:cNvSpPr txBox="1"/>
          <p:nvPr/>
        </p:nvSpPr>
        <p:spPr>
          <a:xfrm>
            <a:off x="8980297" y="4763773"/>
            <a:ext cx="258296" cy="279526"/>
          </a:xfrm>
          <a:prstGeom prst="rect">
            <a:avLst/>
          </a:prstGeom>
        </p:spPr>
        <p:txBody>
          <a:bodyPr vert="horz" wrap="square" lIns="0" tIns="14568" rIns="0" bIns="0" rtlCol="0">
            <a:spAutoFit/>
          </a:bodyPr>
          <a:lstStyle/>
          <a:p>
            <a:pPr marL="33619">
              <a:spcBef>
                <a:spcPts val="115"/>
              </a:spcBef>
            </a:pPr>
            <a:r>
              <a:rPr sz="1721" spc="13" dirty="0">
                <a:latin typeface="Calibri"/>
                <a:cs typeface="Calibri"/>
              </a:rPr>
              <a:t>X</a:t>
            </a:r>
            <a:r>
              <a:rPr sz="1721" spc="19" baseline="-21367" dirty="0">
                <a:latin typeface="Calibri"/>
                <a:cs typeface="Calibri"/>
              </a:rPr>
              <a:t>2</a:t>
            </a:r>
            <a:endParaRPr sz="1721" baseline="-21367">
              <a:latin typeface="Calibri"/>
              <a:cs typeface="Calibri"/>
            </a:endParaRPr>
          </a:p>
        </p:txBody>
      </p:sp>
      <p:grpSp>
        <p:nvGrpSpPr>
          <p:cNvPr id="87" name="object 87"/>
          <p:cNvGrpSpPr/>
          <p:nvPr/>
        </p:nvGrpSpPr>
        <p:grpSpPr>
          <a:xfrm>
            <a:off x="1653709" y="1134708"/>
            <a:ext cx="7930963" cy="5627594"/>
            <a:chOff x="-5397" y="1286002"/>
            <a:chExt cx="8988425" cy="6377940"/>
          </a:xfrm>
        </p:grpSpPr>
        <p:sp>
          <p:nvSpPr>
            <p:cNvPr id="88" name="object 88"/>
            <p:cNvSpPr/>
            <p:nvPr/>
          </p:nvSpPr>
          <p:spPr>
            <a:xfrm>
              <a:off x="399287" y="1309115"/>
              <a:ext cx="2011680" cy="2011680"/>
            </a:xfrm>
            <a:custGeom>
              <a:avLst/>
              <a:gdLst/>
              <a:ahLst/>
              <a:cxnLst/>
              <a:rect l="l" t="t" r="r" b="b"/>
              <a:pathLst>
                <a:path w="2011680" h="2011679">
                  <a:moveTo>
                    <a:pt x="0" y="1005839"/>
                  </a:moveTo>
                  <a:lnTo>
                    <a:pt x="1161" y="957043"/>
                  </a:lnTo>
                  <a:lnTo>
                    <a:pt x="4612" y="908853"/>
                  </a:lnTo>
                  <a:lnTo>
                    <a:pt x="10297" y="861321"/>
                  </a:lnTo>
                  <a:lnTo>
                    <a:pt x="18165" y="814500"/>
                  </a:lnTo>
                  <a:lnTo>
                    <a:pt x="28162" y="768442"/>
                  </a:lnTo>
                  <a:lnTo>
                    <a:pt x="40235" y="723200"/>
                  </a:lnTo>
                  <a:lnTo>
                    <a:pt x="54331" y="678825"/>
                  </a:lnTo>
                  <a:lnTo>
                    <a:pt x="70397" y="635371"/>
                  </a:lnTo>
                  <a:lnTo>
                    <a:pt x="88380" y="592889"/>
                  </a:lnTo>
                  <a:lnTo>
                    <a:pt x="108227" y="551431"/>
                  </a:lnTo>
                  <a:lnTo>
                    <a:pt x="129886" y="511051"/>
                  </a:lnTo>
                  <a:lnTo>
                    <a:pt x="153302" y="471800"/>
                  </a:lnTo>
                  <a:lnTo>
                    <a:pt x="178422" y="433732"/>
                  </a:lnTo>
                  <a:lnTo>
                    <a:pt x="205195" y="396897"/>
                  </a:lnTo>
                  <a:lnTo>
                    <a:pt x="233567" y="361349"/>
                  </a:lnTo>
                  <a:lnTo>
                    <a:pt x="263484" y="327140"/>
                  </a:lnTo>
                  <a:lnTo>
                    <a:pt x="294894" y="294322"/>
                  </a:lnTo>
                  <a:lnTo>
                    <a:pt x="327743" y="262948"/>
                  </a:lnTo>
                  <a:lnTo>
                    <a:pt x="361979" y="233069"/>
                  </a:lnTo>
                  <a:lnTo>
                    <a:pt x="397549" y="204739"/>
                  </a:lnTo>
                  <a:lnTo>
                    <a:pt x="434399" y="178010"/>
                  </a:lnTo>
                  <a:lnTo>
                    <a:pt x="472476" y="152933"/>
                  </a:lnTo>
                  <a:lnTo>
                    <a:pt x="511728" y="129562"/>
                  </a:lnTo>
                  <a:lnTo>
                    <a:pt x="552101" y="107948"/>
                  </a:lnTo>
                  <a:lnTo>
                    <a:pt x="593543" y="88145"/>
                  </a:lnTo>
                  <a:lnTo>
                    <a:pt x="636000" y="70203"/>
                  </a:lnTo>
                  <a:lnTo>
                    <a:pt x="679419" y="54177"/>
                  </a:lnTo>
                  <a:lnTo>
                    <a:pt x="723747" y="40117"/>
                  </a:lnTo>
                  <a:lnTo>
                    <a:pt x="768932" y="28077"/>
                  </a:lnTo>
                  <a:lnTo>
                    <a:pt x="814919" y="18109"/>
                  </a:lnTo>
                  <a:lnTo>
                    <a:pt x="861657" y="10265"/>
                  </a:lnTo>
                  <a:lnTo>
                    <a:pt x="909091" y="4597"/>
                  </a:lnTo>
                  <a:lnTo>
                    <a:pt x="957170" y="1158"/>
                  </a:lnTo>
                  <a:lnTo>
                    <a:pt x="1005839" y="0"/>
                  </a:lnTo>
                  <a:lnTo>
                    <a:pt x="1054636" y="1158"/>
                  </a:lnTo>
                  <a:lnTo>
                    <a:pt x="1102826" y="4597"/>
                  </a:lnTo>
                  <a:lnTo>
                    <a:pt x="1150358" y="10265"/>
                  </a:lnTo>
                  <a:lnTo>
                    <a:pt x="1197179" y="18109"/>
                  </a:lnTo>
                  <a:lnTo>
                    <a:pt x="1243236" y="28077"/>
                  </a:lnTo>
                  <a:lnTo>
                    <a:pt x="1288479" y="40117"/>
                  </a:lnTo>
                  <a:lnTo>
                    <a:pt x="1332854" y="54177"/>
                  </a:lnTo>
                  <a:lnTo>
                    <a:pt x="1376308" y="70203"/>
                  </a:lnTo>
                  <a:lnTo>
                    <a:pt x="1418790" y="88145"/>
                  </a:lnTo>
                  <a:lnTo>
                    <a:pt x="1460248" y="107948"/>
                  </a:lnTo>
                  <a:lnTo>
                    <a:pt x="1500628" y="129562"/>
                  </a:lnTo>
                  <a:lnTo>
                    <a:pt x="1539878" y="152933"/>
                  </a:lnTo>
                  <a:lnTo>
                    <a:pt x="1577947" y="178010"/>
                  </a:lnTo>
                  <a:lnTo>
                    <a:pt x="1614782" y="204739"/>
                  </a:lnTo>
                  <a:lnTo>
                    <a:pt x="1650330" y="233069"/>
                  </a:lnTo>
                  <a:lnTo>
                    <a:pt x="1684539" y="262948"/>
                  </a:lnTo>
                  <a:lnTo>
                    <a:pt x="1717357" y="294322"/>
                  </a:lnTo>
                  <a:lnTo>
                    <a:pt x="1748731" y="327140"/>
                  </a:lnTo>
                  <a:lnTo>
                    <a:pt x="1778610" y="361349"/>
                  </a:lnTo>
                  <a:lnTo>
                    <a:pt x="1806940" y="396897"/>
                  </a:lnTo>
                  <a:lnTo>
                    <a:pt x="1833669" y="433732"/>
                  </a:lnTo>
                  <a:lnTo>
                    <a:pt x="1858746" y="471800"/>
                  </a:lnTo>
                  <a:lnTo>
                    <a:pt x="1882117" y="511051"/>
                  </a:lnTo>
                  <a:lnTo>
                    <a:pt x="1903731" y="551431"/>
                  </a:lnTo>
                  <a:lnTo>
                    <a:pt x="1923534" y="592889"/>
                  </a:lnTo>
                  <a:lnTo>
                    <a:pt x="1941476" y="635371"/>
                  </a:lnTo>
                  <a:lnTo>
                    <a:pt x="1957502" y="678825"/>
                  </a:lnTo>
                  <a:lnTo>
                    <a:pt x="1971562" y="723200"/>
                  </a:lnTo>
                  <a:lnTo>
                    <a:pt x="1983602" y="768442"/>
                  </a:lnTo>
                  <a:lnTo>
                    <a:pt x="1993570" y="814500"/>
                  </a:lnTo>
                  <a:lnTo>
                    <a:pt x="2001414" y="861321"/>
                  </a:lnTo>
                  <a:lnTo>
                    <a:pt x="2007082" y="908853"/>
                  </a:lnTo>
                  <a:lnTo>
                    <a:pt x="2010521" y="957043"/>
                  </a:lnTo>
                  <a:lnTo>
                    <a:pt x="2011679" y="1005839"/>
                  </a:lnTo>
                  <a:lnTo>
                    <a:pt x="2010521" y="1054509"/>
                  </a:lnTo>
                  <a:lnTo>
                    <a:pt x="2007082" y="1102588"/>
                  </a:lnTo>
                  <a:lnTo>
                    <a:pt x="2001414" y="1150022"/>
                  </a:lnTo>
                  <a:lnTo>
                    <a:pt x="1993570" y="1196760"/>
                  </a:lnTo>
                  <a:lnTo>
                    <a:pt x="1983602" y="1242747"/>
                  </a:lnTo>
                  <a:lnTo>
                    <a:pt x="1971562" y="1287932"/>
                  </a:lnTo>
                  <a:lnTo>
                    <a:pt x="1957502" y="1332260"/>
                  </a:lnTo>
                  <a:lnTo>
                    <a:pt x="1941476" y="1375679"/>
                  </a:lnTo>
                  <a:lnTo>
                    <a:pt x="1923534" y="1418136"/>
                  </a:lnTo>
                  <a:lnTo>
                    <a:pt x="1903731" y="1459578"/>
                  </a:lnTo>
                  <a:lnTo>
                    <a:pt x="1882117" y="1499951"/>
                  </a:lnTo>
                  <a:lnTo>
                    <a:pt x="1858746" y="1539203"/>
                  </a:lnTo>
                  <a:lnTo>
                    <a:pt x="1833669" y="1577280"/>
                  </a:lnTo>
                  <a:lnTo>
                    <a:pt x="1806940" y="1614130"/>
                  </a:lnTo>
                  <a:lnTo>
                    <a:pt x="1778610" y="1649700"/>
                  </a:lnTo>
                  <a:lnTo>
                    <a:pt x="1748731" y="1683936"/>
                  </a:lnTo>
                  <a:lnTo>
                    <a:pt x="1717357" y="1716785"/>
                  </a:lnTo>
                  <a:lnTo>
                    <a:pt x="1684539" y="1748195"/>
                  </a:lnTo>
                  <a:lnTo>
                    <a:pt x="1650330" y="1778112"/>
                  </a:lnTo>
                  <a:lnTo>
                    <a:pt x="1614782" y="1806484"/>
                  </a:lnTo>
                  <a:lnTo>
                    <a:pt x="1577947" y="1833257"/>
                  </a:lnTo>
                  <a:lnTo>
                    <a:pt x="1539878" y="1858377"/>
                  </a:lnTo>
                  <a:lnTo>
                    <a:pt x="1500628" y="1881793"/>
                  </a:lnTo>
                  <a:lnTo>
                    <a:pt x="1460248" y="1903452"/>
                  </a:lnTo>
                  <a:lnTo>
                    <a:pt x="1418790" y="1923299"/>
                  </a:lnTo>
                  <a:lnTo>
                    <a:pt x="1376308" y="1941282"/>
                  </a:lnTo>
                  <a:lnTo>
                    <a:pt x="1332854" y="1957348"/>
                  </a:lnTo>
                  <a:lnTo>
                    <a:pt x="1288479" y="1971444"/>
                  </a:lnTo>
                  <a:lnTo>
                    <a:pt x="1243236" y="1983517"/>
                  </a:lnTo>
                  <a:lnTo>
                    <a:pt x="1197179" y="1993514"/>
                  </a:lnTo>
                  <a:lnTo>
                    <a:pt x="1150358" y="2001382"/>
                  </a:lnTo>
                  <a:lnTo>
                    <a:pt x="1102826" y="2007067"/>
                  </a:lnTo>
                  <a:lnTo>
                    <a:pt x="1054636" y="2010518"/>
                  </a:lnTo>
                  <a:lnTo>
                    <a:pt x="1005839" y="2011679"/>
                  </a:lnTo>
                  <a:lnTo>
                    <a:pt x="957170" y="2010518"/>
                  </a:lnTo>
                  <a:lnTo>
                    <a:pt x="909091" y="2007067"/>
                  </a:lnTo>
                  <a:lnTo>
                    <a:pt x="861657" y="2001382"/>
                  </a:lnTo>
                  <a:lnTo>
                    <a:pt x="814919" y="1993514"/>
                  </a:lnTo>
                  <a:lnTo>
                    <a:pt x="768932" y="1983517"/>
                  </a:lnTo>
                  <a:lnTo>
                    <a:pt x="723747" y="1971444"/>
                  </a:lnTo>
                  <a:lnTo>
                    <a:pt x="679419" y="1957348"/>
                  </a:lnTo>
                  <a:lnTo>
                    <a:pt x="636000" y="1941282"/>
                  </a:lnTo>
                  <a:lnTo>
                    <a:pt x="593543" y="1923299"/>
                  </a:lnTo>
                  <a:lnTo>
                    <a:pt x="552101" y="1903452"/>
                  </a:lnTo>
                  <a:lnTo>
                    <a:pt x="511728" y="1881793"/>
                  </a:lnTo>
                  <a:lnTo>
                    <a:pt x="472476" y="1858377"/>
                  </a:lnTo>
                  <a:lnTo>
                    <a:pt x="434399" y="1833257"/>
                  </a:lnTo>
                  <a:lnTo>
                    <a:pt x="397549" y="1806484"/>
                  </a:lnTo>
                  <a:lnTo>
                    <a:pt x="361979" y="1778112"/>
                  </a:lnTo>
                  <a:lnTo>
                    <a:pt x="327743" y="1748195"/>
                  </a:lnTo>
                  <a:lnTo>
                    <a:pt x="294894" y="1716785"/>
                  </a:lnTo>
                  <a:lnTo>
                    <a:pt x="263484" y="1683936"/>
                  </a:lnTo>
                  <a:lnTo>
                    <a:pt x="233567" y="1649700"/>
                  </a:lnTo>
                  <a:lnTo>
                    <a:pt x="205195" y="1614130"/>
                  </a:lnTo>
                  <a:lnTo>
                    <a:pt x="178422" y="1577280"/>
                  </a:lnTo>
                  <a:lnTo>
                    <a:pt x="153302" y="1539203"/>
                  </a:lnTo>
                  <a:lnTo>
                    <a:pt x="129886" y="1499951"/>
                  </a:lnTo>
                  <a:lnTo>
                    <a:pt x="108227" y="1459578"/>
                  </a:lnTo>
                  <a:lnTo>
                    <a:pt x="88380" y="1418136"/>
                  </a:lnTo>
                  <a:lnTo>
                    <a:pt x="70397" y="1375679"/>
                  </a:lnTo>
                  <a:lnTo>
                    <a:pt x="54331" y="1332260"/>
                  </a:lnTo>
                  <a:lnTo>
                    <a:pt x="40235" y="1287932"/>
                  </a:lnTo>
                  <a:lnTo>
                    <a:pt x="28162" y="1242747"/>
                  </a:lnTo>
                  <a:lnTo>
                    <a:pt x="18165" y="1196760"/>
                  </a:lnTo>
                  <a:lnTo>
                    <a:pt x="10297" y="1150022"/>
                  </a:lnTo>
                  <a:lnTo>
                    <a:pt x="4612" y="1102588"/>
                  </a:lnTo>
                  <a:lnTo>
                    <a:pt x="1161" y="1054509"/>
                  </a:lnTo>
                  <a:lnTo>
                    <a:pt x="0" y="1005839"/>
                  </a:lnTo>
                </a:path>
              </a:pathLst>
            </a:custGeom>
            <a:ln w="27432">
              <a:solidFill>
                <a:srgbClr val="385D89"/>
              </a:solidFill>
            </a:ln>
          </p:spPr>
          <p:txBody>
            <a:bodyPr wrap="square" lIns="0" tIns="0" rIns="0" bIns="0" rtlCol="0"/>
            <a:lstStyle/>
            <a:p>
              <a:endParaRPr sz="1235"/>
            </a:p>
          </p:txBody>
        </p:sp>
        <p:sp>
          <p:nvSpPr>
            <p:cNvPr id="89" name="object 89"/>
            <p:cNvSpPr/>
            <p:nvPr/>
          </p:nvSpPr>
          <p:spPr>
            <a:xfrm>
              <a:off x="2409444" y="2310383"/>
              <a:ext cx="1949450" cy="562610"/>
            </a:xfrm>
            <a:custGeom>
              <a:avLst/>
              <a:gdLst/>
              <a:ahLst/>
              <a:cxnLst/>
              <a:rect l="l" t="t" r="r" b="b"/>
              <a:pathLst>
                <a:path w="1949450" h="562610">
                  <a:moveTo>
                    <a:pt x="1867817" y="526804"/>
                  </a:moveTo>
                  <a:lnTo>
                    <a:pt x="0" y="9144"/>
                  </a:lnTo>
                  <a:lnTo>
                    <a:pt x="3048" y="0"/>
                  </a:lnTo>
                  <a:lnTo>
                    <a:pt x="1870836" y="516139"/>
                  </a:lnTo>
                  <a:lnTo>
                    <a:pt x="1867817" y="526804"/>
                  </a:lnTo>
                  <a:close/>
                </a:path>
                <a:path w="1949450" h="562610">
                  <a:moveTo>
                    <a:pt x="1934141" y="530352"/>
                  </a:moveTo>
                  <a:lnTo>
                    <a:pt x="1880616" y="530352"/>
                  </a:lnTo>
                  <a:lnTo>
                    <a:pt x="1883664" y="519684"/>
                  </a:lnTo>
                  <a:lnTo>
                    <a:pt x="1870836" y="516139"/>
                  </a:lnTo>
                  <a:lnTo>
                    <a:pt x="1880616" y="481584"/>
                  </a:lnTo>
                  <a:lnTo>
                    <a:pt x="1934141" y="530352"/>
                  </a:lnTo>
                  <a:close/>
                </a:path>
                <a:path w="1949450" h="562610">
                  <a:moveTo>
                    <a:pt x="1880616" y="530352"/>
                  </a:moveTo>
                  <a:lnTo>
                    <a:pt x="1867817" y="526804"/>
                  </a:lnTo>
                  <a:lnTo>
                    <a:pt x="1870836" y="516139"/>
                  </a:lnTo>
                  <a:lnTo>
                    <a:pt x="1883664" y="519684"/>
                  </a:lnTo>
                  <a:lnTo>
                    <a:pt x="1880616" y="530352"/>
                  </a:lnTo>
                  <a:close/>
                </a:path>
                <a:path w="1949450" h="562610">
                  <a:moveTo>
                    <a:pt x="1857756" y="562356"/>
                  </a:moveTo>
                  <a:lnTo>
                    <a:pt x="1867817" y="526804"/>
                  </a:lnTo>
                  <a:lnTo>
                    <a:pt x="1880616" y="530352"/>
                  </a:lnTo>
                  <a:lnTo>
                    <a:pt x="1934141" y="530352"/>
                  </a:lnTo>
                  <a:lnTo>
                    <a:pt x="1949196" y="544068"/>
                  </a:lnTo>
                  <a:lnTo>
                    <a:pt x="1857756" y="562356"/>
                  </a:lnTo>
                  <a:close/>
                </a:path>
              </a:pathLst>
            </a:custGeom>
            <a:solidFill>
              <a:srgbClr val="497EBA"/>
            </a:solidFill>
          </p:spPr>
          <p:txBody>
            <a:bodyPr wrap="square" lIns="0" tIns="0" rIns="0" bIns="0" rtlCol="0"/>
            <a:lstStyle/>
            <a:p>
              <a:endParaRPr sz="1235"/>
            </a:p>
          </p:txBody>
        </p:sp>
        <p:sp>
          <p:nvSpPr>
            <p:cNvPr id="90" name="object 90"/>
            <p:cNvSpPr/>
            <p:nvPr/>
          </p:nvSpPr>
          <p:spPr>
            <a:xfrm>
              <a:off x="6957060" y="1299972"/>
              <a:ext cx="2011680" cy="2011680"/>
            </a:xfrm>
            <a:custGeom>
              <a:avLst/>
              <a:gdLst/>
              <a:ahLst/>
              <a:cxnLst/>
              <a:rect l="l" t="t" r="r" b="b"/>
              <a:pathLst>
                <a:path w="2011679" h="2011679">
                  <a:moveTo>
                    <a:pt x="0" y="1005839"/>
                  </a:moveTo>
                  <a:lnTo>
                    <a:pt x="1161" y="957170"/>
                  </a:lnTo>
                  <a:lnTo>
                    <a:pt x="4612" y="909091"/>
                  </a:lnTo>
                  <a:lnTo>
                    <a:pt x="10297" y="861657"/>
                  </a:lnTo>
                  <a:lnTo>
                    <a:pt x="18165" y="814919"/>
                  </a:lnTo>
                  <a:lnTo>
                    <a:pt x="28162" y="768932"/>
                  </a:lnTo>
                  <a:lnTo>
                    <a:pt x="40235" y="723747"/>
                  </a:lnTo>
                  <a:lnTo>
                    <a:pt x="54331" y="679419"/>
                  </a:lnTo>
                  <a:lnTo>
                    <a:pt x="70397" y="636000"/>
                  </a:lnTo>
                  <a:lnTo>
                    <a:pt x="88380" y="593543"/>
                  </a:lnTo>
                  <a:lnTo>
                    <a:pt x="108227" y="552101"/>
                  </a:lnTo>
                  <a:lnTo>
                    <a:pt x="129886" y="511728"/>
                  </a:lnTo>
                  <a:lnTo>
                    <a:pt x="153302" y="472476"/>
                  </a:lnTo>
                  <a:lnTo>
                    <a:pt x="178422" y="434399"/>
                  </a:lnTo>
                  <a:lnTo>
                    <a:pt x="205195" y="397549"/>
                  </a:lnTo>
                  <a:lnTo>
                    <a:pt x="233567" y="361979"/>
                  </a:lnTo>
                  <a:lnTo>
                    <a:pt x="263484" y="327743"/>
                  </a:lnTo>
                  <a:lnTo>
                    <a:pt x="294894" y="294893"/>
                  </a:lnTo>
                  <a:lnTo>
                    <a:pt x="327743" y="263484"/>
                  </a:lnTo>
                  <a:lnTo>
                    <a:pt x="361979" y="233567"/>
                  </a:lnTo>
                  <a:lnTo>
                    <a:pt x="397549" y="205195"/>
                  </a:lnTo>
                  <a:lnTo>
                    <a:pt x="434399" y="178422"/>
                  </a:lnTo>
                  <a:lnTo>
                    <a:pt x="472476" y="153302"/>
                  </a:lnTo>
                  <a:lnTo>
                    <a:pt x="511728" y="129886"/>
                  </a:lnTo>
                  <a:lnTo>
                    <a:pt x="552101" y="108227"/>
                  </a:lnTo>
                  <a:lnTo>
                    <a:pt x="593543" y="88380"/>
                  </a:lnTo>
                  <a:lnTo>
                    <a:pt x="636000" y="70397"/>
                  </a:lnTo>
                  <a:lnTo>
                    <a:pt x="679419" y="54331"/>
                  </a:lnTo>
                  <a:lnTo>
                    <a:pt x="723747" y="40235"/>
                  </a:lnTo>
                  <a:lnTo>
                    <a:pt x="768932" y="28162"/>
                  </a:lnTo>
                  <a:lnTo>
                    <a:pt x="814919" y="18165"/>
                  </a:lnTo>
                  <a:lnTo>
                    <a:pt x="861657" y="10297"/>
                  </a:lnTo>
                  <a:lnTo>
                    <a:pt x="909091" y="4612"/>
                  </a:lnTo>
                  <a:lnTo>
                    <a:pt x="957170" y="1161"/>
                  </a:lnTo>
                  <a:lnTo>
                    <a:pt x="1005839" y="0"/>
                  </a:lnTo>
                  <a:lnTo>
                    <a:pt x="1054636" y="1161"/>
                  </a:lnTo>
                  <a:lnTo>
                    <a:pt x="1102826" y="4612"/>
                  </a:lnTo>
                  <a:lnTo>
                    <a:pt x="1150358" y="10297"/>
                  </a:lnTo>
                  <a:lnTo>
                    <a:pt x="1197179" y="18165"/>
                  </a:lnTo>
                  <a:lnTo>
                    <a:pt x="1243236" y="28162"/>
                  </a:lnTo>
                  <a:lnTo>
                    <a:pt x="1288479" y="40235"/>
                  </a:lnTo>
                  <a:lnTo>
                    <a:pt x="1332854" y="54331"/>
                  </a:lnTo>
                  <a:lnTo>
                    <a:pt x="1376308" y="70397"/>
                  </a:lnTo>
                  <a:lnTo>
                    <a:pt x="1418790" y="88380"/>
                  </a:lnTo>
                  <a:lnTo>
                    <a:pt x="1460248" y="108227"/>
                  </a:lnTo>
                  <a:lnTo>
                    <a:pt x="1500628" y="129886"/>
                  </a:lnTo>
                  <a:lnTo>
                    <a:pt x="1539878" y="153302"/>
                  </a:lnTo>
                  <a:lnTo>
                    <a:pt x="1577947" y="178422"/>
                  </a:lnTo>
                  <a:lnTo>
                    <a:pt x="1614782" y="205195"/>
                  </a:lnTo>
                  <a:lnTo>
                    <a:pt x="1650330" y="233567"/>
                  </a:lnTo>
                  <a:lnTo>
                    <a:pt x="1684539" y="263484"/>
                  </a:lnTo>
                  <a:lnTo>
                    <a:pt x="1717357" y="294893"/>
                  </a:lnTo>
                  <a:lnTo>
                    <a:pt x="1748731" y="327743"/>
                  </a:lnTo>
                  <a:lnTo>
                    <a:pt x="1778610" y="361979"/>
                  </a:lnTo>
                  <a:lnTo>
                    <a:pt x="1806940" y="397549"/>
                  </a:lnTo>
                  <a:lnTo>
                    <a:pt x="1833669" y="434399"/>
                  </a:lnTo>
                  <a:lnTo>
                    <a:pt x="1858746" y="472476"/>
                  </a:lnTo>
                  <a:lnTo>
                    <a:pt x="1882117" y="511728"/>
                  </a:lnTo>
                  <a:lnTo>
                    <a:pt x="1903731" y="552101"/>
                  </a:lnTo>
                  <a:lnTo>
                    <a:pt x="1923534" y="593543"/>
                  </a:lnTo>
                  <a:lnTo>
                    <a:pt x="1941476" y="636000"/>
                  </a:lnTo>
                  <a:lnTo>
                    <a:pt x="1957502" y="679419"/>
                  </a:lnTo>
                  <a:lnTo>
                    <a:pt x="1971562" y="723747"/>
                  </a:lnTo>
                  <a:lnTo>
                    <a:pt x="1983602" y="768932"/>
                  </a:lnTo>
                  <a:lnTo>
                    <a:pt x="1993570" y="814919"/>
                  </a:lnTo>
                  <a:lnTo>
                    <a:pt x="2001414" y="861657"/>
                  </a:lnTo>
                  <a:lnTo>
                    <a:pt x="2007082" y="909091"/>
                  </a:lnTo>
                  <a:lnTo>
                    <a:pt x="2010521" y="957170"/>
                  </a:lnTo>
                  <a:lnTo>
                    <a:pt x="2011679" y="1005839"/>
                  </a:lnTo>
                  <a:lnTo>
                    <a:pt x="2010521" y="1054636"/>
                  </a:lnTo>
                  <a:lnTo>
                    <a:pt x="2007082" y="1102826"/>
                  </a:lnTo>
                  <a:lnTo>
                    <a:pt x="2001414" y="1150358"/>
                  </a:lnTo>
                  <a:lnTo>
                    <a:pt x="1993570" y="1197179"/>
                  </a:lnTo>
                  <a:lnTo>
                    <a:pt x="1983602" y="1243236"/>
                  </a:lnTo>
                  <a:lnTo>
                    <a:pt x="1971562" y="1288479"/>
                  </a:lnTo>
                  <a:lnTo>
                    <a:pt x="1957502" y="1332854"/>
                  </a:lnTo>
                  <a:lnTo>
                    <a:pt x="1941476" y="1376308"/>
                  </a:lnTo>
                  <a:lnTo>
                    <a:pt x="1923534" y="1418790"/>
                  </a:lnTo>
                  <a:lnTo>
                    <a:pt x="1903731" y="1460248"/>
                  </a:lnTo>
                  <a:lnTo>
                    <a:pt x="1882117" y="1500628"/>
                  </a:lnTo>
                  <a:lnTo>
                    <a:pt x="1858746" y="1539878"/>
                  </a:lnTo>
                  <a:lnTo>
                    <a:pt x="1833669" y="1577947"/>
                  </a:lnTo>
                  <a:lnTo>
                    <a:pt x="1806940" y="1614782"/>
                  </a:lnTo>
                  <a:lnTo>
                    <a:pt x="1778610" y="1650330"/>
                  </a:lnTo>
                  <a:lnTo>
                    <a:pt x="1748731" y="1684539"/>
                  </a:lnTo>
                  <a:lnTo>
                    <a:pt x="1717357" y="1717357"/>
                  </a:lnTo>
                  <a:lnTo>
                    <a:pt x="1684539" y="1748731"/>
                  </a:lnTo>
                  <a:lnTo>
                    <a:pt x="1650330" y="1778610"/>
                  </a:lnTo>
                  <a:lnTo>
                    <a:pt x="1614782" y="1806940"/>
                  </a:lnTo>
                  <a:lnTo>
                    <a:pt x="1577947" y="1833669"/>
                  </a:lnTo>
                  <a:lnTo>
                    <a:pt x="1539878" y="1858746"/>
                  </a:lnTo>
                  <a:lnTo>
                    <a:pt x="1500628" y="1882117"/>
                  </a:lnTo>
                  <a:lnTo>
                    <a:pt x="1460248" y="1903731"/>
                  </a:lnTo>
                  <a:lnTo>
                    <a:pt x="1418790" y="1923534"/>
                  </a:lnTo>
                  <a:lnTo>
                    <a:pt x="1376308" y="1941476"/>
                  </a:lnTo>
                  <a:lnTo>
                    <a:pt x="1332854" y="1957502"/>
                  </a:lnTo>
                  <a:lnTo>
                    <a:pt x="1288479" y="1971562"/>
                  </a:lnTo>
                  <a:lnTo>
                    <a:pt x="1243236" y="1983602"/>
                  </a:lnTo>
                  <a:lnTo>
                    <a:pt x="1197179" y="1993570"/>
                  </a:lnTo>
                  <a:lnTo>
                    <a:pt x="1150358" y="2001414"/>
                  </a:lnTo>
                  <a:lnTo>
                    <a:pt x="1102826" y="2007082"/>
                  </a:lnTo>
                  <a:lnTo>
                    <a:pt x="1054636" y="2010521"/>
                  </a:lnTo>
                  <a:lnTo>
                    <a:pt x="1005839" y="2011679"/>
                  </a:lnTo>
                  <a:lnTo>
                    <a:pt x="957170" y="2010521"/>
                  </a:lnTo>
                  <a:lnTo>
                    <a:pt x="909091" y="2007082"/>
                  </a:lnTo>
                  <a:lnTo>
                    <a:pt x="861657" y="2001414"/>
                  </a:lnTo>
                  <a:lnTo>
                    <a:pt x="814919" y="1993570"/>
                  </a:lnTo>
                  <a:lnTo>
                    <a:pt x="768932" y="1983602"/>
                  </a:lnTo>
                  <a:lnTo>
                    <a:pt x="723747" y="1971562"/>
                  </a:lnTo>
                  <a:lnTo>
                    <a:pt x="679419" y="1957502"/>
                  </a:lnTo>
                  <a:lnTo>
                    <a:pt x="636000" y="1941476"/>
                  </a:lnTo>
                  <a:lnTo>
                    <a:pt x="593543" y="1923534"/>
                  </a:lnTo>
                  <a:lnTo>
                    <a:pt x="552101" y="1903731"/>
                  </a:lnTo>
                  <a:lnTo>
                    <a:pt x="511728" y="1882117"/>
                  </a:lnTo>
                  <a:lnTo>
                    <a:pt x="472476" y="1858746"/>
                  </a:lnTo>
                  <a:lnTo>
                    <a:pt x="434399" y="1833669"/>
                  </a:lnTo>
                  <a:lnTo>
                    <a:pt x="397549" y="1806940"/>
                  </a:lnTo>
                  <a:lnTo>
                    <a:pt x="361979" y="1778610"/>
                  </a:lnTo>
                  <a:lnTo>
                    <a:pt x="327743" y="1748731"/>
                  </a:lnTo>
                  <a:lnTo>
                    <a:pt x="294894" y="1717357"/>
                  </a:lnTo>
                  <a:lnTo>
                    <a:pt x="263484" y="1684539"/>
                  </a:lnTo>
                  <a:lnTo>
                    <a:pt x="233567" y="1650330"/>
                  </a:lnTo>
                  <a:lnTo>
                    <a:pt x="205195" y="1614782"/>
                  </a:lnTo>
                  <a:lnTo>
                    <a:pt x="178422" y="1577947"/>
                  </a:lnTo>
                  <a:lnTo>
                    <a:pt x="153302" y="1539878"/>
                  </a:lnTo>
                  <a:lnTo>
                    <a:pt x="129886" y="1500628"/>
                  </a:lnTo>
                  <a:lnTo>
                    <a:pt x="108227" y="1460248"/>
                  </a:lnTo>
                  <a:lnTo>
                    <a:pt x="88380" y="1418790"/>
                  </a:lnTo>
                  <a:lnTo>
                    <a:pt x="70397" y="1376308"/>
                  </a:lnTo>
                  <a:lnTo>
                    <a:pt x="54331" y="1332854"/>
                  </a:lnTo>
                  <a:lnTo>
                    <a:pt x="40235" y="1288479"/>
                  </a:lnTo>
                  <a:lnTo>
                    <a:pt x="28162" y="1243236"/>
                  </a:lnTo>
                  <a:lnTo>
                    <a:pt x="18165" y="1197179"/>
                  </a:lnTo>
                  <a:lnTo>
                    <a:pt x="10297" y="1150358"/>
                  </a:lnTo>
                  <a:lnTo>
                    <a:pt x="4612" y="1102826"/>
                  </a:lnTo>
                  <a:lnTo>
                    <a:pt x="1161" y="1054636"/>
                  </a:lnTo>
                  <a:lnTo>
                    <a:pt x="0" y="1005839"/>
                  </a:lnTo>
                </a:path>
              </a:pathLst>
            </a:custGeom>
            <a:ln w="27432">
              <a:solidFill>
                <a:srgbClr val="385D89"/>
              </a:solidFill>
            </a:ln>
          </p:spPr>
          <p:txBody>
            <a:bodyPr wrap="square" lIns="0" tIns="0" rIns="0" bIns="0" rtlCol="0"/>
            <a:lstStyle/>
            <a:p>
              <a:endParaRPr sz="1235"/>
            </a:p>
          </p:txBody>
        </p:sp>
        <p:sp>
          <p:nvSpPr>
            <p:cNvPr id="91" name="object 91"/>
            <p:cNvSpPr/>
            <p:nvPr/>
          </p:nvSpPr>
          <p:spPr>
            <a:xfrm>
              <a:off x="396239" y="3979163"/>
              <a:ext cx="2011680" cy="2011680"/>
            </a:xfrm>
            <a:custGeom>
              <a:avLst/>
              <a:gdLst/>
              <a:ahLst/>
              <a:cxnLst/>
              <a:rect l="l" t="t" r="r" b="b"/>
              <a:pathLst>
                <a:path w="2011680" h="2011679">
                  <a:moveTo>
                    <a:pt x="0" y="1005839"/>
                  </a:moveTo>
                  <a:lnTo>
                    <a:pt x="1158" y="957043"/>
                  </a:lnTo>
                  <a:lnTo>
                    <a:pt x="4597" y="908853"/>
                  </a:lnTo>
                  <a:lnTo>
                    <a:pt x="10265" y="861321"/>
                  </a:lnTo>
                  <a:lnTo>
                    <a:pt x="18109" y="814500"/>
                  </a:lnTo>
                  <a:lnTo>
                    <a:pt x="28077" y="768442"/>
                  </a:lnTo>
                  <a:lnTo>
                    <a:pt x="40117" y="723200"/>
                  </a:lnTo>
                  <a:lnTo>
                    <a:pt x="54177" y="678825"/>
                  </a:lnTo>
                  <a:lnTo>
                    <a:pt x="70203" y="635371"/>
                  </a:lnTo>
                  <a:lnTo>
                    <a:pt x="88145" y="592889"/>
                  </a:lnTo>
                  <a:lnTo>
                    <a:pt x="107948" y="551431"/>
                  </a:lnTo>
                  <a:lnTo>
                    <a:pt x="129562" y="511051"/>
                  </a:lnTo>
                  <a:lnTo>
                    <a:pt x="152933" y="471800"/>
                  </a:lnTo>
                  <a:lnTo>
                    <a:pt x="178010" y="433732"/>
                  </a:lnTo>
                  <a:lnTo>
                    <a:pt x="204739" y="396897"/>
                  </a:lnTo>
                  <a:lnTo>
                    <a:pt x="233069" y="361349"/>
                  </a:lnTo>
                  <a:lnTo>
                    <a:pt x="262948" y="327140"/>
                  </a:lnTo>
                  <a:lnTo>
                    <a:pt x="294322" y="294322"/>
                  </a:lnTo>
                  <a:lnTo>
                    <a:pt x="327140" y="262948"/>
                  </a:lnTo>
                  <a:lnTo>
                    <a:pt x="361349" y="233069"/>
                  </a:lnTo>
                  <a:lnTo>
                    <a:pt x="396897" y="204739"/>
                  </a:lnTo>
                  <a:lnTo>
                    <a:pt x="433732" y="178010"/>
                  </a:lnTo>
                  <a:lnTo>
                    <a:pt x="471800" y="152933"/>
                  </a:lnTo>
                  <a:lnTo>
                    <a:pt x="511051" y="129562"/>
                  </a:lnTo>
                  <a:lnTo>
                    <a:pt x="551431" y="107948"/>
                  </a:lnTo>
                  <a:lnTo>
                    <a:pt x="592889" y="88145"/>
                  </a:lnTo>
                  <a:lnTo>
                    <a:pt x="635371" y="70203"/>
                  </a:lnTo>
                  <a:lnTo>
                    <a:pt x="678825" y="54177"/>
                  </a:lnTo>
                  <a:lnTo>
                    <a:pt x="723200" y="40117"/>
                  </a:lnTo>
                  <a:lnTo>
                    <a:pt x="768442" y="28077"/>
                  </a:lnTo>
                  <a:lnTo>
                    <a:pt x="814500" y="18109"/>
                  </a:lnTo>
                  <a:lnTo>
                    <a:pt x="861321" y="10265"/>
                  </a:lnTo>
                  <a:lnTo>
                    <a:pt x="908853" y="4597"/>
                  </a:lnTo>
                  <a:lnTo>
                    <a:pt x="957043" y="1158"/>
                  </a:lnTo>
                  <a:lnTo>
                    <a:pt x="1005839" y="0"/>
                  </a:lnTo>
                  <a:lnTo>
                    <a:pt x="1054509" y="1158"/>
                  </a:lnTo>
                  <a:lnTo>
                    <a:pt x="1102588" y="4597"/>
                  </a:lnTo>
                  <a:lnTo>
                    <a:pt x="1150022" y="10265"/>
                  </a:lnTo>
                  <a:lnTo>
                    <a:pt x="1196760" y="18109"/>
                  </a:lnTo>
                  <a:lnTo>
                    <a:pt x="1242747" y="28077"/>
                  </a:lnTo>
                  <a:lnTo>
                    <a:pt x="1287932" y="40117"/>
                  </a:lnTo>
                  <a:lnTo>
                    <a:pt x="1332260" y="54177"/>
                  </a:lnTo>
                  <a:lnTo>
                    <a:pt x="1375679" y="70203"/>
                  </a:lnTo>
                  <a:lnTo>
                    <a:pt x="1418136" y="88145"/>
                  </a:lnTo>
                  <a:lnTo>
                    <a:pt x="1459578" y="107948"/>
                  </a:lnTo>
                  <a:lnTo>
                    <a:pt x="1499951" y="129562"/>
                  </a:lnTo>
                  <a:lnTo>
                    <a:pt x="1539203" y="152933"/>
                  </a:lnTo>
                  <a:lnTo>
                    <a:pt x="1577280" y="178010"/>
                  </a:lnTo>
                  <a:lnTo>
                    <a:pt x="1614130" y="204739"/>
                  </a:lnTo>
                  <a:lnTo>
                    <a:pt x="1649700" y="233069"/>
                  </a:lnTo>
                  <a:lnTo>
                    <a:pt x="1683936" y="262948"/>
                  </a:lnTo>
                  <a:lnTo>
                    <a:pt x="1716785" y="294322"/>
                  </a:lnTo>
                  <a:lnTo>
                    <a:pt x="1748195" y="327140"/>
                  </a:lnTo>
                  <a:lnTo>
                    <a:pt x="1778112" y="361349"/>
                  </a:lnTo>
                  <a:lnTo>
                    <a:pt x="1806484" y="396897"/>
                  </a:lnTo>
                  <a:lnTo>
                    <a:pt x="1833257" y="433732"/>
                  </a:lnTo>
                  <a:lnTo>
                    <a:pt x="1858377" y="471800"/>
                  </a:lnTo>
                  <a:lnTo>
                    <a:pt x="1881793" y="511051"/>
                  </a:lnTo>
                  <a:lnTo>
                    <a:pt x="1903452" y="551431"/>
                  </a:lnTo>
                  <a:lnTo>
                    <a:pt x="1923299" y="592889"/>
                  </a:lnTo>
                  <a:lnTo>
                    <a:pt x="1941282" y="635371"/>
                  </a:lnTo>
                  <a:lnTo>
                    <a:pt x="1957348" y="678825"/>
                  </a:lnTo>
                  <a:lnTo>
                    <a:pt x="1971444" y="723200"/>
                  </a:lnTo>
                  <a:lnTo>
                    <a:pt x="1983517" y="768442"/>
                  </a:lnTo>
                  <a:lnTo>
                    <a:pt x="1993514" y="814500"/>
                  </a:lnTo>
                  <a:lnTo>
                    <a:pt x="2001382" y="861321"/>
                  </a:lnTo>
                  <a:lnTo>
                    <a:pt x="2007067" y="908853"/>
                  </a:lnTo>
                  <a:lnTo>
                    <a:pt x="2010518" y="957043"/>
                  </a:lnTo>
                  <a:lnTo>
                    <a:pt x="2011679" y="1005839"/>
                  </a:lnTo>
                  <a:lnTo>
                    <a:pt x="2010518" y="1054509"/>
                  </a:lnTo>
                  <a:lnTo>
                    <a:pt x="2007067" y="1102588"/>
                  </a:lnTo>
                  <a:lnTo>
                    <a:pt x="2001382" y="1150022"/>
                  </a:lnTo>
                  <a:lnTo>
                    <a:pt x="1993514" y="1196760"/>
                  </a:lnTo>
                  <a:lnTo>
                    <a:pt x="1983517" y="1242747"/>
                  </a:lnTo>
                  <a:lnTo>
                    <a:pt x="1971444" y="1287932"/>
                  </a:lnTo>
                  <a:lnTo>
                    <a:pt x="1957348" y="1332260"/>
                  </a:lnTo>
                  <a:lnTo>
                    <a:pt x="1941282" y="1375679"/>
                  </a:lnTo>
                  <a:lnTo>
                    <a:pt x="1923299" y="1418136"/>
                  </a:lnTo>
                  <a:lnTo>
                    <a:pt x="1903452" y="1459578"/>
                  </a:lnTo>
                  <a:lnTo>
                    <a:pt x="1881793" y="1499951"/>
                  </a:lnTo>
                  <a:lnTo>
                    <a:pt x="1858377" y="1539203"/>
                  </a:lnTo>
                  <a:lnTo>
                    <a:pt x="1833257" y="1577280"/>
                  </a:lnTo>
                  <a:lnTo>
                    <a:pt x="1806484" y="1614130"/>
                  </a:lnTo>
                  <a:lnTo>
                    <a:pt x="1778112" y="1649700"/>
                  </a:lnTo>
                  <a:lnTo>
                    <a:pt x="1748195" y="1683936"/>
                  </a:lnTo>
                  <a:lnTo>
                    <a:pt x="1716785" y="1716785"/>
                  </a:lnTo>
                  <a:lnTo>
                    <a:pt x="1683936" y="1748195"/>
                  </a:lnTo>
                  <a:lnTo>
                    <a:pt x="1649700" y="1778112"/>
                  </a:lnTo>
                  <a:lnTo>
                    <a:pt x="1614130" y="1806484"/>
                  </a:lnTo>
                  <a:lnTo>
                    <a:pt x="1577280" y="1833257"/>
                  </a:lnTo>
                  <a:lnTo>
                    <a:pt x="1539203" y="1858377"/>
                  </a:lnTo>
                  <a:lnTo>
                    <a:pt x="1499951" y="1881793"/>
                  </a:lnTo>
                  <a:lnTo>
                    <a:pt x="1459578" y="1903452"/>
                  </a:lnTo>
                  <a:lnTo>
                    <a:pt x="1418136" y="1923299"/>
                  </a:lnTo>
                  <a:lnTo>
                    <a:pt x="1375679" y="1941282"/>
                  </a:lnTo>
                  <a:lnTo>
                    <a:pt x="1332260" y="1957348"/>
                  </a:lnTo>
                  <a:lnTo>
                    <a:pt x="1287932" y="1971444"/>
                  </a:lnTo>
                  <a:lnTo>
                    <a:pt x="1242747" y="1983517"/>
                  </a:lnTo>
                  <a:lnTo>
                    <a:pt x="1196760" y="1993514"/>
                  </a:lnTo>
                  <a:lnTo>
                    <a:pt x="1150022" y="2001382"/>
                  </a:lnTo>
                  <a:lnTo>
                    <a:pt x="1102588" y="2007067"/>
                  </a:lnTo>
                  <a:lnTo>
                    <a:pt x="1054509" y="2010518"/>
                  </a:lnTo>
                  <a:lnTo>
                    <a:pt x="1005839" y="2011679"/>
                  </a:lnTo>
                  <a:lnTo>
                    <a:pt x="957043" y="2010518"/>
                  </a:lnTo>
                  <a:lnTo>
                    <a:pt x="908853" y="2007067"/>
                  </a:lnTo>
                  <a:lnTo>
                    <a:pt x="861321" y="2001382"/>
                  </a:lnTo>
                  <a:lnTo>
                    <a:pt x="814500" y="1993514"/>
                  </a:lnTo>
                  <a:lnTo>
                    <a:pt x="768442" y="1983517"/>
                  </a:lnTo>
                  <a:lnTo>
                    <a:pt x="723200" y="1971444"/>
                  </a:lnTo>
                  <a:lnTo>
                    <a:pt x="678825" y="1957348"/>
                  </a:lnTo>
                  <a:lnTo>
                    <a:pt x="635371" y="1941282"/>
                  </a:lnTo>
                  <a:lnTo>
                    <a:pt x="592889" y="1923299"/>
                  </a:lnTo>
                  <a:lnTo>
                    <a:pt x="551431" y="1903452"/>
                  </a:lnTo>
                  <a:lnTo>
                    <a:pt x="511051" y="1881793"/>
                  </a:lnTo>
                  <a:lnTo>
                    <a:pt x="471800" y="1858377"/>
                  </a:lnTo>
                  <a:lnTo>
                    <a:pt x="433732" y="1833257"/>
                  </a:lnTo>
                  <a:lnTo>
                    <a:pt x="396897" y="1806484"/>
                  </a:lnTo>
                  <a:lnTo>
                    <a:pt x="361349" y="1778112"/>
                  </a:lnTo>
                  <a:lnTo>
                    <a:pt x="327140" y="1748195"/>
                  </a:lnTo>
                  <a:lnTo>
                    <a:pt x="294322" y="1716785"/>
                  </a:lnTo>
                  <a:lnTo>
                    <a:pt x="262948" y="1683936"/>
                  </a:lnTo>
                  <a:lnTo>
                    <a:pt x="233069" y="1649700"/>
                  </a:lnTo>
                  <a:lnTo>
                    <a:pt x="204739" y="1614130"/>
                  </a:lnTo>
                  <a:lnTo>
                    <a:pt x="178010" y="1577280"/>
                  </a:lnTo>
                  <a:lnTo>
                    <a:pt x="152933" y="1539203"/>
                  </a:lnTo>
                  <a:lnTo>
                    <a:pt x="129562" y="1499951"/>
                  </a:lnTo>
                  <a:lnTo>
                    <a:pt x="107948" y="1459578"/>
                  </a:lnTo>
                  <a:lnTo>
                    <a:pt x="88145" y="1418136"/>
                  </a:lnTo>
                  <a:lnTo>
                    <a:pt x="70203" y="1375679"/>
                  </a:lnTo>
                  <a:lnTo>
                    <a:pt x="54177" y="1332260"/>
                  </a:lnTo>
                  <a:lnTo>
                    <a:pt x="40117" y="1287932"/>
                  </a:lnTo>
                  <a:lnTo>
                    <a:pt x="28077" y="1242747"/>
                  </a:lnTo>
                  <a:lnTo>
                    <a:pt x="18109" y="1196760"/>
                  </a:lnTo>
                  <a:lnTo>
                    <a:pt x="10265" y="1150022"/>
                  </a:lnTo>
                  <a:lnTo>
                    <a:pt x="4597" y="1102588"/>
                  </a:lnTo>
                  <a:lnTo>
                    <a:pt x="1158" y="1054509"/>
                  </a:lnTo>
                  <a:lnTo>
                    <a:pt x="0" y="1005839"/>
                  </a:lnTo>
                </a:path>
              </a:pathLst>
            </a:custGeom>
            <a:ln w="27432">
              <a:solidFill>
                <a:srgbClr val="385D89"/>
              </a:solidFill>
            </a:ln>
          </p:spPr>
          <p:txBody>
            <a:bodyPr wrap="square" lIns="0" tIns="0" rIns="0" bIns="0" rtlCol="0"/>
            <a:lstStyle/>
            <a:p>
              <a:endParaRPr sz="1235"/>
            </a:p>
          </p:txBody>
        </p:sp>
        <p:sp>
          <p:nvSpPr>
            <p:cNvPr id="92" name="object 92"/>
            <p:cNvSpPr/>
            <p:nvPr/>
          </p:nvSpPr>
          <p:spPr>
            <a:xfrm>
              <a:off x="6954011" y="3970020"/>
              <a:ext cx="2011680" cy="2011680"/>
            </a:xfrm>
            <a:custGeom>
              <a:avLst/>
              <a:gdLst/>
              <a:ahLst/>
              <a:cxnLst/>
              <a:rect l="l" t="t" r="r" b="b"/>
              <a:pathLst>
                <a:path w="2011679" h="2011679">
                  <a:moveTo>
                    <a:pt x="0" y="1005839"/>
                  </a:moveTo>
                  <a:lnTo>
                    <a:pt x="1158" y="957170"/>
                  </a:lnTo>
                  <a:lnTo>
                    <a:pt x="4597" y="909091"/>
                  </a:lnTo>
                  <a:lnTo>
                    <a:pt x="10265" y="861657"/>
                  </a:lnTo>
                  <a:lnTo>
                    <a:pt x="18109" y="814919"/>
                  </a:lnTo>
                  <a:lnTo>
                    <a:pt x="28077" y="768932"/>
                  </a:lnTo>
                  <a:lnTo>
                    <a:pt x="40117" y="723747"/>
                  </a:lnTo>
                  <a:lnTo>
                    <a:pt x="54177" y="679419"/>
                  </a:lnTo>
                  <a:lnTo>
                    <a:pt x="70203" y="636000"/>
                  </a:lnTo>
                  <a:lnTo>
                    <a:pt x="88145" y="593543"/>
                  </a:lnTo>
                  <a:lnTo>
                    <a:pt x="107948" y="552101"/>
                  </a:lnTo>
                  <a:lnTo>
                    <a:pt x="129562" y="511728"/>
                  </a:lnTo>
                  <a:lnTo>
                    <a:pt x="152933" y="472476"/>
                  </a:lnTo>
                  <a:lnTo>
                    <a:pt x="178010" y="434399"/>
                  </a:lnTo>
                  <a:lnTo>
                    <a:pt x="204739" y="397549"/>
                  </a:lnTo>
                  <a:lnTo>
                    <a:pt x="233069" y="361979"/>
                  </a:lnTo>
                  <a:lnTo>
                    <a:pt x="262948" y="327743"/>
                  </a:lnTo>
                  <a:lnTo>
                    <a:pt x="294322" y="294893"/>
                  </a:lnTo>
                  <a:lnTo>
                    <a:pt x="327140" y="263484"/>
                  </a:lnTo>
                  <a:lnTo>
                    <a:pt x="361349" y="233567"/>
                  </a:lnTo>
                  <a:lnTo>
                    <a:pt x="396897" y="205195"/>
                  </a:lnTo>
                  <a:lnTo>
                    <a:pt x="433732" y="178422"/>
                  </a:lnTo>
                  <a:lnTo>
                    <a:pt x="471800" y="153302"/>
                  </a:lnTo>
                  <a:lnTo>
                    <a:pt x="511051" y="129886"/>
                  </a:lnTo>
                  <a:lnTo>
                    <a:pt x="551431" y="108227"/>
                  </a:lnTo>
                  <a:lnTo>
                    <a:pt x="592889" y="88380"/>
                  </a:lnTo>
                  <a:lnTo>
                    <a:pt x="635371" y="70397"/>
                  </a:lnTo>
                  <a:lnTo>
                    <a:pt x="678825" y="54331"/>
                  </a:lnTo>
                  <a:lnTo>
                    <a:pt x="723200" y="40235"/>
                  </a:lnTo>
                  <a:lnTo>
                    <a:pt x="768442" y="28162"/>
                  </a:lnTo>
                  <a:lnTo>
                    <a:pt x="814500" y="18165"/>
                  </a:lnTo>
                  <a:lnTo>
                    <a:pt x="861321" y="10297"/>
                  </a:lnTo>
                  <a:lnTo>
                    <a:pt x="908853" y="4612"/>
                  </a:lnTo>
                  <a:lnTo>
                    <a:pt x="957043" y="1161"/>
                  </a:lnTo>
                  <a:lnTo>
                    <a:pt x="1005839" y="0"/>
                  </a:lnTo>
                  <a:lnTo>
                    <a:pt x="1054636" y="1161"/>
                  </a:lnTo>
                  <a:lnTo>
                    <a:pt x="1102826" y="4612"/>
                  </a:lnTo>
                  <a:lnTo>
                    <a:pt x="1150358" y="10297"/>
                  </a:lnTo>
                  <a:lnTo>
                    <a:pt x="1197179" y="18165"/>
                  </a:lnTo>
                  <a:lnTo>
                    <a:pt x="1243236" y="28162"/>
                  </a:lnTo>
                  <a:lnTo>
                    <a:pt x="1288479" y="40235"/>
                  </a:lnTo>
                  <a:lnTo>
                    <a:pt x="1332854" y="54331"/>
                  </a:lnTo>
                  <a:lnTo>
                    <a:pt x="1376308" y="70397"/>
                  </a:lnTo>
                  <a:lnTo>
                    <a:pt x="1418790" y="88380"/>
                  </a:lnTo>
                  <a:lnTo>
                    <a:pt x="1460248" y="108227"/>
                  </a:lnTo>
                  <a:lnTo>
                    <a:pt x="1500628" y="129886"/>
                  </a:lnTo>
                  <a:lnTo>
                    <a:pt x="1539878" y="153302"/>
                  </a:lnTo>
                  <a:lnTo>
                    <a:pt x="1577947" y="178422"/>
                  </a:lnTo>
                  <a:lnTo>
                    <a:pt x="1614782" y="205195"/>
                  </a:lnTo>
                  <a:lnTo>
                    <a:pt x="1650330" y="233567"/>
                  </a:lnTo>
                  <a:lnTo>
                    <a:pt x="1684539" y="263484"/>
                  </a:lnTo>
                  <a:lnTo>
                    <a:pt x="1717357" y="294893"/>
                  </a:lnTo>
                  <a:lnTo>
                    <a:pt x="1748731" y="327743"/>
                  </a:lnTo>
                  <a:lnTo>
                    <a:pt x="1778610" y="361979"/>
                  </a:lnTo>
                  <a:lnTo>
                    <a:pt x="1806940" y="397549"/>
                  </a:lnTo>
                  <a:lnTo>
                    <a:pt x="1833669" y="434399"/>
                  </a:lnTo>
                  <a:lnTo>
                    <a:pt x="1858746" y="472476"/>
                  </a:lnTo>
                  <a:lnTo>
                    <a:pt x="1882117" y="511728"/>
                  </a:lnTo>
                  <a:lnTo>
                    <a:pt x="1903731" y="552101"/>
                  </a:lnTo>
                  <a:lnTo>
                    <a:pt x="1923534" y="593543"/>
                  </a:lnTo>
                  <a:lnTo>
                    <a:pt x="1941476" y="636000"/>
                  </a:lnTo>
                  <a:lnTo>
                    <a:pt x="1957502" y="679419"/>
                  </a:lnTo>
                  <a:lnTo>
                    <a:pt x="1971562" y="723747"/>
                  </a:lnTo>
                  <a:lnTo>
                    <a:pt x="1983602" y="768932"/>
                  </a:lnTo>
                  <a:lnTo>
                    <a:pt x="1993570" y="814919"/>
                  </a:lnTo>
                  <a:lnTo>
                    <a:pt x="2001414" y="861657"/>
                  </a:lnTo>
                  <a:lnTo>
                    <a:pt x="2007082" y="909091"/>
                  </a:lnTo>
                  <a:lnTo>
                    <a:pt x="2010521" y="957170"/>
                  </a:lnTo>
                  <a:lnTo>
                    <a:pt x="2011679" y="1005839"/>
                  </a:lnTo>
                  <a:lnTo>
                    <a:pt x="2010521" y="1054636"/>
                  </a:lnTo>
                  <a:lnTo>
                    <a:pt x="2007082" y="1102826"/>
                  </a:lnTo>
                  <a:lnTo>
                    <a:pt x="2001414" y="1150358"/>
                  </a:lnTo>
                  <a:lnTo>
                    <a:pt x="1993570" y="1197179"/>
                  </a:lnTo>
                  <a:lnTo>
                    <a:pt x="1983602" y="1243236"/>
                  </a:lnTo>
                  <a:lnTo>
                    <a:pt x="1971562" y="1288479"/>
                  </a:lnTo>
                  <a:lnTo>
                    <a:pt x="1957502" y="1332854"/>
                  </a:lnTo>
                  <a:lnTo>
                    <a:pt x="1941476" y="1376308"/>
                  </a:lnTo>
                  <a:lnTo>
                    <a:pt x="1923534" y="1418790"/>
                  </a:lnTo>
                  <a:lnTo>
                    <a:pt x="1903731" y="1460248"/>
                  </a:lnTo>
                  <a:lnTo>
                    <a:pt x="1882117" y="1500628"/>
                  </a:lnTo>
                  <a:lnTo>
                    <a:pt x="1858746" y="1539878"/>
                  </a:lnTo>
                  <a:lnTo>
                    <a:pt x="1833669" y="1577947"/>
                  </a:lnTo>
                  <a:lnTo>
                    <a:pt x="1806940" y="1614782"/>
                  </a:lnTo>
                  <a:lnTo>
                    <a:pt x="1778610" y="1650330"/>
                  </a:lnTo>
                  <a:lnTo>
                    <a:pt x="1748731" y="1684539"/>
                  </a:lnTo>
                  <a:lnTo>
                    <a:pt x="1717357" y="1717357"/>
                  </a:lnTo>
                  <a:lnTo>
                    <a:pt x="1684539" y="1748731"/>
                  </a:lnTo>
                  <a:lnTo>
                    <a:pt x="1650330" y="1778610"/>
                  </a:lnTo>
                  <a:lnTo>
                    <a:pt x="1614782" y="1806940"/>
                  </a:lnTo>
                  <a:lnTo>
                    <a:pt x="1577947" y="1833669"/>
                  </a:lnTo>
                  <a:lnTo>
                    <a:pt x="1539878" y="1858746"/>
                  </a:lnTo>
                  <a:lnTo>
                    <a:pt x="1500628" y="1882117"/>
                  </a:lnTo>
                  <a:lnTo>
                    <a:pt x="1460248" y="1903731"/>
                  </a:lnTo>
                  <a:lnTo>
                    <a:pt x="1418790" y="1923534"/>
                  </a:lnTo>
                  <a:lnTo>
                    <a:pt x="1376308" y="1941476"/>
                  </a:lnTo>
                  <a:lnTo>
                    <a:pt x="1332854" y="1957502"/>
                  </a:lnTo>
                  <a:lnTo>
                    <a:pt x="1288479" y="1971562"/>
                  </a:lnTo>
                  <a:lnTo>
                    <a:pt x="1243236" y="1983602"/>
                  </a:lnTo>
                  <a:lnTo>
                    <a:pt x="1197179" y="1993570"/>
                  </a:lnTo>
                  <a:lnTo>
                    <a:pt x="1150358" y="2001414"/>
                  </a:lnTo>
                  <a:lnTo>
                    <a:pt x="1102826" y="2007082"/>
                  </a:lnTo>
                  <a:lnTo>
                    <a:pt x="1054636" y="2010521"/>
                  </a:lnTo>
                  <a:lnTo>
                    <a:pt x="1005839" y="2011679"/>
                  </a:lnTo>
                  <a:lnTo>
                    <a:pt x="957043" y="2010521"/>
                  </a:lnTo>
                  <a:lnTo>
                    <a:pt x="908853" y="2007082"/>
                  </a:lnTo>
                  <a:lnTo>
                    <a:pt x="861321" y="2001414"/>
                  </a:lnTo>
                  <a:lnTo>
                    <a:pt x="814500" y="1993570"/>
                  </a:lnTo>
                  <a:lnTo>
                    <a:pt x="768442" y="1983602"/>
                  </a:lnTo>
                  <a:lnTo>
                    <a:pt x="723200" y="1971562"/>
                  </a:lnTo>
                  <a:lnTo>
                    <a:pt x="678825" y="1957502"/>
                  </a:lnTo>
                  <a:lnTo>
                    <a:pt x="635371" y="1941476"/>
                  </a:lnTo>
                  <a:lnTo>
                    <a:pt x="592889" y="1923534"/>
                  </a:lnTo>
                  <a:lnTo>
                    <a:pt x="551431" y="1903731"/>
                  </a:lnTo>
                  <a:lnTo>
                    <a:pt x="511051" y="1882117"/>
                  </a:lnTo>
                  <a:lnTo>
                    <a:pt x="471800" y="1858746"/>
                  </a:lnTo>
                  <a:lnTo>
                    <a:pt x="433732" y="1833669"/>
                  </a:lnTo>
                  <a:lnTo>
                    <a:pt x="396897" y="1806940"/>
                  </a:lnTo>
                  <a:lnTo>
                    <a:pt x="361349" y="1778610"/>
                  </a:lnTo>
                  <a:lnTo>
                    <a:pt x="327140" y="1748731"/>
                  </a:lnTo>
                  <a:lnTo>
                    <a:pt x="294322" y="1717357"/>
                  </a:lnTo>
                  <a:lnTo>
                    <a:pt x="262948" y="1684539"/>
                  </a:lnTo>
                  <a:lnTo>
                    <a:pt x="233069" y="1650330"/>
                  </a:lnTo>
                  <a:lnTo>
                    <a:pt x="204739" y="1614782"/>
                  </a:lnTo>
                  <a:lnTo>
                    <a:pt x="178010" y="1577947"/>
                  </a:lnTo>
                  <a:lnTo>
                    <a:pt x="152933" y="1539878"/>
                  </a:lnTo>
                  <a:lnTo>
                    <a:pt x="129562" y="1500628"/>
                  </a:lnTo>
                  <a:lnTo>
                    <a:pt x="107948" y="1460248"/>
                  </a:lnTo>
                  <a:lnTo>
                    <a:pt x="88145" y="1418790"/>
                  </a:lnTo>
                  <a:lnTo>
                    <a:pt x="70203" y="1376308"/>
                  </a:lnTo>
                  <a:lnTo>
                    <a:pt x="54177" y="1332854"/>
                  </a:lnTo>
                  <a:lnTo>
                    <a:pt x="40117" y="1288479"/>
                  </a:lnTo>
                  <a:lnTo>
                    <a:pt x="28077" y="1243236"/>
                  </a:lnTo>
                  <a:lnTo>
                    <a:pt x="18109" y="1197179"/>
                  </a:lnTo>
                  <a:lnTo>
                    <a:pt x="10265" y="1150358"/>
                  </a:lnTo>
                  <a:lnTo>
                    <a:pt x="4597" y="1102826"/>
                  </a:lnTo>
                  <a:lnTo>
                    <a:pt x="1158" y="1054636"/>
                  </a:lnTo>
                  <a:lnTo>
                    <a:pt x="0" y="1005839"/>
                  </a:lnTo>
                </a:path>
              </a:pathLst>
            </a:custGeom>
            <a:ln w="27432">
              <a:solidFill>
                <a:srgbClr val="385D89"/>
              </a:solidFill>
            </a:ln>
          </p:spPr>
          <p:txBody>
            <a:bodyPr wrap="square" lIns="0" tIns="0" rIns="0" bIns="0" rtlCol="0"/>
            <a:lstStyle/>
            <a:p>
              <a:endParaRPr sz="1235"/>
            </a:p>
          </p:txBody>
        </p:sp>
        <p:sp>
          <p:nvSpPr>
            <p:cNvPr id="93" name="object 93"/>
            <p:cNvSpPr/>
            <p:nvPr/>
          </p:nvSpPr>
          <p:spPr>
            <a:xfrm>
              <a:off x="2404872" y="2301252"/>
              <a:ext cx="4845050" cy="2688590"/>
            </a:xfrm>
            <a:custGeom>
              <a:avLst/>
              <a:gdLst/>
              <a:ahLst/>
              <a:cxnLst/>
              <a:rect l="l" t="t" r="r" b="b"/>
              <a:pathLst>
                <a:path w="4845050" h="2688590">
                  <a:moveTo>
                    <a:pt x="1664208" y="1795272"/>
                  </a:moveTo>
                  <a:lnTo>
                    <a:pt x="1569720" y="1798320"/>
                  </a:lnTo>
                  <a:lnTo>
                    <a:pt x="1587436" y="1831035"/>
                  </a:lnTo>
                  <a:lnTo>
                    <a:pt x="0" y="2679192"/>
                  </a:lnTo>
                  <a:lnTo>
                    <a:pt x="4572" y="2688336"/>
                  </a:lnTo>
                  <a:lnTo>
                    <a:pt x="1592300" y="1840026"/>
                  </a:lnTo>
                  <a:lnTo>
                    <a:pt x="1609344" y="1871472"/>
                  </a:lnTo>
                  <a:lnTo>
                    <a:pt x="1643354" y="1824228"/>
                  </a:lnTo>
                  <a:lnTo>
                    <a:pt x="1664208" y="1795272"/>
                  </a:lnTo>
                  <a:close/>
                </a:path>
                <a:path w="4845050" h="2688590">
                  <a:moveTo>
                    <a:pt x="4555223" y="9144"/>
                  </a:moveTo>
                  <a:lnTo>
                    <a:pt x="4550651" y="0"/>
                  </a:lnTo>
                  <a:lnTo>
                    <a:pt x="3302292" y="564553"/>
                  </a:lnTo>
                  <a:lnTo>
                    <a:pt x="3287255" y="531876"/>
                  </a:lnTo>
                  <a:lnTo>
                    <a:pt x="3227819" y="603504"/>
                  </a:lnTo>
                  <a:lnTo>
                    <a:pt x="3322307" y="608076"/>
                  </a:lnTo>
                  <a:lnTo>
                    <a:pt x="3309696" y="580644"/>
                  </a:lnTo>
                  <a:lnTo>
                    <a:pt x="3307143" y="575081"/>
                  </a:lnTo>
                  <a:lnTo>
                    <a:pt x="4555223" y="9144"/>
                  </a:lnTo>
                  <a:close/>
                </a:path>
                <a:path w="4845050" h="2688590">
                  <a:moveTo>
                    <a:pt x="4844796" y="1958340"/>
                  </a:moveTo>
                  <a:lnTo>
                    <a:pt x="3426790" y="1749933"/>
                  </a:lnTo>
                  <a:lnTo>
                    <a:pt x="3427069" y="1748028"/>
                  </a:lnTo>
                  <a:lnTo>
                    <a:pt x="3432048" y="1714500"/>
                  </a:lnTo>
                  <a:lnTo>
                    <a:pt x="3343656" y="1743456"/>
                  </a:lnTo>
                  <a:lnTo>
                    <a:pt x="3419856" y="1796796"/>
                  </a:lnTo>
                  <a:lnTo>
                    <a:pt x="3425215" y="1760601"/>
                  </a:lnTo>
                  <a:lnTo>
                    <a:pt x="4843272" y="1969008"/>
                  </a:lnTo>
                  <a:lnTo>
                    <a:pt x="4844796" y="1958340"/>
                  </a:lnTo>
                  <a:close/>
                </a:path>
              </a:pathLst>
            </a:custGeom>
            <a:solidFill>
              <a:srgbClr val="497EBA"/>
            </a:solidFill>
          </p:spPr>
          <p:txBody>
            <a:bodyPr wrap="square" lIns="0" tIns="0" rIns="0" bIns="0" rtlCol="0"/>
            <a:lstStyle/>
            <a:p>
              <a:endParaRPr sz="1235"/>
            </a:p>
          </p:txBody>
        </p:sp>
        <p:sp>
          <p:nvSpPr>
            <p:cNvPr id="94" name="object 94"/>
            <p:cNvSpPr/>
            <p:nvPr/>
          </p:nvSpPr>
          <p:spPr>
            <a:xfrm>
              <a:off x="0" y="6947916"/>
              <a:ext cx="4037329" cy="710565"/>
            </a:xfrm>
            <a:custGeom>
              <a:avLst/>
              <a:gdLst/>
              <a:ahLst/>
              <a:cxnLst/>
              <a:rect l="l" t="t" r="r" b="b"/>
              <a:pathLst>
                <a:path w="4037329" h="710565">
                  <a:moveTo>
                    <a:pt x="4037075" y="710183"/>
                  </a:moveTo>
                  <a:lnTo>
                    <a:pt x="0" y="710183"/>
                  </a:lnTo>
                  <a:lnTo>
                    <a:pt x="0" y="0"/>
                  </a:lnTo>
                  <a:lnTo>
                    <a:pt x="4037075" y="0"/>
                  </a:lnTo>
                  <a:lnTo>
                    <a:pt x="4037075" y="710183"/>
                  </a:lnTo>
                  <a:close/>
                </a:path>
              </a:pathLst>
            </a:custGeom>
            <a:solidFill>
              <a:srgbClr val="EDEBE1"/>
            </a:solidFill>
          </p:spPr>
          <p:txBody>
            <a:bodyPr wrap="square" lIns="0" tIns="0" rIns="0" bIns="0" rtlCol="0"/>
            <a:lstStyle/>
            <a:p>
              <a:endParaRPr sz="1235"/>
            </a:p>
          </p:txBody>
        </p:sp>
        <p:sp>
          <p:nvSpPr>
            <p:cNvPr id="95" name="object 95"/>
            <p:cNvSpPr/>
            <p:nvPr/>
          </p:nvSpPr>
          <p:spPr>
            <a:xfrm>
              <a:off x="0" y="6947916"/>
              <a:ext cx="4037329" cy="710565"/>
            </a:xfrm>
            <a:custGeom>
              <a:avLst/>
              <a:gdLst/>
              <a:ahLst/>
              <a:cxnLst/>
              <a:rect l="l" t="t" r="r" b="b"/>
              <a:pathLst>
                <a:path w="4037329" h="710565">
                  <a:moveTo>
                    <a:pt x="0" y="0"/>
                  </a:moveTo>
                  <a:lnTo>
                    <a:pt x="4037075" y="0"/>
                  </a:lnTo>
                  <a:lnTo>
                    <a:pt x="4037075" y="710183"/>
                  </a:lnTo>
                  <a:lnTo>
                    <a:pt x="0" y="710183"/>
                  </a:lnTo>
                  <a:lnTo>
                    <a:pt x="0" y="0"/>
                  </a:lnTo>
                  <a:close/>
                </a:path>
              </a:pathLst>
            </a:custGeom>
            <a:ln w="10668">
              <a:solidFill>
                <a:srgbClr val="BF0000"/>
              </a:solidFill>
            </a:ln>
          </p:spPr>
          <p:txBody>
            <a:bodyPr wrap="square" lIns="0" tIns="0" rIns="0" bIns="0" rtlCol="0"/>
            <a:lstStyle/>
            <a:p>
              <a:endParaRPr sz="1235"/>
            </a:p>
          </p:txBody>
        </p:sp>
      </p:grpSp>
      <p:sp>
        <p:nvSpPr>
          <p:cNvPr id="96" name="object 96"/>
          <p:cNvSpPr txBox="1"/>
          <p:nvPr/>
        </p:nvSpPr>
        <p:spPr>
          <a:xfrm>
            <a:off x="5732929" y="6452794"/>
            <a:ext cx="214592" cy="219049"/>
          </a:xfrm>
          <a:prstGeom prst="rect">
            <a:avLst/>
          </a:prstGeom>
        </p:spPr>
        <p:txBody>
          <a:bodyPr vert="horz" wrap="square" lIns="0" tIns="15128" rIns="0" bIns="0" rtlCol="0">
            <a:spAutoFit/>
          </a:bodyPr>
          <a:lstStyle/>
          <a:p>
            <a:pPr marL="33619">
              <a:spcBef>
                <a:spcPts val="119"/>
              </a:spcBef>
            </a:pPr>
            <a:r>
              <a:rPr sz="1324" spc="9" dirty="0">
                <a:latin typeface="Calibri"/>
                <a:cs typeface="Calibri"/>
              </a:rPr>
              <a:t>X</a:t>
            </a:r>
            <a:r>
              <a:rPr sz="1324" spc="13" baseline="-19444" dirty="0">
                <a:latin typeface="Calibri"/>
                <a:cs typeface="Calibri"/>
              </a:rPr>
              <a:t>1</a:t>
            </a:r>
            <a:endParaRPr sz="1324" baseline="-19444">
              <a:latin typeface="Calibri"/>
              <a:cs typeface="Calibri"/>
            </a:endParaRPr>
          </a:p>
        </p:txBody>
      </p:sp>
      <p:sp>
        <p:nvSpPr>
          <p:cNvPr id="97" name="object 97"/>
          <p:cNvSpPr txBox="1"/>
          <p:nvPr/>
        </p:nvSpPr>
        <p:spPr>
          <a:xfrm>
            <a:off x="6413350" y="6427266"/>
            <a:ext cx="214592" cy="219049"/>
          </a:xfrm>
          <a:prstGeom prst="rect">
            <a:avLst/>
          </a:prstGeom>
        </p:spPr>
        <p:txBody>
          <a:bodyPr vert="horz" wrap="square" lIns="0" tIns="15128" rIns="0" bIns="0" rtlCol="0">
            <a:spAutoFit/>
          </a:bodyPr>
          <a:lstStyle/>
          <a:p>
            <a:pPr marL="33619">
              <a:spcBef>
                <a:spcPts val="119"/>
              </a:spcBef>
            </a:pPr>
            <a:r>
              <a:rPr sz="1324" spc="9" dirty="0">
                <a:latin typeface="Calibri"/>
                <a:cs typeface="Calibri"/>
              </a:rPr>
              <a:t>X</a:t>
            </a:r>
            <a:r>
              <a:rPr sz="1324" spc="13" baseline="-19444" dirty="0">
                <a:latin typeface="Calibri"/>
                <a:cs typeface="Calibri"/>
              </a:rPr>
              <a:t>2</a:t>
            </a:r>
            <a:endParaRPr sz="1324" baseline="-19444">
              <a:latin typeface="Calibri"/>
              <a:cs typeface="Calibri"/>
            </a:endParaRPr>
          </a:p>
        </p:txBody>
      </p:sp>
      <p:sp>
        <p:nvSpPr>
          <p:cNvPr id="98" name="object 98"/>
          <p:cNvSpPr txBox="1"/>
          <p:nvPr/>
        </p:nvSpPr>
        <p:spPr>
          <a:xfrm>
            <a:off x="4697076" y="5613681"/>
            <a:ext cx="135031" cy="279526"/>
          </a:xfrm>
          <a:prstGeom prst="rect">
            <a:avLst/>
          </a:prstGeom>
        </p:spPr>
        <p:txBody>
          <a:bodyPr vert="horz" wrap="square" lIns="0" tIns="14568" rIns="0" bIns="0" rtlCol="0">
            <a:spAutoFit/>
          </a:bodyPr>
          <a:lstStyle/>
          <a:p>
            <a:pPr marL="11206">
              <a:spcBef>
                <a:spcPts val="115"/>
              </a:spcBef>
            </a:pPr>
            <a:r>
              <a:rPr sz="1721" spc="13" dirty="0">
                <a:latin typeface="Calibri"/>
                <a:cs typeface="Calibri"/>
              </a:rPr>
              <a:t>1</a:t>
            </a:r>
            <a:endParaRPr sz="1721">
              <a:latin typeface="Calibri"/>
              <a:cs typeface="Calibri"/>
            </a:endParaRPr>
          </a:p>
        </p:txBody>
      </p:sp>
      <p:sp>
        <p:nvSpPr>
          <p:cNvPr id="99" name="object 99"/>
          <p:cNvSpPr txBox="1"/>
          <p:nvPr/>
        </p:nvSpPr>
        <p:spPr>
          <a:xfrm>
            <a:off x="4050192" y="5370247"/>
            <a:ext cx="135031" cy="279526"/>
          </a:xfrm>
          <a:prstGeom prst="rect">
            <a:avLst/>
          </a:prstGeom>
        </p:spPr>
        <p:txBody>
          <a:bodyPr vert="horz" wrap="square" lIns="0" tIns="14568" rIns="0" bIns="0" rtlCol="0">
            <a:spAutoFit/>
          </a:bodyPr>
          <a:lstStyle/>
          <a:p>
            <a:pPr marL="11206">
              <a:spcBef>
                <a:spcPts val="115"/>
              </a:spcBef>
            </a:pPr>
            <a:r>
              <a:rPr sz="1721" spc="13" dirty="0">
                <a:latin typeface="Calibri"/>
                <a:cs typeface="Calibri"/>
              </a:rPr>
              <a:t>1</a:t>
            </a:r>
            <a:endParaRPr sz="1721">
              <a:latin typeface="Calibri"/>
              <a:cs typeface="Calibri"/>
            </a:endParaRPr>
          </a:p>
        </p:txBody>
      </p:sp>
      <p:sp>
        <p:nvSpPr>
          <p:cNvPr id="100" name="object 100"/>
          <p:cNvSpPr txBox="1"/>
          <p:nvPr/>
        </p:nvSpPr>
        <p:spPr>
          <a:xfrm>
            <a:off x="5072248" y="5370246"/>
            <a:ext cx="203947" cy="527671"/>
          </a:xfrm>
          <a:prstGeom prst="rect">
            <a:avLst/>
          </a:prstGeom>
        </p:spPr>
        <p:txBody>
          <a:bodyPr vert="horz" wrap="square" lIns="0" tIns="14568" rIns="0" bIns="0" rtlCol="0">
            <a:spAutoFit/>
          </a:bodyPr>
          <a:lstStyle/>
          <a:p>
            <a:pPr marL="76204">
              <a:lnSpc>
                <a:spcPts val="1950"/>
              </a:lnSpc>
              <a:spcBef>
                <a:spcPts val="115"/>
              </a:spcBef>
            </a:pPr>
            <a:r>
              <a:rPr sz="1721" spc="13" dirty="0">
                <a:latin typeface="Calibri"/>
                <a:cs typeface="Calibri"/>
              </a:rPr>
              <a:t>1</a:t>
            </a:r>
            <a:endParaRPr sz="1721">
              <a:latin typeface="Calibri"/>
              <a:cs typeface="Calibri"/>
            </a:endParaRPr>
          </a:p>
          <a:p>
            <a:pPr marL="11206">
              <a:lnSpc>
                <a:spcPts val="1950"/>
              </a:lnSpc>
            </a:pPr>
            <a:r>
              <a:rPr sz="1721" spc="9" dirty="0">
                <a:latin typeface="Calibri"/>
                <a:cs typeface="Calibri"/>
              </a:rPr>
              <a:t>-</a:t>
            </a:r>
            <a:r>
              <a:rPr sz="1721" spc="13" dirty="0">
                <a:latin typeface="Calibri"/>
                <a:cs typeface="Calibri"/>
              </a:rPr>
              <a:t>1</a:t>
            </a:r>
            <a:endParaRPr sz="1721">
              <a:latin typeface="Calibri"/>
              <a:cs typeface="Calibri"/>
            </a:endParaRPr>
          </a:p>
        </p:txBody>
      </p:sp>
      <p:sp>
        <p:nvSpPr>
          <p:cNvPr id="101" name="object 101"/>
          <p:cNvSpPr txBox="1"/>
          <p:nvPr/>
        </p:nvSpPr>
        <p:spPr>
          <a:xfrm>
            <a:off x="5540159" y="5761562"/>
            <a:ext cx="135031" cy="279526"/>
          </a:xfrm>
          <a:prstGeom prst="rect">
            <a:avLst/>
          </a:prstGeom>
        </p:spPr>
        <p:txBody>
          <a:bodyPr vert="horz" wrap="square" lIns="0" tIns="14568" rIns="0" bIns="0" rtlCol="0">
            <a:spAutoFit/>
          </a:bodyPr>
          <a:lstStyle/>
          <a:p>
            <a:pPr marL="11206">
              <a:spcBef>
                <a:spcPts val="115"/>
              </a:spcBef>
            </a:pPr>
            <a:r>
              <a:rPr sz="1721" spc="13" dirty="0">
                <a:latin typeface="Calibri"/>
                <a:cs typeface="Calibri"/>
              </a:rPr>
              <a:t>1</a:t>
            </a:r>
            <a:endParaRPr sz="1721">
              <a:latin typeface="Calibri"/>
              <a:cs typeface="Calibri"/>
            </a:endParaRPr>
          </a:p>
        </p:txBody>
      </p:sp>
      <p:sp>
        <p:nvSpPr>
          <p:cNvPr id="102" name="object 102"/>
          <p:cNvSpPr txBox="1"/>
          <p:nvPr/>
        </p:nvSpPr>
        <p:spPr>
          <a:xfrm>
            <a:off x="6619959" y="5666116"/>
            <a:ext cx="203947" cy="279526"/>
          </a:xfrm>
          <a:prstGeom prst="rect">
            <a:avLst/>
          </a:prstGeom>
        </p:spPr>
        <p:txBody>
          <a:bodyPr vert="horz" wrap="square" lIns="0" tIns="14568" rIns="0" bIns="0" rtlCol="0">
            <a:spAutoFit/>
          </a:bodyPr>
          <a:lstStyle/>
          <a:p>
            <a:pPr marL="11206">
              <a:spcBef>
                <a:spcPts val="115"/>
              </a:spcBef>
            </a:pPr>
            <a:r>
              <a:rPr sz="1721" spc="9" dirty="0">
                <a:latin typeface="Calibri"/>
                <a:cs typeface="Calibri"/>
              </a:rPr>
              <a:t>-</a:t>
            </a:r>
            <a:r>
              <a:rPr sz="1721" spc="13" dirty="0">
                <a:latin typeface="Calibri"/>
                <a:cs typeface="Calibri"/>
              </a:rPr>
              <a:t>1</a:t>
            </a:r>
            <a:endParaRPr sz="1721">
              <a:latin typeface="Calibri"/>
              <a:cs typeface="Calibri"/>
            </a:endParaRPr>
          </a:p>
        </p:txBody>
      </p:sp>
      <p:sp>
        <p:nvSpPr>
          <p:cNvPr id="103" name="object 103"/>
          <p:cNvSpPr txBox="1"/>
          <p:nvPr/>
        </p:nvSpPr>
        <p:spPr>
          <a:xfrm>
            <a:off x="7176867" y="5370247"/>
            <a:ext cx="135031" cy="279526"/>
          </a:xfrm>
          <a:prstGeom prst="rect">
            <a:avLst/>
          </a:prstGeom>
        </p:spPr>
        <p:txBody>
          <a:bodyPr vert="horz" wrap="square" lIns="0" tIns="14568" rIns="0" bIns="0" rtlCol="0">
            <a:spAutoFit/>
          </a:bodyPr>
          <a:lstStyle/>
          <a:p>
            <a:pPr marL="11206">
              <a:spcBef>
                <a:spcPts val="115"/>
              </a:spcBef>
            </a:pPr>
            <a:r>
              <a:rPr sz="1721" spc="13" dirty="0">
                <a:latin typeface="Calibri"/>
                <a:cs typeface="Calibri"/>
              </a:rPr>
              <a:t>1</a:t>
            </a:r>
            <a:endParaRPr sz="1721">
              <a:latin typeface="Calibri"/>
              <a:cs typeface="Calibri"/>
            </a:endParaRPr>
          </a:p>
        </p:txBody>
      </p:sp>
      <p:sp>
        <p:nvSpPr>
          <p:cNvPr id="104" name="object 104"/>
          <p:cNvSpPr txBox="1"/>
          <p:nvPr/>
        </p:nvSpPr>
        <p:spPr>
          <a:xfrm>
            <a:off x="6989715" y="5675542"/>
            <a:ext cx="203947" cy="279526"/>
          </a:xfrm>
          <a:prstGeom prst="rect">
            <a:avLst/>
          </a:prstGeom>
        </p:spPr>
        <p:txBody>
          <a:bodyPr vert="horz" wrap="square" lIns="0" tIns="14568" rIns="0" bIns="0" rtlCol="0">
            <a:spAutoFit/>
          </a:bodyPr>
          <a:lstStyle/>
          <a:p>
            <a:pPr marL="11206">
              <a:spcBef>
                <a:spcPts val="115"/>
              </a:spcBef>
            </a:pPr>
            <a:r>
              <a:rPr sz="1721" spc="9" dirty="0">
                <a:latin typeface="Calibri"/>
                <a:cs typeface="Calibri"/>
              </a:rPr>
              <a:t>-</a:t>
            </a:r>
            <a:r>
              <a:rPr sz="1721" spc="13" dirty="0">
                <a:latin typeface="Calibri"/>
                <a:cs typeface="Calibri"/>
              </a:rPr>
              <a:t>1</a:t>
            </a:r>
            <a:endParaRPr sz="1721">
              <a:latin typeface="Calibri"/>
              <a:cs typeface="Calibri"/>
            </a:endParaRPr>
          </a:p>
        </p:txBody>
      </p:sp>
      <p:sp>
        <p:nvSpPr>
          <p:cNvPr id="105" name="object 105"/>
          <p:cNvSpPr txBox="1"/>
          <p:nvPr/>
        </p:nvSpPr>
        <p:spPr>
          <a:xfrm>
            <a:off x="7507461" y="5666116"/>
            <a:ext cx="135031" cy="279526"/>
          </a:xfrm>
          <a:prstGeom prst="rect">
            <a:avLst/>
          </a:prstGeom>
        </p:spPr>
        <p:txBody>
          <a:bodyPr vert="horz" wrap="square" lIns="0" tIns="14568" rIns="0" bIns="0" rtlCol="0">
            <a:spAutoFit/>
          </a:bodyPr>
          <a:lstStyle/>
          <a:p>
            <a:pPr marL="11206">
              <a:spcBef>
                <a:spcPts val="115"/>
              </a:spcBef>
            </a:pPr>
            <a:r>
              <a:rPr sz="1721" spc="13" dirty="0">
                <a:latin typeface="Calibri"/>
                <a:cs typeface="Calibri"/>
              </a:rPr>
              <a:t>1</a:t>
            </a:r>
            <a:endParaRPr sz="1721">
              <a:latin typeface="Calibri"/>
              <a:cs typeface="Calibri"/>
            </a:endParaRPr>
          </a:p>
        </p:txBody>
      </p:sp>
      <p:sp>
        <p:nvSpPr>
          <p:cNvPr id="106" name="object 106"/>
          <p:cNvSpPr txBox="1"/>
          <p:nvPr/>
        </p:nvSpPr>
        <p:spPr>
          <a:xfrm>
            <a:off x="5433987" y="4704620"/>
            <a:ext cx="203947" cy="279526"/>
          </a:xfrm>
          <a:prstGeom prst="rect">
            <a:avLst/>
          </a:prstGeom>
        </p:spPr>
        <p:txBody>
          <a:bodyPr vert="horz" wrap="square" lIns="0" tIns="14568" rIns="0" bIns="0" rtlCol="0">
            <a:spAutoFit/>
          </a:bodyPr>
          <a:lstStyle/>
          <a:p>
            <a:pPr marL="11206">
              <a:spcBef>
                <a:spcPts val="115"/>
              </a:spcBef>
            </a:pPr>
            <a:r>
              <a:rPr sz="1721" spc="9" dirty="0">
                <a:latin typeface="Calibri"/>
                <a:cs typeface="Calibri"/>
              </a:rPr>
              <a:t>-</a:t>
            </a:r>
            <a:r>
              <a:rPr sz="1721" spc="13" dirty="0">
                <a:latin typeface="Calibri"/>
                <a:cs typeface="Calibri"/>
              </a:rPr>
              <a:t>4</a:t>
            </a:r>
            <a:endParaRPr sz="1721">
              <a:latin typeface="Calibri"/>
              <a:cs typeface="Calibri"/>
            </a:endParaRPr>
          </a:p>
        </p:txBody>
      </p:sp>
      <p:sp>
        <p:nvSpPr>
          <p:cNvPr id="107" name="object 107"/>
          <p:cNvSpPr txBox="1"/>
          <p:nvPr/>
        </p:nvSpPr>
        <p:spPr>
          <a:xfrm>
            <a:off x="4992837" y="5000490"/>
            <a:ext cx="135031" cy="279526"/>
          </a:xfrm>
          <a:prstGeom prst="rect">
            <a:avLst/>
          </a:prstGeom>
        </p:spPr>
        <p:txBody>
          <a:bodyPr vert="horz" wrap="square" lIns="0" tIns="14568" rIns="0" bIns="0" rtlCol="0">
            <a:spAutoFit/>
          </a:bodyPr>
          <a:lstStyle/>
          <a:p>
            <a:pPr marL="11206">
              <a:spcBef>
                <a:spcPts val="115"/>
              </a:spcBef>
            </a:pPr>
            <a:r>
              <a:rPr sz="1721" spc="13" dirty="0">
                <a:latin typeface="Calibri"/>
                <a:cs typeface="Calibri"/>
              </a:rPr>
              <a:t>1</a:t>
            </a:r>
            <a:endParaRPr sz="1721">
              <a:latin typeface="Calibri"/>
              <a:cs typeface="Calibri"/>
            </a:endParaRPr>
          </a:p>
        </p:txBody>
      </p:sp>
      <p:sp>
        <p:nvSpPr>
          <p:cNvPr id="108" name="object 108"/>
          <p:cNvSpPr txBox="1"/>
          <p:nvPr/>
        </p:nvSpPr>
        <p:spPr>
          <a:xfrm>
            <a:off x="5658464" y="5011215"/>
            <a:ext cx="135031" cy="279526"/>
          </a:xfrm>
          <a:prstGeom prst="rect">
            <a:avLst/>
          </a:prstGeom>
        </p:spPr>
        <p:txBody>
          <a:bodyPr vert="horz" wrap="square" lIns="0" tIns="14568" rIns="0" bIns="0" rtlCol="0">
            <a:spAutoFit/>
          </a:bodyPr>
          <a:lstStyle/>
          <a:p>
            <a:pPr marL="11206">
              <a:spcBef>
                <a:spcPts val="115"/>
              </a:spcBef>
            </a:pPr>
            <a:r>
              <a:rPr sz="1721" spc="13" dirty="0">
                <a:latin typeface="Calibri"/>
                <a:cs typeface="Calibri"/>
              </a:rPr>
              <a:t>1</a:t>
            </a:r>
            <a:endParaRPr sz="1721">
              <a:latin typeface="Calibri"/>
              <a:cs typeface="Calibri"/>
            </a:endParaRPr>
          </a:p>
        </p:txBody>
      </p:sp>
      <p:sp>
        <p:nvSpPr>
          <p:cNvPr id="109" name="object 109"/>
          <p:cNvSpPr txBox="1"/>
          <p:nvPr/>
        </p:nvSpPr>
        <p:spPr>
          <a:xfrm>
            <a:off x="5937338" y="5066424"/>
            <a:ext cx="462243" cy="891948"/>
          </a:xfrm>
          <a:prstGeom prst="rect">
            <a:avLst/>
          </a:prstGeom>
        </p:spPr>
        <p:txBody>
          <a:bodyPr vert="horz" wrap="square" lIns="0" tIns="33057" rIns="0" bIns="0" rtlCol="0">
            <a:spAutoFit/>
          </a:bodyPr>
          <a:lstStyle/>
          <a:p>
            <a:pPr marL="249905">
              <a:spcBef>
                <a:spcPts val="260"/>
              </a:spcBef>
            </a:pPr>
            <a:r>
              <a:rPr sz="1721" spc="13" dirty="0">
                <a:latin typeface="Calibri"/>
                <a:cs typeface="Calibri"/>
              </a:rPr>
              <a:t>1</a:t>
            </a:r>
            <a:endParaRPr sz="1721">
              <a:latin typeface="Calibri"/>
              <a:cs typeface="Calibri"/>
            </a:endParaRPr>
          </a:p>
          <a:p>
            <a:pPr marL="249905">
              <a:spcBef>
                <a:spcPts val="180"/>
              </a:spcBef>
            </a:pPr>
            <a:r>
              <a:rPr sz="1721" spc="13" dirty="0">
                <a:latin typeface="Calibri"/>
                <a:cs typeface="Calibri"/>
              </a:rPr>
              <a:t>1</a:t>
            </a:r>
            <a:endParaRPr sz="1721">
              <a:latin typeface="Calibri"/>
              <a:cs typeface="Calibri"/>
            </a:endParaRPr>
          </a:p>
          <a:p>
            <a:pPr marL="33619">
              <a:spcBef>
                <a:spcPts val="340"/>
              </a:spcBef>
            </a:pPr>
            <a:r>
              <a:rPr sz="2581" spc="19" baseline="-18518" dirty="0">
                <a:latin typeface="Calibri"/>
                <a:cs typeface="Calibri"/>
              </a:rPr>
              <a:t>1</a:t>
            </a:r>
            <a:r>
              <a:rPr sz="2581" spc="516" baseline="-18518" dirty="0">
                <a:latin typeface="Calibri"/>
                <a:cs typeface="Calibri"/>
              </a:rPr>
              <a:t> </a:t>
            </a:r>
            <a:r>
              <a:rPr sz="1721" spc="9" dirty="0">
                <a:latin typeface="Calibri"/>
                <a:cs typeface="Calibri"/>
              </a:rPr>
              <a:t>-1</a:t>
            </a:r>
            <a:endParaRPr sz="1721">
              <a:latin typeface="Calibri"/>
              <a:cs typeface="Calibri"/>
            </a:endParaRPr>
          </a:p>
        </p:txBody>
      </p:sp>
      <p:sp>
        <p:nvSpPr>
          <p:cNvPr id="110" name="object 110"/>
          <p:cNvSpPr txBox="1"/>
          <p:nvPr/>
        </p:nvSpPr>
        <p:spPr>
          <a:xfrm>
            <a:off x="6693954" y="4926495"/>
            <a:ext cx="135031" cy="279526"/>
          </a:xfrm>
          <a:prstGeom prst="rect">
            <a:avLst/>
          </a:prstGeom>
        </p:spPr>
        <p:txBody>
          <a:bodyPr vert="horz" wrap="square" lIns="0" tIns="14568" rIns="0" bIns="0" rtlCol="0">
            <a:spAutoFit/>
          </a:bodyPr>
          <a:lstStyle/>
          <a:p>
            <a:pPr marL="11206">
              <a:spcBef>
                <a:spcPts val="115"/>
              </a:spcBef>
            </a:pPr>
            <a:r>
              <a:rPr sz="1721" spc="13" dirty="0">
                <a:latin typeface="Calibri"/>
                <a:cs typeface="Calibri"/>
              </a:rPr>
              <a:t>1</a:t>
            </a:r>
            <a:endParaRPr sz="1721">
              <a:latin typeface="Calibri"/>
              <a:cs typeface="Calibri"/>
            </a:endParaRPr>
          </a:p>
        </p:txBody>
      </p:sp>
      <p:sp>
        <p:nvSpPr>
          <p:cNvPr id="111" name="object 111"/>
          <p:cNvSpPr txBox="1"/>
          <p:nvPr/>
        </p:nvSpPr>
        <p:spPr>
          <a:xfrm>
            <a:off x="1747199" y="6147569"/>
            <a:ext cx="2724710" cy="279526"/>
          </a:xfrm>
          <a:prstGeom prst="rect">
            <a:avLst/>
          </a:prstGeom>
        </p:spPr>
        <p:txBody>
          <a:bodyPr vert="horz" wrap="square" lIns="0" tIns="14568" rIns="0" bIns="0" rtlCol="0">
            <a:spAutoFit/>
          </a:bodyPr>
          <a:lstStyle/>
          <a:p>
            <a:pPr>
              <a:spcBef>
                <a:spcPts val="115"/>
              </a:spcBef>
            </a:pPr>
            <a:r>
              <a:rPr sz="1721" spc="9" dirty="0">
                <a:latin typeface="Calibri"/>
                <a:cs typeface="Calibri"/>
              </a:rPr>
              <a:t>Assuming</a:t>
            </a:r>
            <a:r>
              <a:rPr sz="1721" spc="-22" dirty="0">
                <a:latin typeface="Calibri"/>
                <a:cs typeface="Calibri"/>
              </a:rPr>
              <a:t> </a:t>
            </a:r>
            <a:r>
              <a:rPr sz="1721" spc="9" dirty="0">
                <a:latin typeface="Calibri"/>
                <a:cs typeface="Calibri"/>
              </a:rPr>
              <a:t>simple</a:t>
            </a:r>
            <a:r>
              <a:rPr sz="1721" spc="-18" dirty="0">
                <a:latin typeface="Calibri"/>
                <a:cs typeface="Calibri"/>
              </a:rPr>
              <a:t> </a:t>
            </a:r>
            <a:r>
              <a:rPr sz="1721" spc="4" dirty="0">
                <a:latin typeface="Calibri"/>
                <a:cs typeface="Calibri"/>
              </a:rPr>
              <a:t>perceptrons:</a:t>
            </a:r>
            <a:endParaRPr sz="1721">
              <a:latin typeface="Calibri"/>
              <a:cs typeface="Calibri"/>
            </a:endParaRPr>
          </a:p>
        </p:txBody>
      </p:sp>
      <p:sp>
        <p:nvSpPr>
          <p:cNvPr id="112" name="object 112"/>
          <p:cNvSpPr txBox="1"/>
          <p:nvPr/>
        </p:nvSpPr>
        <p:spPr>
          <a:xfrm>
            <a:off x="1747199" y="6415162"/>
            <a:ext cx="1122269" cy="279526"/>
          </a:xfrm>
          <a:prstGeom prst="rect">
            <a:avLst/>
          </a:prstGeom>
        </p:spPr>
        <p:txBody>
          <a:bodyPr vert="horz" wrap="square" lIns="0" tIns="14568" rIns="0" bIns="0" rtlCol="0">
            <a:spAutoFit/>
          </a:bodyPr>
          <a:lstStyle/>
          <a:p>
            <a:pPr>
              <a:spcBef>
                <a:spcPts val="115"/>
              </a:spcBef>
            </a:pPr>
            <a:r>
              <a:rPr sz="1721" spc="9" dirty="0">
                <a:latin typeface="Calibri"/>
                <a:cs typeface="Calibri"/>
              </a:rPr>
              <a:t>output</a:t>
            </a:r>
            <a:r>
              <a:rPr sz="1721" spc="-4" dirty="0">
                <a:latin typeface="Calibri"/>
                <a:cs typeface="Calibri"/>
              </a:rPr>
              <a:t> </a:t>
            </a:r>
            <a:r>
              <a:rPr sz="1721" spc="9" dirty="0">
                <a:latin typeface="Calibri"/>
                <a:cs typeface="Calibri"/>
              </a:rPr>
              <a:t>=</a:t>
            </a:r>
            <a:r>
              <a:rPr sz="1721" spc="-26" dirty="0">
                <a:latin typeface="Calibri"/>
                <a:cs typeface="Calibri"/>
              </a:rPr>
              <a:t> </a:t>
            </a:r>
            <a:r>
              <a:rPr sz="1721" spc="13" dirty="0">
                <a:latin typeface="Calibri"/>
                <a:cs typeface="Calibri"/>
              </a:rPr>
              <a:t>1</a:t>
            </a:r>
            <a:r>
              <a:rPr sz="1721" dirty="0">
                <a:latin typeface="Calibri"/>
                <a:cs typeface="Calibri"/>
              </a:rPr>
              <a:t> </a:t>
            </a:r>
            <a:r>
              <a:rPr sz="1721" spc="4" dirty="0">
                <a:latin typeface="Calibri"/>
                <a:cs typeface="Calibri"/>
              </a:rPr>
              <a:t>if</a:t>
            </a:r>
            <a:endParaRPr sz="1721">
              <a:latin typeface="Calibri"/>
              <a:cs typeface="Calibri"/>
            </a:endParaRPr>
          </a:p>
        </p:txBody>
      </p:sp>
      <p:grpSp>
        <p:nvGrpSpPr>
          <p:cNvPr id="113" name="object 113"/>
          <p:cNvGrpSpPr/>
          <p:nvPr/>
        </p:nvGrpSpPr>
        <p:grpSpPr>
          <a:xfrm>
            <a:off x="2911736" y="6484172"/>
            <a:ext cx="1043268" cy="201706"/>
            <a:chOff x="1420368" y="7348728"/>
            <a:chExt cx="1182370" cy="228600"/>
          </a:xfrm>
        </p:grpSpPr>
        <p:pic>
          <p:nvPicPr>
            <p:cNvPr id="114" name="object 114"/>
            <p:cNvPicPr/>
            <p:nvPr/>
          </p:nvPicPr>
          <p:blipFill>
            <a:blip r:embed="rId14" cstate="print"/>
            <a:stretch>
              <a:fillRect/>
            </a:stretch>
          </p:blipFill>
          <p:spPr>
            <a:xfrm>
              <a:off x="1420368" y="7348728"/>
              <a:ext cx="160020" cy="228599"/>
            </a:xfrm>
            <a:prstGeom prst="rect">
              <a:avLst/>
            </a:prstGeom>
          </p:spPr>
        </p:pic>
        <p:pic>
          <p:nvPicPr>
            <p:cNvPr id="115" name="object 115"/>
            <p:cNvPicPr/>
            <p:nvPr/>
          </p:nvPicPr>
          <p:blipFill>
            <a:blip r:embed="rId15" cstate="print"/>
            <a:stretch>
              <a:fillRect/>
            </a:stretch>
          </p:blipFill>
          <p:spPr>
            <a:xfrm>
              <a:off x="1715166" y="7417308"/>
              <a:ext cx="175450" cy="118872"/>
            </a:xfrm>
            <a:prstGeom prst="rect">
              <a:avLst/>
            </a:prstGeom>
          </p:spPr>
        </p:pic>
        <p:pic>
          <p:nvPicPr>
            <p:cNvPr id="116" name="object 116"/>
            <p:cNvPicPr/>
            <p:nvPr/>
          </p:nvPicPr>
          <p:blipFill>
            <a:blip r:embed="rId16" cstate="print"/>
            <a:stretch>
              <a:fillRect/>
            </a:stretch>
          </p:blipFill>
          <p:spPr>
            <a:xfrm>
              <a:off x="1971103" y="7415784"/>
              <a:ext cx="126492" cy="120396"/>
            </a:xfrm>
            <a:prstGeom prst="rect">
              <a:avLst/>
            </a:prstGeom>
          </p:spPr>
        </p:pic>
        <p:sp>
          <p:nvSpPr>
            <p:cNvPr id="117" name="object 117"/>
            <p:cNvSpPr/>
            <p:nvPr/>
          </p:nvSpPr>
          <p:spPr>
            <a:xfrm>
              <a:off x="2253996" y="7384300"/>
              <a:ext cx="151765" cy="156210"/>
            </a:xfrm>
            <a:custGeom>
              <a:avLst/>
              <a:gdLst/>
              <a:ahLst/>
              <a:cxnLst/>
              <a:rect l="l" t="t" r="r" b="b"/>
              <a:pathLst>
                <a:path w="151764" h="156209">
                  <a:moveTo>
                    <a:pt x="151257" y="69850"/>
                  </a:moveTo>
                  <a:lnTo>
                    <a:pt x="84289" y="69850"/>
                  </a:lnTo>
                  <a:lnTo>
                    <a:pt x="84289" y="0"/>
                  </a:lnTo>
                  <a:lnTo>
                    <a:pt x="66865" y="0"/>
                  </a:lnTo>
                  <a:lnTo>
                    <a:pt x="66865" y="69850"/>
                  </a:lnTo>
                  <a:lnTo>
                    <a:pt x="0" y="69850"/>
                  </a:lnTo>
                  <a:lnTo>
                    <a:pt x="0" y="86360"/>
                  </a:lnTo>
                  <a:lnTo>
                    <a:pt x="66865" y="86360"/>
                  </a:lnTo>
                  <a:lnTo>
                    <a:pt x="66865" y="156210"/>
                  </a:lnTo>
                  <a:lnTo>
                    <a:pt x="84289" y="156210"/>
                  </a:lnTo>
                  <a:lnTo>
                    <a:pt x="84289" y="86360"/>
                  </a:lnTo>
                  <a:lnTo>
                    <a:pt x="151257" y="86360"/>
                  </a:lnTo>
                  <a:lnTo>
                    <a:pt x="151257" y="69850"/>
                  </a:lnTo>
                  <a:close/>
                </a:path>
              </a:pathLst>
            </a:custGeom>
            <a:solidFill>
              <a:srgbClr val="000000"/>
            </a:solidFill>
          </p:spPr>
          <p:txBody>
            <a:bodyPr wrap="square" lIns="0" tIns="0" rIns="0" bIns="0" rtlCol="0"/>
            <a:lstStyle/>
            <a:p>
              <a:endParaRPr sz="1235"/>
            </a:p>
          </p:txBody>
        </p:sp>
        <p:pic>
          <p:nvPicPr>
            <p:cNvPr id="118" name="object 118"/>
            <p:cNvPicPr/>
            <p:nvPr/>
          </p:nvPicPr>
          <p:blipFill>
            <a:blip r:embed="rId17" cstate="print"/>
            <a:stretch>
              <a:fillRect/>
            </a:stretch>
          </p:blipFill>
          <p:spPr>
            <a:xfrm>
              <a:off x="2490787" y="7359396"/>
              <a:ext cx="111347" cy="176784"/>
            </a:xfrm>
            <a:prstGeom prst="rect">
              <a:avLst/>
            </a:prstGeom>
          </p:spPr>
        </p:pic>
      </p:grpSp>
      <p:sp>
        <p:nvSpPr>
          <p:cNvPr id="119" name="object 119"/>
          <p:cNvSpPr txBox="1"/>
          <p:nvPr/>
        </p:nvSpPr>
        <p:spPr>
          <a:xfrm>
            <a:off x="3066399" y="6530780"/>
            <a:ext cx="960904" cy="207097"/>
          </a:xfrm>
          <a:prstGeom prst="rect">
            <a:avLst/>
          </a:prstGeom>
        </p:spPr>
        <p:txBody>
          <a:bodyPr vert="horz" wrap="square" lIns="0" tIns="10085" rIns="0" bIns="0" rtlCol="0">
            <a:spAutoFit/>
          </a:bodyPr>
          <a:lstStyle/>
          <a:p>
            <a:pPr>
              <a:spcBef>
                <a:spcPts val="79"/>
              </a:spcBef>
              <a:tabLst>
                <a:tab pos="256628" algn="l"/>
                <a:tab pos="443215" algn="l"/>
                <a:tab pos="892596" algn="l"/>
              </a:tabLst>
            </a:pPr>
            <a:r>
              <a:rPr sz="1279" spc="88" dirty="0">
                <a:latin typeface="Cambria Math"/>
                <a:cs typeface="Cambria Math"/>
              </a:rPr>
              <a:t>i	</a:t>
            </a:r>
            <a:r>
              <a:rPr sz="1919" spc="132" baseline="3831" dirty="0">
                <a:latin typeface="Cambria Math"/>
                <a:cs typeface="Cambria Math"/>
              </a:rPr>
              <a:t>i	i	i</a:t>
            </a:r>
            <a:endParaRPr sz="1919" baseline="3831">
              <a:latin typeface="Cambria Math"/>
              <a:cs typeface="Cambria Math"/>
            </a:endParaRPr>
          </a:p>
        </p:txBody>
      </p:sp>
      <p:grpSp>
        <p:nvGrpSpPr>
          <p:cNvPr id="120" name="object 120"/>
          <p:cNvGrpSpPr/>
          <p:nvPr/>
        </p:nvGrpSpPr>
        <p:grpSpPr>
          <a:xfrm>
            <a:off x="4109868" y="6493585"/>
            <a:ext cx="972671" cy="184337"/>
            <a:chOff x="2778251" y="7359396"/>
            <a:chExt cx="1102360" cy="208915"/>
          </a:xfrm>
        </p:grpSpPr>
        <p:pic>
          <p:nvPicPr>
            <p:cNvPr id="121" name="object 121"/>
            <p:cNvPicPr/>
            <p:nvPr/>
          </p:nvPicPr>
          <p:blipFill>
            <a:blip r:embed="rId18" cstate="print"/>
            <a:stretch>
              <a:fillRect/>
            </a:stretch>
          </p:blipFill>
          <p:spPr>
            <a:xfrm>
              <a:off x="2778251" y="7377970"/>
              <a:ext cx="151733" cy="170402"/>
            </a:xfrm>
            <a:prstGeom prst="rect">
              <a:avLst/>
            </a:prstGeom>
          </p:spPr>
        </p:pic>
        <p:pic>
          <p:nvPicPr>
            <p:cNvPr id="122" name="object 122"/>
            <p:cNvPicPr/>
            <p:nvPr/>
          </p:nvPicPr>
          <p:blipFill>
            <a:blip r:embed="rId19" cstate="print"/>
            <a:stretch>
              <a:fillRect/>
            </a:stretch>
          </p:blipFill>
          <p:spPr>
            <a:xfrm>
              <a:off x="3032826" y="7365492"/>
              <a:ext cx="108133" cy="170688"/>
            </a:xfrm>
            <a:prstGeom prst="rect">
              <a:avLst/>
            </a:prstGeom>
          </p:spPr>
        </p:pic>
        <p:sp>
          <p:nvSpPr>
            <p:cNvPr id="123" name="object 123"/>
            <p:cNvSpPr/>
            <p:nvPr/>
          </p:nvSpPr>
          <p:spPr>
            <a:xfrm>
              <a:off x="3160763" y="7359408"/>
              <a:ext cx="525145" cy="208915"/>
            </a:xfrm>
            <a:custGeom>
              <a:avLst/>
              <a:gdLst/>
              <a:ahLst/>
              <a:cxnLst/>
              <a:rect l="l" t="t" r="r" b="b"/>
              <a:pathLst>
                <a:path w="525145" h="208915">
                  <a:moveTo>
                    <a:pt x="36576" y="157822"/>
                  </a:moveTo>
                  <a:lnTo>
                    <a:pt x="36004" y="152196"/>
                  </a:lnTo>
                  <a:lnTo>
                    <a:pt x="34772" y="146291"/>
                  </a:lnTo>
                  <a:lnTo>
                    <a:pt x="12192" y="146291"/>
                  </a:lnTo>
                  <a:lnTo>
                    <a:pt x="13246" y="152488"/>
                  </a:lnTo>
                  <a:lnTo>
                    <a:pt x="13716" y="158673"/>
                  </a:lnTo>
                  <a:lnTo>
                    <a:pt x="13716" y="170967"/>
                  </a:lnTo>
                  <a:lnTo>
                    <a:pt x="13335" y="175920"/>
                  </a:lnTo>
                  <a:lnTo>
                    <a:pt x="0" y="201345"/>
                  </a:lnTo>
                  <a:lnTo>
                    <a:pt x="6578" y="208775"/>
                  </a:lnTo>
                  <a:lnTo>
                    <a:pt x="35623" y="174396"/>
                  </a:lnTo>
                  <a:lnTo>
                    <a:pt x="36576" y="169151"/>
                  </a:lnTo>
                  <a:lnTo>
                    <a:pt x="36576" y="157822"/>
                  </a:lnTo>
                  <a:close/>
                </a:path>
                <a:path w="525145" h="208915">
                  <a:moveTo>
                    <a:pt x="204495" y="72529"/>
                  </a:moveTo>
                  <a:lnTo>
                    <a:pt x="202107" y="66573"/>
                  </a:lnTo>
                  <a:lnTo>
                    <a:pt x="201993" y="66344"/>
                  </a:lnTo>
                  <a:lnTo>
                    <a:pt x="200964" y="65532"/>
                  </a:lnTo>
                  <a:lnTo>
                    <a:pt x="197078" y="62382"/>
                  </a:lnTo>
                  <a:lnTo>
                    <a:pt x="192125" y="58483"/>
                  </a:lnTo>
                  <a:lnTo>
                    <a:pt x="184696" y="56476"/>
                  </a:lnTo>
                  <a:lnTo>
                    <a:pt x="184226" y="56476"/>
                  </a:lnTo>
                  <a:lnTo>
                    <a:pt x="184226" y="76479"/>
                  </a:lnTo>
                  <a:lnTo>
                    <a:pt x="184226" y="88671"/>
                  </a:lnTo>
                  <a:lnTo>
                    <a:pt x="182029" y="94576"/>
                  </a:lnTo>
                  <a:lnTo>
                    <a:pt x="177647" y="98869"/>
                  </a:lnTo>
                  <a:lnTo>
                    <a:pt x="173266" y="103251"/>
                  </a:lnTo>
                  <a:lnTo>
                    <a:pt x="128879" y="111252"/>
                  </a:lnTo>
                  <a:lnTo>
                    <a:pt x="132283" y="101333"/>
                  </a:lnTo>
                  <a:lnTo>
                    <a:pt x="158191" y="68681"/>
                  </a:lnTo>
                  <a:lnTo>
                    <a:pt x="170319" y="65532"/>
                  </a:lnTo>
                  <a:lnTo>
                    <a:pt x="174980" y="65620"/>
                  </a:lnTo>
                  <a:lnTo>
                    <a:pt x="178498" y="67056"/>
                  </a:lnTo>
                  <a:lnTo>
                    <a:pt x="180797" y="69811"/>
                  </a:lnTo>
                  <a:lnTo>
                    <a:pt x="183083" y="72669"/>
                  </a:lnTo>
                  <a:lnTo>
                    <a:pt x="184226" y="76479"/>
                  </a:lnTo>
                  <a:lnTo>
                    <a:pt x="184226" y="56476"/>
                  </a:lnTo>
                  <a:lnTo>
                    <a:pt x="146316" y="62953"/>
                  </a:lnTo>
                  <a:lnTo>
                    <a:pt x="114998" y="94005"/>
                  </a:lnTo>
                  <a:lnTo>
                    <a:pt x="104305" y="136017"/>
                  </a:lnTo>
                  <a:lnTo>
                    <a:pt x="104927" y="145173"/>
                  </a:lnTo>
                  <a:lnTo>
                    <a:pt x="133273" y="176123"/>
                  </a:lnTo>
                  <a:lnTo>
                    <a:pt x="141643" y="176784"/>
                  </a:lnTo>
                  <a:lnTo>
                    <a:pt x="149517" y="176364"/>
                  </a:lnTo>
                  <a:lnTo>
                    <a:pt x="188277" y="155536"/>
                  </a:lnTo>
                  <a:lnTo>
                    <a:pt x="194221" y="148971"/>
                  </a:lnTo>
                  <a:lnTo>
                    <a:pt x="186601" y="141732"/>
                  </a:lnTo>
                  <a:lnTo>
                    <a:pt x="179844" y="148590"/>
                  </a:lnTo>
                  <a:lnTo>
                    <a:pt x="173367" y="153543"/>
                  </a:lnTo>
                  <a:lnTo>
                    <a:pt x="161175" y="160020"/>
                  </a:lnTo>
                  <a:lnTo>
                    <a:pt x="154406" y="161632"/>
                  </a:lnTo>
                  <a:lnTo>
                    <a:pt x="146786" y="161531"/>
                  </a:lnTo>
                  <a:lnTo>
                    <a:pt x="139166" y="161632"/>
                  </a:lnTo>
                  <a:lnTo>
                    <a:pt x="133743" y="159727"/>
                  </a:lnTo>
                  <a:lnTo>
                    <a:pt x="126974" y="152209"/>
                  </a:lnTo>
                  <a:lnTo>
                    <a:pt x="125260" y="146113"/>
                  </a:lnTo>
                  <a:lnTo>
                    <a:pt x="125260" y="132016"/>
                  </a:lnTo>
                  <a:lnTo>
                    <a:pt x="125831" y="126873"/>
                  </a:lnTo>
                  <a:lnTo>
                    <a:pt x="126784" y="121920"/>
                  </a:lnTo>
                  <a:lnTo>
                    <a:pt x="144894" y="121323"/>
                  </a:lnTo>
                  <a:lnTo>
                    <a:pt x="160629" y="119430"/>
                  </a:lnTo>
                  <a:lnTo>
                    <a:pt x="174002" y="116217"/>
                  </a:lnTo>
                  <a:lnTo>
                    <a:pt x="184988" y="111721"/>
                  </a:lnTo>
                  <a:lnTo>
                    <a:pt x="185686" y="111252"/>
                  </a:lnTo>
                  <a:lnTo>
                    <a:pt x="193535" y="105994"/>
                  </a:lnTo>
                  <a:lnTo>
                    <a:pt x="199644" y="98933"/>
                  </a:lnTo>
                  <a:lnTo>
                    <a:pt x="203288" y="90563"/>
                  </a:lnTo>
                  <a:lnTo>
                    <a:pt x="204444" y="81343"/>
                  </a:lnTo>
                  <a:lnTo>
                    <a:pt x="204495" y="72529"/>
                  </a:lnTo>
                  <a:close/>
                </a:path>
                <a:path w="525145" h="208915">
                  <a:moveTo>
                    <a:pt x="287185" y="156298"/>
                  </a:moveTo>
                  <a:lnTo>
                    <a:pt x="280238" y="149352"/>
                  </a:lnTo>
                  <a:lnTo>
                    <a:pt x="275183" y="154876"/>
                  </a:lnTo>
                  <a:lnTo>
                    <a:pt x="271284" y="158496"/>
                  </a:lnTo>
                  <a:lnTo>
                    <a:pt x="268414" y="160299"/>
                  </a:lnTo>
                  <a:lnTo>
                    <a:pt x="265658" y="162204"/>
                  </a:lnTo>
                  <a:lnTo>
                    <a:pt x="263093" y="163156"/>
                  </a:lnTo>
                  <a:lnTo>
                    <a:pt x="260616" y="163068"/>
                  </a:lnTo>
                  <a:lnTo>
                    <a:pt x="258330" y="163156"/>
                  </a:lnTo>
                  <a:lnTo>
                    <a:pt x="256705" y="162496"/>
                  </a:lnTo>
                  <a:lnTo>
                    <a:pt x="254520" y="159537"/>
                  </a:lnTo>
                  <a:lnTo>
                    <a:pt x="253949" y="157162"/>
                  </a:lnTo>
                  <a:lnTo>
                    <a:pt x="254038" y="149352"/>
                  </a:lnTo>
                  <a:lnTo>
                    <a:pt x="254901" y="143827"/>
                  </a:lnTo>
                  <a:lnTo>
                    <a:pt x="256616" y="135636"/>
                  </a:lnTo>
                  <a:lnTo>
                    <a:pt x="286905" y="0"/>
                  </a:lnTo>
                  <a:lnTo>
                    <a:pt x="279565" y="0"/>
                  </a:lnTo>
                  <a:lnTo>
                    <a:pt x="248704" y="1524"/>
                  </a:lnTo>
                  <a:lnTo>
                    <a:pt x="247180" y="7620"/>
                  </a:lnTo>
                  <a:lnTo>
                    <a:pt x="251561" y="8001"/>
                  </a:lnTo>
                  <a:lnTo>
                    <a:pt x="254609" y="8382"/>
                  </a:lnTo>
                  <a:lnTo>
                    <a:pt x="256235" y="8953"/>
                  </a:lnTo>
                  <a:lnTo>
                    <a:pt x="257949" y="9525"/>
                  </a:lnTo>
                  <a:lnTo>
                    <a:pt x="259181" y="10477"/>
                  </a:lnTo>
                  <a:lnTo>
                    <a:pt x="260134" y="11709"/>
                  </a:lnTo>
                  <a:lnTo>
                    <a:pt x="261086" y="13042"/>
                  </a:lnTo>
                  <a:lnTo>
                    <a:pt x="261467" y="14859"/>
                  </a:lnTo>
                  <a:lnTo>
                    <a:pt x="261467" y="19431"/>
                  </a:lnTo>
                  <a:lnTo>
                    <a:pt x="261277" y="21907"/>
                  </a:lnTo>
                  <a:lnTo>
                    <a:pt x="260896" y="24384"/>
                  </a:lnTo>
                  <a:lnTo>
                    <a:pt x="260515" y="27051"/>
                  </a:lnTo>
                  <a:lnTo>
                    <a:pt x="259753" y="30480"/>
                  </a:lnTo>
                  <a:lnTo>
                    <a:pt x="258711" y="34671"/>
                  </a:lnTo>
                  <a:lnTo>
                    <a:pt x="236804" y="132486"/>
                  </a:lnTo>
                  <a:lnTo>
                    <a:pt x="234518" y="142963"/>
                  </a:lnTo>
                  <a:lnTo>
                    <a:pt x="233375" y="150876"/>
                  </a:lnTo>
                  <a:lnTo>
                    <a:pt x="233426" y="162496"/>
                  </a:lnTo>
                  <a:lnTo>
                    <a:pt x="234988" y="167259"/>
                  </a:lnTo>
                  <a:lnTo>
                    <a:pt x="241376" y="174967"/>
                  </a:lnTo>
                  <a:lnTo>
                    <a:pt x="245567" y="176784"/>
                  </a:lnTo>
                  <a:lnTo>
                    <a:pt x="257187" y="176784"/>
                  </a:lnTo>
                  <a:lnTo>
                    <a:pt x="262801" y="175348"/>
                  </a:lnTo>
                  <a:lnTo>
                    <a:pt x="267754" y="172491"/>
                  </a:lnTo>
                  <a:lnTo>
                    <a:pt x="272808" y="169633"/>
                  </a:lnTo>
                  <a:lnTo>
                    <a:pt x="279285" y="164299"/>
                  </a:lnTo>
                  <a:lnTo>
                    <a:pt x="280403" y="163156"/>
                  </a:lnTo>
                  <a:lnTo>
                    <a:pt x="287185" y="156298"/>
                  </a:lnTo>
                  <a:close/>
                </a:path>
                <a:path w="525145" h="208915">
                  <a:moveTo>
                    <a:pt x="403682" y="62484"/>
                  </a:moveTo>
                  <a:lnTo>
                    <a:pt x="364147" y="56388"/>
                  </a:lnTo>
                  <a:lnTo>
                    <a:pt x="355574" y="56476"/>
                  </a:lnTo>
                  <a:lnTo>
                    <a:pt x="323189" y="76581"/>
                  </a:lnTo>
                  <a:lnTo>
                    <a:pt x="321373" y="82194"/>
                  </a:lnTo>
                  <a:lnTo>
                    <a:pt x="321373" y="93433"/>
                  </a:lnTo>
                  <a:lnTo>
                    <a:pt x="322338" y="97624"/>
                  </a:lnTo>
                  <a:lnTo>
                    <a:pt x="324142" y="101244"/>
                  </a:lnTo>
                  <a:lnTo>
                    <a:pt x="325958" y="104952"/>
                  </a:lnTo>
                  <a:lnTo>
                    <a:pt x="328625" y="108394"/>
                  </a:lnTo>
                  <a:lnTo>
                    <a:pt x="335762" y="114579"/>
                  </a:lnTo>
                  <a:lnTo>
                    <a:pt x="340715" y="118008"/>
                  </a:lnTo>
                  <a:lnTo>
                    <a:pt x="347103" y="121729"/>
                  </a:lnTo>
                  <a:lnTo>
                    <a:pt x="353199" y="125539"/>
                  </a:lnTo>
                  <a:lnTo>
                    <a:pt x="357581" y="128587"/>
                  </a:lnTo>
                  <a:lnTo>
                    <a:pt x="363194" y="133438"/>
                  </a:lnTo>
                  <a:lnTo>
                    <a:pt x="365201" y="135915"/>
                  </a:lnTo>
                  <a:lnTo>
                    <a:pt x="366331" y="138493"/>
                  </a:lnTo>
                  <a:lnTo>
                    <a:pt x="367576" y="141160"/>
                  </a:lnTo>
                  <a:lnTo>
                    <a:pt x="368147" y="144297"/>
                  </a:lnTo>
                  <a:lnTo>
                    <a:pt x="368147" y="154305"/>
                  </a:lnTo>
                  <a:lnTo>
                    <a:pt x="366052" y="159156"/>
                  </a:lnTo>
                  <a:lnTo>
                    <a:pt x="357289" y="166014"/>
                  </a:lnTo>
                  <a:lnTo>
                    <a:pt x="351193" y="167728"/>
                  </a:lnTo>
                  <a:lnTo>
                    <a:pt x="343382" y="167640"/>
                  </a:lnTo>
                  <a:lnTo>
                    <a:pt x="334530" y="167728"/>
                  </a:lnTo>
                  <a:lnTo>
                    <a:pt x="328053" y="165735"/>
                  </a:lnTo>
                  <a:lnTo>
                    <a:pt x="323951" y="161531"/>
                  </a:lnTo>
                  <a:lnTo>
                    <a:pt x="319862" y="157543"/>
                  </a:lnTo>
                  <a:lnTo>
                    <a:pt x="317665" y="151447"/>
                  </a:lnTo>
                  <a:lnTo>
                    <a:pt x="317284" y="143256"/>
                  </a:lnTo>
                  <a:lnTo>
                    <a:pt x="307670" y="143256"/>
                  </a:lnTo>
                  <a:lnTo>
                    <a:pt x="301752" y="170014"/>
                  </a:lnTo>
                  <a:lnTo>
                    <a:pt x="309753" y="172593"/>
                  </a:lnTo>
                  <a:lnTo>
                    <a:pt x="317093" y="174307"/>
                  </a:lnTo>
                  <a:lnTo>
                    <a:pt x="323672" y="175260"/>
                  </a:lnTo>
                  <a:lnTo>
                    <a:pt x="330238" y="176301"/>
                  </a:lnTo>
                  <a:lnTo>
                    <a:pt x="336905" y="176784"/>
                  </a:lnTo>
                  <a:lnTo>
                    <a:pt x="352247" y="176784"/>
                  </a:lnTo>
                  <a:lnTo>
                    <a:pt x="359765" y="175641"/>
                  </a:lnTo>
                  <a:lnTo>
                    <a:pt x="373100" y="170688"/>
                  </a:lnTo>
                  <a:lnTo>
                    <a:pt x="377228" y="167728"/>
                  </a:lnTo>
                  <a:lnTo>
                    <a:pt x="378434" y="166865"/>
                  </a:lnTo>
                  <a:lnTo>
                    <a:pt x="382244" y="161734"/>
                  </a:lnTo>
                  <a:lnTo>
                    <a:pt x="386156" y="156591"/>
                  </a:lnTo>
                  <a:lnTo>
                    <a:pt x="388048" y="150495"/>
                  </a:lnTo>
                  <a:lnTo>
                    <a:pt x="372529" y="115252"/>
                  </a:lnTo>
                  <a:lnTo>
                    <a:pt x="356628" y="105346"/>
                  </a:lnTo>
                  <a:lnTo>
                    <a:pt x="351764" y="102006"/>
                  </a:lnTo>
                  <a:lnTo>
                    <a:pt x="348716" y="99250"/>
                  </a:lnTo>
                  <a:lnTo>
                    <a:pt x="345668" y="96583"/>
                  </a:lnTo>
                  <a:lnTo>
                    <a:pt x="343573" y="94005"/>
                  </a:lnTo>
                  <a:lnTo>
                    <a:pt x="342519" y="91719"/>
                  </a:lnTo>
                  <a:lnTo>
                    <a:pt x="341477" y="89535"/>
                  </a:lnTo>
                  <a:lnTo>
                    <a:pt x="340906" y="86868"/>
                  </a:lnTo>
                  <a:lnTo>
                    <a:pt x="340906" y="78486"/>
                  </a:lnTo>
                  <a:lnTo>
                    <a:pt x="343001" y="74104"/>
                  </a:lnTo>
                  <a:lnTo>
                    <a:pt x="347002" y="70675"/>
                  </a:lnTo>
                  <a:lnTo>
                    <a:pt x="351002" y="67335"/>
                  </a:lnTo>
                  <a:lnTo>
                    <a:pt x="356247" y="65620"/>
                  </a:lnTo>
                  <a:lnTo>
                    <a:pt x="362623" y="65532"/>
                  </a:lnTo>
                  <a:lnTo>
                    <a:pt x="371005" y="65620"/>
                  </a:lnTo>
                  <a:lnTo>
                    <a:pt x="377202" y="67627"/>
                  </a:lnTo>
                  <a:lnTo>
                    <a:pt x="384911" y="75336"/>
                  </a:lnTo>
                  <a:lnTo>
                    <a:pt x="387299" y="80962"/>
                  </a:lnTo>
                  <a:lnTo>
                    <a:pt x="388251" y="88392"/>
                  </a:lnTo>
                  <a:lnTo>
                    <a:pt x="398157" y="88392"/>
                  </a:lnTo>
                  <a:lnTo>
                    <a:pt x="403021" y="65532"/>
                  </a:lnTo>
                  <a:lnTo>
                    <a:pt x="403682" y="62484"/>
                  </a:lnTo>
                  <a:close/>
                </a:path>
                <a:path w="525145" h="208915">
                  <a:moveTo>
                    <a:pt x="524535" y="72529"/>
                  </a:moveTo>
                  <a:lnTo>
                    <a:pt x="522147" y="66573"/>
                  </a:lnTo>
                  <a:lnTo>
                    <a:pt x="522033" y="66344"/>
                  </a:lnTo>
                  <a:lnTo>
                    <a:pt x="521004" y="65532"/>
                  </a:lnTo>
                  <a:lnTo>
                    <a:pt x="517118" y="62382"/>
                  </a:lnTo>
                  <a:lnTo>
                    <a:pt x="512165" y="58483"/>
                  </a:lnTo>
                  <a:lnTo>
                    <a:pt x="504736" y="56476"/>
                  </a:lnTo>
                  <a:lnTo>
                    <a:pt x="504266" y="56476"/>
                  </a:lnTo>
                  <a:lnTo>
                    <a:pt x="504266" y="76479"/>
                  </a:lnTo>
                  <a:lnTo>
                    <a:pt x="504266" y="88671"/>
                  </a:lnTo>
                  <a:lnTo>
                    <a:pt x="502069" y="94576"/>
                  </a:lnTo>
                  <a:lnTo>
                    <a:pt x="497687" y="98869"/>
                  </a:lnTo>
                  <a:lnTo>
                    <a:pt x="493306" y="103251"/>
                  </a:lnTo>
                  <a:lnTo>
                    <a:pt x="448919" y="111252"/>
                  </a:lnTo>
                  <a:lnTo>
                    <a:pt x="452323" y="101333"/>
                  </a:lnTo>
                  <a:lnTo>
                    <a:pt x="478231" y="68681"/>
                  </a:lnTo>
                  <a:lnTo>
                    <a:pt x="490359" y="65532"/>
                  </a:lnTo>
                  <a:lnTo>
                    <a:pt x="495020" y="65620"/>
                  </a:lnTo>
                  <a:lnTo>
                    <a:pt x="498551" y="67056"/>
                  </a:lnTo>
                  <a:lnTo>
                    <a:pt x="500837" y="69811"/>
                  </a:lnTo>
                  <a:lnTo>
                    <a:pt x="503123" y="72669"/>
                  </a:lnTo>
                  <a:lnTo>
                    <a:pt x="504266" y="76479"/>
                  </a:lnTo>
                  <a:lnTo>
                    <a:pt x="504266" y="56476"/>
                  </a:lnTo>
                  <a:lnTo>
                    <a:pt x="466344" y="62953"/>
                  </a:lnTo>
                  <a:lnTo>
                    <a:pt x="435038" y="94005"/>
                  </a:lnTo>
                  <a:lnTo>
                    <a:pt x="424345" y="136017"/>
                  </a:lnTo>
                  <a:lnTo>
                    <a:pt x="424967" y="145173"/>
                  </a:lnTo>
                  <a:lnTo>
                    <a:pt x="453313" y="176123"/>
                  </a:lnTo>
                  <a:lnTo>
                    <a:pt x="461683" y="176784"/>
                  </a:lnTo>
                  <a:lnTo>
                    <a:pt x="469557" y="176364"/>
                  </a:lnTo>
                  <a:lnTo>
                    <a:pt x="508317" y="155536"/>
                  </a:lnTo>
                  <a:lnTo>
                    <a:pt x="514261" y="148971"/>
                  </a:lnTo>
                  <a:lnTo>
                    <a:pt x="506641" y="141732"/>
                  </a:lnTo>
                  <a:lnTo>
                    <a:pt x="499884" y="148590"/>
                  </a:lnTo>
                  <a:lnTo>
                    <a:pt x="493407" y="153543"/>
                  </a:lnTo>
                  <a:lnTo>
                    <a:pt x="481203" y="160020"/>
                  </a:lnTo>
                  <a:lnTo>
                    <a:pt x="474446" y="161632"/>
                  </a:lnTo>
                  <a:lnTo>
                    <a:pt x="466826" y="161531"/>
                  </a:lnTo>
                  <a:lnTo>
                    <a:pt x="459206" y="161632"/>
                  </a:lnTo>
                  <a:lnTo>
                    <a:pt x="453783" y="159727"/>
                  </a:lnTo>
                  <a:lnTo>
                    <a:pt x="447014" y="152209"/>
                  </a:lnTo>
                  <a:lnTo>
                    <a:pt x="445300" y="146113"/>
                  </a:lnTo>
                  <a:lnTo>
                    <a:pt x="445300" y="132016"/>
                  </a:lnTo>
                  <a:lnTo>
                    <a:pt x="445871" y="126873"/>
                  </a:lnTo>
                  <a:lnTo>
                    <a:pt x="446824" y="121920"/>
                  </a:lnTo>
                  <a:lnTo>
                    <a:pt x="464934" y="121323"/>
                  </a:lnTo>
                  <a:lnTo>
                    <a:pt x="480669" y="119430"/>
                  </a:lnTo>
                  <a:lnTo>
                    <a:pt x="519684" y="98933"/>
                  </a:lnTo>
                  <a:lnTo>
                    <a:pt x="524484" y="81343"/>
                  </a:lnTo>
                  <a:lnTo>
                    <a:pt x="524535" y="72529"/>
                  </a:lnTo>
                  <a:close/>
                </a:path>
              </a:pathLst>
            </a:custGeom>
            <a:solidFill>
              <a:srgbClr val="000000"/>
            </a:solidFill>
          </p:spPr>
          <p:txBody>
            <a:bodyPr wrap="square" lIns="0" tIns="0" rIns="0" bIns="0" rtlCol="0"/>
            <a:lstStyle/>
            <a:p>
              <a:endParaRPr sz="1235"/>
            </a:p>
          </p:txBody>
        </p:sp>
        <p:pic>
          <p:nvPicPr>
            <p:cNvPr id="124" name="object 124"/>
            <p:cNvPicPr/>
            <p:nvPr/>
          </p:nvPicPr>
          <p:blipFill>
            <a:blip r:embed="rId20" cstate="print"/>
            <a:stretch>
              <a:fillRect/>
            </a:stretch>
          </p:blipFill>
          <p:spPr>
            <a:xfrm>
              <a:off x="3771966" y="7365492"/>
              <a:ext cx="108133" cy="170688"/>
            </a:xfrm>
            <a:prstGeom prst="rect">
              <a:avLst/>
            </a:prstGeom>
          </p:spPr>
        </p:pic>
      </p:grpSp>
      <p:sp>
        <p:nvSpPr>
          <p:cNvPr id="140" name="TextBox 139">
            <a:extLst>
              <a:ext uri="{FF2B5EF4-FFF2-40B4-BE49-F238E27FC236}">
                <a16:creationId xmlns:a16="http://schemas.microsoft.com/office/drawing/2014/main" id="{E246B73B-1CE0-AECA-8E81-79E88B38B9F5}"/>
              </a:ext>
            </a:extLst>
          </p:cNvPr>
          <p:cNvSpPr txBox="1"/>
          <p:nvPr/>
        </p:nvSpPr>
        <p:spPr>
          <a:xfrm>
            <a:off x="721360" y="5985754"/>
            <a:ext cx="6136640" cy="230832"/>
          </a:xfrm>
          <a:prstGeom prst="rect">
            <a:avLst/>
          </a:prstGeom>
          <a:noFill/>
        </p:spPr>
        <p:txBody>
          <a:bodyPr wrap="square">
            <a:spAutoFit/>
          </a:bodyPr>
          <a:lstStyle/>
          <a:p>
            <a:r>
              <a:rPr lang="en-US" sz="900" dirty="0"/>
              <a:t>https://deeplearning.cs.cmu.edu/S23/</a:t>
            </a:r>
          </a:p>
        </p:txBody>
      </p:sp>
      <p:sp>
        <p:nvSpPr>
          <p:cNvPr id="141" name="TextBox 140">
            <a:extLst>
              <a:ext uri="{FF2B5EF4-FFF2-40B4-BE49-F238E27FC236}">
                <a16:creationId xmlns:a16="http://schemas.microsoft.com/office/drawing/2014/main" id="{B8BA480D-4217-7930-3498-766EABF5CC2E}"/>
              </a:ext>
            </a:extLst>
          </p:cNvPr>
          <p:cNvSpPr txBox="1"/>
          <p:nvPr/>
        </p:nvSpPr>
        <p:spPr>
          <a:xfrm>
            <a:off x="721360" y="6006074"/>
            <a:ext cx="6136640" cy="230832"/>
          </a:xfrm>
          <a:prstGeom prst="rect">
            <a:avLst/>
          </a:prstGeom>
          <a:noFill/>
        </p:spPr>
        <p:txBody>
          <a:bodyPr wrap="square">
            <a:spAutoFit/>
          </a:bodyPr>
          <a:lstStyle/>
          <a:p>
            <a:r>
              <a:rPr lang="en-US" sz="900" dirty="0"/>
              <a:t>https://deeplearning.cs.cmu.edu/S23/</a:t>
            </a:r>
          </a:p>
        </p:txBody>
      </p:sp>
    </p:spTree>
    <p:extLst>
      <p:ext uri="{BB962C8B-B14F-4D97-AF65-F5344CB8AC3E}">
        <p14:creationId xmlns:p14="http://schemas.microsoft.com/office/powerpoint/2010/main" val="600484284"/>
      </p:ext>
    </p:extLst>
  </p:cSld>
  <p:clrMapOvr>
    <a:masterClrMapping/>
  </p:clrMapOvr>
  <p:transition spd="slow">
    <p:wip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34044" y="189738"/>
            <a:ext cx="9456608" cy="516582"/>
          </a:xfrm>
          <a:prstGeom prst="rect">
            <a:avLst/>
          </a:prstGeom>
        </p:spPr>
        <p:txBody>
          <a:bodyPr spcFirstLastPara="1" vert="horz" wrap="square" lIns="0" tIns="11206" rIns="0" bIns="0" rtlCol="0" anchor="ctr" anchorCtr="0">
            <a:spAutoFit/>
          </a:bodyPr>
          <a:lstStyle/>
          <a:p>
            <a:pPr marL="11206">
              <a:lnSpc>
                <a:spcPct val="100000"/>
              </a:lnSpc>
              <a:spcBef>
                <a:spcPts val="88"/>
              </a:spcBef>
            </a:pPr>
            <a:r>
              <a:rPr spc="-4" dirty="0"/>
              <a:t>Option</a:t>
            </a:r>
            <a:r>
              <a:rPr spc="-18" dirty="0"/>
              <a:t> </a:t>
            </a:r>
            <a:r>
              <a:rPr spc="4" dirty="0"/>
              <a:t>2:</a:t>
            </a:r>
            <a:r>
              <a:rPr spc="-40" dirty="0"/>
              <a:t> </a:t>
            </a:r>
            <a:r>
              <a:rPr spc="-13" dirty="0"/>
              <a:t>Automatic</a:t>
            </a:r>
            <a:r>
              <a:rPr spc="18" dirty="0"/>
              <a:t> </a:t>
            </a:r>
            <a:r>
              <a:rPr spc="-13" dirty="0"/>
              <a:t>estimation</a:t>
            </a:r>
          </a:p>
        </p:txBody>
      </p:sp>
      <p:sp>
        <p:nvSpPr>
          <p:cNvPr id="6" name="object 6"/>
          <p:cNvSpPr txBox="1"/>
          <p:nvPr/>
        </p:nvSpPr>
        <p:spPr>
          <a:xfrm>
            <a:off x="847388" y="4949638"/>
            <a:ext cx="11125347" cy="1709356"/>
          </a:xfrm>
          <a:prstGeom prst="rect">
            <a:avLst/>
          </a:prstGeom>
        </p:spPr>
        <p:txBody>
          <a:bodyPr vert="horz" wrap="square" lIns="0" tIns="10646" rIns="0" bIns="0" rtlCol="0">
            <a:spAutoFit/>
          </a:bodyPr>
          <a:lstStyle/>
          <a:p>
            <a:pPr marL="344599" marR="4483" indent="-333953">
              <a:lnSpc>
                <a:spcPct val="120500"/>
              </a:lnSpc>
              <a:spcBef>
                <a:spcPts val="84"/>
              </a:spcBef>
              <a:buFont typeface="Arial MT"/>
              <a:buChar char="•"/>
              <a:tabLst>
                <a:tab pos="344039" algn="l"/>
                <a:tab pos="345160" algn="l"/>
                <a:tab pos="6865090" algn="l"/>
              </a:tabLst>
            </a:pPr>
            <a:r>
              <a:rPr sz="3088" spc="-4" dirty="0">
                <a:latin typeface="Calibri"/>
                <a:cs typeface="Calibri"/>
              </a:rPr>
              <a:t>More</a:t>
            </a:r>
            <a:r>
              <a:rPr sz="3088" dirty="0">
                <a:latin typeface="Calibri"/>
                <a:cs typeface="Calibri"/>
              </a:rPr>
              <a:t> </a:t>
            </a:r>
            <a:r>
              <a:rPr sz="3088" spc="-26" dirty="0">
                <a:latin typeface="Calibri"/>
                <a:cs typeface="Calibri"/>
              </a:rPr>
              <a:t>generally,</a:t>
            </a:r>
            <a:r>
              <a:rPr sz="3088" spc="26" dirty="0">
                <a:latin typeface="Calibri"/>
                <a:cs typeface="Calibri"/>
              </a:rPr>
              <a:t> </a:t>
            </a:r>
            <a:r>
              <a:rPr sz="3088" i="1" spc="4" dirty="0">
                <a:latin typeface="Calibri"/>
                <a:cs typeface="Calibri"/>
              </a:rPr>
              <a:t>given</a:t>
            </a:r>
            <a:r>
              <a:rPr sz="3088" i="1" spc="22" dirty="0">
                <a:latin typeface="Calibri"/>
                <a:cs typeface="Calibri"/>
              </a:rPr>
              <a:t> </a:t>
            </a:r>
            <a:r>
              <a:rPr sz="3088" spc="4" dirty="0">
                <a:latin typeface="Calibri"/>
                <a:cs typeface="Calibri"/>
              </a:rPr>
              <a:t>the</a:t>
            </a:r>
            <a:r>
              <a:rPr sz="3088" spc="35" dirty="0">
                <a:latin typeface="Calibri"/>
                <a:cs typeface="Calibri"/>
              </a:rPr>
              <a:t> </a:t>
            </a:r>
            <a:r>
              <a:rPr sz="3088" dirty="0">
                <a:latin typeface="Calibri"/>
                <a:cs typeface="Calibri"/>
              </a:rPr>
              <a:t>function	</a:t>
            </a:r>
            <a:r>
              <a:rPr sz="3088" spc="-22" dirty="0">
                <a:latin typeface="Calibri"/>
                <a:cs typeface="Calibri"/>
              </a:rPr>
              <a:t>to </a:t>
            </a:r>
            <a:r>
              <a:rPr sz="3088" spc="-18" dirty="0">
                <a:latin typeface="Calibri"/>
                <a:cs typeface="Calibri"/>
              </a:rPr>
              <a:t> </a:t>
            </a:r>
            <a:r>
              <a:rPr sz="3088" spc="4" dirty="0">
                <a:latin typeface="Calibri"/>
                <a:cs typeface="Calibri"/>
              </a:rPr>
              <a:t>model,</a:t>
            </a:r>
            <a:r>
              <a:rPr sz="3088" spc="9" dirty="0">
                <a:latin typeface="Calibri"/>
                <a:cs typeface="Calibri"/>
              </a:rPr>
              <a:t> </a:t>
            </a:r>
            <a:r>
              <a:rPr sz="3088" spc="-18" dirty="0">
                <a:latin typeface="Calibri"/>
                <a:cs typeface="Calibri"/>
              </a:rPr>
              <a:t>we</a:t>
            </a:r>
            <a:r>
              <a:rPr sz="3088" spc="18" dirty="0">
                <a:latin typeface="Calibri"/>
                <a:cs typeface="Calibri"/>
              </a:rPr>
              <a:t> </a:t>
            </a:r>
            <a:r>
              <a:rPr sz="3088" dirty="0">
                <a:latin typeface="Calibri"/>
                <a:cs typeface="Calibri"/>
              </a:rPr>
              <a:t>can</a:t>
            </a:r>
            <a:r>
              <a:rPr sz="3088" spc="4" dirty="0">
                <a:latin typeface="Calibri"/>
                <a:cs typeface="Calibri"/>
              </a:rPr>
              <a:t> </a:t>
            </a:r>
            <a:r>
              <a:rPr sz="3088" i="1" spc="4" dirty="0">
                <a:latin typeface="Calibri"/>
                <a:cs typeface="Calibri"/>
              </a:rPr>
              <a:t>derive </a:t>
            </a:r>
            <a:r>
              <a:rPr sz="3088" spc="4" dirty="0">
                <a:latin typeface="Calibri"/>
                <a:cs typeface="Calibri"/>
              </a:rPr>
              <a:t>the</a:t>
            </a:r>
            <a:r>
              <a:rPr sz="3088" spc="18" dirty="0">
                <a:latin typeface="Calibri"/>
                <a:cs typeface="Calibri"/>
              </a:rPr>
              <a:t> </a:t>
            </a:r>
            <a:r>
              <a:rPr sz="3088" spc="-18" dirty="0">
                <a:latin typeface="Calibri"/>
                <a:cs typeface="Calibri"/>
              </a:rPr>
              <a:t>parameters</a:t>
            </a:r>
            <a:r>
              <a:rPr sz="3088" spc="35" dirty="0">
                <a:latin typeface="Calibri"/>
                <a:cs typeface="Calibri"/>
              </a:rPr>
              <a:t> </a:t>
            </a:r>
            <a:r>
              <a:rPr sz="3088" spc="4" dirty="0">
                <a:latin typeface="Calibri"/>
                <a:cs typeface="Calibri"/>
              </a:rPr>
              <a:t>of</a:t>
            </a:r>
            <a:r>
              <a:rPr sz="3088" spc="-9" dirty="0">
                <a:latin typeface="Calibri"/>
                <a:cs typeface="Calibri"/>
              </a:rPr>
              <a:t> </a:t>
            </a:r>
            <a:r>
              <a:rPr sz="3088" spc="4" dirty="0">
                <a:latin typeface="Calibri"/>
                <a:cs typeface="Calibri"/>
              </a:rPr>
              <a:t>the</a:t>
            </a:r>
            <a:r>
              <a:rPr lang="en-US" sz="3088" spc="4" dirty="0">
                <a:latin typeface="Calibri"/>
                <a:cs typeface="Calibri"/>
              </a:rPr>
              <a:t> </a:t>
            </a:r>
            <a:r>
              <a:rPr lang="en-US" sz="3088" spc="-4" dirty="0">
                <a:latin typeface="Calibri"/>
                <a:cs typeface="Calibri"/>
              </a:rPr>
              <a:t>network</a:t>
            </a:r>
            <a:r>
              <a:rPr lang="en-US" sz="3088" spc="26" dirty="0">
                <a:latin typeface="Calibri"/>
                <a:cs typeface="Calibri"/>
              </a:rPr>
              <a:t> </a:t>
            </a:r>
            <a:r>
              <a:rPr lang="en-US" sz="3088" spc="-22" dirty="0">
                <a:latin typeface="Calibri"/>
                <a:cs typeface="Calibri"/>
              </a:rPr>
              <a:t>to</a:t>
            </a:r>
            <a:r>
              <a:rPr lang="en-US" sz="3088" spc="18" dirty="0">
                <a:latin typeface="Calibri"/>
                <a:cs typeface="Calibri"/>
              </a:rPr>
              <a:t> </a:t>
            </a:r>
            <a:r>
              <a:rPr lang="en-US" sz="3088" spc="4" dirty="0">
                <a:latin typeface="Calibri"/>
                <a:cs typeface="Calibri"/>
              </a:rPr>
              <a:t>model</a:t>
            </a:r>
            <a:r>
              <a:rPr lang="en-US" sz="3088" spc="13" dirty="0">
                <a:latin typeface="Calibri"/>
                <a:cs typeface="Calibri"/>
              </a:rPr>
              <a:t> </a:t>
            </a:r>
            <a:r>
              <a:rPr lang="en-US" sz="3088" spc="4" dirty="0">
                <a:latin typeface="Calibri"/>
                <a:cs typeface="Calibri"/>
              </a:rPr>
              <a:t>it,</a:t>
            </a:r>
            <a:r>
              <a:rPr lang="en-US" sz="3088" spc="9" dirty="0">
                <a:latin typeface="Calibri"/>
                <a:cs typeface="Calibri"/>
              </a:rPr>
              <a:t> </a:t>
            </a:r>
            <a:r>
              <a:rPr lang="en-US" sz="3088" spc="-9" dirty="0">
                <a:latin typeface="Calibri"/>
                <a:cs typeface="Calibri"/>
              </a:rPr>
              <a:t>through</a:t>
            </a:r>
            <a:r>
              <a:rPr lang="en-US" sz="3088" spc="22" dirty="0">
                <a:latin typeface="Calibri"/>
                <a:cs typeface="Calibri"/>
              </a:rPr>
              <a:t> </a:t>
            </a:r>
            <a:r>
              <a:rPr lang="en-US" sz="3088" spc="-4" dirty="0">
                <a:latin typeface="Calibri"/>
                <a:cs typeface="Calibri"/>
              </a:rPr>
              <a:t>computation</a:t>
            </a:r>
            <a:endParaRPr lang="en-US" sz="3088" dirty="0">
              <a:latin typeface="Calibri"/>
              <a:cs typeface="Calibri"/>
            </a:endParaRPr>
          </a:p>
          <a:p>
            <a:pPr marL="344599" marR="4483" indent="-333953">
              <a:lnSpc>
                <a:spcPct val="120500"/>
              </a:lnSpc>
              <a:spcBef>
                <a:spcPts val="84"/>
              </a:spcBef>
              <a:buFont typeface="Arial MT"/>
              <a:buChar char="•"/>
              <a:tabLst>
                <a:tab pos="344039" algn="l"/>
                <a:tab pos="345160" algn="l"/>
                <a:tab pos="6865090" algn="l"/>
              </a:tabLst>
            </a:pPr>
            <a:endParaRPr sz="3088" dirty="0">
              <a:latin typeface="Calibri"/>
              <a:cs typeface="Calibri"/>
            </a:endParaRPr>
          </a:p>
        </p:txBody>
      </p:sp>
      <p:grpSp>
        <p:nvGrpSpPr>
          <p:cNvPr id="60" name="Group 59">
            <a:extLst>
              <a:ext uri="{FF2B5EF4-FFF2-40B4-BE49-F238E27FC236}">
                <a16:creationId xmlns:a16="http://schemas.microsoft.com/office/drawing/2014/main" id="{5D59CFDC-64A7-CC38-B854-06F4DC9FB056}"/>
              </a:ext>
            </a:extLst>
          </p:cNvPr>
          <p:cNvGrpSpPr/>
          <p:nvPr/>
        </p:nvGrpSpPr>
        <p:grpSpPr>
          <a:xfrm>
            <a:off x="6736420" y="5150951"/>
            <a:ext cx="798531" cy="365872"/>
            <a:chOff x="8121464" y="5022488"/>
            <a:chExt cx="798531" cy="365872"/>
          </a:xfrm>
        </p:grpSpPr>
        <p:sp>
          <p:nvSpPr>
            <p:cNvPr id="4" name="object 4"/>
            <p:cNvSpPr/>
            <p:nvPr/>
          </p:nvSpPr>
          <p:spPr>
            <a:xfrm>
              <a:off x="8121464" y="5113917"/>
              <a:ext cx="213472" cy="271743"/>
            </a:xfrm>
            <a:custGeom>
              <a:avLst/>
              <a:gdLst/>
              <a:ahLst/>
              <a:cxnLst/>
              <a:rect l="l" t="t" r="r" b="b"/>
              <a:pathLst>
                <a:path w="241934" h="307975">
                  <a:moveTo>
                    <a:pt x="94011" y="214883"/>
                  </a:moveTo>
                  <a:lnTo>
                    <a:pt x="57054" y="197167"/>
                  </a:lnTo>
                  <a:lnTo>
                    <a:pt x="43971" y="149130"/>
                  </a:lnTo>
                  <a:lnTo>
                    <a:pt x="43930" y="143922"/>
                  </a:lnTo>
                  <a:lnTo>
                    <a:pt x="44740" y="127813"/>
                  </a:lnTo>
                  <a:lnTo>
                    <a:pt x="58483" y="74771"/>
                  </a:lnTo>
                  <a:lnTo>
                    <a:pt x="86772" y="31305"/>
                  </a:lnTo>
                  <a:lnTo>
                    <a:pt x="126492" y="5143"/>
                  </a:lnTo>
                  <a:lnTo>
                    <a:pt x="156781" y="0"/>
                  </a:lnTo>
                  <a:lnTo>
                    <a:pt x="163550" y="251"/>
                  </a:lnTo>
                  <a:lnTo>
                    <a:pt x="201215" y="10538"/>
                  </a:lnTo>
                  <a:lnTo>
                    <a:pt x="207359" y="14001"/>
                  </a:lnTo>
                  <a:lnTo>
                    <a:pt x="239040" y="14001"/>
                  </a:lnTo>
                  <a:lnTo>
                    <a:pt x="238428" y="16763"/>
                  </a:lnTo>
                  <a:lnTo>
                    <a:pt x="160305" y="16763"/>
                  </a:lnTo>
                  <a:lnTo>
                    <a:pt x="149462" y="17944"/>
                  </a:lnTo>
                  <a:lnTo>
                    <a:pt x="112018" y="44646"/>
                  </a:lnTo>
                  <a:lnTo>
                    <a:pt x="92583" y="83343"/>
                  </a:lnTo>
                  <a:lnTo>
                    <a:pt x="83126" y="128885"/>
                  </a:lnTo>
                  <a:lnTo>
                    <a:pt x="82603" y="141172"/>
                  </a:lnTo>
                  <a:lnTo>
                    <a:pt x="82686" y="149130"/>
                  </a:lnTo>
                  <a:lnTo>
                    <a:pt x="100203" y="189071"/>
                  </a:lnTo>
                  <a:lnTo>
                    <a:pt x="147239" y="189071"/>
                  </a:lnTo>
                  <a:lnTo>
                    <a:pt x="142316" y="194001"/>
                  </a:lnTo>
                  <a:lnTo>
                    <a:pt x="133064" y="201644"/>
                  </a:lnTo>
                  <a:lnTo>
                    <a:pt x="123868" y="207490"/>
                  </a:lnTo>
                  <a:lnTo>
                    <a:pt x="114288" y="211621"/>
                  </a:lnTo>
                  <a:lnTo>
                    <a:pt x="104332" y="214074"/>
                  </a:lnTo>
                  <a:lnTo>
                    <a:pt x="94011" y="214883"/>
                  </a:lnTo>
                  <a:close/>
                </a:path>
                <a:path w="241934" h="307975">
                  <a:moveTo>
                    <a:pt x="239040" y="14001"/>
                  </a:moveTo>
                  <a:lnTo>
                    <a:pt x="207359" y="14001"/>
                  </a:lnTo>
                  <a:lnTo>
                    <a:pt x="227456" y="0"/>
                  </a:lnTo>
                  <a:lnTo>
                    <a:pt x="241363" y="3524"/>
                  </a:lnTo>
                  <a:lnTo>
                    <a:pt x="239040" y="14001"/>
                  </a:lnTo>
                  <a:close/>
                </a:path>
                <a:path w="241934" h="307975">
                  <a:moveTo>
                    <a:pt x="147239" y="189071"/>
                  </a:moveTo>
                  <a:lnTo>
                    <a:pt x="116871" y="189071"/>
                  </a:lnTo>
                  <a:lnTo>
                    <a:pt x="124301" y="186594"/>
                  </a:lnTo>
                  <a:lnTo>
                    <a:pt x="131635" y="181451"/>
                  </a:lnTo>
                  <a:lnTo>
                    <a:pt x="161106" y="149130"/>
                  </a:lnTo>
                  <a:lnTo>
                    <a:pt x="181177" y="108942"/>
                  </a:lnTo>
                  <a:lnTo>
                    <a:pt x="190238" y="67377"/>
                  </a:lnTo>
                  <a:lnTo>
                    <a:pt x="191452" y="49244"/>
                  </a:lnTo>
                  <a:lnTo>
                    <a:pt x="191006" y="41384"/>
                  </a:lnTo>
                  <a:lnTo>
                    <a:pt x="160305" y="16763"/>
                  </a:lnTo>
                  <a:lnTo>
                    <a:pt x="238428" y="16763"/>
                  </a:lnTo>
                  <a:lnTo>
                    <a:pt x="218979" y="104489"/>
                  </a:lnTo>
                  <a:lnTo>
                    <a:pt x="207823" y="159162"/>
                  </a:lnTo>
                  <a:lnTo>
                    <a:pt x="172307" y="159162"/>
                  </a:lnTo>
                  <a:lnTo>
                    <a:pt x="161929" y="172752"/>
                  </a:lnTo>
                  <a:lnTo>
                    <a:pt x="151935" y="184368"/>
                  </a:lnTo>
                  <a:lnTo>
                    <a:pt x="147239" y="189071"/>
                  </a:lnTo>
                  <a:close/>
                </a:path>
                <a:path w="241934" h="307975">
                  <a:moveTo>
                    <a:pt x="148535" y="291083"/>
                  </a:moveTo>
                  <a:lnTo>
                    <a:pt x="82010" y="291083"/>
                  </a:lnTo>
                  <a:lnTo>
                    <a:pt x="94779" y="290333"/>
                  </a:lnTo>
                  <a:lnTo>
                    <a:pt x="106227" y="288083"/>
                  </a:lnTo>
                  <a:lnTo>
                    <a:pt x="140231" y="263425"/>
                  </a:lnTo>
                  <a:lnTo>
                    <a:pt x="158625" y="225407"/>
                  </a:lnTo>
                  <a:lnTo>
                    <a:pt x="169873" y="185078"/>
                  </a:lnTo>
                  <a:lnTo>
                    <a:pt x="175355" y="159734"/>
                  </a:lnTo>
                  <a:lnTo>
                    <a:pt x="172307" y="159162"/>
                  </a:lnTo>
                  <a:lnTo>
                    <a:pt x="207823" y="159162"/>
                  </a:lnTo>
                  <a:lnTo>
                    <a:pt x="199940" y="197167"/>
                  </a:lnTo>
                  <a:lnTo>
                    <a:pt x="187321" y="240553"/>
                  </a:lnTo>
                  <a:lnTo>
                    <a:pt x="164654" y="277865"/>
                  </a:lnTo>
                  <a:lnTo>
                    <a:pt x="151430" y="289274"/>
                  </a:lnTo>
                  <a:lnTo>
                    <a:pt x="148535" y="291083"/>
                  </a:lnTo>
                  <a:close/>
                </a:path>
                <a:path w="241934" h="307975">
                  <a:moveTo>
                    <a:pt x="116871" y="189071"/>
                  </a:moveTo>
                  <a:lnTo>
                    <a:pt x="100203" y="189071"/>
                  </a:lnTo>
                  <a:lnTo>
                    <a:pt x="109442" y="188975"/>
                  </a:lnTo>
                  <a:lnTo>
                    <a:pt x="116871" y="189071"/>
                  </a:lnTo>
                  <a:close/>
                </a:path>
                <a:path w="241934" h="307975">
                  <a:moveTo>
                    <a:pt x="82486" y="307847"/>
                  </a:moveTo>
                  <a:lnTo>
                    <a:pt x="46412" y="304901"/>
                  </a:lnTo>
                  <a:lnTo>
                    <a:pt x="20633" y="296060"/>
                  </a:lnTo>
                  <a:lnTo>
                    <a:pt x="5159" y="281326"/>
                  </a:lnTo>
                  <a:lnTo>
                    <a:pt x="0" y="260699"/>
                  </a:lnTo>
                  <a:lnTo>
                    <a:pt x="0" y="252698"/>
                  </a:lnTo>
                  <a:lnTo>
                    <a:pt x="31242" y="217931"/>
                  </a:lnTo>
                  <a:lnTo>
                    <a:pt x="46863" y="230600"/>
                  </a:lnTo>
                  <a:lnTo>
                    <a:pt x="44196" y="233933"/>
                  </a:lnTo>
                  <a:lnTo>
                    <a:pt x="41814" y="237172"/>
                  </a:lnTo>
                  <a:lnTo>
                    <a:pt x="38004" y="243649"/>
                  </a:lnTo>
                  <a:lnTo>
                    <a:pt x="36671" y="246697"/>
                  </a:lnTo>
                  <a:lnTo>
                    <a:pt x="35147" y="252698"/>
                  </a:lnTo>
                  <a:lnTo>
                    <a:pt x="34671" y="256222"/>
                  </a:lnTo>
                  <a:lnTo>
                    <a:pt x="34709" y="260699"/>
                  </a:lnTo>
                  <a:lnTo>
                    <a:pt x="61245" y="289274"/>
                  </a:lnTo>
                  <a:lnTo>
                    <a:pt x="82010" y="291083"/>
                  </a:lnTo>
                  <a:lnTo>
                    <a:pt x="148535" y="291083"/>
                  </a:lnTo>
                  <a:lnTo>
                    <a:pt x="143887" y="293989"/>
                  </a:lnTo>
                  <a:lnTo>
                    <a:pt x="106251" y="306276"/>
                  </a:lnTo>
                  <a:lnTo>
                    <a:pt x="94788" y="307455"/>
                  </a:lnTo>
                  <a:lnTo>
                    <a:pt x="82486" y="307847"/>
                  </a:lnTo>
                  <a:close/>
                </a:path>
              </a:pathLst>
            </a:custGeom>
            <a:solidFill>
              <a:srgbClr val="000000"/>
            </a:solidFill>
          </p:spPr>
          <p:txBody>
            <a:bodyPr wrap="square" lIns="0" tIns="0" rIns="0" bIns="0" rtlCol="0"/>
            <a:lstStyle/>
            <a:p>
              <a:endParaRPr sz="1235"/>
            </a:p>
          </p:txBody>
        </p:sp>
        <p:sp>
          <p:nvSpPr>
            <p:cNvPr id="5" name="object 5"/>
            <p:cNvSpPr/>
            <p:nvPr/>
          </p:nvSpPr>
          <p:spPr>
            <a:xfrm>
              <a:off x="8399482" y="5022488"/>
              <a:ext cx="520513" cy="365872"/>
            </a:xfrm>
            <a:custGeom>
              <a:avLst/>
              <a:gdLst/>
              <a:ahLst/>
              <a:cxnLst/>
              <a:rect l="l" t="t" r="r" b="b"/>
              <a:pathLst>
                <a:path w="589915" h="414654">
                  <a:moveTo>
                    <a:pt x="138112" y="16852"/>
                  </a:moveTo>
                  <a:lnTo>
                    <a:pt x="132295" y="0"/>
                  </a:lnTo>
                  <a:lnTo>
                    <a:pt x="102273" y="10922"/>
                  </a:lnTo>
                  <a:lnTo>
                    <a:pt x="75933" y="26695"/>
                  </a:lnTo>
                  <a:lnTo>
                    <a:pt x="34290" y="72771"/>
                  </a:lnTo>
                  <a:lnTo>
                    <a:pt x="8572" y="134353"/>
                  </a:lnTo>
                  <a:lnTo>
                    <a:pt x="0" y="207454"/>
                  </a:lnTo>
                  <a:lnTo>
                    <a:pt x="2133" y="245554"/>
                  </a:lnTo>
                  <a:lnTo>
                    <a:pt x="19240" y="312915"/>
                  </a:lnTo>
                  <a:lnTo>
                    <a:pt x="53174" y="367550"/>
                  </a:lnTo>
                  <a:lnTo>
                    <a:pt x="102222" y="403733"/>
                  </a:lnTo>
                  <a:lnTo>
                    <a:pt x="132295" y="414528"/>
                  </a:lnTo>
                  <a:lnTo>
                    <a:pt x="137439" y="397764"/>
                  </a:lnTo>
                  <a:lnTo>
                    <a:pt x="113919" y="387286"/>
                  </a:lnTo>
                  <a:lnTo>
                    <a:pt x="93624" y="372745"/>
                  </a:lnTo>
                  <a:lnTo>
                    <a:pt x="62674" y="331368"/>
                  </a:lnTo>
                  <a:lnTo>
                    <a:pt x="44234" y="275094"/>
                  </a:lnTo>
                  <a:lnTo>
                    <a:pt x="38100" y="205257"/>
                  </a:lnTo>
                  <a:lnTo>
                    <a:pt x="39624" y="169938"/>
                  </a:lnTo>
                  <a:lnTo>
                    <a:pt x="51917" y="108572"/>
                  </a:lnTo>
                  <a:lnTo>
                    <a:pt x="76593" y="60147"/>
                  </a:lnTo>
                  <a:lnTo>
                    <a:pt x="114312" y="27279"/>
                  </a:lnTo>
                  <a:lnTo>
                    <a:pt x="138112" y="16852"/>
                  </a:lnTo>
                  <a:close/>
                </a:path>
                <a:path w="589915" h="414654">
                  <a:moveTo>
                    <a:pt x="430999" y="18288"/>
                  </a:moveTo>
                  <a:lnTo>
                    <a:pt x="349656" y="18288"/>
                  </a:lnTo>
                  <a:lnTo>
                    <a:pt x="347268" y="28956"/>
                  </a:lnTo>
                  <a:lnTo>
                    <a:pt x="352983" y="29527"/>
                  </a:lnTo>
                  <a:lnTo>
                    <a:pt x="356984" y="31140"/>
                  </a:lnTo>
                  <a:lnTo>
                    <a:pt x="361657" y="36664"/>
                  </a:lnTo>
                  <a:lnTo>
                    <a:pt x="362800" y="40005"/>
                  </a:lnTo>
                  <a:lnTo>
                    <a:pt x="362800" y="46761"/>
                  </a:lnTo>
                  <a:lnTo>
                    <a:pt x="298030" y="137350"/>
                  </a:lnTo>
                  <a:lnTo>
                    <a:pt x="279933" y="84670"/>
                  </a:lnTo>
                  <a:lnTo>
                    <a:pt x="276796" y="74650"/>
                  </a:lnTo>
                  <a:lnTo>
                    <a:pt x="274523" y="65468"/>
                  </a:lnTo>
                  <a:lnTo>
                    <a:pt x="273151" y="57124"/>
                  </a:lnTo>
                  <a:lnTo>
                    <a:pt x="272694" y="49618"/>
                  </a:lnTo>
                  <a:lnTo>
                    <a:pt x="272694" y="43522"/>
                  </a:lnTo>
                  <a:lnTo>
                    <a:pt x="274599" y="38760"/>
                  </a:lnTo>
                  <a:lnTo>
                    <a:pt x="282028" y="32194"/>
                  </a:lnTo>
                  <a:lnTo>
                    <a:pt x="286981" y="30099"/>
                  </a:lnTo>
                  <a:lnTo>
                    <a:pt x="293166" y="28956"/>
                  </a:lnTo>
                  <a:lnTo>
                    <a:pt x="295643" y="18288"/>
                  </a:lnTo>
                  <a:lnTo>
                    <a:pt x="207543" y="18288"/>
                  </a:lnTo>
                  <a:lnTo>
                    <a:pt x="205155" y="28956"/>
                  </a:lnTo>
                  <a:lnTo>
                    <a:pt x="209829" y="29908"/>
                  </a:lnTo>
                  <a:lnTo>
                    <a:pt x="213639" y="31521"/>
                  </a:lnTo>
                  <a:lnTo>
                    <a:pt x="234505" y="66573"/>
                  </a:lnTo>
                  <a:lnTo>
                    <a:pt x="270497" y="166395"/>
                  </a:lnTo>
                  <a:lnTo>
                    <a:pt x="182727" y="270560"/>
                  </a:lnTo>
                  <a:lnTo>
                    <a:pt x="152488" y="301371"/>
                  </a:lnTo>
                  <a:lnTo>
                    <a:pt x="143814" y="304800"/>
                  </a:lnTo>
                  <a:lnTo>
                    <a:pt x="141719" y="315468"/>
                  </a:lnTo>
                  <a:lnTo>
                    <a:pt x="222783" y="315468"/>
                  </a:lnTo>
                  <a:lnTo>
                    <a:pt x="225158" y="304800"/>
                  </a:lnTo>
                  <a:lnTo>
                    <a:pt x="220205" y="304317"/>
                  </a:lnTo>
                  <a:lnTo>
                    <a:pt x="216395" y="302983"/>
                  </a:lnTo>
                  <a:lnTo>
                    <a:pt x="211061" y="298792"/>
                  </a:lnTo>
                  <a:lnTo>
                    <a:pt x="209727" y="294894"/>
                  </a:lnTo>
                  <a:lnTo>
                    <a:pt x="209727" y="285076"/>
                  </a:lnTo>
                  <a:lnTo>
                    <a:pt x="230873" y="251269"/>
                  </a:lnTo>
                  <a:lnTo>
                    <a:pt x="280593" y="189255"/>
                  </a:lnTo>
                  <a:lnTo>
                    <a:pt x="303263" y="255651"/>
                  </a:lnTo>
                  <a:lnTo>
                    <a:pt x="305574" y="263321"/>
                  </a:lnTo>
                  <a:lnTo>
                    <a:pt x="307213" y="270637"/>
                  </a:lnTo>
                  <a:lnTo>
                    <a:pt x="308190" y="277571"/>
                  </a:lnTo>
                  <a:lnTo>
                    <a:pt x="308508" y="284124"/>
                  </a:lnTo>
                  <a:lnTo>
                    <a:pt x="308508" y="289839"/>
                  </a:lnTo>
                  <a:lnTo>
                    <a:pt x="306793" y="294513"/>
                  </a:lnTo>
                  <a:lnTo>
                    <a:pt x="299643" y="301650"/>
                  </a:lnTo>
                  <a:lnTo>
                    <a:pt x="294500" y="303847"/>
                  </a:lnTo>
                  <a:lnTo>
                    <a:pt x="287743" y="304800"/>
                  </a:lnTo>
                  <a:lnTo>
                    <a:pt x="285546" y="315468"/>
                  </a:lnTo>
                  <a:lnTo>
                    <a:pt x="373659" y="315468"/>
                  </a:lnTo>
                  <a:lnTo>
                    <a:pt x="375843" y="304800"/>
                  </a:lnTo>
                  <a:lnTo>
                    <a:pt x="371081" y="303466"/>
                  </a:lnTo>
                  <a:lnTo>
                    <a:pt x="367652" y="302031"/>
                  </a:lnTo>
                  <a:lnTo>
                    <a:pt x="343306" y="258114"/>
                  </a:lnTo>
                  <a:lnTo>
                    <a:pt x="308025" y="160299"/>
                  </a:lnTo>
                  <a:lnTo>
                    <a:pt x="372986" y="82765"/>
                  </a:lnTo>
                  <a:lnTo>
                    <a:pt x="402615" y="48387"/>
                  </a:lnTo>
                  <a:lnTo>
                    <a:pt x="428612" y="28956"/>
                  </a:lnTo>
                  <a:lnTo>
                    <a:pt x="430999" y="18288"/>
                  </a:lnTo>
                  <a:close/>
                </a:path>
                <a:path w="589915" h="414654">
                  <a:moveTo>
                    <a:pt x="589788" y="207454"/>
                  </a:moveTo>
                  <a:lnTo>
                    <a:pt x="581215" y="134353"/>
                  </a:lnTo>
                  <a:lnTo>
                    <a:pt x="555498" y="72771"/>
                  </a:lnTo>
                  <a:lnTo>
                    <a:pt x="513842" y="26695"/>
                  </a:lnTo>
                  <a:lnTo>
                    <a:pt x="457479" y="0"/>
                  </a:lnTo>
                  <a:lnTo>
                    <a:pt x="451573" y="16852"/>
                  </a:lnTo>
                  <a:lnTo>
                    <a:pt x="475538" y="27279"/>
                  </a:lnTo>
                  <a:lnTo>
                    <a:pt x="496150" y="41719"/>
                  </a:lnTo>
                  <a:lnTo>
                    <a:pt x="527291" y="82575"/>
                  </a:lnTo>
                  <a:lnTo>
                    <a:pt x="545592" y="137706"/>
                  </a:lnTo>
                  <a:lnTo>
                    <a:pt x="551688" y="205257"/>
                  </a:lnTo>
                  <a:lnTo>
                    <a:pt x="550164" y="241871"/>
                  </a:lnTo>
                  <a:lnTo>
                    <a:pt x="537933" y="304939"/>
                  </a:lnTo>
                  <a:lnTo>
                    <a:pt x="513308" y="354101"/>
                  </a:lnTo>
                  <a:lnTo>
                    <a:pt x="475830" y="387286"/>
                  </a:lnTo>
                  <a:lnTo>
                    <a:pt x="452234" y="397764"/>
                  </a:lnTo>
                  <a:lnTo>
                    <a:pt x="457479" y="414528"/>
                  </a:lnTo>
                  <a:lnTo>
                    <a:pt x="513930" y="388073"/>
                  </a:lnTo>
                  <a:lnTo>
                    <a:pt x="555586" y="342138"/>
                  </a:lnTo>
                  <a:lnTo>
                    <a:pt x="581253" y="280720"/>
                  </a:lnTo>
                  <a:lnTo>
                    <a:pt x="587654" y="245554"/>
                  </a:lnTo>
                  <a:lnTo>
                    <a:pt x="589788" y="207454"/>
                  </a:lnTo>
                  <a:close/>
                </a:path>
              </a:pathLst>
            </a:custGeom>
            <a:solidFill>
              <a:srgbClr val="000000"/>
            </a:solidFill>
          </p:spPr>
          <p:txBody>
            <a:bodyPr wrap="square" lIns="0" tIns="0" rIns="0" bIns="0" rtlCol="0"/>
            <a:lstStyle/>
            <a:p>
              <a:endParaRPr sz="1235"/>
            </a:p>
          </p:txBody>
        </p:sp>
      </p:grpSp>
      <p:sp>
        <p:nvSpPr>
          <p:cNvPr id="8" name="object 8"/>
          <p:cNvSpPr txBox="1"/>
          <p:nvPr/>
        </p:nvSpPr>
        <p:spPr>
          <a:xfrm>
            <a:off x="9837862" y="6338508"/>
            <a:ext cx="173131" cy="190102"/>
          </a:xfrm>
          <a:prstGeom prst="rect">
            <a:avLst/>
          </a:prstGeom>
        </p:spPr>
        <p:txBody>
          <a:bodyPr vert="horz" wrap="square" lIns="0" tIns="13447" rIns="0" bIns="0" rtlCol="0">
            <a:spAutoFit/>
          </a:bodyPr>
          <a:lstStyle/>
          <a:p>
            <a:pPr marL="11206">
              <a:spcBef>
                <a:spcPts val="106"/>
              </a:spcBef>
            </a:pPr>
            <a:r>
              <a:rPr sz="1147" spc="9" dirty="0">
                <a:solidFill>
                  <a:srgbClr val="898989"/>
                </a:solidFill>
                <a:latin typeface="Calibri"/>
                <a:cs typeface="Calibri"/>
              </a:rPr>
              <a:t>21</a:t>
            </a:r>
            <a:endParaRPr sz="1147">
              <a:latin typeface="Calibri"/>
              <a:cs typeface="Calibri"/>
            </a:endParaRPr>
          </a:p>
        </p:txBody>
      </p:sp>
      <p:grpSp>
        <p:nvGrpSpPr>
          <p:cNvPr id="9" name="object 9"/>
          <p:cNvGrpSpPr/>
          <p:nvPr/>
        </p:nvGrpSpPr>
        <p:grpSpPr>
          <a:xfrm>
            <a:off x="2407471" y="1586753"/>
            <a:ext cx="3495114" cy="2187949"/>
            <a:chOff x="848867" y="1798320"/>
            <a:chExt cx="3961129" cy="2479675"/>
          </a:xfrm>
        </p:grpSpPr>
        <p:pic>
          <p:nvPicPr>
            <p:cNvPr id="10" name="object 10"/>
            <p:cNvPicPr/>
            <p:nvPr/>
          </p:nvPicPr>
          <p:blipFill>
            <a:blip r:embed="rId2" cstate="print"/>
            <a:stretch>
              <a:fillRect/>
            </a:stretch>
          </p:blipFill>
          <p:spPr>
            <a:xfrm>
              <a:off x="1397507" y="3377183"/>
              <a:ext cx="196596" cy="196595"/>
            </a:xfrm>
            <a:prstGeom prst="rect">
              <a:avLst/>
            </a:prstGeom>
          </p:spPr>
        </p:pic>
        <p:pic>
          <p:nvPicPr>
            <p:cNvPr id="11" name="object 11"/>
            <p:cNvPicPr/>
            <p:nvPr/>
          </p:nvPicPr>
          <p:blipFill>
            <a:blip r:embed="rId2" cstate="print"/>
            <a:stretch>
              <a:fillRect/>
            </a:stretch>
          </p:blipFill>
          <p:spPr>
            <a:xfrm>
              <a:off x="848867" y="3377183"/>
              <a:ext cx="196596" cy="196595"/>
            </a:xfrm>
            <a:prstGeom prst="rect">
              <a:avLst/>
            </a:prstGeom>
          </p:spPr>
        </p:pic>
        <p:pic>
          <p:nvPicPr>
            <p:cNvPr id="12" name="object 12"/>
            <p:cNvPicPr/>
            <p:nvPr/>
          </p:nvPicPr>
          <p:blipFill>
            <a:blip r:embed="rId3" cstate="print"/>
            <a:stretch>
              <a:fillRect/>
            </a:stretch>
          </p:blipFill>
          <p:spPr>
            <a:xfrm>
              <a:off x="1880615" y="3377183"/>
              <a:ext cx="198119" cy="196595"/>
            </a:xfrm>
            <a:prstGeom prst="rect">
              <a:avLst/>
            </a:prstGeom>
          </p:spPr>
        </p:pic>
        <p:pic>
          <p:nvPicPr>
            <p:cNvPr id="13" name="object 13"/>
            <p:cNvPicPr/>
            <p:nvPr/>
          </p:nvPicPr>
          <p:blipFill>
            <a:blip r:embed="rId4" cstate="print"/>
            <a:stretch>
              <a:fillRect/>
            </a:stretch>
          </p:blipFill>
          <p:spPr>
            <a:xfrm>
              <a:off x="1876044" y="2961132"/>
              <a:ext cx="196596" cy="196595"/>
            </a:xfrm>
            <a:prstGeom prst="rect">
              <a:avLst/>
            </a:prstGeom>
          </p:spPr>
        </p:pic>
        <p:sp>
          <p:nvSpPr>
            <p:cNvPr id="14" name="object 14"/>
            <p:cNvSpPr/>
            <p:nvPr/>
          </p:nvSpPr>
          <p:spPr>
            <a:xfrm>
              <a:off x="944867" y="3125723"/>
              <a:ext cx="1029335" cy="273050"/>
            </a:xfrm>
            <a:custGeom>
              <a:avLst/>
              <a:gdLst/>
              <a:ahLst/>
              <a:cxnLst/>
              <a:rect l="l" t="t" r="r" b="b"/>
              <a:pathLst>
                <a:path w="1029335" h="273050">
                  <a:moveTo>
                    <a:pt x="1028712" y="21336"/>
                  </a:moveTo>
                  <a:lnTo>
                    <a:pt x="937272" y="0"/>
                  </a:lnTo>
                  <a:lnTo>
                    <a:pt x="942403" y="21348"/>
                  </a:lnTo>
                  <a:lnTo>
                    <a:pt x="935748" y="21348"/>
                  </a:lnTo>
                  <a:lnTo>
                    <a:pt x="940689" y="31661"/>
                  </a:lnTo>
                  <a:lnTo>
                    <a:pt x="0" y="252984"/>
                  </a:lnTo>
                  <a:lnTo>
                    <a:pt x="4584" y="272796"/>
                  </a:lnTo>
                  <a:lnTo>
                    <a:pt x="948880" y="50609"/>
                  </a:lnTo>
                  <a:lnTo>
                    <a:pt x="545604" y="252996"/>
                  </a:lnTo>
                  <a:lnTo>
                    <a:pt x="556272" y="271284"/>
                  </a:lnTo>
                  <a:lnTo>
                    <a:pt x="954303" y="70789"/>
                  </a:lnTo>
                  <a:lnTo>
                    <a:pt x="957084" y="82296"/>
                  </a:lnTo>
                  <a:lnTo>
                    <a:pt x="962698" y="77520"/>
                  </a:lnTo>
                  <a:lnTo>
                    <a:pt x="972324" y="97548"/>
                  </a:lnTo>
                  <a:lnTo>
                    <a:pt x="1011796" y="44208"/>
                  </a:lnTo>
                  <a:lnTo>
                    <a:pt x="1028712" y="21348"/>
                  </a:lnTo>
                  <a:close/>
                </a:path>
              </a:pathLst>
            </a:custGeom>
            <a:solidFill>
              <a:srgbClr val="000000"/>
            </a:solidFill>
          </p:spPr>
          <p:txBody>
            <a:bodyPr wrap="square" lIns="0" tIns="0" rIns="0" bIns="0" rtlCol="0"/>
            <a:lstStyle/>
            <a:p>
              <a:endParaRPr sz="1235"/>
            </a:p>
          </p:txBody>
        </p:sp>
        <p:pic>
          <p:nvPicPr>
            <p:cNvPr id="15" name="object 15"/>
            <p:cNvPicPr/>
            <p:nvPr/>
          </p:nvPicPr>
          <p:blipFill>
            <a:blip r:embed="rId5" cstate="print"/>
            <a:stretch>
              <a:fillRect/>
            </a:stretch>
          </p:blipFill>
          <p:spPr>
            <a:xfrm>
              <a:off x="1933955" y="3147060"/>
              <a:ext cx="83820" cy="240792"/>
            </a:xfrm>
            <a:prstGeom prst="rect">
              <a:avLst/>
            </a:prstGeom>
          </p:spPr>
        </p:pic>
        <p:pic>
          <p:nvPicPr>
            <p:cNvPr id="16" name="object 16"/>
            <p:cNvPicPr/>
            <p:nvPr/>
          </p:nvPicPr>
          <p:blipFill>
            <a:blip r:embed="rId6" cstate="print"/>
            <a:stretch>
              <a:fillRect/>
            </a:stretch>
          </p:blipFill>
          <p:spPr>
            <a:xfrm>
              <a:off x="2436875" y="3377183"/>
              <a:ext cx="196596" cy="196595"/>
            </a:xfrm>
            <a:prstGeom prst="rect">
              <a:avLst/>
            </a:prstGeom>
          </p:spPr>
        </p:pic>
        <p:sp>
          <p:nvSpPr>
            <p:cNvPr id="17" name="object 17"/>
            <p:cNvSpPr/>
            <p:nvPr/>
          </p:nvSpPr>
          <p:spPr>
            <a:xfrm>
              <a:off x="1973580" y="3142488"/>
              <a:ext cx="567055" cy="256540"/>
            </a:xfrm>
            <a:custGeom>
              <a:avLst/>
              <a:gdLst/>
              <a:ahLst/>
              <a:cxnLst/>
              <a:rect l="l" t="t" r="r" b="b"/>
              <a:pathLst>
                <a:path w="567055" h="256539">
                  <a:moveTo>
                    <a:pt x="60960" y="76200"/>
                  </a:moveTo>
                  <a:lnTo>
                    <a:pt x="0" y="4571"/>
                  </a:lnTo>
                  <a:lnTo>
                    <a:pt x="92964" y="0"/>
                  </a:lnTo>
                  <a:lnTo>
                    <a:pt x="83362" y="22859"/>
                  </a:lnTo>
                  <a:lnTo>
                    <a:pt x="68580" y="22859"/>
                  </a:lnTo>
                  <a:lnTo>
                    <a:pt x="59436" y="42671"/>
                  </a:lnTo>
                  <a:lnTo>
                    <a:pt x="72663" y="48335"/>
                  </a:lnTo>
                  <a:lnTo>
                    <a:pt x="60960" y="76200"/>
                  </a:lnTo>
                  <a:close/>
                </a:path>
                <a:path w="567055" h="256539">
                  <a:moveTo>
                    <a:pt x="72663" y="48335"/>
                  </a:moveTo>
                  <a:lnTo>
                    <a:pt x="59436" y="42671"/>
                  </a:lnTo>
                  <a:lnTo>
                    <a:pt x="68580" y="22859"/>
                  </a:lnTo>
                  <a:lnTo>
                    <a:pt x="81109" y="28224"/>
                  </a:lnTo>
                  <a:lnTo>
                    <a:pt x="72663" y="48335"/>
                  </a:lnTo>
                  <a:close/>
                </a:path>
                <a:path w="567055" h="256539">
                  <a:moveTo>
                    <a:pt x="81109" y="28224"/>
                  </a:moveTo>
                  <a:lnTo>
                    <a:pt x="68580" y="22859"/>
                  </a:lnTo>
                  <a:lnTo>
                    <a:pt x="83362" y="22859"/>
                  </a:lnTo>
                  <a:lnTo>
                    <a:pt x="81109" y="28224"/>
                  </a:lnTo>
                  <a:close/>
                </a:path>
                <a:path w="567055" h="256539">
                  <a:moveTo>
                    <a:pt x="557784" y="256031"/>
                  </a:moveTo>
                  <a:lnTo>
                    <a:pt x="72663" y="48335"/>
                  </a:lnTo>
                  <a:lnTo>
                    <a:pt x="81109" y="28224"/>
                  </a:lnTo>
                  <a:lnTo>
                    <a:pt x="566928" y="236219"/>
                  </a:lnTo>
                  <a:lnTo>
                    <a:pt x="557784" y="256031"/>
                  </a:lnTo>
                  <a:close/>
                </a:path>
              </a:pathLst>
            </a:custGeom>
            <a:solidFill>
              <a:srgbClr val="000000"/>
            </a:solidFill>
          </p:spPr>
          <p:txBody>
            <a:bodyPr wrap="square" lIns="0" tIns="0" rIns="0" bIns="0" rtlCol="0"/>
            <a:lstStyle/>
            <a:p>
              <a:endParaRPr sz="1235"/>
            </a:p>
          </p:txBody>
        </p:sp>
        <p:pic>
          <p:nvPicPr>
            <p:cNvPr id="18" name="object 18"/>
            <p:cNvPicPr/>
            <p:nvPr/>
          </p:nvPicPr>
          <p:blipFill>
            <a:blip r:embed="rId7" cstate="print"/>
            <a:stretch>
              <a:fillRect/>
            </a:stretch>
          </p:blipFill>
          <p:spPr>
            <a:xfrm>
              <a:off x="2691383" y="2526792"/>
              <a:ext cx="196596" cy="196595"/>
            </a:xfrm>
            <a:prstGeom prst="rect">
              <a:avLst/>
            </a:prstGeom>
          </p:spPr>
        </p:pic>
        <p:sp>
          <p:nvSpPr>
            <p:cNvPr id="19" name="object 19"/>
            <p:cNvSpPr/>
            <p:nvPr/>
          </p:nvSpPr>
          <p:spPr>
            <a:xfrm>
              <a:off x="1970532" y="2699004"/>
              <a:ext cx="818515" cy="283845"/>
            </a:xfrm>
            <a:custGeom>
              <a:avLst/>
              <a:gdLst/>
              <a:ahLst/>
              <a:cxnLst/>
              <a:rect l="l" t="t" r="r" b="b"/>
              <a:pathLst>
                <a:path w="818514" h="283844">
                  <a:moveTo>
                    <a:pt x="736243" y="30209"/>
                  </a:moveTo>
                  <a:lnTo>
                    <a:pt x="726948" y="0"/>
                  </a:lnTo>
                  <a:lnTo>
                    <a:pt x="818388" y="13716"/>
                  </a:lnTo>
                  <a:lnTo>
                    <a:pt x="805912" y="25907"/>
                  </a:lnTo>
                  <a:lnTo>
                    <a:pt x="749808" y="25907"/>
                  </a:lnTo>
                  <a:lnTo>
                    <a:pt x="736243" y="30209"/>
                  </a:lnTo>
                  <a:close/>
                </a:path>
                <a:path w="818514" h="283844">
                  <a:moveTo>
                    <a:pt x="742339" y="50021"/>
                  </a:moveTo>
                  <a:lnTo>
                    <a:pt x="736243" y="30209"/>
                  </a:lnTo>
                  <a:lnTo>
                    <a:pt x="749808" y="25907"/>
                  </a:lnTo>
                  <a:lnTo>
                    <a:pt x="755904" y="45720"/>
                  </a:lnTo>
                  <a:lnTo>
                    <a:pt x="742339" y="50021"/>
                  </a:lnTo>
                  <a:close/>
                </a:path>
                <a:path w="818514" h="283844">
                  <a:moveTo>
                    <a:pt x="751332" y="79247"/>
                  </a:moveTo>
                  <a:lnTo>
                    <a:pt x="742339" y="50021"/>
                  </a:lnTo>
                  <a:lnTo>
                    <a:pt x="755904" y="45720"/>
                  </a:lnTo>
                  <a:lnTo>
                    <a:pt x="749808" y="25907"/>
                  </a:lnTo>
                  <a:lnTo>
                    <a:pt x="805912" y="25907"/>
                  </a:lnTo>
                  <a:lnTo>
                    <a:pt x="751332" y="79247"/>
                  </a:lnTo>
                  <a:close/>
                </a:path>
                <a:path w="818514" h="283844">
                  <a:moveTo>
                    <a:pt x="6096" y="283464"/>
                  </a:moveTo>
                  <a:lnTo>
                    <a:pt x="0" y="263652"/>
                  </a:lnTo>
                  <a:lnTo>
                    <a:pt x="736243" y="30209"/>
                  </a:lnTo>
                  <a:lnTo>
                    <a:pt x="742339" y="50021"/>
                  </a:lnTo>
                  <a:lnTo>
                    <a:pt x="6096" y="283464"/>
                  </a:lnTo>
                  <a:close/>
                </a:path>
              </a:pathLst>
            </a:custGeom>
            <a:solidFill>
              <a:srgbClr val="000000"/>
            </a:solidFill>
          </p:spPr>
          <p:txBody>
            <a:bodyPr wrap="square" lIns="0" tIns="0" rIns="0" bIns="0" rtlCol="0"/>
            <a:lstStyle/>
            <a:p>
              <a:endParaRPr sz="1235"/>
            </a:p>
          </p:txBody>
        </p:sp>
        <p:pic>
          <p:nvPicPr>
            <p:cNvPr id="20" name="object 20"/>
            <p:cNvPicPr/>
            <p:nvPr/>
          </p:nvPicPr>
          <p:blipFill>
            <a:blip r:embed="rId8" cstate="print"/>
            <a:stretch>
              <a:fillRect/>
            </a:stretch>
          </p:blipFill>
          <p:spPr>
            <a:xfrm>
              <a:off x="3494532" y="3377183"/>
              <a:ext cx="196595" cy="196595"/>
            </a:xfrm>
            <a:prstGeom prst="rect">
              <a:avLst/>
            </a:prstGeom>
          </p:spPr>
        </p:pic>
        <p:pic>
          <p:nvPicPr>
            <p:cNvPr id="21" name="object 21"/>
            <p:cNvPicPr/>
            <p:nvPr/>
          </p:nvPicPr>
          <p:blipFill>
            <a:blip r:embed="rId9" cstate="print"/>
            <a:stretch>
              <a:fillRect/>
            </a:stretch>
          </p:blipFill>
          <p:spPr>
            <a:xfrm>
              <a:off x="2961132" y="3377183"/>
              <a:ext cx="196596" cy="196595"/>
            </a:xfrm>
            <a:prstGeom prst="rect">
              <a:avLst/>
            </a:prstGeom>
          </p:spPr>
        </p:pic>
        <p:pic>
          <p:nvPicPr>
            <p:cNvPr id="22" name="object 22"/>
            <p:cNvPicPr/>
            <p:nvPr/>
          </p:nvPicPr>
          <p:blipFill>
            <a:blip r:embed="rId10" cstate="print"/>
            <a:stretch>
              <a:fillRect/>
            </a:stretch>
          </p:blipFill>
          <p:spPr>
            <a:xfrm>
              <a:off x="3474720" y="2961132"/>
              <a:ext cx="196595" cy="196595"/>
            </a:xfrm>
            <a:prstGeom prst="rect">
              <a:avLst/>
            </a:prstGeom>
          </p:spPr>
        </p:pic>
        <p:sp>
          <p:nvSpPr>
            <p:cNvPr id="23" name="object 23"/>
            <p:cNvSpPr/>
            <p:nvPr/>
          </p:nvSpPr>
          <p:spPr>
            <a:xfrm>
              <a:off x="3054095" y="3145536"/>
              <a:ext cx="520065" cy="251460"/>
            </a:xfrm>
            <a:custGeom>
              <a:avLst/>
              <a:gdLst/>
              <a:ahLst/>
              <a:cxnLst/>
              <a:rect l="l" t="t" r="r" b="b"/>
              <a:pathLst>
                <a:path w="520064" h="251460">
                  <a:moveTo>
                    <a:pt x="438536" y="27237"/>
                  </a:moveTo>
                  <a:lnTo>
                    <a:pt x="425196" y="0"/>
                  </a:lnTo>
                  <a:lnTo>
                    <a:pt x="519683" y="1524"/>
                  </a:lnTo>
                  <a:lnTo>
                    <a:pt x="503999" y="21336"/>
                  </a:lnTo>
                  <a:lnTo>
                    <a:pt x="451104" y="21336"/>
                  </a:lnTo>
                  <a:lnTo>
                    <a:pt x="438536" y="27237"/>
                  </a:lnTo>
                  <a:close/>
                </a:path>
                <a:path w="520064" h="251460">
                  <a:moveTo>
                    <a:pt x="448119" y="46802"/>
                  </a:moveTo>
                  <a:lnTo>
                    <a:pt x="438536" y="27237"/>
                  </a:lnTo>
                  <a:lnTo>
                    <a:pt x="451104" y="21336"/>
                  </a:lnTo>
                  <a:lnTo>
                    <a:pt x="460248" y="41148"/>
                  </a:lnTo>
                  <a:lnTo>
                    <a:pt x="448119" y="46802"/>
                  </a:lnTo>
                  <a:close/>
                </a:path>
                <a:path w="520064" h="251460">
                  <a:moveTo>
                    <a:pt x="461772" y="74676"/>
                  </a:moveTo>
                  <a:lnTo>
                    <a:pt x="448119" y="46802"/>
                  </a:lnTo>
                  <a:lnTo>
                    <a:pt x="460248" y="41148"/>
                  </a:lnTo>
                  <a:lnTo>
                    <a:pt x="451104" y="21336"/>
                  </a:lnTo>
                  <a:lnTo>
                    <a:pt x="503999" y="21336"/>
                  </a:lnTo>
                  <a:lnTo>
                    <a:pt x="461772" y="74676"/>
                  </a:lnTo>
                  <a:close/>
                </a:path>
                <a:path w="520064" h="251460">
                  <a:moveTo>
                    <a:pt x="9144" y="251460"/>
                  </a:moveTo>
                  <a:lnTo>
                    <a:pt x="0" y="233172"/>
                  </a:lnTo>
                  <a:lnTo>
                    <a:pt x="438536" y="27237"/>
                  </a:lnTo>
                  <a:lnTo>
                    <a:pt x="448119" y="46802"/>
                  </a:lnTo>
                  <a:lnTo>
                    <a:pt x="9144" y="251460"/>
                  </a:lnTo>
                  <a:close/>
                </a:path>
              </a:pathLst>
            </a:custGeom>
            <a:solidFill>
              <a:srgbClr val="000000"/>
            </a:solidFill>
          </p:spPr>
          <p:txBody>
            <a:bodyPr wrap="square" lIns="0" tIns="0" rIns="0" bIns="0" rtlCol="0"/>
            <a:lstStyle/>
            <a:p>
              <a:endParaRPr sz="1235"/>
            </a:p>
          </p:txBody>
        </p:sp>
        <p:pic>
          <p:nvPicPr>
            <p:cNvPr id="24" name="object 24"/>
            <p:cNvPicPr/>
            <p:nvPr/>
          </p:nvPicPr>
          <p:blipFill>
            <a:blip r:embed="rId11" cstate="print"/>
            <a:stretch>
              <a:fillRect/>
            </a:stretch>
          </p:blipFill>
          <p:spPr>
            <a:xfrm>
              <a:off x="3531108" y="3147060"/>
              <a:ext cx="83820" cy="240792"/>
            </a:xfrm>
            <a:prstGeom prst="rect">
              <a:avLst/>
            </a:prstGeom>
          </p:spPr>
        </p:pic>
        <p:pic>
          <p:nvPicPr>
            <p:cNvPr id="25" name="object 25"/>
            <p:cNvPicPr/>
            <p:nvPr/>
          </p:nvPicPr>
          <p:blipFill>
            <a:blip r:embed="rId8" cstate="print"/>
            <a:stretch>
              <a:fillRect/>
            </a:stretch>
          </p:blipFill>
          <p:spPr>
            <a:xfrm>
              <a:off x="4024883" y="3377183"/>
              <a:ext cx="196595" cy="196595"/>
            </a:xfrm>
            <a:prstGeom prst="rect">
              <a:avLst/>
            </a:prstGeom>
          </p:spPr>
        </p:pic>
        <p:sp>
          <p:nvSpPr>
            <p:cNvPr id="26" name="object 26"/>
            <p:cNvSpPr/>
            <p:nvPr/>
          </p:nvSpPr>
          <p:spPr>
            <a:xfrm>
              <a:off x="3573779" y="3144011"/>
              <a:ext cx="535305" cy="254635"/>
            </a:xfrm>
            <a:custGeom>
              <a:avLst/>
              <a:gdLst/>
              <a:ahLst/>
              <a:cxnLst/>
              <a:rect l="l" t="t" r="r" b="b"/>
              <a:pathLst>
                <a:path w="535304" h="254635">
                  <a:moveTo>
                    <a:pt x="59436" y="76200"/>
                  </a:moveTo>
                  <a:lnTo>
                    <a:pt x="0" y="3047"/>
                  </a:lnTo>
                  <a:lnTo>
                    <a:pt x="92964" y="0"/>
                  </a:lnTo>
                  <a:lnTo>
                    <a:pt x="82905" y="22859"/>
                  </a:lnTo>
                  <a:lnTo>
                    <a:pt x="67056" y="22859"/>
                  </a:lnTo>
                  <a:lnTo>
                    <a:pt x="59436" y="41147"/>
                  </a:lnTo>
                  <a:lnTo>
                    <a:pt x="72274" y="47021"/>
                  </a:lnTo>
                  <a:lnTo>
                    <a:pt x="59436" y="76200"/>
                  </a:lnTo>
                  <a:close/>
                </a:path>
                <a:path w="535304" h="254635">
                  <a:moveTo>
                    <a:pt x="72274" y="47021"/>
                  </a:moveTo>
                  <a:lnTo>
                    <a:pt x="59436" y="41147"/>
                  </a:lnTo>
                  <a:lnTo>
                    <a:pt x="67056" y="22859"/>
                  </a:lnTo>
                  <a:lnTo>
                    <a:pt x="80272" y="28844"/>
                  </a:lnTo>
                  <a:lnTo>
                    <a:pt x="72274" y="47021"/>
                  </a:lnTo>
                  <a:close/>
                </a:path>
                <a:path w="535304" h="254635">
                  <a:moveTo>
                    <a:pt x="80272" y="28844"/>
                  </a:moveTo>
                  <a:lnTo>
                    <a:pt x="67056" y="22859"/>
                  </a:lnTo>
                  <a:lnTo>
                    <a:pt x="82905" y="22859"/>
                  </a:lnTo>
                  <a:lnTo>
                    <a:pt x="80272" y="28844"/>
                  </a:lnTo>
                  <a:close/>
                </a:path>
                <a:path w="535304" h="254635">
                  <a:moveTo>
                    <a:pt x="525780" y="254507"/>
                  </a:moveTo>
                  <a:lnTo>
                    <a:pt x="72274" y="47021"/>
                  </a:lnTo>
                  <a:lnTo>
                    <a:pt x="80272" y="28844"/>
                  </a:lnTo>
                  <a:lnTo>
                    <a:pt x="534924" y="234695"/>
                  </a:lnTo>
                  <a:lnTo>
                    <a:pt x="525780" y="254507"/>
                  </a:lnTo>
                  <a:close/>
                </a:path>
              </a:pathLst>
            </a:custGeom>
            <a:solidFill>
              <a:srgbClr val="000000"/>
            </a:solidFill>
          </p:spPr>
          <p:txBody>
            <a:bodyPr wrap="square" lIns="0" tIns="0" rIns="0" bIns="0" rtlCol="0"/>
            <a:lstStyle/>
            <a:p>
              <a:endParaRPr sz="1235"/>
            </a:p>
          </p:txBody>
        </p:sp>
        <p:pic>
          <p:nvPicPr>
            <p:cNvPr id="27" name="object 27"/>
            <p:cNvPicPr/>
            <p:nvPr/>
          </p:nvPicPr>
          <p:blipFill>
            <a:blip r:embed="rId12" cstate="print"/>
            <a:stretch>
              <a:fillRect/>
            </a:stretch>
          </p:blipFill>
          <p:spPr>
            <a:xfrm>
              <a:off x="4613147" y="3377183"/>
              <a:ext cx="196595" cy="196595"/>
            </a:xfrm>
            <a:prstGeom prst="rect">
              <a:avLst/>
            </a:prstGeom>
          </p:spPr>
        </p:pic>
        <p:sp>
          <p:nvSpPr>
            <p:cNvPr id="28" name="object 28"/>
            <p:cNvSpPr/>
            <p:nvPr/>
          </p:nvSpPr>
          <p:spPr>
            <a:xfrm>
              <a:off x="946391" y="2188463"/>
              <a:ext cx="3747770" cy="2054860"/>
            </a:xfrm>
            <a:custGeom>
              <a:avLst/>
              <a:gdLst/>
              <a:ahLst/>
              <a:cxnLst/>
              <a:rect l="l" t="t" r="r" b="b"/>
              <a:pathLst>
                <a:path w="3747770" h="2054860">
                  <a:moveTo>
                    <a:pt x="1094232" y="2010168"/>
                  </a:moveTo>
                  <a:lnTo>
                    <a:pt x="78219" y="1409585"/>
                  </a:lnTo>
                  <a:lnTo>
                    <a:pt x="82689" y="1402080"/>
                  </a:lnTo>
                  <a:lnTo>
                    <a:pt x="94488" y="1382280"/>
                  </a:lnTo>
                  <a:lnTo>
                    <a:pt x="0" y="1374648"/>
                  </a:lnTo>
                  <a:lnTo>
                    <a:pt x="51816" y="1453896"/>
                  </a:lnTo>
                  <a:lnTo>
                    <a:pt x="67386" y="1427772"/>
                  </a:lnTo>
                  <a:lnTo>
                    <a:pt x="1083564" y="2028456"/>
                  </a:lnTo>
                  <a:lnTo>
                    <a:pt x="1094232" y="2010168"/>
                  </a:lnTo>
                  <a:close/>
                </a:path>
                <a:path w="3747770" h="2054860">
                  <a:moveTo>
                    <a:pt x="1885188" y="83820"/>
                  </a:moveTo>
                  <a:lnTo>
                    <a:pt x="1877441" y="68580"/>
                  </a:lnTo>
                  <a:lnTo>
                    <a:pt x="1842516" y="0"/>
                  </a:lnTo>
                  <a:lnTo>
                    <a:pt x="1801368" y="83820"/>
                  </a:lnTo>
                  <a:lnTo>
                    <a:pt x="1833372" y="83820"/>
                  </a:lnTo>
                  <a:lnTo>
                    <a:pt x="1833372" y="348996"/>
                  </a:lnTo>
                  <a:lnTo>
                    <a:pt x="1853184" y="348996"/>
                  </a:lnTo>
                  <a:lnTo>
                    <a:pt x="1853184" y="83820"/>
                  </a:lnTo>
                  <a:lnTo>
                    <a:pt x="1885188" y="83820"/>
                  </a:lnTo>
                  <a:close/>
                </a:path>
                <a:path w="3747770" h="2054860">
                  <a:moveTo>
                    <a:pt x="2630436" y="774192"/>
                  </a:moveTo>
                  <a:lnTo>
                    <a:pt x="1925777" y="540816"/>
                  </a:lnTo>
                  <a:lnTo>
                    <a:pt x="1927174" y="536448"/>
                  </a:lnTo>
                  <a:lnTo>
                    <a:pt x="1935492" y="510540"/>
                  </a:lnTo>
                  <a:lnTo>
                    <a:pt x="1842528" y="524256"/>
                  </a:lnTo>
                  <a:lnTo>
                    <a:pt x="1909584" y="591312"/>
                  </a:lnTo>
                  <a:lnTo>
                    <a:pt x="1919452" y="560539"/>
                  </a:lnTo>
                  <a:lnTo>
                    <a:pt x="2624340" y="794004"/>
                  </a:lnTo>
                  <a:lnTo>
                    <a:pt x="2630436" y="774192"/>
                  </a:lnTo>
                  <a:close/>
                </a:path>
                <a:path w="3747770" h="2054860">
                  <a:moveTo>
                    <a:pt x="3746004" y="1374648"/>
                  </a:moveTo>
                  <a:lnTo>
                    <a:pt x="3654564" y="1354836"/>
                  </a:lnTo>
                  <a:lnTo>
                    <a:pt x="3662019" y="1385836"/>
                  </a:lnTo>
                  <a:lnTo>
                    <a:pt x="1435011" y="1958695"/>
                  </a:lnTo>
                  <a:lnTo>
                    <a:pt x="3080639" y="1411008"/>
                  </a:lnTo>
                  <a:lnTo>
                    <a:pt x="3090684" y="1441704"/>
                  </a:lnTo>
                  <a:lnTo>
                    <a:pt x="3145548" y="1386840"/>
                  </a:lnTo>
                  <a:lnTo>
                    <a:pt x="3157740" y="1374648"/>
                  </a:lnTo>
                  <a:lnTo>
                    <a:pt x="3064776" y="1362456"/>
                  </a:lnTo>
                  <a:lnTo>
                    <a:pt x="3074200" y="1391310"/>
                  </a:lnTo>
                  <a:lnTo>
                    <a:pt x="1342009" y="1967814"/>
                  </a:lnTo>
                  <a:lnTo>
                    <a:pt x="2555176" y="1420050"/>
                  </a:lnTo>
                  <a:lnTo>
                    <a:pt x="2567940" y="1447800"/>
                  </a:lnTo>
                  <a:lnTo>
                    <a:pt x="2611285" y="1394460"/>
                  </a:lnTo>
                  <a:lnTo>
                    <a:pt x="2627388" y="1374648"/>
                  </a:lnTo>
                  <a:lnTo>
                    <a:pt x="2532900" y="1371600"/>
                  </a:lnTo>
                  <a:lnTo>
                    <a:pt x="2546058" y="1400238"/>
                  </a:lnTo>
                  <a:lnTo>
                    <a:pt x="1256550" y="1983841"/>
                  </a:lnTo>
                  <a:lnTo>
                    <a:pt x="2050110" y="1431683"/>
                  </a:lnTo>
                  <a:lnTo>
                    <a:pt x="2068068" y="1456944"/>
                  </a:lnTo>
                  <a:lnTo>
                    <a:pt x="2095080" y="1406652"/>
                  </a:lnTo>
                  <a:lnTo>
                    <a:pt x="2112276" y="1374648"/>
                  </a:lnTo>
                  <a:lnTo>
                    <a:pt x="2019312" y="1388376"/>
                  </a:lnTo>
                  <a:lnTo>
                    <a:pt x="2038096" y="1414792"/>
                  </a:lnTo>
                  <a:lnTo>
                    <a:pt x="1152842" y="2030768"/>
                  </a:lnTo>
                  <a:lnTo>
                    <a:pt x="1152118" y="2031009"/>
                  </a:lnTo>
                  <a:lnTo>
                    <a:pt x="1146454" y="2024659"/>
                  </a:lnTo>
                  <a:lnTo>
                    <a:pt x="1147572" y="2025396"/>
                  </a:lnTo>
                  <a:lnTo>
                    <a:pt x="1549819" y="1449705"/>
                  </a:lnTo>
                  <a:lnTo>
                    <a:pt x="1575816" y="1467612"/>
                  </a:lnTo>
                  <a:lnTo>
                    <a:pt x="1581899" y="1426464"/>
                  </a:lnTo>
                  <a:lnTo>
                    <a:pt x="1589532" y="1374648"/>
                  </a:lnTo>
                  <a:lnTo>
                    <a:pt x="1507236" y="1420368"/>
                  </a:lnTo>
                  <a:lnTo>
                    <a:pt x="1532737" y="1437932"/>
                  </a:lnTo>
                  <a:lnTo>
                    <a:pt x="1132293" y="2008911"/>
                  </a:lnTo>
                  <a:lnTo>
                    <a:pt x="1124686" y="2000440"/>
                  </a:lnTo>
                  <a:lnTo>
                    <a:pt x="1130820" y="1999488"/>
                  </a:lnTo>
                  <a:lnTo>
                    <a:pt x="1055014" y="1456982"/>
                  </a:lnTo>
                  <a:lnTo>
                    <a:pt x="1086612" y="1452384"/>
                  </a:lnTo>
                  <a:lnTo>
                    <a:pt x="1080338" y="1443228"/>
                  </a:lnTo>
                  <a:lnTo>
                    <a:pt x="1033272" y="1374660"/>
                  </a:lnTo>
                  <a:lnTo>
                    <a:pt x="1002792" y="1464564"/>
                  </a:lnTo>
                  <a:lnTo>
                    <a:pt x="1035177" y="1459865"/>
                  </a:lnTo>
                  <a:lnTo>
                    <a:pt x="1108138" y="1982000"/>
                  </a:lnTo>
                  <a:lnTo>
                    <a:pt x="613232" y="1431188"/>
                  </a:lnTo>
                  <a:lnTo>
                    <a:pt x="625221" y="1420368"/>
                  </a:lnTo>
                  <a:lnTo>
                    <a:pt x="637032" y="1409700"/>
                  </a:lnTo>
                  <a:lnTo>
                    <a:pt x="548640" y="1374648"/>
                  </a:lnTo>
                  <a:lnTo>
                    <a:pt x="574548" y="1466088"/>
                  </a:lnTo>
                  <a:lnTo>
                    <a:pt x="598004" y="1444929"/>
                  </a:lnTo>
                  <a:lnTo>
                    <a:pt x="1141476" y="2049780"/>
                  </a:lnTo>
                  <a:lnTo>
                    <a:pt x="1147749" y="2044141"/>
                  </a:lnTo>
                  <a:lnTo>
                    <a:pt x="1150747" y="2048294"/>
                  </a:lnTo>
                  <a:lnTo>
                    <a:pt x="1152156" y="2052828"/>
                  </a:lnTo>
                  <a:lnTo>
                    <a:pt x="1153477" y="2052497"/>
                  </a:lnTo>
                  <a:lnTo>
                    <a:pt x="1153668" y="2052828"/>
                  </a:lnTo>
                  <a:lnTo>
                    <a:pt x="1153972" y="2052701"/>
                  </a:lnTo>
                  <a:lnTo>
                    <a:pt x="1155192" y="2054364"/>
                  </a:lnTo>
                  <a:lnTo>
                    <a:pt x="1160487" y="2050694"/>
                  </a:lnTo>
                  <a:lnTo>
                    <a:pt x="3666782" y="1405610"/>
                  </a:lnTo>
                  <a:lnTo>
                    <a:pt x="3674376" y="1437132"/>
                  </a:lnTo>
                  <a:lnTo>
                    <a:pt x="3737267" y="1382268"/>
                  </a:lnTo>
                  <a:lnTo>
                    <a:pt x="3746004" y="1374648"/>
                  </a:lnTo>
                  <a:close/>
                </a:path>
                <a:path w="3747770" h="2054860">
                  <a:moveTo>
                    <a:pt x="3747528" y="1190244"/>
                  </a:moveTo>
                  <a:lnTo>
                    <a:pt x="2711107" y="966114"/>
                  </a:lnTo>
                  <a:lnTo>
                    <a:pt x="2711716" y="963168"/>
                  </a:lnTo>
                  <a:lnTo>
                    <a:pt x="2717304" y="935736"/>
                  </a:lnTo>
                  <a:lnTo>
                    <a:pt x="2627388" y="958596"/>
                  </a:lnTo>
                  <a:lnTo>
                    <a:pt x="2700540" y="1018032"/>
                  </a:lnTo>
                  <a:lnTo>
                    <a:pt x="2706763" y="987488"/>
                  </a:lnTo>
                  <a:lnTo>
                    <a:pt x="3742956" y="1210056"/>
                  </a:lnTo>
                  <a:lnTo>
                    <a:pt x="3747528" y="1190244"/>
                  </a:lnTo>
                  <a:close/>
                </a:path>
              </a:pathLst>
            </a:custGeom>
            <a:solidFill>
              <a:srgbClr val="000000"/>
            </a:solidFill>
          </p:spPr>
          <p:txBody>
            <a:bodyPr wrap="square" lIns="0" tIns="0" rIns="0" bIns="0" rtlCol="0"/>
            <a:lstStyle/>
            <a:p>
              <a:endParaRPr sz="1235"/>
            </a:p>
          </p:txBody>
        </p:sp>
        <p:pic>
          <p:nvPicPr>
            <p:cNvPr id="29" name="object 29"/>
            <p:cNvPicPr/>
            <p:nvPr/>
          </p:nvPicPr>
          <p:blipFill>
            <a:blip r:embed="rId13" cstate="print"/>
            <a:stretch>
              <a:fillRect/>
            </a:stretch>
          </p:blipFill>
          <p:spPr>
            <a:xfrm>
              <a:off x="2014727" y="4186428"/>
              <a:ext cx="91440" cy="91439"/>
            </a:xfrm>
            <a:prstGeom prst="rect">
              <a:avLst/>
            </a:prstGeom>
          </p:spPr>
        </p:pic>
        <p:sp>
          <p:nvSpPr>
            <p:cNvPr id="30" name="object 30"/>
            <p:cNvSpPr/>
            <p:nvPr/>
          </p:nvSpPr>
          <p:spPr>
            <a:xfrm>
              <a:off x="946404" y="3543299"/>
              <a:ext cx="3746500" cy="699770"/>
            </a:xfrm>
            <a:custGeom>
              <a:avLst/>
              <a:gdLst/>
              <a:ahLst/>
              <a:cxnLst/>
              <a:rect l="l" t="t" r="r" b="b"/>
              <a:pathLst>
                <a:path w="3746500" h="699770">
                  <a:moveTo>
                    <a:pt x="2747772" y="678180"/>
                  </a:moveTo>
                  <a:lnTo>
                    <a:pt x="632510" y="34671"/>
                  </a:lnTo>
                  <a:lnTo>
                    <a:pt x="633780" y="30480"/>
                  </a:lnTo>
                  <a:lnTo>
                    <a:pt x="641604" y="4572"/>
                  </a:lnTo>
                  <a:lnTo>
                    <a:pt x="548640" y="19812"/>
                  </a:lnTo>
                  <a:lnTo>
                    <a:pt x="617220" y="85344"/>
                  </a:lnTo>
                  <a:lnTo>
                    <a:pt x="626516" y="54521"/>
                  </a:lnTo>
                  <a:lnTo>
                    <a:pt x="2399131" y="593788"/>
                  </a:lnTo>
                  <a:lnTo>
                    <a:pt x="83883" y="30784"/>
                  </a:lnTo>
                  <a:lnTo>
                    <a:pt x="84709" y="27444"/>
                  </a:lnTo>
                  <a:lnTo>
                    <a:pt x="91440" y="0"/>
                  </a:lnTo>
                  <a:lnTo>
                    <a:pt x="0" y="19812"/>
                  </a:lnTo>
                  <a:lnTo>
                    <a:pt x="71615" y="80784"/>
                  </a:lnTo>
                  <a:lnTo>
                    <a:pt x="79032" y="50546"/>
                  </a:lnTo>
                  <a:lnTo>
                    <a:pt x="2741676" y="699528"/>
                  </a:lnTo>
                  <a:lnTo>
                    <a:pt x="2742755" y="694474"/>
                  </a:lnTo>
                  <a:lnTo>
                    <a:pt x="2747772" y="678180"/>
                  </a:lnTo>
                  <a:close/>
                </a:path>
                <a:path w="3746500" h="699770">
                  <a:moveTo>
                    <a:pt x="2759964" y="655332"/>
                  </a:moveTo>
                  <a:lnTo>
                    <a:pt x="2758211" y="654380"/>
                  </a:lnTo>
                  <a:lnTo>
                    <a:pt x="2758440" y="653808"/>
                  </a:lnTo>
                  <a:lnTo>
                    <a:pt x="2754604" y="652386"/>
                  </a:lnTo>
                  <a:lnTo>
                    <a:pt x="1667281" y="52463"/>
                  </a:lnTo>
                  <a:lnTo>
                    <a:pt x="1670926" y="45732"/>
                  </a:lnTo>
                  <a:lnTo>
                    <a:pt x="1682483" y="24384"/>
                  </a:lnTo>
                  <a:lnTo>
                    <a:pt x="1589519" y="19812"/>
                  </a:lnTo>
                  <a:lnTo>
                    <a:pt x="1642859" y="97536"/>
                  </a:lnTo>
                  <a:lnTo>
                    <a:pt x="1657540" y="70446"/>
                  </a:lnTo>
                  <a:lnTo>
                    <a:pt x="2619502" y="601929"/>
                  </a:lnTo>
                  <a:lnTo>
                    <a:pt x="1115275" y="40068"/>
                  </a:lnTo>
                  <a:lnTo>
                    <a:pt x="1117142" y="35052"/>
                  </a:lnTo>
                  <a:lnTo>
                    <a:pt x="1126236" y="10680"/>
                  </a:lnTo>
                  <a:lnTo>
                    <a:pt x="1033259" y="19812"/>
                  </a:lnTo>
                  <a:lnTo>
                    <a:pt x="1097267" y="88404"/>
                  </a:lnTo>
                  <a:lnTo>
                    <a:pt x="1107871" y="59969"/>
                  </a:lnTo>
                  <a:lnTo>
                    <a:pt x="2746108" y="671868"/>
                  </a:lnTo>
                  <a:lnTo>
                    <a:pt x="2749296" y="673620"/>
                  </a:lnTo>
                  <a:lnTo>
                    <a:pt x="2749562" y="673163"/>
                  </a:lnTo>
                  <a:lnTo>
                    <a:pt x="2750820" y="673620"/>
                  </a:lnTo>
                  <a:lnTo>
                    <a:pt x="2753766" y="665962"/>
                  </a:lnTo>
                  <a:lnTo>
                    <a:pt x="2759964" y="655332"/>
                  </a:lnTo>
                  <a:close/>
                </a:path>
                <a:path w="3746500" h="699770">
                  <a:moveTo>
                    <a:pt x="2788907" y="650748"/>
                  </a:moveTo>
                  <a:lnTo>
                    <a:pt x="2656522" y="98869"/>
                  </a:lnTo>
                  <a:lnTo>
                    <a:pt x="2686799" y="91440"/>
                  </a:lnTo>
                  <a:lnTo>
                    <a:pt x="2681744" y="85344"/>
                  </a:lnTo>
                  <a:lnTo>
                    <a:pt x="2627363" y="19812"/>
                  </a:lnTo>
                  <a:lnTo>
                    <a:pt x="2606027" y="111252"/>
                  </a:lnTo>
                  <a:lnTo>
                    <a:pt x="2636431" y="103797"/>
                  </a:lnTo>
                  <a:lnTo>
                    <a:pt x="2760827" y="622401"/>
                  </a:lnTo>
                  <a:lnTo>
                    <a:pt x="2180145" y="70446"/>
                  </a:lnTo>
                  <a:lnTo>
                    <a:pt x="2189137" y="60960"/>
                  </a:lnTo>
                  <a:lnTo>
                    <a:pt x="2202167" y="47244"/>
                  </a:lnTo>
                  <a:lnTo>
                    <a:pt x="2112251" y="19812"/>
                  </a:lnTo>
                  <a:lnTo>
                    <a:pt x="2144255" y="108204"/>
                  </a:lnTo>
                  <a:lnTo>
                    <a:pt x="2166023" y="85305"/>
                  </a:lnTo>
                  <a:lnTo>
                    <a:pt x="2772143" y="661428"/>
                  </a:lnTo>
                  <a:lnTo>
                    <a:pt x="2779014" y="653796"/>
                  </a:lnTo>
                  <a:lnTo>
                    <a:pt x="2788907" y="650748"/>
                  </a:lnTo>
                  <a:close/>
                </a:path>
                <a:path w="3746500" h="699770">
                  <a:moveTo>
                    <a:pt x="3745979" y="19812"/>
                  </a:moveTo>
                  <a:lnTo>
                    <a:pt x="3653015" y="33528"/>
                  </a:lnTo>
                  <a:lnTo>
                    <a:pt x="3670858" y="59423"/>
                  </a:lnTo>
                  <a:lnTo>
                    <a:pt x="2834538" y="630415"/>
                  </a:lnTo>
                  <a:lnTo>
                    <a:pt x="3126498" y="99314"/>
                  </a:lnTo>
                  <a:lnTo>
                    <a:pt x="3153156" y="114300"/>
                  </a:lnTo>
                  <a:lnTo>
                    <a:pt x="3154997" y="76200"/>
                  </a:lnTo>
                  <a:lnTo>
                    <a:pt x="3157728" y="19812"/>
                  </a:lnTo>
                  <a:lnTo>
                    <a:pt x="3080004" y="73152"/>
                  </a:lnTo>
                  <a:lnTo>
                    <a:pt x="3108045" y="88938"/>
                  </a:lnTo>
                  <a:lnTo>
                    <a:pt x="2795016" y="658368"/>
                  </a:lnTo>
                  <a:lnTo>
                    <a:pt x="2804134" y="663689"/>
                  </a:lnTo>
                  <a:lnTo>
                    <a:pt x="2810243" y="672084"/>
                  </a:lnTo>
                  <a:lnTo>
                    <a:pt x="3682606" y="76479"/>
                  </a:lnTo>
                  <a:lnTo>
                    <a:pt x="3700259" y="102108"/>
                  </a:lnTo>
                  <a:lnTo>
                    <a:pt x="3728199" y="51816"/>
                  </a:lnTo>
                  <a:lnTo>
                    <a:pt x="3745979" y="19812"/>
                  </a:lnTo>
                  <a:close/>
                </a:path>
              </a:pathLst>
            </a:custGeom>
            <a:solidFill>
              <a:srgbClr val="000000"/>
            </a:solidFill>
          </p:spPr>
          <p:txBody>
            <a:bodyPr wrap="square" lIns="0" tIns="0" rIns="0" bIns="0" rtlCol="0"/>
            <a:lstStyle/>
            <a:p>
              <a:endParaRPr sz="1235"/>
            </a:p>
          </p:txBody>
        </p:sp>
        <p:pic>
          <p:nvPicPr>
            <p:cNvPr id="31" name="object 31"/>
            <p:cNvPicPr/>
            <p:nvPr/>
          </p:nvPicPr>
          <p:blipFill>
            <a:blip r:embed="rId14" cstate="print"/>
            <a:stretch>
              <a:fillRect/>
            </a:stretch>
          </p:blipFill>
          <p:spPr>
            <a:xfrm>
              <a:off x="3680459" y="4186428"/>
              <a:ext cx="89915" cy="91439"/>
            </a:xfrm>
            <a:prstGeom prst="rect">
              <a:avLst/>
            </a:prstGeom>
          </p:spPr>
        </p:pic>
        <p:sp>
          <p:nvSpPr>
            <p:cNvPr id="32" name="object 32"/>
            <p:cNvSpPr/>
            <p:nvPr/>
          </p:nvSpPr>
          <p:spPr>
            <a:xfrm>
              <a:off x="946391" y="3113531"/>
              <a:ext cx="3747770" cy="285115"/>
            </a:xfrm>
            <a:custGeom>
              <a:avLst/>
              <a:gdLst/>
              <a:ahLst/>
              <a:cxnLst/>
              <a:rect l="l" t="t" r="r" b="b"/>
              <a:pathLst>
                <a:path w="3747770" h="285114">
                  <a:moveTo>
                    <a:pt x="3159264" y="263652"/>
                  </a:moveTo>
                  <a:lnTo>
                    <a:pt x="2164067" y="151866"/>
                  </a:lnTo>
                  <a:lnTo>
                    <a:pt x="2545715" y="63195"/>
                  </a:lnTo>
                  <a:lnTo>
                    <a:pt x="2548128" y="85344"/>
                  </a:lnTo>
                  <a:lnTo>
                    <a:pt x="2550439" y="83845"/>
                  </a:lnTo>
                  <a:lnTo>
                    <a:pt x="2551188" y="88392"/>
                  </a:lnTo>
                  <a:lnTo>
                    <a:pt x="2554109" y="86296"/>
                  </a:lnTo>
                  <a:lnTo>
                    <a:pt x="2555748" y="92964"/>
                  </a:lnTo>
                  <a:lnTo>
                    <a:pt x="2620035" y="39624"/>
                  </a:lnTo>
                  <a:lnTo>
                    <a:pt x="2627388" y="33528"/>
                  </a:lnTo>
                  <a:lnTo>
                    <a:pt x="2627185" y="33464"/>
                  </a:lnTo>
                  <a:lnTo>
                    <a:pt x="2622766" y="31750"/>
                  </a:lnTo>
                  <a:lnTo>
                    <a:pt x="2622461" y="31750"/>
                  </a:lnTo>
                  <a:lnTo>
                    <a:pt x="2618956" y="30480"/>
                  </a:lnTo>
                  <a:lnTo>
                    <a:pt x="2619489" y="30480"/>
                  </a:lnTo>
                  <a:lnTo>
                    <a:pt x="2540520" y="0"/>
                  </a:lnTo>
                  <a:lnTo>
                    <a:pt x="2540711" y="2159"/>
                  </a:lnTo>
                  <a:lnTo>
                    <a:pt x="2538996" y="1524"/>
                  </a:lnTo>
                  <a:lnTo>
                    <a:pt x="2539390" y="5207"/>
                  </a:lnTo>
                  <a:lnTo>
                    <a:pt x="2537460" y="4572"/>
                  </a:lnTo>
                  <a:lnTo>
                    <a:pt x="2538806" y="12865"/>
                  </a:lnTo>
                  <a:lnTo>
                    <a:pt x="2535936" y="12192"/>
                  </a:lnTo>
                  <a:lnTo>
                    <a:pt x="2540774" y="31991"/>
                  </a:lnTo>
                  <a:lnTo>
                    <a:pt x="2364600" y="48056"/>
                  </a:lnTo>
                  <a:lnTo>
                    <a:pt x="2364600" y="84404"/>
                  </a:lnTo>
                  <a:lnTo>
                    <a:pt x="2103501" y="145059"/>
                  </a:lnTo>
                  <a:lnTo>
                    <a:pt x="2043264" y="138303"/>
                  </a:lnTo>
                  <a:lnTo>
                    <a:pt x="2043264" y="159054"/>
                  </a:lnTo>
                  <a:lnTo>
                    <a:pt x="1999830" y="169151"/>
                  </a:lnTo>
                  <a:lnTo>
                    <a:pt x="1942858" y="160604"/>
                  </a:lnTo>
                  <a:lnTo>
                    <a:pt x="1942858" y="182384"/>
                  </a:lnTo>
                  <a:lnTo>
                    <a:pt x="1845487" y="205003"/>
                  </a:lnTo>
                  <a:lnTo>
                    <a:pt x="1732330" y="179768"/>
                  </a:lnTo>
                  <a:lnTo>
                    <a:pt x="1828698" y="165239"/>
                  </a:lnTo>
                  <a:lnTo>
                    <a:pt x="1942858" y="182384"/>
                  </a:lnTo>
                  <a:lnTo>
                    <a:pt x="1942858" y="160604"/>
                  </a:lnTo>
                  <a:lnTo>
                    <a:pt x="1901075" y="154317"/>
                  </a:lnTo>
                  <a:lnTo>
                    <a:pt x="1944065" y="147840"/>
                  </a:lnTo>
                  <a:lnTo>
                    <a:pt x="2043264" y="159054"/>
                  </a:lnTo>
                  <a:lnTo>
                    <a:pt x="2043264" y="138303"/>
                  </a:lnTo>
                  <a:lnTo>
                    <a:pt x="2022640" y="135978"/>
                  </a:lnTo>
                  <a:lnTo>
                    <a:pt x="2364600" y="84404"/>
                  </a:lnTo>
                  <a:lnTo>
                    <a:pt x="2364600" y="48056"/>
                  </a:lnTo>
                  <a:lnTo>
                    <a:pt x="2026246" y="78905"/>
                  </a:lnTo>
                  <a:lnTo>
                    <a:pt x="2026246" y="113652"/>
                  </a:lnTo>
                  <a:lnTo>
                    <a:pt x="1939823" y="126682"/>
                  </a:lnTo>
                  <a:lnTo>
                    <a:pt x="1926653" y="125209"/>
                  </a:lnTo>
                  <a:lnTo>
                    <a:pt x="2026246" y="113652"/>
                  </a:lnTo>
                  <a:lnTo>
                    <a:pt x="2026246" y="78905"/>
                  </a:lnTo>
                  <a:lnTo>
                    <a:pt x="1861502" y="93929"/>
                  </a:lnTo>
                  <a:lnTo>
                    <a:pt x="1861502" y="138493"/>
                  </a:lnTo>
                  <a:lnTo>
                    <a:pt x="1828685" y="143446"/>
                  </a:lnTo>
                  <a:lnTo>
                    <a:pt x="1802892" y="139573"/>
                  </a:lnTo>
                  <a:lnTo>
                    <a:pt x="1836521" y="135674"/>
                  </a:lnTo>
                  <a:lnTo>
                    <a:pt x="1861502" y="138493"/>
                  </a:lnTo>
                  <a:lnTo>
                    <a:pt x="1861502" y="93929"/>
                  </a:lnTo>
                  <a:lnTo>
                    <a:pt x="1756308" y="103517"/>
                  </a:lnTo>
                  <a:lnTo>
                    <a:pt x="1756308" y="154355"/>
                  </a:lnTo>
                  <a:lnTo>
                    <a:pt x="1674037" y="166776"/>
                  </a:lnTo>
                  <a:lnTo>
                    <a:pt x="1637919" y="158724"/>
                  </a:lnTo>
                  <a:lnTo>
                    <a:pt x="1721091" y="149072"/>
                  </a:lnTo>
                  <a:lnTo>
                    <a:pt x="1756308" y="154355"/>
                  </a:lnTo>
                  <a:lnTo>
                    <a:pt x="1756308" y="103517"/>
                  </a:lnTo>
                  <a:lnTo>
                    <a:pt x="1746669" y="104406"/>
                  </a:lnTo>
                  <a:lnTo>
                    <a:pt x="1746669" y="125501"/>
                  </a:lnTo>
                  <a:lnTo>
                    <a:pt x="1725498" y="127939"/>
                  </a:lnTo>
                  <a:lnTo>
                    <a:pt x="1720684" y="127228"/>
                  </a:lnTo>
                  <a:lnTo>
                    <a:pt x="1743392" y="125133"/>
                  </a:lnTo>
                  <a:lnTo>
                    <a:pt x="1746669" y="125501"/>
                  </a:lnTo>
                  <a:lnTo>
                    <a:pt x="1746669" y="104406"/>
                  </a:lnTo>
                  <a:lnTo>
                    <a:pt x="1743748" y="104660"/>
                  </a:lnTo>
                  <a:lnTo>
                    <a:pt x="1643443" y="93395"/>
                  </a:lnTo>
                  <a:lnTo>
                    <a:pt x="1643443" y="137401"/>
                  </a:lnTo>
                  <a:lnTo>
                    <a:pt x="1576793" y="145084"/>
                  </a:lnTo>
                  <a:lnTo>
                    <a:pt x="1561973" y="141782"/>
                  </a:lnTo>
                  <a:lnTo>
                    <a:pt x="1630641" y="135483"/>
                  </a:lnTo>
                  <a:lnTo>
                    <a:pt x="1643443" y="137401"/>
                  </a:lnTo>
                  <a:lnTo>
                    <a:pt x="1643443" y="93395"/>
                  </a:lnTo>
                  <a:lnTo>
                    <a:pt x="1643430" y="113817"/>
                  </a:lnTo>
                  <a:lnTo>
                    <a:pt x="1636001" y="114490"/>
                  </a:lnTo>
                  <a:lnTo>
                    <a:pt x="1595081" y="108331"/>
                  </a:lnTo>
                  <a:lnTo>
                    <a:pt x="1643430" y="113817"/>
                  </a:lnTo>
                  <a:lnTo>
                    <a:pt x="1643430" y="93395"/>
                  </a:lnTo>
                  <a:lnTo>
                    <a:pt x="1545717" y="82410"/>
                  </a:lnTo>
                  <a:lnTo>
                    <a:pt x="1545717" y="122720"/>
                  </a:lnTo>
                  <a:lnTo>
                    <a:pt x="1496593" y="127203"/>
                  </a:lnTo>
                  <a:lnTo>
                    <a:pt x="1333703" y="90855"/>
                  </a:lnTo>
                  <a:lnTo>
                    <a:pt x="1545717" y="122720"/>
                  </a:lnTo>
                  <a:lnTo>
                    <a:pt x="1545717" y="82410"/>
                  </a:lnTo>
                  <a:lnTo>
                    <a:pt x="1113459" y="33832"/>
                  </a:lnTo>
                  <a:lnTo>
                    <a:pt x="1118616" y="10668"/>
                  </a:lnTo>
                  <a:lnTo>
                    <a:pt x="1115987" y="11328"/>
                  </a:lnTo>
                  <a:lnTo>
                    <a:pt x="1117104" y="4572"/>
                  </a:lnTo>
                  <a:lnTo>
                    <a:pt x="1115161" y="5207"/>
                  </a:lnTo>
                  <a:lnTo>
                    <a:pt x="1115568" y="1524"/>
                  </a:lnTo>
                  <a:lnTo>
                    <a:pt x="1027226" y="33515"/>
                  </a:lnTo>
                  <a:lnTo>
                    <a:pt x="1100328" y="92964"/>
                  </a:lnTo>
                  <a:lnTo>
                    <a:pt x="1101623" y="87134"/>
                  </a:lnTo>
                  <a:lnTo>
                    <a:pt x="1103388" y="88392"/>
                  </a:lnTo>
                  <a:lnTo>
                    <a:pt x="1104125" y="83845"/>
                  </a:lnTo>
                  <a:lnTo>
                    <a:pt x="1106424" y="85344"/>
                  </a:lnTo>
                  <a:lnTo>
                    <a:pt x="1108862" y="63030"/>
                  </a:lnTo>
                  <a:lnTo>
                    <a:pt x="1427048" y="133540"/>
                  </a:lnTo>
                  <a:lnTo>
                    <a:pt x="0" y="263652"/>
                  </a:lnTo>
                  <a:lnTo>
                    <a:pt x="1524" y="284988"/>
                  </a:lnTo>
                  <a:lnTo>
                    <a:pt x="1492872" y="148132"/>
                  </a:lnTo>
                  <a:lnTo>
                    <a:pt x="1512582" y="152488"/>
                  </a:lnTo>
                  <a:lnTo>
                    <a:pt x="548640" y="263652"/>
                  </a:lnTo>
                  <a:lnTo>
                    <a:pt x="550164" y="284988"/>
                  </a:lnTo>
                  <a:lnTo>
                    <a:pt x="1574139" y="166128"/>
                  </a:lnTo>
                  <a:lnTo>
                    <a:pt x="1616341" y="175475"/>
                  </a:lnTo>
                  <a:lnTo>
                    <a:pt x="1031748" y="263652"/>
                  </a:lnTo>
                  <a:lnTo>
                    <a:pt x="1034808" y="284988"/>
                  </a:lnTo>
                  <a:lnTo>
                    <a:pt x="1674876" y="188442"/>
                  </a:lnTo>
                  <a:lnTo>
                    <a:pt x="1798726" y="215874"/>
                  </a:lnTo>
                  <a:lnTo>
                    <a:pt x="1586484" y="265176"/>
                  </a:lnTo>
                  <a:lnTo>
                    <a:pt x="1591056" y="284988"/>
                  </a:lnTo>
                  <a:lnTo>
                    <a:pt x="1844713" y="226060"/>
                  </a:lnTo>
                  <a:lnTo>
                    <a:pt x="2110740" y="284988"/>
                  </a:lnTo>
                  <a:lnTo>
                    <a:pt x="2115312" y="265176"/>
                  </a:lnTo>
                  <a:lnTo>
                    <a:pt x="1891322" y="215226"/>
                  </a:lnTo>
                  <a:lnTo>
                    <a:pt x="1997417" y="190576"/>
                  </a:lnTo>
                  <a:lnTo>
                    <a:pt x="2625864" y="284988"/>
                  </a:lnTo>
                  <a:lnTo>
                    <a:pt x="2628912" y="263652"/>
                  </a:lnTo>
                  <a:lnTo>
                    <a:pt x="2054390" y="177342"/>
                  </a:lnTo>
                  <a:lnTo>
                    <a:pt x="2103691" y="165887"/>
                  </a:lnTo>
                  <a:lnTo>
                    <a:pt x="3156216" y="284988"/>
                  </a:lnTo>
                  <a:lnTo>
                    <a:pt x="3159264" y="263652"/>
                  </a:lnTo>
                  <a:close/>
                </a:path>
                <a:path w="3747770" h="285114">
                  <a:moveTo>
                    <a:pt x="3747528" y="265176"/>
                  </a:moveTo>
                  <a:lnTo>
                    <a:pt x="2711107" y="41046"/>
                  </a:lnTo>
                  <a:lnTo>
                    <a:pt x="2711716" y="38100"/>
                  </a:lnTo>
                  <a:lnTo>
                    <a:pt x="2717304" y="10668"/>
                  </a:lnTo>
                  <a:lnTo>
                    <a:pt x="2627388" y="33528"/>
                  </a:lnTo>
                  <a:lnTo>
                    <a:pt x="2700540" y="92964"/>
                  </a:lnTo>
                  <a:lnTo>
                    <a:pt x="2706763" y="62420"/>
                  </a:lnTo>
                  <a:lnTo>
                    <a:pt x="3742956" y="284988"/>
                  </a:lnTo>
                  <a:lnTo>
                    <a:pt x="3747528" y="265176"/>
                  </a:lnTo>
                  <a:close/>
                </a:path>
              </a:pathLst>
            </a:custGeom>
            <a:solidFill>
              <a:srgbClr val="000000"/>
            </a:solidFill>
          </p:spPr>
          <p:txBody>
            <a:bodyPr wrap="square" lIns="0" tIns="0" rIns="0" bIns="0" rtlCol="0"/>
            <a:lstStyle/>
            <a:p>
              <a:endParaRPr sz="1235"/>
            </a:p>
          </p:txBody>
        </p:sp>
        <p:sp>
          <p:nvSpPr>
            <p:cNvPr id="33" name="object 33"/>
            <p:cNvSpPr/>
            <p:nvPr/>
          </p:nvSpPr>
          <p:spPr>
            <a:xfrm>
              <a:off x="2575559" y="4223004"/>
              <a:ext cx="24765" cy="22860"/>
            </a:xfrm>
            <a:custGeom>
              <a:avLst/>
              <a:gdLst/>
              <a:ahLst/>
              <a:cxnLst/>
              <a:rect l="l" t="t" r="r" b="b"/>
              <a:pathLst>
                <a:path w="24764" h="22860">
                  <a:moveTo>
                    <a:pt x="18288" y="22859"/>
                  </a:moveTo>
                  <a:lnTo>
                    <a:pt x="6096" y="22859"/>
                  </a:lnTo>
                  <a:lnTo>
                    <a:pt x="0" y="18287"/>
                  </a:lnTo>
                  <a:lnTo>
                    <a:pt x="0" y="12191"/>
                  </a:lnTo>
                  <a:lnTo>
                    <a:pt x="0" y="4571"/>
                  </a:lnTo>
                  <a:lnTo>
                    <a:pt x="6096" y="0"/>
                  </a:lnTo>
                  <a:lnTo>
                    <a:pt x="18288" y="0"/>
                  </a:lnTo>
                  <a:lnTo>
                    <a:pt x="24384" y="4571"/>
                  </a:lnTo>
                  <a:lnTo>
                    <a:pt x="24384" y="18287"/>
                  </a:lnTo>
                  <a:lnTo>
                    <a:pt x="18288" y="22859"/>
                  </a:lnTo>
                  <a:close/>
                </a:path>
              </a:pathLst>
            </a:custGeom>
            <a:solidFill>
              <a:srgbClr val="EDEBE1"/>
            </a:solidFill>
          </p:spPr>
          <p:txBody>
            <a:bodyPr wrap="square" lIns="0" tIns="0" rIns="0" bIns="0" rtlCol="0"/>
            <a:lstStyle/>
            <a:p>
              <a:endParaRPr sz="1235"/>
            </a:p>
          </p:txBody>
        </p:sp>
        <p:sp>
          <p:nvSpPr>
            <p:cNvPr id="34" name="object 34"/>
            <p:cNvSpPr/>
            <p:nvPr/>
          </p:nvSpPr>
          <p:spPr>
            <a:xfrm>
              <a:off x="2575559" y="4223004"/>
              <a:ext cx="24765" cy="22860"/>
            </a:xfrm>
            <a:custGeom>
              <a:avLst/>
              <a:gdLst/>
              <a:ahLst/>
              <a:cxnLst/>
              <a:rect l="l" t="t" r="r" b="b"/>
              <a:pathLst>
                <a:path w="24764" h="22860">
                  <a:moveTo>
                    <a:pt x="0" y="12191"/>
                  </a:moveTo>
                  <a:lnTo>
                    <a:pt x="0" y="4571"/>
                  </a:lnTo>
                  <a:lnTo>
                    <a:pt x="6096" y="0"/>
                  </a:lnTo>
                  <a:lnTo>
                    <a:pt x="12192" y="0"/>
                  </a:lnTo>
                  <a:lnTo>
                    <a:pt x="18288" y="0"/>
                  </a:lnTo>
                  <a:lnTo>
                    <a:pt x="24384" y="4571"/>
                  </a:lnTo>
                  <a:lnTo>
                    <a:pt x="24384" y="12191"/>
                  </a:lnTo>
                  <a:lnTo>
                    <a:pt x="24384" y="18287"/>
                  </a:lnTo>
                  <a:lnTo>
                    <a:pt x="18288" y="22859"/>
                  </a:lnTo>
                  <a:lnTo>
                    <a:pt x="12192" y="22859"/>
                  </a:lnTo>
                  <a:lnTo>
                    <a:pt x="6096" y="22859"/>
                  </a:lnTo>
                  <a:lnTo>
                    <a:pt x="0" y="18287"/>
                  </a:lnTo>
                  <a:lnTo>
                    <a:pt x="0" y="12191"/>
                  </a:lnTo>
                </a:path>
              </a:pathLst>
            </a:custGeom>
            <a:ln w="21336">
              <a:solidFill>
                <a:srgbClr val="000000"/>
              </a:solidFill>
            </a:ln>
          </p:spPr>
          <p:txBody>
            <a:bodyPr wrap="square" lIns="0" tIns="0" rIns="0" bIns="0" rtlCol="0"/>
            <a:lstStyle/>
            <a:p>
              <a:endParaRPr sz="1235"/>
            </a:p>
          </p:txBody>
        </p:sp>
        <p:sp>
          <p:nvSpPr>
            <p:cNvPr id="35" name="object 35"/>
            <p:cNvSpPr/>
            <p:nvPr/>
          </p:nvSpPr>
          <p:spPr>
            <a:xfrm>
              <a:off x="2732532" y="4223004"/>
              <a:ext cx="24765" cy="22860"/>
            </a:xfrm>
            <a:custGeom>
              <a:avLst/>
              <a:gdLst/>
              <a:ahLst/>
              <a:cxnLst/>
              <a:rect l="l" t="t" r="r" b="b"/>
              <a:pathLst>
                <a:path w="24764" h="22860">
                  <a:moveTo>
                    <a:pt x="18288" y="22859"/>
                  </a:moveTo>
                  <a:lnTo>
                    <a:pt x="6096" y="22859"/>
                  </a:lnTo>
                  <a:lnTo>
                    <a:pt x="0" y="18287"/>
                  </a:lnTo>
                  <a:lnTo>
                    <a:pt x="0" y="12191"/>
                  </a:lnTo>
                  <a:lnTo>
                    <a:pt x="0" y="4571"/>
                  </a:lnTo>
                  <a:lnTo>
                    <a:pt x="6096" y="0"/>
                  </a:lnTo>
                  <a:lnTo>
                    <a:pt x="18288" y="0"/>
                  </a:lnTo>
                  <a:lnTo>
                    <a:pt x="24384" y="4571"/>
                  </a:lnTo>
                  <a:lnTo>
                    <a:pt x="24384" y="18287"/>
                  </a:lnTo>
                  <a:lnTo>
                    <a:pt x="18288" y="22859"/>
                  </a:lnTo>
                  <a:close/>
                </a:path>
              </a:pathLst>
            </a:custGeom>
            <a:solidFill>
              <a:srgbClr val="EDEBE1"/>
            </a:solidFill>
          </p:spPr>
          <p:txBody>
            <a:bodyPr wrap="square" lIns="0" tIns="0" rIns="0" bIns="0" rtlCol="0"/>
            <a:lstStyle/>
            <a:p>
              <a:endParaRPr sz="1235"/>
            </a:p>
          </p:txBody>
        </p:sp>
        <p:sp>
          <p:nvSpPr>
            <p:cNvPr id="36" name="object 36"/>
            <p:cNvSpPr/>
            <p:nvPr/>
          </p:nvSpPr>
          <p:spPr>
            <a:xfrm>
              <a:off x="2732532" y="4223004"/>
              <a:ext cx="24765" cy="22860"/>
            </a:xfrm>
            <a:custGeom>
              <a:avLst/>
              <a:gdLst/>
              <a:ahLst/>
              <a:cxnLst/>
              <a:rect l="l" t="t" r="r" b="b"/>
              <a:pathLst>
                <a:path w="24764" h="22860">
                  <a:moveTo>
                    <a:pt x="0" y="12191"/>
                  </a:moveTo>
                  <a:lnTo>
                    <a:pt x="0" y="4571"/>
                  </a:lnTo>
                  <a:lnTo>
                    <a:pt x="6096" y="0"/>
                  </a:lnTo>
                  <a:lnTo>
                    <a:pt x="12192" y="0"/>
                  </a:lnTo>
                  <a:lnTo>
                    <a:pt x="18288" y="0"/>
                  </a:lnTo>
                  <a:lnTo>
                    <a:pt x="24384" y="4571"/>
                  </a:lnTo>
                  <a:lnTo>
                    <a:pt x="24384" y="12191"/>
                  </a:lnTo>
                  <a:lnTo>
                    <a:pt x="24384" y="18287"/>
                  </a:lnTo>
                  <a:lnTo>
                    <a:pt x="18288" y="22859"/>
                  </a:lnTo>
                  <a:lnTo>
                    <a:pt x="12192" y="22859"/>
                  </a:lnTo>
                  <a:lnTo>
                    <a:pt x="6096" y="22859"/>
                  </a:lnTo>
                  <a:lnTo>
                    <a:pt x="0" y="18287"/>
                  </a:lnTo>
                  <a:lnTo>
                    <a:pt x="0" y="12191"/>
                  </a:lnTo>
                </a:path>
              </a:pathLst>
            </a:custGeom>
            <a:ln w="21336">
              <a:solidFill>
                <a:srgbClr val="000000"/>
              </a:solidFill>
            </a:ln>
          </p:spPr>
          <p:txBody>
            <a:bodyPr wrap="square" lIns="0" tIns="0" rIns="0" bIns="0" rtlCol="0"/>
            <a:lstStyle/>
            <a:p>
              <a:endParaRPr sz="1235"/>
            </a:p>
          </p:txBody>
        </p:sp>
        <p:sp>
          <p:nvSpPr>
            <p:cNvPr id="37" name="object 37"/>
            <p:cNvSpPr/>
            <p:nvPr/>
          </p:nvSpPr>
          <p:spPr>
            <a:xfrm>
              <a:off x="2889503" y="4223004"/>
              <a:ext cx="24765" cy="22860"/>
            </a:xfrm>
            <a:custGeom>
              <a:avLst/>
              <a:gdLst/>
              <a:ahLst/>
              <a:cxnLst/>
              <a:rect l="l" t="t" r="r" b="b"/>
              <a:pathLst>
                <a:path w="24764" h="22860">
                  <a:moveTo>
                    <a:pt x="18288" y="22859"/>
                  </a:moveTo>
                  <a:lnTo>
                    <a:pt x="6096" y="22859"/>
                  </a:lnTo>
                  <a:lnTo>
                    <a:pt x="0" y="18287"/>
                  </a:lnTo>
                  <a:lnTo>
                    <a:pt x="0" y="12191"/>
                  </a:lnTo>
                  <a:lnTo>
                    <a:pt x="0" y="4571"/>
                  </a:lnTo>
                  <a:lnTo>
                    <a:pt x="6096" y="0"/>
                  </a:lnTo>
                  <a:lnTo>
                    <a:pt x="18288" y="0"/>
                  </a:lnTo>
                  <a:lnTo>
                    <a:pt x="24384" y="4571"/>
                  </a:lnTo>
                  <a:lnTo>
                    <a:pt x="24384" y="18287"/>
                  </a:lnTo>
                  <a:lnTo>
                    <a:pt x="18288" y="22859"/>
                  </a:lnTo>
                  <a:close/>
                </a:path>
              </a:pathLst>
            </a:custGeom>
            <a:solidFill>
              <a:srgbClr val="EDEBE1"/>
            </a:solidFill>
          </p:spPr>
          <p:txBody>
            <a:bodyPr wrap="square" lIns="0" tIns="0" rIns="0" bIns="0" rtlCol="0"/>
            <a:lstStyle/>
            <a:p>
              <a:endParaRPr sz="1235"/>
            </a:p>
          </p:txBody>
        </p:sp>
        <p:sp>
          <p:nvSpPr>
            <p:cNvPr id="38" name="object 38"/>
            <p:cNvSpPr/>
            <p:nvPr/>
          </p:nvSpPr>
          <p:spPr>
            <a:xfrm>
              <a:off x="2889503" y="4223004"/>
              <a:ext cx="24765" cy="22860"/>
            </a:xfrm>
            <a:custGeom>
              <a:avLst/>
              <a:gdLst/>
              <a:ahLst/>
              <a:cxnLst/>
              <a:rect l="l" t="t" r="r" b="b"/>
              <a:pathLst>
                <a:path w="24764" h="22860">
                  <a:moveTo>
                    <a:pt x="0" y="12191"/>
                  </a:moveTo>
                  <a:lnTo>
                    <a:pt x="0" y="4571"/>
                  </a:lnTo>
                  <a:lnTo>
                    <a:pt x="6096" y="0"/>
                  </a:lnTo>
                  <a:lnTo>
                    <a:pt x="12192" y="0"/>
                  </a:lnTo>
                  <a:lnTo>
                    <a:pt x="18288" y="0"/>
                  </a:lnTo>
                  <a:lnTo>
                    <a:pt x="24384" y="4571"/>
                  </a:lnTo>
                  <a:lnTo>
                    <a:pt x="24384" y="12191"/>
                  </a:lnTo>
                  <a:lnTo>
                    <a:pt x="24384" y="18287"/>
                  </a:lnTo>
                  <a:lnTo>
                    <a:pt x="18288" y="22859"/>
                  </a:lnTo>
                  <a:lnTo>
                    <a:pt x="12192" y="22859"/>
                  </a:lnTo>
                  <a:lnTo>
                    <a:pt x="6096" y="22859"/>
                  </a:lnTo>
                  <a:lnTo>
                    <a:pt x="0" y="18287"/>
                  </a:lnTo>
                  <a:lnTo>
                    <a:pt x="0" y="12191"/>
                  </a:lnTo>
                </a:path>
              </a:pathLst>
            </a:custGeom>
            <a:ln w="21336">
              <a:solidFill>
                <a:srgbClr val="000000"/>
              </a:solidFill>
            </a:ln>
          </p:spPr>
          <p:txBody>
            <a:bodyPr wrap="square" lIns="0" tIns="0" rIns="0" bIns="0" rtlCol="0"/>
            <a:lstStyle/>
            <a:p>
              <a:endParaRPr sz="1235"/>
            </a:p>
          </p:txBody>
        </p:sp>
        <p:sp>
          <p:nvSpPr>
            <p:cNvPr id="39" name="object 39"/>
            <p:cNvSpPr/>
            <p:nvPr/>
          </p:nvSpPr>
          <p:spPr>
            <a:xfrm>
              <a:off x="3031235" y="4223004"/>
              <a:ext cx="22860" cy="22860"/>
            </a:xfrm>
            <a:custGeom>
              <a:avLst/>
              <a:gdLst/>
              <a:ahLst/>
              <a:cxnLst/>
              <a:rect l="l" t="t" r="r" b="b"/>
              <a:pathLst>
                <a:path w="22860" h="22860">
                  <a:moveTo>
                    <a:pt x="18288" y="22859"/>
                  </a:moveTo>
                  <a:lnTo>
                    <a:pt x="4572" y="22859"/>
                  </a:lnTo>
                  <a:lnTo>
                    <a:pt x="0" y="18287"/>
                  </a:lnTo>
                  <a:lnTo>
                    <a:pt x="0" y="12191"/>
                  </a:lnTo>
                  <a:lnTo>
                    <a:pt x="0" y="4571"/>
                  </a:lnTo>
                  <a:lnTo>
                    <a:pt x="4572" y="0"/>
                  </a:lnTo>
                  <a:lnTo>
                    <a:pt x="18288" y="0"/>
                  </a:lnTo>
                  <a:lnTo>
                    <a:pt x="22859" y="4571"/>
                  </a:lnTo>
                  <a:lnTo>
                    <a:pt x="22859" y="18287"/>
                  </a:lnTo>
                  <a:lnTo>
                    <a:pt x="18288" y="22859"/>
                  </a:lnTo>
                  <a:close/>
                </a:path>
              </a:pathLst>
            </a:custGeom>
            <a:solidFill>
              <a:srgbClr val="EDEBE1"/>
            </a:solidFill>
          </p:spPr>
          <p:txBody>
            <a:bodyPr wrap="square" lIns="0" tIns="0" rIns="0" bIns="0" rtlCol="0"/>
            <a:lstStyle/>
            <a:p>
              <a:endParaRPr sz="1235"/>
            </a:p>
          </p:txBody>
        </p:sp>
        <p:sp>
          <p:nvSpPr>
            <p:cNvPr id="40" name="object 40"/>
            <p:cNvSpPr/>
            <p:nvPr/>
          </p:nvSpPr>
          <p:spPr>
            <a:xfrm>
              <a:off x="3031235" y="4223004"/>
              <a:ext cx="22860" cy="22860"/>
            </a:xfrm>
            <a:custGeom>
              <a:avLst/>
              <a:gdLst/>
              <a:ahLst/>
              <a:cxnLst/>
              <a:rect l="l" t="t" r="r" b="b"/>
              <a:pathLst>
                <a:path w="22860" h="22860">
                  <a:moveTo>
                    <a:pt x="0" y="12191"/>
                  </a:moveTo>
                  <a:lnTo>
                    <a:pt x="0" y="4571"/>
                  </a:lnTo>
                  <a:lnTo>
                    <a:pt x="4572" y="0"/>
                  </a:lnTo>
                  <a:lnTo>
                    <a:pt x="12192" y="0"/>
                  </a:lnTo>
                  <a:lnTo>
                    <a:pt x="18288" y="0"/>
                  </a:lnTo>
                  <a:lnTo>
                    <a:pt x="22859" y="4571"/>
                  </a:lnTo>
                  <a:lnTo>
                    <a:pt x="22859" y="12191"/>
                  </a:lnTo>
                  <a:lnTo>
                    <a:pt x="22859" y="18287"/>
                  </a:lnTo>
                  <a:lnTo>
                    <a:pt x="18288" y="22859"/>
                  </a:lnTo>
                  <a:lnTo>
                    <a:pt x="12192" y="22859"/>
                  </a:lnTo>
                  <a:lnTo>
                    <a:pt x="4572" y="22859"/>
                  </a:lnTo>
                  <a:lnTo>
                    <a:pt x="0" y="18287"/>
                  </a:lnTo>
                  <a:lnTo>
                    <a:pt x="0" y="12191"/>
                  </a:lnTo>
                </a:path>
              </a:pathLst>
            </a:custGeom>
            <a:ln w="21336">
              <a:solidFill>
                <a:srgbClr val="000000"/>
              </a:solidFill>
            </a:ln>
          </p:spPr>
          <p:txBody>
            <a:bodyPr wrap="square" lIns="0" tIns="0" rIns="0" bIns="0" rtlCol="0"/>
            <a:lstStyle/>
            <a:p>
              <a:endParaRPr sz="1235"/>
            </a:p>
          </p:txBody>
        </p:sp>
        <p:sp>
          <p:nvSpPr>
            <p:cNvPr id="41" name="object 41"/>
            <p:cNvSpPr/>
            <p:nvPr/>
          </p:nvSpPr>
          <p:spPr>
            <a:xfrm>
              <a:off x="3163823" y="4223004"/>
              <a:ext cx="24765" cy="22860"/>
            </a:xfrm>
            <a:custGeom>
              <a:avLst/>
              <a:gdLst/>
              <a:ahLst/>
              <a:cxnLst/>
              <a:rect l="l" t="t" r="r" b="b"/>
              <a:pathLst>
                <a:path w="24764" h="22860">
                  <a:moveTo>
                    <a:pt x="18288" y="22859"/>
                  </a:moveTo>
                  <a:lnTo>
                    <a:pt x="6096" y="22859"/>
                  </a:lnTo>
                  <a:lnTo>
                    <a:pt x="0" y="18287"/>
                  </a:lnTo>
                  <a:lnTo>
                    <a:pt x="0" y="12191"/>
                  </a:lnTo>
                  <a:lnTo>
                    <a:pt x="0" y="4571"/>
                  </a:lnTo>
                  <a:lnTo>
                    <a:pt x="6096" y="0"/>
                  </a:lnTo>
                  <a:lnTo>
                    <a:pt x="18288" y="0"/>
                  </a:lnTo>
                  <a:lnTo>
                    <a:pt x="24384" y="4571"/>
                  </a:lnTo>
                  <a:lnTo>
                    <a:pt x="24384" y="18287"/>
                  </a:lnTo>
                  <a:lnTo>
                    <a:pt x="18288" y="22859"/>
                  </a:lnTo>
                  <a:close/>
                </a:path>
              </a:pathLst>
            </a:custGeom>
            <a:solidFill>
              <a:srgbClr val="EDEBE1"/>
            </a:solidFill>
          </p:spPr>
          <p:txBody>
            <a:bodyPr wrap="square" lIns="0" tIns="0" rIns="0" bIns="0" rtlCol="0"/>
            <a:lstStyle/>
            <a:p>
              <a:endParaRPr sz="1235"/>
            </a:p>
          </p:txBody>
        </p:sp>
        <p:sp>
          <p:nvSpPr>
            <p:cNvPr id="42" name="object 42"/>
            <p:cNvSpPr/>
            <p:nvPr/>
          </p:nvSpPr>
          <p:spPr>
            <a:xfrm>
              <a:off x="3163823" y="4223004"/>
              <a:ext cx="24765" cy="22860"/>
            </a:xfrm>
            <a:custGeom>
              <a:avLst/>
              <a:gdLst/>
              <a:ahLst/>
              <a:cxnLst/>
              <a:rect l="l" t="t" r="r" b="b"/>
              <a:pathLst>
                <a:path w="24764" h="22860">
                  <a:moveTo>
                    <a:pt x="0" y="12191"/>
                  </a:moveTo>
                  <a:lnTo>
                    <a:pt x="0" y="4571"/>
                  </a:lnTo>
                  <a:lnTo>
                    <a:pt x="6096" y="0"/>
                  </a:lnTo>
                  <a:lnTo>
                    <a:pt x="12192" y="0"/>
                  </a:lnTo>
                  <a:lnTo>
                    <a:pt x="18288" y="0"/>
                  </a:lnTo>
                  <a:lnTo>
                    <a:pt x="24384" y="4571"/>
                  </a:lnTo>
                  <a:lnTo>
                    <a:pt x="24384" y="12191"/>
                  </a:lnTo>
                  <a:lnTo>
                    <a:pt x="24384" y="18287"/>
                  </a:lnTo>
                  <a:lnTo>
                    <a:pt x="18288" y="22859"/>
                  </a:lnTo>
                  <a:lnTo>
                    <a:pt x="12192" y="22859"/>
                  </a:lnTo>
                  <a:lnTo>
                    <a:pt x="6096" y="22859"/>
                  </a:lnTo>
                  <a:lnTo>
                    <a:pt x="0" y="18287"/>
                  </a:lnTo>
                  <a:lnTo>
                    <a:pt x="0" y="12191"/>
                  </a:lnTo>
                </a:path>
              </a:pathLst>
            </a:custGeom>
            <a:ln w="21336">
              <a:solidFill>
                <a:srgbClr val="000000"/>
              </a:solidFill>
            </a:ln>
          </p:spPr>
          <p:txBody>
            <a:bodyPr wrap="square" lIns="0" tIns="0" rIns="0" bIns="0" rtlCol="0"/>
            <a:lstStyle/>
            <a:p>
              <a:endParaRPr sz="1235"/>
            </a:p>
          </p:txBody>
        </p:sp>
        <p:sp>
          <p:nvSpPr>
            <p:cNvPr id="43" name="object 43"/>
            <p:cNvSpPr/>
            <p:nvPr/>
          </p:nvSpPr>
          <p:spPr>
            <a:xfrm>
              <a:off x="3305555" y="4223004"/>
              <a:ext cx="22860" cy="22860"/>
            </a:xfrm>
            <a:custGeom>
              <a:avLst/>
              <a:gdLst/>
              <a:ahLst/>
              <a:cxnLst/>
              <a:rect l="l" t="t" r="r" b="b"/>
              <a:pathLst>
                <a:path w="22860" h="22860">
                  <a:moveTo>
                    <a:pt x="18288" y="22859"/>
                  </a:moveTo>
                  <a:lnTo>
                    <a:pt x="4572" y="22859"/>
                  </a:lnTo>
                  <a:lnTo>
                    <a:pt x="0" y="18287"/>
                  </a:lnTo>
                  <a:lnTo>
                    <a:pt x="0" y="12191"/>
                  </a:lnTo>
                  <a:lnTo>
                    <a:pt x="0" y="4571"/>
                  </a:lnTo>
                  <a:lnTo>
                    <a:pt x="4572" y="0"/>
                  </a:lnTo>
                  <a:lnTo>
                    <a:pt x="18288" y="0"/>
                  </a:lnTo>
                  <a:lnTo>
                    <a:pt x="22859" y="4571"/>
                  </a:lnTo>
                  <a:lnTo>
                    <a:pt x="22859" y="18287"/>
                  </a:lnTo>
                  <a:lnTo>
                    <a:pt x="18288" y="22859"/>
                  </a:lnTo>
                  <a:close/>
                </a:path>
              </a:pathLst>
            </a:custGeom>
            <a:solidFill>
              <a:srgbClr val="EDEBE1"/>
            </a:solidFill>
          </p:spPr>
          <p:txBody>
            <a:bodyPr wrap="square" lIns="0" tIns="0" rIns="0" bIns="0" rtlCol="0"/>
            <a:lstStyle/>
            <a:p>
              <a:endParaRPr sz="1235"/>
            </a:p>
          </p:txBody>
        </p:sp>
        <p:sp>
          <p:nvSpPr>
            <p:cNvPr id="44" name="object 44"/>
            <p:cNvSpPr/>
            <p:nvPr/>
          </p:nvSpPr>
          <p:spPr>
            <a:xfrm>
              <a:off x="3305555" y="4223004"/>
              <a:ext cx="22860" cy="22860"/>
            </a:xfrm>
            <a:custGeom>
              <a:avLst/>
              <a:gdLst/>
              <a:ahLst/>
              <a:cxnLst/>
              <a:rect l="l" t="t" r="r" b="b"/>
              <a:pathLst>
                <a:path w="22860" h="22860">
                  <a:moveTo>
                    <a:pt x="0" y="12191"/>
                  </a:moveTo>
                  <a:lnTo>
                    <a:pt x="0" y="4571"/>
                  </a:lnTo>
                  <a:lnTo>
                    <a:pt x="4572" y="0"/>
                  </a:lnTo>
                  <a:lnTo>
                    <a:pt x="12192" y="0"/>
                  </a:lnTo>
                  <a:lnTo>
                    <a:pt x="18288" y="0"/>
                  </a:lnTo>
                  <a:lnTo>
                    <a:pt x="22859" y="4571"/>
                  </a:lnTo>
                  <a:lnTo>
                    <a:pt x="22859" y="12191"/>
                  </a:lnTo>
                  <a:lnTo>
                    <a:pt x="22859" y="18287"/>
                  </a:lnTo>
                  <a:lnTo>
                    <a:pt x="18288" y="22859"/>
                  </a:lnTo>
                  <a:lnTo>
                    <a:pt x="12192" y="22859"/>
                  </a:lnTo>
                  <a:lnTo>
                    <a:pt x="4572" y="22859"/>
                  </a:lnTo>
                  <a:lnTo>
                    <a:pt x="0" y="18287"/>
                  </a:lnTo>
                  <a:lnTo>
                    <a:pt x="0" y="12191"/>
                  </a:lnTo>
                </a:path>
              </a:pathLst>
            </a:custGeom>
            <a:ln w="21336">
              <a:solidFill>
                <a:srgbClr val="000000"/>
              </a:solidFill>
            </a:ln>
          </p:spPr>
          <p:txBody>
            <a:bodyPr wrap="square" lIns="0" tIns="0" rIns="0" bIns="0" rtlCol="0"/>
            <a:lstStyle/>
            <a:p>
              <a:endParaRPr sz="1235"/>
            </a:p>
          </p:txBody>
        </p:sp>
        <p:sp>
          <p:nvSpPr>
            <p:cNvPr id="45" name="object 45"/>
            <p:cNvSpPr/>
            <p:nvPr/>
          </p:nvSpPr>
          <p:spPr>
            <a:xfrm>
              <a:off x="987551" y="1808988"/>
              <a:ext cx="1628139" cy="407034"/>
            </a:xfrm>
            <a:custGeom>
              <a:avLst/>
              <a:gdLst/>
              <a:ahLst/>
              <a:cxnLst/>
              <a:rect l="l" t="t" r="r" b="b"/>
              <a:pathLst>
                <a:path w="1628139" h="407035">
                  <a:moveTo>
                    <a:pt x="0" y="0"/>
                  </a:moveTo>
                  <a:lnTo>
                    <a:pt x="1627631" y="0"/>
                  </a:lnTo>
                  <a:lnTo>
                    <a:pt x="1627631" y="406908"/>
                  </a:lnTo>
                  <a:lnTo>
                    <a:pt x="0" y="406908"/>
                  </a:lnTo>
                  <a:lnTo>
                    <a:pt x="0" y="0"/>
                  </a:lnTo>
                  <a:close/>
                </a:path>
              </a:pathLst>
            </a:custGeom>
            <a:ln w="21336">
              <a:solidFill>
                <a:srgbClr val="000000"/>
              </a:solidFill>
            </a:ln>
          </p:spPr>
          <p:txBody>
            <a:bodyPr wrap="square" lIns="0" tIns="0" rIns="0" bIns="0" rtlCol="0"/>
            <a:lstStyle/>
            <a:p>
              <a:endParaRPr sz="1235"/>
            </a:p>
          </p:txBody>
        </p:sp>
        <p:pic>
          <p:nvPicPr>
            <p:cNvPr id="46" name="object 46"/>
            <p:cNvPicPr/>
            <p:nvPr/>
          </p:nvPicPr>
          <p:blipFill>
            <a:blip r:embed="rId15" cstate="print"/>
            <a:stretch>
              <a:fillRect/>
            </a:stretch>
          </p:blipFill>
          <p:spPr>
            <a:xfrm>
              <a:off x="1128331" y="1927860"/>
              <a:ext cx="136874" cy="167639"/>
            </a:xfrm>
            <a:prstGeom prst="rect">
              <a:avLst/>
            </a:prstGeom>
          </p:spPr>
        </p:pic>
        <p:sp>
          <p:nvSpPr>
            <p:cNvPr id="47" name="object 47"/>
            <p:cNvSpPr/>
            <p:nvPr/>
          </p:nvSpPr>
          <p:spPr>
            <a:xfrm>
              <a:off x="1362443" y="1988819"/>
              <a:ext cx="151765" cy="70485"/>
            </a:xfrm>
            <a:custGeom>
              <a:avLst/>
              <a:gdLst/>
              <a:ahLst/>
              <a:cxnLst/>
              <a:rect l="l" t="t" r="r" b="b"/>
              <a:pathLst>
                <a:path w="151765" h="70485">
                  <a:moveTo>
                    <a:pt x="151257" y="53340"/>
                  </a:moveTo>
                  <a:lnTo>
                    <a:pt x="0" y="53340"/>
                  </a:lnTo>
                  <a:lnTo>
                    <a:pt x="0" y="70104"/>
                  </a:lnTo>
                  <a:lnTo>
                    <a:pt x="151257" y="70104"/>
                  </a:lnTo>
                  <a:lnTo>
                    <a:pt x="151257" y="53340"/>
                  </a:lnTo>
                  <a:close/>
                </a:path>
                <a:path w="151765" h="70485">
                  <a:moveTo>
                    <a:pt x="151257" y="0"/>
                  </a:moveTo>
                  <a:lnTo>
                    <a:pt x="0" y="0"/>
                  </a:lnTo>
                  <a:lnTo>
                    <a:pt x="0" y="16764"/>
                  </a:lnTo>
                  <a:lnTo>
                    <a:pt x="151257" y="16764"/>
                  </a:lnTo>
                  <a:lnTo>
                    <a:pt x="151257" y="0"/>
                  </a:lnTo>
                  <a:close/>
                </a:path>
              </a:pathLst>
            </a:custGeom>
            <a:solidFill>
              <a:srgbClr val="000000"/>
            </a:solidFill>
          </p:spPr>
          <p:txBody>
            <a:bodyPr wrap="square" lIns="0" tIns="0" rIns="0" bIns="0" rtlCol="0"/>
            <a:lstStyle/>
            <a:p>
              <a:endParaRPr sz="1235"/>
            </a:p>
          </p:txBody>
        </p:sp>
        <p:pic>
          <p:nvPicPr>
            <p:cNvPr id="48" name="object 48"/>
            <p:cNvPicPr/>
            <p:nvPr/>
          </p:nvPicPr>
          <p:blipFill>
            <a:blip r:embed="rId16" cstate="print"/>
            <a:stretch>
              <a:fillRect/>
            </a:stretch>
          </p:blipFill>
          <p:spPr>
            <a:xfrm>
              <a:off x="1599819" y="1920240"/>
              <a:ext cx="138302" cy="230124"/>
            </a:xfrm>
            <a:prstGeom prst="rect">
              <a:avLst/>
            </a:prstGeom>
          </p:spPr>
        </p:pic>
        <p:pic>
          <p:nvPicPr>
            <p:cNvPr id="49" name="object 49"/>
            <p:cNvPicPr/>
            <p:nvPr/>
          </p:nvPicPr>
          <p:blipFill>
            <a:blip r:embed="rId17" cstate="print"/>
            <a:stretch>
              <a:fillRect/>
            </a:stretch>
          </p:blipFill>
          <p:spPr>
            <a:xfrm>
              <a:off x="1770888" y="1918716"/>
              <a:ext cx="295656" cy="231648"/>
            </a:xfrm>
            <a:prstGeom prst="rect">
              <a:avLst/>
            </a:prstGeom>
          </p:spPr>
        </p:pic>
        <p:pic>
          <p:nvPicPr>
            <p:cNvPr id="50" name="object 50"/>
            <p:cNvPicPr/>
            <p:nvPr/>
          </p:nvPicPr>
          <p:blipFill>
            <a:blip r:embed="rId18" cstate="print"/>
            <a:stretch>
              <a:fillRect/>
            </a:stretch>
          </p:blipFill>
          <p:spPr>
            <a:xfrm>
              <a:off x="2141886" y="1918716"/>
              <a:ext cx="317849" cy="231648"/>
            </a:xfrm>
            <a:prstGeom prst="rect">
              <a:avLst/>
            </a:prstGeom>
          </p:spPr>
        </p:pic>
      </p:grpSp>
      <p:grpSp>
        <p:nvGrpSpPr>
          <p:cNvPr id="51" name="object 51"/>
          <p:cNvGrpSpPr/>
          <p:nvPr/>
        </p:nvGrpSpPr>
        <p:grpSpPr>
          <a:xfrm>
            <a:off x="6550510" y="1239818"/>
            <a:ext cx="3105150" cy="3605493"/>
            <a:chOff x="5544311" y="1405127"/>
            <a:chExt cx="3519170" cy="4086225"/>
          </a:xfrm>
        </p:grpSpPr>
        <p:pic>
          <p:nvPicPr>
            <p:cNvPr id="52" name="object 52"/>
            <p:cNvPicPr/>
            <p:nvPr/>
          </p:nvPicPr>
          <p:blipFill>
            <a:blip r:embed="rId19" cstate="print"/>
            <a:stretch>
              <a:fillRect/>
            </a:stretch>
          </p:blipFill>
          <p:spPr>
            <a:xfrm>
              <a:off x="5544311" y="2628900"/>
              <a:ext cx="3352799" cy="1307591"/>
            </a:xfrm>
            <a:prstGeom prst="rect">
              <a:avLst/>
            </a:prstGeom>
          </p:spPr>
        </p:pic>
        <p:sp>
          <p:nvSpPr>
            <p:cNvPr id="53" name="object 53"/>
            <p:cNvSpPr/>
            <p:nvPr/>
          </p:nvSpPr>
          <p:spPr>
            <a:xfrm>
              <a:off x="5641847" y="1415795"/>
              <a:ext cx="3411220" cy="4064635"/>
            </a:xfrm>
            <a:custGeom>
              <a:avLst/>
              <a:gdLst/>
              <a:ahLst/>
              <a:cxnLst/>
              <a:rect l="l" t="t" r="r" b="b"/>
              <a:pathLst>
                <a:path w="3411220" h="4064635">
                  <a:moveTo>
                    <a:pt x="0" y="772667"/>
                  </a:moveTo>
                  <a:lnTo>
                    <a:pt x="2150364" y="0"/>
                  </a:lnTo>
                </a:path>
                <a:path w="3411220" h="4064635">
                  <a:moveTo>
                    <a:pt x="3410712" y="1353312"/>
                  </a:moveTo>
                  <a:lnTo>
                    <a:pt x="2179319" y="12191"/>
                  </a:lnTo>
                </a:path>
                <a:path w="3411220" h="4064635">
                  <a:moveTo>
                    <a:pt x="1235964" y="4064507"/>
                  </a:moveTo>
                  <a:lnTo>
                    <a:pt x="3386328" y="3291839"/>
                  </a:lnTo>
                </a:path>
                <a:path w="3411220" h="4064635">
                  <a:moveTo>
                    <a:pt x="1232916" y="4058411"/>
                  </a:moveTo>
                  <a:lnTo>
                    <a:pt x="0" y="2715768"/>
                  </a:lnTo>
                </a:path>
                <a:path w="3411220" h="4064635">
                  <a:moveTo>
                    <a:pt x="3401567" y="1353312"/>
                  </a:moveTo>
                  <a:lnTo>
                    <a:pt x="3401567" y="3291839"/>
                  </a:lnTo>
                </a:path>
                <a:path w="3411220" h="4064635">
                  <a:moveTo>
                    <a:pt x="21335" y="777240"/>
                  </a:moveTo>
                  <a:lnTo>
                    <a:pt x="21335" y="2715768"/>
                  </a:lnTo>
                </a:path>
              </a:pathLst>
            </a:custGeom>
            <a:ln w="21336">
              <a:solidFill>
                <a:srgbClr val="000000"/>
              </a:solidFill>
            </a:ln>
          </p:spPr>
          <p:txBody>
            <a:bodyPr wrap="square" lIns="0" tIns="0" rIns="0" bIns="0" rtlCol="0"/>
            <a:lstStyle/>
            <a:p>
              <a:endParaRPr sz="1235"/>
            </a:p>
          </p:txBody>
        </p:sp>
        <p:pic>
          <p:nvPicPr>
            <p:cNvPr id="54" name="object 54"/>
            <p:cNvPicPr/>
            <p:nvPr/>
          </p:nvPicPr>
          <p:blipFill>
            <a:blip r:embed="rId20" cstate="print"/>
            <a:stretch>
              <a:fillRect/>
            </a:stretch>
          </p:blipFill>
          <p:spPr>
            <a:xfrm>
              <a:off x="6918007" y="1976628"/>
              <a:ext cx="135921" cy="173736"/>
            </a:xfrm>
            <a:prstGeom prst="rect">
              <a:avLst/>
            </a:prstGeom>
          </p:spPr>
        </p:pic>
        <p:pic>
          <p:nvPicPr>
            <p:cNvPr id="55" name="object 55"/>
            <p:cNvPicPr/>
            <p:nvPr/>
          </p:nvPicPr>
          <p:blipFill>
            <a:blip r:embed="rId21" cstate="print"/>
            <a:stretch>
              <a:fillRect/>
            </a:stretch>
          </p:blipFill>
          <p:spPr>
            <a:xfrm>
              <a:off x="7095743" y="1918715"/>
              <a:ext cx="332231" cy="231648"/>
            </a:xfrm>
            <a:prstGeom prst="rect">
              <a:avLst/>
            </a:prstGeom>
          </p:spPr>
        </p:pic>
        <p:sp>
          <p:nvSpPr>
            <p:cNvPr id="56" name="object 56"/>
            <p:cNvSpPr/>
            <p:nvPr/>
          </p:nvSpPr>
          <p:spPr>
            <a:xfrm>
              <a:off x="5672327" y="1427987"/>
              <a:ext cx="3380740" cy="3296920"/>
            </a:xfrm>
            <a:custGeom>
              <a:avLst/>
              <a:gdLst/>
              <a:ahLst/>
              <a:cxnLst/>
              <a:rect l="l" t="t" r="r" b="b"/>
              <a:pathLst>
                <a:path w="3380740" h="3296920">
                  <a:moveTo>
                    <a:pt x="0" y="2679192"/>
                  </a:moveTo>
                  <a:lnTo>
                    <a:pt x="586739" y="2470404"/>
                  </a:lnTo>
                </a:path>
                <a:path w="3380740" h="3296920">
                  <a:moveTo>
                    <a:pt x="2374391" y="2214371"/>
                  </a:moveTo>
                  <a:lnTo>
                    <a:pt x="3380232" y="3296412"/>
                  </a:lnTo>
                </a:path>
                <a:path w="3380740" h="3296920">
                  <a:moveTo>
                    <a:pt x="2138171" y="0"/>
                  </a:moveTo>
                  <a:lnTo>
                    <a:pt x="2148839" y="1414271"/>
                  </a:lnTo>
                </a:path>
              </a:pathLst>
            </a:custGeom>
            <a:ln w="21336">
              <a:solidFill>
                <a:srgbClr val="000000"/>
              </a:solidFill>
            </a:ln>
          </p:spPr>
          <p:txBody>
            <a:bodyPr wrap="square" lIns="0" tIns="0" rIns="0" bIns="0" rtlCol="0"/>
            <a:lstStyle/>
            <a:p>
              <a:endParaRPr sz="1235"/>
            </a:p>
          </p:txBody>
        </p:sp>
      </p:grpSp>
      <p:sp>
        <p:nvSpPr>
          <p:cNvPr id="59" name="TextBox 58">
            <a:extLst>
              <a:ext uri="{FF2B5EF4-FFF2-40B4-BE49-F238E27FC236}">
                <a16:creationId xmlns:a16="http://schemas.microsoft.com/office/drawing/2014/main" id="{03942275-46E7-D904-B256-1AC62388004D}"/>
              </a:ext>
            </a:extLst>
          </p:cNvPr>
          <p:cNvSpPr txBox="1"/>
          <p:nvPr/>
        </p:nvSpPr>
        <p:spPr>
          <a:xfrm>
            <a:off x="847388" y="6135995"/>
            <a:ext cx="6096000" cy="307777"/>
          </a:xfrm>
          <a:prstGeom prst="rect">
            <a:avLst/>
          </a:prstGeom>
          <a:noFill/>
        </p:spPr>
        <p:txBody>
          <a:bodyPr wrap="square">
            <a:spAutoFit/>
          </a:bodyPr>
          <a:lstStyle/>
          <a:p>
            <a:r>
              <a:rPr lang="en-US" dirty="0"/>
              <a:t>https://deeplearning.\cs.cmu.edu/S23/</a:t>
            </a:r>
          </a:p>
        </p:txBody>
      </p:sp>
      <p:sp>
        <p:nvSpPr>
          <p:cNvPr id="63" name="TextBox 62">
            <a:extLst>
              <a:ext uri="{FF2B5EF4-FFF2-40B4-BE49-F238E27FC236}">
                <a16:creationId xmlns:a16="http://schemas.microsoft.com/office/drawing/2014/main" id="{7D341D07-BC41-0D18-F930-BDD23BDC159F}"/>
              </a:ext>
            </a:extLst>
          </p:cNvPr>
          <p:cNvSpPr txBox="1"/>
          <p:nvPr/>
        </p:nvSpPr>
        <p:spPr>
          <a:xfrm>
            <a:off x="847388" y="6184619"/>
            <a:ext cx="6096000" cy="307777"/>
          </a:xfrm>
          <a:prstGeom prst="rect">
            <a:avLst/>
          </a:prstGeom>
          <a:noFill/>
        </p:spPr>
        <p:txBody>
          <a:bodyPr wrap="square">
            <a:spAutoFit/>
          </a:bodyPr>
          <a:lstStyle/>
          <a:p>
            <a:r>
              <a:rPr lang="en-US" dirty="0"/>
              <a:t>https://deeplearning.\cs.cmu.edu/S23/</a:t>
            </a:r>
          </a:p>
        </p:txBody>
      </p:sp>
    </p:spTree>
  </p:cSld>
  <p:clrMapOvr>
    <a:masterClrMapping/>
  </p:clrMapOvr>
  <p:transition spd="slow">
    <p:wip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774CCA-588A-3423-F9BA-3BF9B8CD63D1}"/>
              </a:ext>
            </a:extLst>
          </p:cNvPr>
          <p:cNvSpPr>
            <a:spLocks noGrp="1"/>
          </p:cNvSpPr>
          <p:nvPr>
            <p:ph type="title"/>
          </p:nvPr>
        </p:nvSpPr>
        <p:spPr/>
        <p:txBody>
          <a:bodyPr/>
          <a:lstStyle/>
          <a:p>
            <a:r>
              <a:rPr lang="en-US" sz="3200" spc="18" dirty="0"/>
              <a:t>How</a:t>
            </a:r>
            <a:r>
              <a:rPr lang="en-US" sz="3200" spc="-13" dirty="0"/>
              <a:t> </a:t>
            </a:r>
            <a:r>
              <a:rPr lang="en-US" sz="3200" spc="-4" dirty="0"/>
              <a:t>to</a:t>
            </a:r>
            <a:r>
              <a:rPr lang="en-US" sz="3200" spc="-22" dirty="0"/>
              <a:t> </a:t>
            </a:r>
            <a:r>
              <a:rPr lang="en-US" sz="3200" spc="13" dirty="0"/>
              <a:t>learn</a:t>
            </a:r>
            <a:r>
              <a:rPr lang="en-US" sz="3200" spc="-18" dirty="0"/>
              <a:t> </a:t>
            </a:r>
            <a:r>
              <a:rPr lang="en-US" sz="3200" spc="13" dirty="0"/>
              <a:t>a</a:t>
            </a:r>
            <a:r>
              <a:rPr lang="en-US" sz="3200" spc="-4" dirty="0"/>
              <a:t> </a:t>
            </a:r>
            <a:r>
              <a:rPr lang="en-US" sz="3200" spc="4" dirty="0"/>
              <a:t>network?</a:t>
            </a:r>
            <a:endParaRPr lang="en-US" dirty="0"/>
          </a:p>
        </p:txBody>
      </p:sp>
      <p:sp>
        <p:nvSpPr>
          <p:cNvPr id="3" name="Content Placeholder 2">
            <a:extLst>
              <a:ext uri="{FF2B5EF4-FFF2-40B4-BE49-F238E27FC236}">
                <a16:creationId xmlns:a16="http://schemas.microsoft.com/office/drawing/2014/main" id="{E4CFDCE2-C458-D8DD-F032-A4CAA1E78BD2}"/>
              </a:ext>
            </a:extLst>
          </p:cNvPr>
          <p:cNvSpPr>
            <a:spLocks noGrp="1"/>
          </p:cNvSpPr>
          <p:nvPr>
            <p:ph idx="1"/>
          </p:nvPr>
        </p:nvSpPr>
        <p:spPr/>
        <p:txBody>
          <a:bodyPr/>
          <a:lstStyle/>
          <a:p>
            <a:pPr>
              <a:lnSpc>
                <a:spcPct val="150000"/>
              </a:lnSpc>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Wh</a:t>
            </a:r>
            <a:r>
              <a:rPr lang="en-US" kern="100" dirty="0">
                <a:effectLst/>
                <a:latin typeface="Times New Roman" panose="02020603050405020304" pitchFamily="18" charset="0"/>
                <a:ea typeface="Calibri" panose="020F0502020204030204" pitchFamily="34" charset="0"/>
                <a:cs typeface="Times New Roman" panose="02020603050405020304" pitchFamily="18" charset="0"/>
              </a:rPr>
              <a:t>at is the purpose of learning in a multi-layer perceptron (MLP)?</a:t>
            </a:r>
          </a:p>
          <a:p>
            <a:pPr lvl="1">
              <a:lnSpc>
                <a:spcPct val="150000"/>
              </a:lnSpc>
            </a:pPr>
            <a:r>
              <a:rPr lang="en-US" sz="2800" b="0" i="0" dirty="0">
                <a:solidFill>
                  <a:srgbClr val="000000"/>
                </a:solidFill>
                <a:effectLst/>
                <a:latin typeface="Times New Roman" panose="02020603050405020304" pitchFamily="18" charset="0"/>
                <a:cs typeface="Times New Roman" panose="02020603050405020304" pitchFamily="18" charset="0"/>
              </a:rPr>
              <a:t>To train the model and adjust its weights and biases</a:t>
            </a:r>
          </a:p>
          <a:p>
            <a:pPr lvl="1">
              <a:lnSpc>
                <a:spcPct val="150000"/>
              </a:lnSpc>
            </a:pPr>
            <a:endParaRPr lang="en-US" sz="2800" dirty="0">
              <a:latin typeface="Times New Roman" panose="02020603050405020304" pitchFamily="18" charset="0"/>
              <a:cs typeface="Times New Roman" panose="02020603050405020304" pitchFamily="18" charset="0"/>
            </a:endParaRPr>
          </a:p>
        </p:txBody>
      </p:sp>
      <p:pic>
        <p:nvPicPr>
          <p:cNvPr id="1026" name="Picture 2">
            <a:extLst>
              <a:ext uri="{FF2B5EF4-FFF2-40B4-BE49-F238E27FC236}">
                <a16:creationId xmlns:a16="http://schemas.microsoft.com/office/drawing/2014/main" id="{7078127C-E9AC-2E9B-CDFC-AC5E94CA08E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52801" y="3020106"/>
            <a:ext cx="5170034" cy="28019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92595630"/>
      </p:ext>
    </p:extLst>
  </p:cSld>
  <p:clrMapOvr>
    <a:masterClrMapping/>
  </p:clrMapOvr>
  <p:transition spd="slow">
    <p:wip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19643D-EC91-40BD-6D9C-7A16FD185891}"/>
              </a:ext>
            </a:extLst>
          </p:cNvPr>
          <p:cNvSpPr>
            <a:spLocks noGrp="1"/>
          </p:cNvSpPr>
          <p:nvPr>
            <p:ph type="title"/>
          </p:nvPr>
        </p:nvSpPr>
        <p:spPr/>
        <p:txBody>
          <a:bodyPr/>
          <a:lstStyle/>
          <a:p>
            <a:r>
              <a:rPr lang="en-US" sz="3200" spc="18" dirty="0"/>
              <a:t>How</a:t>
            </a:r>
            <a:r>
              <a:rPr lang="en-US" sz="3200" spc="-13" dirty="0"/>
              <a:t> </a:t>
            </a:r>
            <a:r>
              <a:rPr lang="en-US" sz="3200" spc="-4" dirty="0"/>
              <a:t>to</a:t>
            </a:r>
            <a:r>
              <a:rPr lang="en-US" sz="3200" spc="-22" dirty="0"/>
              <a:t> </a:t>
            </a:r>
            <a:r>
              <a:rPr lang="en-US" sz="3200" spc="13" dirty="0"/>
              <a:t>learn</a:t>
            </a:r>
            <a:r>
              <a:rPr lang="en-US" sz="3200" spc="-18" dirty="0"/>
              <a:t> </a:t>
            </a:r>
            <a:r>
              <a:rPr lang="en-US" sz="3200" spc="13" dirty="0"/>
              <a:t>a</a:t>
            </a:r>
            <a:r>
              <a:rPr lang="en-US" sz="3200" spc="-4" dirty="0"/>
              <a:t> </a:t>
            </a:r>
            <a:r>
              <a:rPr lang="en-US" sz="3200" spc="4" dirty="0"/>
              <a:t>network?</a:t>
            </a:r>
            <a:endParaRPr lang="en-US" dirty="0"/>
          </a:p>
        </p:txBody>
      </p:sp>
      <p:sp>
        <p:nvSpPr>
          <p:cNvPr id="3" name="Content Placeholder 2">
            <a:extLst>
              <a:ext uri="{FF2B5EF4-FFF2-40B4-BE49-F238E27FC236}">
                <a16:creationId xmlns:a16="http://schemas.microsoft.com/office/drawing/2014/main" id="{06F17737-5ABB-E108-9AE5-8743B1A6AB60}"/>
              </a:ext>
            </a:extLst>
          </p:cNvPr>
          <p:cNvSpPr>
            <a:spLocks noGrp="1"/>
          </p:cNvSpPr>
          <p:nvPr>
            <p:ph idx="1"/>
          </p:nvPr>
        </p:nvSpPr>
        <p:spPr/>
        <p:txBody>
          <a:bodyPr>
            <a:normAutofit/>
          </a:bodyPr>
          <a:lstStyle/>
          <a:p>
            <a:pPr algn="l" rtl="0">
              <a:lnSpc>
                <a:spcPct val="150000"/>
              </a:lnSpc>
            </a:pPr>
            <a:r>
              <a:rPr lang="en-US" b="0" i="0" dirty="0">
                <a:solidFill>
                  <a:srgbClr val="282829"/>
                </a:solidFill>
                <a:effectLst/>
                <a:latin typeface="Times New Roman" panose="02020603050405020304" pitchFamily="18" charset="0"/>
                <a:cs typeface="Times New Roman" panose="02020603050405020304" pitchFamily="18" charset="0"/>
              </a:rPr>
              <a:t>The input layer is the first layer of the neural network and its purpose is to </a:t>
            </a:r>
            <a:r>
              <a:rPr lang="en-US" b="1" i="0" dirty="0">
                <a:solidFill>
                  <a:srgbClr val="0070C0"/>
                </a:solidFill>
                <a:effectLst/>
                <a:latin typeface="Times New Roman" panose="02020603050405020304" pitchFamily="18" charset="0"/>
                <a:cs typeface="Times New Roman" panose="02020603050405020304" pitchFamily="18" charset="0"/>
              </a:rPr>
              <a:t>receive and process the input data</a:t>
            </a:r>
            <a:r>
              <a:rPr lang="en-US" b="0" i="0" dirty="0">
                <a:solidFill>
                  <a:srgbClr val="282829"/>
                </a:solidFill>
                <a:effectLst/>
                <a:latin typeface="Times New Roman" panose="02020603050405020304" pitchFamily="18" charset="0"/>
                <a:cs typeface="Times New Roman" panose="02020603050405020304" pitchFamily="18" charset="0"/>
              </a:rPr>
              <a:t>. The input layer receives data in the form of vectors (arrays of numbers) and typically includes one node (neuron) for each feature in the input data</a:t>
            </a:r>
          </a:p>
          <a:p>
            <a:pPr algn="l" rtl="0">
              <a:lnSpc>
                <a:spcPct val="150000"/>
              </a:lnSpc>
            </a:pPr>
            <a:r>
              <a:rPr lang="en-US" b="0" i="0" dirty="0">
                <a:solidFill>
                  <a:srgbClr val="282829"/>
                </a:solidFill>
                <a:effectLst/>
                <a:latin typeface="Times New Roman" panose="02020603050405020304" pitchFamily="18" charset="0"/>
                <a:cs typeface="Times New Roman" panose="02020603050405020304" pitchFamily="18" charset="0"/>
              </a:rPr>
              <a:t>The output layer is the last layer of the neural network and its purpose is to </a:t>
            </a:r>
            <a:r>
              <a:rPr lang="en-US" b="1" i="0" dirty="0">
                <a:solidFill>
                  <a:srgbClr val="0070C0"/>
                </a:solidFill>
                <a:effectLst/>
                <a:latin typeface="Times New Roman" panose="02020603050405020304" pitchFamily="18" charset="0"/>
                <a:cs typeface="Times New Roman" panose="02020603050405020304" pitchFamily="18" charset="0"/>
              </a:rPr>
              <a:t>produce the network's prediction or output</a:t>
            </a:r>
            <a:r>
              <a:rPr lang="en-US" b="0" i="0" dirty="0">
                <a:solidFill>
                  <a:srgbClr val="282829"/>
                </a:solidFill>
                <a:effectLst/>
                <a:latin typeface="Times New Roman" panose="02020603050405020304" pitchFamily="18" charset="0"/>
                <a:cs typeface="Times New Roman" panose="02020603050405020304" pitchFamily="18" charset="0"/>
              </a:rPr>
              <a:t>. </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22987163"/>
      </p:ext>
    </p:extLst>
  </p:cSld>
  <p:clrMapOvr>
    <a:masterClrMapping/>
  </p:clrMapOvr>
  <p:transition spd="slow">
    <p:wip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8B0E9C-C4CE-2DD6-7675-AAA7F27B7AED}"/>
              </a:ext>
            </a:extLst>
          </p:cNvPr>
          <p:cNvSpPr>
            <a:spLocks noGrp="1"/>
          </p:cNvSpPr>
          <p:nvPr>
            <p:ph type="title"/>
          </p:nvPr>
        </p:nvSpPr>
        <p:spPr/>
        <p:txBody>
          <a:bodyPr/>
          <a:lstStyle/>
          <a:p>
            <a:r>
              <a:rPr lang="en-US" sz="3200" spc="18" dirty="0"/>
              <a:t>How</a:t>
            </a:r>
            <a:r>
              <a:rPr lang="en-US" sz="3200" spc="-13" dirty="0"/>
              <a:t> </a:t>
            </a:r>
            <a:r>
              <a:rPr lang="en-US" sz="3200" spc="-4" dirty="0"/>
              <a:t>to</a:t>
            </a:r>
            <a:r>
              <a:rPr lang="en-US" sz="3200" spc="-22" dirty="0"/>
              <a:t> </a:t>
            </a:r>
            <a:r>
              <a:rPr lang="en-US" sz="3200" spc="13" dirty="0"/>
              <a:t>learn</a:t>
            </a:r>
            <a:r>
              <a:rPr lang="en-US" sz="3200" spc="-18" dirty="0"/>
              <a:t> </a:t>
            </a:r>
            <a:r>
              <a:rPr lang="en-US" sz="3200" spc="13" dirty="0"/>
              <a:t>a</a:t>
            </a:r>
            <a:r>
              <a:rPr lang="en-US" sz="3200" spc="-4" dirty="0"/>
              <a:t> </a:t>
            </a:r>
            <a:r>
              <a:rPr lang="en-US" sz="3200" spc="4" dirty="0"/>
              <a:t>network?</a:t>
            </a:r>
            <a:endParaRPr lang="en-US" dirty="0"/>
          </a:p>
        </p:txBody>
      </p:sp>
      <p:sp>
        <p:nvSpPr>
          <p:cNvPr id="3" name="Content Placeholder 2">
            <a:extLst>
              <a:ext uri="{FF2B5EF4-FFF2-40B4-BE49-F238E27FC236}">
                <a16:creationId xmlns:a16="http://schemas.microsoft.com/office/drawing/2014/main" id="{5E3CAF49-C0D6-2DF4-7989-F69651A0FC36}"/>
              </a:ext>
            </a:extLst>
          </p:cNvPr>
          <p:cNvSpPr>
            <a:spLocks noGrp="1"/>
          </p:cNvSpPr>
          <p:nvPr>
            <p:ph idx="1"/>
          </p:nvPr>
        </p:nvSpPr>
        <p:spPr/>
        <p:txBody>
          <a:bodyPr>
            <a:normAutofit lnSpcReduction="10000"/>
          </a:bodyPr>
          <a:lstStyle/>
          <a:p>
            <a:pPr marL="533400" lvl="1" indent="0">
              <a:buNone/>
            </a:pPr>
            <a:r>
              <a:rPr lang="en-US" sz="3200" b="0" i="0" dirty="0">
                <a:solidFill>
                  <a:schemeClr val="tx1"/>
                </a:solidFill>
                <a:effectLst/>
                <a:latin typeface="Times New Roman" panose="02020603050405020304" pitchFamily="18" charset="0"/>
                <a:cs typeface="Times New Roman" panose="02020603050405020304" pitchFamily="18" charset="0"/>
              </a:rPr>
              <a:t>Hidden layers</a:t>
            </a:r>
            <a:endParaRPr lang="en-US" b="0" i="0" dirty="0">
              <a:solidFill>
                <a:schemeClr val="tx1"/>
              </a:solidFill>
              <a:effectLst/>
              <a:latin typeface="Times New Roman" panose="02020603050405020304" pitchFamily="18" charset="0"/>
              <a:cs typeface="Times New Roman" panose="02020603050405020304" pitchFamily="18" charset="0"/>
            </a:endParaRPr>
          </a:p>
          <a:p>
            <a:pPr lvl="1">
              <a:lnSpc>
                <a:spcPct val="150000"/>
              </a:lnSpc>
            </a:pPr>
            <a:r>
              <a:rPr lang="en-US" b="0" i="0" dirty="0">
                <a:solidFill>
                  <a:srgbClr val="0070C0"/>
                </a:solidFill>
                <a:effectLst/>
                <a:latin typeface="Times New Roman" panose="02020603050405020304" pitchFamily="18" charset="0"/>
                <a:cs typeface="Times New Roman" panose="02020603050405020304" pitchFamily="18" charset="0"/>
              </a:rPr>
              <a:t> learn complex representations </a:t>
            </a:r>
            <a:endParaRPr lang="en-US" dirty="0">
              <a:solidFill>
                <a:srgbClr val="0070C0"/>
              </a:solidFill>
              <a:latin typeface="Times New Roman" panose="02020603050405020304" pitchFamily="18" charset="0"/>
              <a:cs typeface="Times New Roman" panose="02020603050405020304" pitchFamily="18" charset="0"/>
            </a:endParaRPr>
          </a:p>
          <a:p>
            <a:pPr lvl="1">
              <a:lnSpc>
                <a:spcPct val="150000"/>
              </a:lnSpc>
            </a:pPr>
            <a:r>
              <a:rPr lang="en-US" dirty="0">
                <a:latin typeface="Times New Roman" panose="02020603050405020304" pitchFamily="18" charset="0"/>
                <a:cs typeface="Times New Roman" panose="02020603050405020304" pitchFamily="18" charset="0"/>
              </a:rPr>
              <a:t>Hidden layers allow for the function of a neural network to be broken down into specific transformations of the data.</a:t>
            </a:r>
          </a:p>
          <a:p>
            <a:pPr lvl="1">
              <a:lnSpc>
                <a:spcPct val="150000"/>
              </a:lnSpc>
            </a:pPr>
            <a:r>
              <a:rPr lang="en-US" dirty="0">
                <a:latin typeface="Times New Roman" panose="02020603050405020304" pitchFamily="18" charset="0"/>
                <a:cs typeface="Times New Roman" panose="02020603050405020304" pitchFamily="18" charset="0"/>
              </a:rPr>
              <a:t> Each hidden layer function is specialized to produce a defined output.</a:t>
            </a:r>
          </a:p>
          <a:p>
            <a:pPr lvl="1">
              <a:lnSpc>
                <a:spcPct val="150000"/>
              </a:lnSpc>
            </a:pPr>
            <a:r>
              <a:rPr lang="en-US" dirty="0">
                <a:latin typeface="Times New Roman" panose="02020603050405020304" pitchFamily="18" charset="0"/>
                <a:cs typeface="Times New Roman" panose="02020603050405020304" pitchFamily="18" charset="0"/>
              </a:rPr>
              <a:t>a hidden layer functions that are used to identify human eyes and ears may be used in conjunction with subsequent layers to identify faces in images. While the functions to identify eyes alone are not enough to independently recognize objects, they can function jointly within a neural network.</a:t>
            </a:r>
          </a:p>
        </p:txBody>
      </p:sp>
    </p:spTree>
    <p:extLst>
      <p:ext uri="{BB962C8B-B14F-4D97-AF65-F5344CB8AC3E}">
        <p14:creationId xmlns:p14="http://schemas.microsoft.com/office/powerpoint/2010/main" val="1496216516"/>
      </p:ext>
    </p:extLst>
  </p:cSld>
  <p:clrMapOvr>
    <a:masterClrMapping/>
  </p:clrMapOvr>
  <p:transition spd="slow">
    <p:wip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6785833" y="2706892"/>
            <a:ext cx="2723029" cy="359148"/>
          </a:xfrm>
          <a:custGeom>
            <a:avLst/>
            <a:gdLst/>
            <a:ahLst/>
            <a:cxnLst/>
            <a:rect l="l" t="t" r="r" b="b"/>
            <a:pathLst>
              <a:path w="3086100" h="407035">
                <a:moveTo>
                  <a:pt x="3086099" y="406908"/>
                </a:moveTo>
                <a:lnTo>
                  <a:pt x="0" y="406908"/>
                </a:lnTo>
                <a:lnTo>
                  <a:pt x="0" y="0"/>
                </a:lnTo>
                <a:lnTo>
                  <a:pt x="3086099" y="0"/>
                </a:lnTo>
                <a:lnTo>
                  <a:pt x="3086099" y="406908"/>
                </a:lnTo>
                <a:close/>
              </a:path>
            </a:pathLst>
          </a:custGeom>
          <a:solidFill>
            <a:srgbClr val="EBF0DD"/>
          </a:solidFill>
        </p:spPr>
        <p:txBody>
          <a:bodyPr wrap="square" lIns="0" tIns="0" rIns="0" bIns="0" rtlCol="0"/>
          <a:lstStyle/>
          <a:p>
            <a:endParaRPr sz="1235"/>
          </a:p>
        </p:txBody>
      </p:sp>
      <p:sp>
        <p:nvSpPr>
          <p:cNvPr id="3" name="object 3"/>
          <p:cNvSpPr txBox="1"/>
          <p:nvPr/>
        </p:nvSpPr>
        <p:spPr>
          <a:xfrm>
            <a:off x="6861985" y="2726593"/>
            <a:ext cx="2293844" cy="279526"/>
          </a:xfrm>
          <a:prstGeom prst="rect">
            <a:avLst/>
          </a:prstGeom>
        </p:spPr>
        <p:txBody>
          <a:bodyPr vert="horz" wrap="square" lIns="0" tIns="14568" rIns="0" bIns="0" rtlCol="0">
            <a:spAutoFit/>
          </a:bodyPr>
          <a:lstStyle/>
          <a:p>
            <a:pPr marL="11206">
              <a:spcBef>
                <a:spcPts val="115"/>
              </a:spcBef>
            </a:pPr>
            <a:r>
              <a:rPr sz="1721" spc="9" dirty="0">
                <a:latin typeface="Calibri"/>
                <a:cs typeface="Calibri"/>
              </a:rPr>
              <a:t>Actual</a:t>
            </a:r>
            <a:r>
              <a:rPr sz="1721" spc="-9" dirty="0">
                <a:latin typeface="Calibri"/>
                <a:cs typeface="Calibri"/>
              </a:rPr>
              <a:t> </a:t>
            </a:r>
            <a:r>
              <a:rPr sz="1721" spc="13" dirty="0">
                <a:latin typeface="Calibri"/>
                <a:cs typeface="Calibri"/>
              </a:rPr>
              <a:t>shape</a:t>
            </a:r>
            <a:r>
              <a:rPr sz="1721" spc="-22" dirty="0">
                <a:latin typeface="Calibri"/>
                <a:cs typeface="Calibri"/>
              </a:rPr>
              <a:t> </a:t>
            </a:r>
            <a:r>
              <a:rPr sz="1721" spc="9" dirty="0">
                <a:latin typeface="Calibri"/>
                <a:cs typeface="Calibri"/>
              </a:rPr>
              <a:t>depends </a:t>
            </a:r>
            <a:r>
              <a:rPr sz="1721" spc="13" dirty="0">
                <a:latin typeface="Calibri"/>
                <a:cs typeface="Calibri"/>
              </a:rPr>
              <a:t>on</a:t>
            </a:r>
            <a:endParaRPr sz="1721">
              <a:latin typeface="Calibri"/>
              <a:cs typeface="Calibri"/>
            </a:endParaRPr>
          </a:p>
        </p:txBody>
      </p:sp>
      <p:grpSp>
        <p:nvGrpSpPr>
          <p:cNvPr id="4" name="object 4"/>
          <p:cNvGrpSpPr/>
          <p:nvPr/>
        </p:nvGrpSpPr>
        <p:grpSpPr>
          <a:xfrm>
            <a:off x="5150672" y="1354118"/>
            <a:ext cx="4951319" cy="1920688"/>
            <a:chOff x="3957828" y="1534667"/>
            <a:chExt cx="5611495" cy="2176780"/>
          </a:xfrm>
        </p:grpSpPr>
        <p:pic>
          <p:nvPicPr>
            <p:cNvPr id="5" name="object 5"/>
            <p:cNvPicPr/>
            <p:nvPr/>
          </p:nvPicPr>
          <p:blipFill>
            <a:blip r:embed="rId2" cstate="print"/>
            <a:stretch>
              <a:fillRect/>
            </a:stretch>
          </p:blipFill>
          <p:spPr>
            <a:xfrm>
              <a:off x="8554878" y="3186683"/>
              <a:ext cx="232505" cy="167639"/>
            </a:xfrm>
            <a:prstGeom prst="rect">
              <a:avLst/>
            </a:prstGeom>
          </p:spPr>
        </p:pic>
        <p:sp>
          <p:nvSpPr>
            <p:cNvPr id="6" name="object 6"/>
            <p:cNvSpPr/>
            <p:nvPr/>
          </p:nvSpPr>
          <p:spPr>
            <a:xfrm>
              <a:off x="4005072" y="1702320"/>
              <a:ext cx="5372100" cy="1327785"/>
            </a:xfrm>
            <a:custGeom>
              <a:avLst/>
              <a:gdLst/>
              <a:ahLst/>
              <a:cxnLst/>
              <a:rect l="l" t="t" r="r" b="b"/>
              <a:pathLst>
                <a:path w="5372100" h="1327785">
                  <a:moveTo>
                    <a:pt x="1985772" y="361175"/>
                  </a:moveTo>
                  <a:lnTo>
                    <a:pt x="1798320" y="228600"/>
                  </a:lnTo>
                  <a:lnTo>
                    <a:pt x="1655064" y="170688"/>
                  </a:lnTo>
                  <a:lnTo>
                    <a:pt x="1473708" y="158483"/>
                  </a:lnTo>
                  <a:lnTo>
                    <a:pt x="1293876" y="199631"/>
                  </a:lnTo>
                  <a:lnTo>
                    <a:pt x="1109472" y="259080"/>
                  </a:lnTo>
                  <a:lnTo>
                    <a:pt x="906780" y="313931"/>
                  </a:lnTo>
                  <a:lnTo>
                    <a:pt x="701040" y="310883"/>
                  </a:lnTo>
                  <a:lnTo>
                    <a:pt x="519684" y="259080"/>
                  </a:lnTo>
                  <a:lnTo>
                    <a:pt x="259080" y="155448"/>
                  </a:lnTo>
                  <a:lnTo>
                    <a:pt x="0" y="0"/>
                  </a:lnTo>
                  <a:lnTo>
                    <a:pt x="0" y="1197864"/>
                  </a:lnTo>
                  <a:lnTo>
                    <a:pt x="347472" y="999731"/>
                  </a:lnTo>
                  <a:lnTo>
                    <a:pt x="524256" y="947915"/>
                  </a:lnTo>
                  <a:lnTo>
                    <a:pt x="633984" y="950963"/>
                  </a:lnTo>
                  <a:lnTo>
                    <a:pt x="873252" y="1031748"/>
                  </a:lnTo>
                  <a:lnTo>
                    <a:pt x="1010412" y="1069848"/>
                  </a:lnTo>
                  <a:lnTo>
                    <a:pt x="1135380" y="1039368"/>
                  </a:lnTo>
                  <a:lnTo>
                    <a:pt x="1322832" y="899160"/>
                  </a:lnTo>
                  <a:lnTo>
                    <a:pt x="1533144" y="711708"/>
                  </a:lnTo>
                  <a:lnTo>
                    <a:pt x="1647444" y="594360"/>
                  </a:lnTo>
                  <a:lnTo>
                    <a:pt x="1821180" y="487680"/>
                  </a:lnTo>
                  <a:lnTo>
                    <a:pt x="1985772" y="361175"/>
                  </a:lnTo>
                  <a:close/>
                </a:path>
                <a:path w="5372100" h="1327785">
                  <a:moveTo>
                    <a:pt x="2808732" y="740651"/>
                  </a:moveTo>
                  <a:lnTo>
                    <a:pt x="2734056" y="615683"/>
                  </a:lnTo>
                  <a:lnTo>
                    <a:pt x="2624328" y="417563"/>
                  </a:lnTo>
                  <a:lnTo>
                    <a:pt x="2465832" y="236207"/>
                  </a:lnTo>
                  <a:lnTo>
                    <a:pt x="2314956" y="217919"/>
                  </a:lnTo>
                  <a:lnTo>
                    <a:pt x="2182368" y="259067"/>
                  </a:lnTo>
                  <a:lnTo>
                    <a:pt x="1993392" y="365747"/>
                  </a:lnTo>
                  <a:lnTo>
                    <a:pt x="2258568" y="589775"/>
                  </a:lnTo>
                  <a:lnTo>
                    <a:pt x="2494788" y="745223"/>
                  </a:lnTo>
                  <a:lnTo>
                    <a:pt x="2660904" y="789419"/>
                  </a:lnTo>
                  <a:lnTo>
                    <a:pt x="2808732" y="740651"/>
                  </a:lnTo>
                  <a:close/>
                </a:path>
                <a:path w="5372100" h="1327785">
                  <a:moveTo>
                    <a:pt x="5372087" y="1220724"/>
                  </a:moveTo>
                  <a:lnTo>
                    <a:pt x="5335511" y="1179576"/>
                  </a:lnTo>
                  <a:lnTo>
                    <a:pt x="5205971" y="1080516"/>
                  </a:lnTo>
                  <a:lnTo>
                    <a:pt x="5047475" y="885444"/>
                  </a:lnTo>
                  <a:lnTo>
                    <a:pt x="4797539" y="531876"/>
                  </a:lnTo>
                  <a:lnTo>
                    <a:pt x="4561319" y="240792"/>
                  </a:lnTo>
                  <a:lnTo>
                    <a:pt x="4363199" y="85344"/>
                  </a:lnTo>
                  <a:lnTo>
                    <a:pt x="4126979" y="22860"/>
                  </a:lnTo>
                  <a:lnTo>
                    <a:pt x="3909047" y="51816"/>
                  </a:lnTo>
                  <a:lnTo>
                    <a:pt x="3599675" y="170688"/>
                  </a:lnTo>
                  <a:lnTo>
                    <a:pt x="3427463" y="240792"/>
                  </a:lnTo>
                  <a:lnTo>
                    <a:pt x="3302495" y="342900"/>
                  </a:lnTo>
                  <a:lnTo>
                    <a:pt x="3162287" y="483108"/>
                  </a:lnTo>
                  <a:lnTo>
                    <a:pt x="3035795" y="597408"/>
                  </a:lnTo>
                  <a:lnTo>
                    <a:pt x="2822435" y="740664"/>
                  </a:lnTo>
                  <a:lnTo>
                    <a:pt x="2907779" y="877824"/>
                  </a:lnTo>
                  <a:lnTo>
                    <a:pt x="3040367" y="984504"/>
                  </a:lnTo>
                  <a:lnTo>
                    <a:pt x="3346691" y="1143000"/>
                  </a:lnTo>
                  <a:lnTo>
                    <a:pt x="3784079" y="1283208"/>
                  </a:lnTo>
                  <a:lnTo>
                    <a:pt x="4101071" y="1327404"/>
                  </a:lnTo>
                  <a:lnTo>
                    <a:pt x="4264139" y="1293876"/>
                  </a:lnTo>
                  <a:lnTo>
                    <a:pt x="4459211" y="1190244"/>
                  </a:lnTo>
                  <a:lnTo>
                    <a:pt x="4675619" y="1114044"/>
                  </a:lnTo>
                  <a:lnTo>
                    <a:pt x="4930127" y="1127760"/>
                  </a:lnTo>
                  <a:lnTo>
                    <a:pt x="5372087" y="1220724"/>
                  </a:lnTo>
                  <a:close/>
                </a:path>
              </a:pathLst>
            </a:custGeom>
            <a:solidFill>
              <a:srgbClr val="EDEBE1"/>
            </a:solidFill>
          </p:spPr>
          <p:txBody>
            <a:bodyPr wrap="square" lIns="0" tIns="0" rIns="0" bIns="0" rtlCol="0"/>
            <a:lstStyle/>
            <a:p>
              <a:endParaRPr sz="1235"/>
            </a:p>
          </p:txBody>
        </p:sp>
        <p:sp>
          <p:nvSpPr>
            <p:cNvPr id="7" name="object 7"/>
            <p:cNvSpPr/>
            <p:nvPr/>
          </p:nvSpPr>
          <p:spPr>
            <a:xfrm>
              <a:off x="3957828" y="1534667"/>
              <a:ext cx="5375275" cy="2176780"/>
            </a:xfrm>
            <a:custGeom>
              <a:avLst/>
              <a:gdLst/>
              <a:ahLst/>
              <a:cxnLst/>
              <a:rect l="l" t="t" r="r" b="b"/>
              <a:pathLst>
                <a:path w="5375275" h="2176779">
                  <a:moveTo>
                    <a:pt x="5375148" y="2133612"/>
                  </a:moveTo>
                  <a:lnTo>
                    <a:pt x="5365826" y="2129040"/>
                  </a:lnTo>
                  <a:lnTo>
                    <a:pt x="5291315" y="2092464"/>
                  </a:lnTo>
                  <a:lnTo>
                    <a:pt x="5291315" y="2129040"/>
                  </a:lnTo>
                  <a:lnTo>
                    <a:pt x="47244" y="2129040"/>
                  </a:lnTo>
                  <a:lnTo>
                    <a:pt x="47244" y="83820"/>
                  </a:lnTo>
                  <a:lnTo>
                    <a:pt x="83820" y="83820"/>
                  </a:lnTo>
                  <a:lnTo>
                    <a:pt x="77076" y="70104"/>
                  </a:lnTo>
                  <a:lnTo>
                    <a:pt x="42672" y="0"/>
                  </a:lnTo>
                  <a:lnTo>
                    <a:pt x="0" y="83820"/>
                  </a:lnTo>
                  <a:lnTo>
                    <a:pt x="36576" y="83820"/>
                  </a:lnTo>
                  <a:lnTo>
                    <a:pt x="36576" y="2133600"/>
                  </a:lnTo>
                  <a:lnTo>
                    <a:pt x="42672" y="2133600"/>
                  </a:lnTo>
                  <a:lnTo>
                    <a:pt x="42672" y="2139708"/>
                  </a:lnTo>
                  <a:lnTo>
                    <a:pt x="5291315" y="2139708"/>
                  </a:lnTo>
                  <a:lnTo>
                    <a:pt x="5291315" y="2176284"/>
                  </a:lnTo>
                  <a:lnTo>
                    <a:pt x="5363172" y="2139708"/>
                  </a:lnTo>
                  <a:lnTo>
                    <a:pt x="5375148" y="2133612"/>
                  </a:lnTo>
                  <a:close/>
                </a:path>
              </a:pathLst>
            </a:custGeom>
            <a:solidFill>
              <a:srgbClr val="000000"/>
            </a:solidFill>
          </p:spPr>
          <p:txBody>
            <a:bodyPr wrap="square" lIns="0" tIns="0" rIns="0" bIns="0" rtlCol="0"/>
            <a:lstStyle/>
            <a:p>
              <a:endParaRPr sz="1235"/>
            </a:p>
          </p:txBody>
        </p:sp>
        <p:sp>
          <p:nvSpPr>
            <p:cNvPr id="8" name="object 8"/>
            <p:cNvSpPr/>
            <p:nvPr/>
          </p:nvSpPr>
          <p:spPr>
            <a:xfrm>
              <a:off x="4002024" y="1693163"/>
              <a:ext cx="5567680" cy="1217930"/>
            </a:xfrm>
            <a:custGeom>
              <a:avLst/>
              <a:gdLst/>
              <a:ahLst/>
              <a:cxnLst/>
              <a:rect l="l" t="t" r="r" b="b"/>
              <a:pathLst>
                <a:path w="5567680" h="1217930">
                  <a:moveTo>
                    <a:pt x="39624" y="13716"/>
                  </a:moveTo>
                  <a:lnTo>
                    <a:pt x="15240" y="0"/>
                  </a:lnTo>
                  <a:lnTo>
                    <a:pt x="0" y="24384"/>
                  </a:lnTo>
                  <a:lnTo>
                    <a:pt x="24384" y="38100"/>
                  </a:lnTo>
                  <a:lnTo>
                    <a:pt x="39624" y="13716"/>
                  </a:lnTo>
                  <a:close/>
                </a:path>
                <a:path w="5567680" h="1217930">
                  <a:moveTo>
                    <a:pt x="86868" y="42672"/>
                  </a:moveTo>
                  <a:lnTo>
                    <a:pt x="62484" y="27432"/>
                  </a:lnTo>
                  <a:lnTo>
                    <a:pt x="48768" y="51816"/>
                  </a:lnTo>
                  <a:lnTo>
                    <a:pt x="73152" y="65532"/>
                  </a:lnTo>
                  <a:lnTo>
                    <a:pt x="86868" y="42672"/>
                  </a:lnTo>
                  <a:close/>
                </a:path>
                <a:path w="5567680" h="1217930">
                  <a:moveTo>
                    <a:pt x="135636" y="70104"/>
                  </a:moveTo>
                  <a:lnTo>
                    <a:pt x="111252" y="56388"/>
                  </a:lnTo>
                  <a:lnTo>
                    <a:pt x="97536" y="80772"/>
                  </a:lnTo>
                  <a:lnTo>
                    <a:pt x="121920" y="94488"/>
                  </a:lnTo>
                  <a:lnTo>
                    <a:pt x="135636" y="70104"/>
                  </a:lnTo>
                  <a:close/>
                </a:path>
                <a:path w="5567680" h="1217930">
                  <a:moveTo>
                    <a:pt x="184404" y="97536"/>
                  </a:moveTo>
                  <a:lnTo>
                    <a:pt x="160020" y="83820"/>
                  </a:lnTo>
                  <a:lnTo>
                    <a:pt x="146304" y="108204"/>
                  </a:lnTo>
                  <a:lnTo>
                    <a:pt x="170688" y="121920"/>
                  </a:lnTo>
                  <a:lnTo>
                    <a:pt x="184404" y="97536"/>
                  </a:lnTo>
                  <a:close/>
                </a:path>
                <a:path w="5567680" h="1217930">
                  <a:moveTo>
                    <a:pt x="233172" y="124968"/>
                  </a:moveTo>
                  <a:lnTo>
                    <a:pt x="208788" y="111252"/>
                  </a:lnTo>
                  <a:lnTo>
                    <a:pt x="195072" y="135636"/>
                  </a:lnTo>
                  <a:lnTo>
                    <a:pt x="219456" y="149352"/>
                  </a:lnTo>
                  <a:lnTo>
                    <a:pt x="233172" y="124968"/>
                  </a:lnTo>
                  <a:close/>
                </a:path>
                <a:path w="5567680" h="1217930">
                  <a:moveTo>
                    <a:pt x="281940" y="150876"/>
                  </a:moveTo>
                  <a:lnTo>
                    <a:pt x="257556" y="137160"/>
                  </a:lnTo>
                  <a:lnTo>
                    <a:pt x="243840" y="161544"/>
                  </a:lnTo>
                  <a:lnTo>
                    <a:pt x="268224" y="175260"/>
                  </a:lnTo>
                  <a:lnTo>
                    <a:pt x="281940" y="150876"/>
                  </a:lnTo>
                  <a:close/>
                </a:path>
                <a:path w="5567680" h="1217930">
                  <a:moveTo>
                    <a:pt x="332232" y="175260"/>
                  </a:moveTo>
                  <a:lnTo>
                    <a:pt x="306324" y="163068"/>
                  </a:lnTo>
                  <a:lnTo>
                    <a:pt x="294132" y="187452"/>
                  </a:lnTo>
                  <a:lnTo>
                    <a:pt x="318516" y="199644"/>
                  </a:lnTo>
                  <a:lnTo>
                    <a:pt x="332232" y="175260"/>
                  </a:lnTo>
                  <a:close/>
                </a:path>
                <a:path w="5567680" h="1217930">
                  <a:moveTo>
                    <a:pt x="381000" y="198120"/>
                  </a:moveTo>
                  <a:lnTo>
                    <a:pt x="377952" y="196596"/>
                  </a:lnTo>
                  <a:lnTo>
                    <a:pt x="356616" y="187452"/>
                  </a:lnTo>
                  <a:lnTo>
                    <a:pt x="344424" y="211836"/>
                  </a:lnTo>
                  <a:lnTo>
                    <a:pt x="365760" y="222504"/>
                  </a:lnTo>
                  <a:lnTo>
                    <a:pt x="370332" y="224028"/>
                  </a:lnTo>
                  <a:lnTo>
                    <a:pt x="381000" y="198120"/>
                  </a:lnTo>
                  <a:close/>
                </a:path>
                <a:path w="5567680" h="1217930">
                  <a:moveTo>
                    <a:pt x="432816" y="220980"/>
                  </a:moveTo>
                  <a:lnTo>
                    <a:pt x="425196" y="217932"/>
                  </a:lnTo>
                  <a:lnTo>
                    <a:pt x="406908" y="210312"/>
                  </a:lnTo>
                  <a:lnTo>
                    <a:pt x="396240" y="236220"/>
                  </a:lnTo>
                  <a:lnTo>
                    <a:pt x="413004" y="243840"/>
                  </a:lnTo>
                  <a:lnTo>
                    <a:pt x="422148" y="246888"/>
                  </a:lnTo>
                  <a:lnTo>
                    <a:pt x="432816" y="220980"/>
                  </a:lnTo>
                  <a:close/>
                </a:path>
                <a:path w="5567680" h="1217930">
                  <a:moveTo>
                    <a:pt x="483108" y="240792"/>
                  </a:moveTo>
                  <a:lnTo>
                    <a:pt x="458724" y="231648"/>
                  </a:lnTo>
                  <a:lnTo>
                    <a:pt x="448056" y="257556"/>
                  </a:lnTo>
                  <a:lnTo>
                    <a:pt x="460248" y="262128"/>
                  </a:lnTo>
                  <a:lnTo>
                    <a:pt x="473964" y="268224"/>
                  </a:lnTo>
                  <a:lnTo>
                    <a:pt x="483108" y="240792"/>
                  </a:lnTo>
                  <a:close/>
                </a:path>
                <a:path w="5567680" h="1217930">
                  <a:moveTo>
                    <a:pt x="536448" y="259080"/>
                  </a:moveTo>
                  <a:lnTo>
                    <a:pt x="518160" y="254508"/>
                  </a:lnTo>
                  <a:lnTo>
                    <a:pt x="510540" y="251460"/>
                  </a:lnTo>
                  <a:lnTo>
                    <a:pt x="499872" y="277368"/>
                  </a:lnTo>
                  <a:lnTo>
                    <a:pt x="527304" y="286512"/>
                  </a:lnTo>
                  <a:lnTo>
                    <a:pt x="536448" y="259080"/>
                  </a:lnTo>
                  <a:close/>
                </a:path>
                <a:path w="5567680" h="1217930">
                  <a:moveTo>
                    <a:pt x="588264" y="275844"/>
                  </a:moveTo>
                  <a:lnTo>
                    <a:pt x="566928" y="269748"/>
                  </a:lnTo>
                  <a:lnTo>
                    <a:pt x="562356" y="268224"/>
                  </a:lnTo>
                  <a:lnTo>
                    <a:pt x="554736" y="294132"/>
                  </a:lnTo>
                  <a:lnTo>
                    <a:pt x="557784" y="295656"/>
                  </a:lnTo>
                  <a:lnTo>
                    <a:pt x="582168" y="303276"/>
                  </a:lnTo>
                  <a:lnTo>
                    <a:pt x="588264" y="275844"/>
                  </a:lnTo>
                  <a:close/>
                </a:path>
                <a:path w="5567680" h="1217930">
                  <a:moveTo>
                    <a:pt x="641604" y="289560"/>
                  </a:moveTo>
                  <a:lnTo>
                    <a:pt x="638556" y="289560"/>
                  </a:lnTo>
                  <a:lnTo>
                    <a:pt x="615696" y="283464"/>
                  </a:lnTo>
                  <a:lnTo>
                    <a:pt x="608076" y="310896"/>
                  </a:lnTo>
                  <a:lnTo>
                    <a:pt x="632460" y="315468"/>
                  </a:lnTo>
                  <a:lnTo>
                    <a:pt x="637032" y="316992"/>
                  </a:lnTo>
                  <a:lnTo>
                    <a:pt x="641604" y="289560"/>
                  </a:lnTo>
                  <a:close/>
                </a:path>
                <a:path w="5567680" h="1217930">
                  <a:moveTo>
                    <a:pt x="696468" y="300228"/>
                  </a:moveTo>
                  <a:lnTo>
                    <a:pt x="688848" y="298704"/>
                  </a:lnTo>
                  <a:lnTo>
                    <a:pt x="669036" y="295656"/>
                  </a:lnTo>
                  <a:lnTo>
                    <a:pt x="664464" y="323088"/>
                  </a:lnTo>
                  <a:lnTo>
                    <a:pt x="691896" y="327660"/>
                  </a:lnTo>
                  <a:lnTo>
                    <a:pt x="696468" y="300228"/>
                  </a:lnTo>
                  <a:close/>
                </a:path>
                <a:path w="5567680" h="1217930">
                  <a:moveTo>
                    <a:pt x="751332" y="307848"/>
                  </a:moveTo>
                  <a:lnTo>
                    <a:pt x="739140" y="307848"/>
                  </a:lnTo>
                  <a:lnTo>
                    <a:pt x="723900" y="304800"/>
                  </a:lnTo>
                  <a:lnTo>
                    <a:pt x="719328" y="332232"/>
                  </a:lnTo>
                  <a:lnTo>
                    <a:pt x="734568" y="335280"/>
                  </a:lnTo>
                  <a:lnTo>
                    <a:pt x="748284" y="336804"/>
                  </a:lnTo>
                  <a:lnTo>
                    <a:pt x="751332" y="307848"/>
                  </a:lnTo>
                  <a:close/>
                </a:path>
                <a:path w="5567680" h="1217930">
                  <a:moveTo>
                    <a:pt x="804672" y="312420"/>
                  </a:moveTo>
                  <a:lnTo>
                    <a:pt x="789432" y="312420"/>
                  </a:lnTo>
                  <a:lnTo>
                    <a:pt x="778764" y="310896"/>
                  </a:lnTo>
                  <a:lnTo>
                    <a:pt x="775716" y="339852"/>
                  </a:lnTo>
                  <a:lnTo>
                    <a:pt x="804672" y="339852"/>
                  </a:lnTo>
                  <a:lnTo>
                    <a:pt x="804672" y="312420"/>
                  </a:lnTo>
                  <a:close/>
                </a:path>
                <a:path w="5567680" h="1217930">
                  <a:moveTo>
                    <a:pt x="862584" y="338328"/>
                  </a:moveTo>
                  <a:lnTo>
                    <a:pt x="859536" y="309372"/>
                  </a:lnTo>
                  <a:lnTo>
                    <a:pt x="839724" y="310896"/>
                  </a:lnTo>
                  <a:lnTo>
                    <a:pt x="832104" y="312420"/>
                  </a:lnTo>
                  <a:lnTo>
                    <a:pt x="833628" y="339852"/>
                  </a:lnTo>
                  <a:lnTo>
                    <a:pt x="839724" y="339852"/>
                  </a:lnTo>
                  <a:lnTo>
                    <a:pt x="862584" y="338328"/>
                  </a:lnTo>
                  <a:close/>
                </a:path>
                <a:path w="5567680" h="1217930">
                  <a:moveTo>
                    <a:pt x="918972" y="329184"/>
                  </a:moveTo>
                  <a:lnTo>
                    <a:pt x="914400" y="301752"/>
                  </a:lnTo>
                  <a:lnTo>
                    <a:pt x="891540" y="306324"/>
                  </a:lnTo>
                  <a:lnTo>
                    <a:pt x="886968" y="306324"/>
                  </a:lnTo>
                  <a:lnTo>
                    <a:pt x="890016" y="333756"/>
                  </a:lnTo>
                  <a:lnTo>
                    <a:pt x="894588" y="333756"/>
                  </a:lnTo>
                  <a:lnTo>
                    <a:pt x="918972" y="329184"/>
                  </a:lnTo>
                  <a:close/>
                </a:path>
                <a:path w="5567680" h="1217930">
                  <a:moveTo>
                    <a:pt x="973836" y="318516"/>
                  </a:moveTo>
                  <a:lnTo>
                    <a:pt x="967740" y="291084"/>
                  </a:lnTo>
                  <a:lnTo>
                    <a:pt x="943356" y="297180"/>
                  </a:lnTo>
                  <a:lnTo>
                    <a:pt x="940308" y="297180"/>
                  </a:lnTo>
                  <a:lnTo>
                    <a:pt x="946404" y="324612"/>
                  </a:lnTo>
                  <a:lnTo>
                    <a:pt x="947928" y="324612"/>
                  </a:lnTo>
                  <a:lnTo>
                    <a:pt x="973836" y="318516"/>
                  </a:lnTo>
                  <a:close/>
                </a:path>
                <a:path w="5567680" h="1217930">
                  <a:moveTo>
                    <a:pt x="1028700" y="303276"/>
                  </a:moveTo>
                  <a:lnTo>
                    <a:pt x="1021080" y="275844"/>
                  </a:lnTo>
                  <a:lnTo>
                    <a:pt x="996696" y="283464"/>
                  </a:lnTo>
                  <a:lnTo>
                    <a:pt x="995172" y="283464"/>
                  </a:lnTo>
                  <a:lnTo>
                    <a:pt x="1001268" y="310896"/>
                  </a:lnTo>
                  <a:lnTo>
                    <a:pt x="1002792" y="310896"/>
                  </a:lnTo>
                  <a:lnTo>
                    <a:pt x="1028700" y="303276"/>
                  </a:lnTo>
                  <a:close/>
                </a:path>
                <a:path w="5567680" h="1217930">
                  <a:moveTo>
                    <a:pt x="1082040" y="288036"/>
                  </a:moveTo>
                  <a:lnTo>
                    <a:pt x="1074420" y="260604"/>
                  </a:lnTo>
                  <a:lnTo>
                    <a:pt x="1046988" y="268224"/>
                  </a:lnTo>
                  <a:lnTo>
                    <a:pt x="1056132" y="295656"/>
                  </a:lnTo>
                  <a:lnTo>
                    <a:pt x="1082040" y="288036"/>
                  </a:lnTo>
                  <a:close/>
                </a:path>
                <a:path w="5567680" h="1217930">
                  <a:moveTo>
                    <a:pt x="1135380" y="269748"/>
                  </a:moveTo>
                  <a:lnTo>
                    <a:pt x="1127760" y="243840"/>
                  </a:lnTo>
                  <a:lnTo>
                    <a:pt x="1100328" y="251460"/>
                  </a:lnTo>
                  <a:lnTo>
                    <a:pt x="1109472" y="278892"/>
                  </a:lnTo>
                  <a:lnTo>
                    <a:pt x="1135380" y="269748"/>
                  </a:lnTo>
                  <a:close/>
                </a:path>
                <a:path w="5567680" h="1217930">
                  <a:moveTo>
                    <a:pt x="1188720" y="252984"/>
                  </a:moveTo>
                  <a:lnTo>
                    <a:pt x="1181100" y="227076"/>
                  </a:lnTo>
                  <a:lnTo>
                    <a:pt x="1153668" y="234696"/>
                  </a:lnTo>
                  <a:lnTo>
                    <a:pt x="1162812" y="262128"/>
                  </a:lnTo>
                  <a:lnTo>
                    <a:pt x="1188720" y="252984"/>
                  </a:lnTo>
                  <a:close/>
                </a:path>
                <a:path w="5567680" h="1217930">
                  <a:moveTo>
                    <a:pt x="1242060" y="236220"/>
                  </a:moveTo>
                  <a:lnTo>
                    <a:pt x="1234440" y="210312"/>
                  </a:lnTo>
                  <a:lnTo>
                    <a:pt x="1207008" y="217932"/>
                  </a:lnTo>
                  <a:lnTo>
                    <a:pt x="1216152" y="245364"/>
                  </a:lnTo>
                  <a:lnTo>
                    <a:pt x="1242060" y="236220"/>
                  </a:lnTo>
                  <a:close/>
                </a:path>
                <a:path w="5567680" h="1217930">
                  <a:moveTo>
                    <a:pt x="1295400" y="220980"/>
                  </a:moveTo>
                  <a:lnTo>
                    <a:pt x="1287780" y="193548"/>
                  </a:lnTo>
                  <a:lnTo>
                    <a:pt x="1272540" y="198120"/>
                  </a:lnTo>
                  <a:lnTo>
                    <a:pt x="1260348" y="201168"/>
                  </a:lnTo>
                  <a:lnTo>
                    <a:pt x="1267968" y="228600"/>
                  </a:lnTo>
                  <a:lnTo>
                    <a:pt x="1280160" y="225552"/>
                  </a:lnTo>
                  <a:lnTo>
                    <a:pt x="1295400" y="220980"/>
                  </a:lnTo>
                  <a:close/>
                </a:path>
                <a:path w="5567680" h="1217930">
                  <a:moveTo>
                    <a:pt x="1348740" y="207264"/>
                  </a:moveTo>
                  <a:lnTo>
                    <a:pt x="1342644" y="179832"/>
                  </a:lnTo>
                  <a:lnTo>
                    <a:pt x="1330452" y="182880"/>
                  </a:lnTo>
                  <a:lnTo>
                    <a:pt x="1315212" y="187452"/>
                  </a:lnTo>
                  <a:lnTo>
                    <a:pt x="1322832" y="213360"/>
                  </a:lnTo>
                  <a:lnTo>
                    <a:pt x="1336548" y="210312"/>
                  </a:lnTo>
                  <a:lnTo>
                    <a:pt x="1348740" y="207264"/>
                  </a:lnTo>
                  <a:close/>
                </a:path>
                <a:path w="5567680" h="1217930">
                  <a:moveTo>
                    <a:pt x="1403604" y="196596"/>
                  </a:moveTo>
                  <a:lnTo>
                    <a:pt x="1399032" y="169164"/>
                  </a:lnTo>
                  <a:lnTo>
                    <a:pt x="1388364" y="170688"/>
                  </a:lnTo>
                  <a:lnTo>
                    <a:pt x="1370076" y="173736"/>
                  </a:lnTo>
                  <a:lnTo>
                    <a:pt x="1376172" y="201168"/>
                  </a:lnTo>
                  <a:lnTo>
                    <a:pt x="1392936" y="198120"/>
                  </a:lnTo>
                  <a:lnTo>
                    <a:pt x="1403604" y="196596"/>
                  </a:lnTo>
                  <a:close/>
                </a:path>
                <a:path w="5567680" h="1217930">
                  <a:moveTo>
                    <a:pt x="1456944" y="188976"/>
                  </a:moveTo>
                  <a:lnTo>
                    <a:pt x="1455420" y="161544"/>
                  </a:lnTo>
                  <a:lnTo>
                    <a:pt x="1446276" y="161544"/>
                  </a:lnTo>
                  <a:lnTo>
                    <a:pt x="1426464" y="164592"/>
                  </a:lnTo>
                  <a:lnTo>
                    <a:pt x="1429512" y="192024"/>
                  </a:lnTo>
                  <a:lnTo>
                    <a:pt x="1449324" y="188976"/>
                  </a:lnTo>
                  <a:lnTo>
                    <a:pt x="1456944" y="188976"/>
                  </a:lnTo>
                  <a:close/>
                </a:path>
                <a:path w="5567680" h="1217930">
                  <a:moveTo>
                    <a:pt x="1511808" y="158496"/>
                  </a:moveTo>
                  <a:lnTo>
                    <a:pt x="1482852" y="158496"/>
                  </a:lnTo>
                  <a:lnTo>
                    <a:pt x="1484376" y="187452"/>
                  </a:lnTo>
                  <a:lnTo>
                    <a:pt x="1507236" y="185928"/>
                  </a:lnTo>
                  <a:lnTo>
                    <a:pt x="1511808" y="185928"/>
                  </a:lnTo>
                  <a:lnTo>
                    <a:pt x="1511808" y="158496"/>
                  </a:lnTo>
                  <a:close/>
                </a:path>
                <a:path w="5567680" h="1217930">
                  <a:moveTo>
                    <a:pt x="1569720" y="160020"/>
                  </a:moveTo>
                  <a:lnTo>
                    <a:pt x="1565148" y="158496"/>
                  </a:lnTo>
                  <a:lnTo>
                    <a:pt x="1540764" y="158496"/>
                  </a:lnTo>
                  <a:lnTo>
                    <a:pt x="1539240" y="185928"/>
                  </a:lnTo>
                  <a:lnTo>
                    <a:pt x="1563624" y="187452"/>
                  </a:lnTo>
                  <a:lnTo>
                    <a:pt x="1566672" y="187452"/>
                  </a:lnTo>
                  <a:lnTo>
                    <a:pt x="1569720" y="160020"/>
                  </a:lnTo>
                  <a:close/>
                </a:path>
                <a:path w="5567680" h="1217930">
                  <a:moveTo>
                    <a:pt x="1624584" y="166128"/>
                  </a:moveTo>
                  <a:lnTo>
                    <a:pt x="1597152" y="163080"/>
                  </a:lnTo>
                  <a:lnTo>
                    <a:pt x="1592580" y="190512"/>
                  </a:lnTo>
                  <a:lnTo>
                    <a:pt x="1621536" y="193560"/>
                  </a:lnTo>
                  <a:lnTo>
                    <a:pt x="1624584" y="166128"/>
                  </a:lnTo>
                  <a:close/>
                </a:path>
                <a:path w="5567680" h="1217930">
                  <a:moveTo>
                    <a:pt x="1680972" y="179844"/>
                  </a:moveTo>
                  <a:lnTo>
                    <a:pt x="1671828" y="176796"/>
                  </a:lnTo>
                  <a:lnTo>
                    <a:pt x="1656588" y="173748"/>
                  </a:lnTo>
                  <a:lnTo>
                    <a:pt x="1653540" y="172224"/>
                  </a:lnTo>
                  <a:lnTo>
                    <a:pt x="1647444" y="199656"/>
                  </a:lnTo>
                  <a:lnTo>
                    <a:pt x="1650492" y="201180"/>
                  </a:lnTo>
                  <a:lnTo>
                    <a:pt x="1664208" y="204228"/>
                  </a:lnTo>
                  <a:lnTo>
                    <a:pt x="1673352" y="207276"/>
                  </a:lnTo>
                  <a:lnTo>
                    <a:pt x="1680972" y="179844"/>
                  </a:lnTo>
                  <a:close/>
                </a:path>
                <a:path w="5567680" h="1217930">
                  <a:moveTo>
                    <a:pt x="1735836" y="201180"/>
                  </a:moveTo>
                  <a:lnTo>
                    <a:pt x="1719072" y="193560"/>
                  </a:lnTo>
                  <a:lnTo>
                    <a:pt x="1708404" y="188988"/>
                  </a:lnTo>
                  <a:lnTo>
                    <a:pt x="1699260" y="216420"/>
                  </a:lnTo>
                  <a:lnTo>
                    <a:pt x="1708404" y="219468"/>
                  </a:lnTo>
                  <a:lnTo>
                    <a:pt x="1723644" y="225564"/>
                  </a:lnTo>
                  <a:lnTo>
                    <a:pt x="1735836" y="201180"/>
                  </a:lnTo>
                  <a:close/>
                </a:path>
                <a:path w="5567680" h="1217930">
                  <a:moveTo>
                    <a:pt x="1786128" y="225564"/>
                  </a:moveTo>
                  <a:lnTo>
                    <a:pt x="1781556" y="222516"/>
                  </a:lnTo>
                  <a:lnTo>
                    <a:pt x="1761744" y="211848"/>
                  </a:lnTo>
                  <a:lnTo>
                    <a:pt x="1748028" y="237756"/>
                  </a:lnTo>
                  <a:lnTo>
                    <a:pt x="1767840" y="246900"/>
                  </a:lnTo>
                  <a:lnTo>
                    <a:pt x="1772412" y="249948"/>
                  </a:lnTo>
                  <a:lnTo>
                    <a:pt x="1786128" y="225564"/>
                  </a:lnTo>
                  <a:close/>
                </a:path>
                <a:path w="5567680" h="1217930">
                  <a:moveTo>
                    <a:pt x="1834896" y="252996"/>
                  </a:moveTo>
                  <a:lnTo>
                    <a:pt x="1812036" y="239280"/>
                  </a:lnTo>
                  <a:lnTo>
                    <a:pt x="1810512" y="239280"/>
                  </a:lnTo>
                  <a:lnTo>
                    <a:pt x="1798320" y="263664"/>
                  </a:lnTo>
                  <a:lnTo>
                    <a:pt x="1821180" y="277380"/>
                  </a:lnTo>
                  <a:lnTo>
                    <a:pt x="1834896" y="252996"/>
                  </a:lnTo>
                  <a:close/>
                </a:path>
                <a:path w="5567680" h="1217930">
                  <a:moveTo>
                    <a:pt x="1883664" y="283476"/>
                  </a:moveTo>
                  <a:lnTo>
                    <a:pt x="1876044" y="278904"/>
                  </a:lnTo>
                  <a:lnTo>
                    <a:pt x="1859280" y="268236"/>
                  </a:lnTo>
                  <a:lnTo>
                    <a:pt x="1844040" y="292620"/>
                  </a:lnTo>
                  <a:lnTo>
                    <a:pt x="1860804" y="303288"/>
                  </a:lnTo>
                  <a:lnTo>
                    <a:pt x="1866900" y="306336"/>
                  </a:lnTo>
                  <a:lnTo>
                    <a:pt x="1883664" y="283476"/>
                  </a:lnTo>
                  <a:close/>
                </a:path>
                <a:path w="5567680" h="1217930">
                  <a:moveTo>
                    <a:pt x="1929384" y="315480"/>
                  </a:moveTo>
                  <a:lnTo>
                    <a:pt x="1908048" y="301764"/>
                  </a:lnTo>
                  <a:lnTo>
                    <a:pt x="1906524" y="300240"/>
                  </a:lnTo>
                  <a:lnTo>
                    <a:pt x="1891284" y="323100"/>
                  </a:lnTo>
                  <a:lnTo>
                    <a:pt x="1892808" y="324624"/>
                  </a:lnTo>
                  <a:lnTo>
                    <a:pt x="1912620" y="338340"/>
                  </a:lnTo>
                  <a:lnTo>
                    <a:pt x="1929384" y="315480"/>
                  </a:lnTo>
                  <a:close/>
                </a:path>
                <a:path w="5567680" h="1217930">
                  <a:moveTo>
                    <a:pt x="1975104" y="349008"/>
                  </a:moveTo>
                  <a:lnTo>
                    <a:pt x="1973580" y="349008"/>
                  </a:lnTo>
                  <a:lnTo>
                    <a:pt x="1952244" y="332244"/>
                  </a:lnTo>
                  <a:lnTo>
                    <a:pt x="1935480" y="355104"/>
                  </a:lnTo>
                  <a:lnTo>
                    <a:pt x="1956816" y="370344"/>
                  </a:lnTo>
                  <a:lnTo>
                    <a:pt x="1956816" y="371868"/>
                  </a:lnTo>
                  <a:lnTo>
                    <a:pt x="1975104" y="349008"/>
                  </a:lnTo>
                  <a:close/>
                </a:path>
                <a:path w="5567680" h="1217930">
                  <a:moveTo>
                    <a:pt x="2019300" y="384060"/>
                  </a:moveTo>
                  <a:lnTo>
                    <a:pt x="2005584" y="373392"/>
                  </a:lnTo>
                  <a:lnTo>
                    <a:pt x="1996440" y="367296"/>
                  </a:lnTo>
                  <a:lnTo>
                    <a:pt x="1979676" y="388632"/>
                  </a:lnTo>
                  <a:lnTo>
                    <a:pt x="1988820" y="394728"/>
                  </a:lnTo>
                  <a:lnTo>
                    <a:pt x="2001012" y="405396"/>
                  </a:lnTo>
                  <a:lnTo>
                    <a:pt x="2019300" y="384060"/>
                  </a:lnTo>
                  <a:close/>
                </a:path>
                <a:path w="5567680" h="1217930">
                  <a:moveTo>
                    <a:pt x="2063496" y="419112"/>
                  </a:moveTo>
                  <a:lnTo>
                    <a:pt x="2040636" y="400824"/>
                  </a:lnTo>
                  <a:lnTo>
                    <a:pt x="2023872" y="423684"/>
                  </a:lnTo>
                  <a:lnTo>
                    <a:pt x="2045208" y="440448"/>
                  </a:lnTo>
                  <a:lnTo>
                    <a:pt x="2063496" y="419112"/>
                  </a:lnTo>
                  <a:close/>
                </a:path>
                <a:path w="5567680" h="1217930">
                  <a:moveTo>
                    <a:pt x="2106168" y="454164"/>
                  </a:moveTo>
                  <a:lnTo>
                    <a:pt x="2103120" y="451116"/>
                  </a:lnTo>
                  <a:lnTo>
                    <a:pt x="2084832" y="435876"/>
                  </a:lnTo>
                  <a:lnTo>
                    <a:pt x="2066544" y="458736"/>
                  </a:lnTo>
                  <a:lnTo>
                    <a:pt x="2084832" y="472452"/>
                  </a:lnTo>
                  <a:lnTo>
                    <a:pt x="2089404" y="475500"/>
                  </a:lnTo>
                  <a:lnTo>
                    <a:pt x="2106168" y="454164"/>
                  </a:lnTo>
                  <a:close/>
                </a:path>
                <a:path w="5567680" h="1217930">
                  <a:moveTo>
                    <a:pt x="2150364" y="489216"/>
                  </a:moveTo>
                  <a:lnTo>
                    <a:pt x="2127504" y="470928"/>
                  </a:lnTo>
                  <a:lnTo>
                    <a:pt x="2110740" y="493788"/>
                  </a:lnTo>
                  <a:lnTo>
                    <a:pt x="2132076" y="510552"/>
                  </a:lnTo>
                  <a:lnTo>
                    <a:pt x="2150364" y="489216"/>
                  </a:lnTo>
                  <a:close/>
                </a:path>
                <a:path w="5567680" h="1217930">
                  <a:moveTo>
                    <a:pt x="2193036" y="524268"/>
                  </a:moveTo>
                  <a:lnTo>
                    <a:pt x="2171700" y="505980"/>
                  </a:lnTo>
                  <a:lnTo>
                    <a:pt x="2153412" y="528840"/>
                  </a:lnTo>
                  <a:lnTo>
                    <a:pt x="2176272" y="545604"/>
                  </a:lnTo>
                  <a:lnTo>
                    <a:pt x="2193036" y="524268"/>
                  </a:lnTo>
                  <a:close/>
                </a:path>
                <a:path w="5567680" h="1217930">
                  <a:moveTo>
                    <a:pt x="2237232" y="559320"/>
                  </a:moveTo>
                  <a:lnTo>
                    <a:pt x="2232660" y="554748"/>
                  </a:lnTo>
                  <a:lnTo>
                    <a:pt x="2214372" y="541032"/>
                  </a:lnTo>
                  <a:lnTo>
                    <a:pt x="2197608" y="563892"/>
                  </a:lnTo>
                  <a:lnTo>
                    <a:pt x="2215896" y="577608"/>
                  </a:lnTo>
                  <a:lnTo>
                    <a:pt x="2218944" y="580656"/>
                  </a:lnTo>
                  <a:lnTo>
                    <a:pt x="2237232" y="559320"/>
                  </a:lnTo>
                  <a:close/>
                </a:path>
                <a:path w="5567680" h="1217930">
                  <a:moveTo>
                    <a:pt x="2281428" y="592848"/>
                  </a:moveTo>
                  <a:lnTo>
                    <a:pt x="2264664" y="580656"/>
                  </a:lnTo>
                  <a:lnTo>
                    <a:pt x="2258568" y="576084"/>
                  </a:lnTo>
                  <a:lnTo>
                    <a:pt x="2241804" y="597420"/>
                  </a:lnTo>
                  <a:lnTo>
                    <a:pt x="2247900" y="601992"/>
                  </a:lnTo>
                  <a:lnTo>
                    <a:pt x="2264664" y="614184"/>
                  </a:lnTo>
                  <a:lnTo>
                    <a:pt x="2281428" y="592848"/>
                  </a:lnTo>
                  <a:close/>
                </a:path>
                <a:path w="5567680" h="1217930">
                  <a:moveTo>
                    <a:pt x="2325611" y="626364"/>
                  </a:moveTo>
                  <a:lnTo>
                    <a:pt x="2302751" y="609600"/>
                  </a:lnTo>
                  <a:lnTo>
                    <a:pt x="2285987" y="632460"/>
                  </a:lnTo>
                  <a:lnTo>
                    <a:pt x="2308847" y="647700"/>
                  </a:lnTo>
                  <a:lnTo>
                    <a:pt x="2325611" y="626364"/>
                  </a:lnTo>
                  <a:close/>
                </a:path>
                <a:path w="5567680" h="1217930">
                  <a:moveTo>
                    <a:pt x="2371331" y="656844"/>
                  </a:moveTo>
                  <a:lnTo>
                    <a:pt x="2360663" y="650748"/>
                  </a:lnTo>
                  <a:lnTo>
                    <a:pt x="2348471" y="641604"/>
                  </a:lnTo>
                  <a:lnTo>
                    <a:pt x="2331707" y="664464"/>
                  </a:lnTo>
                  <a:lnTo>
                    <a:pt x="2345423" y="673608"/>
                  </a:lnTo>
                  <a:lnTo>
                    <a:pt x="2356091" y="681228"/>
                  </a:lnTo>
                  <a:lnTo>
                    <a:pt x="2371331" y="656844"/>
                  </a:lnTo>
                  <a:close/>
                </a:path>
                <a:path w="5567680" h="1217930">
                  <a:moveTo>
                    <a:pt x="2417051" y="687324"/>
                  </a:moveTo>
                  <a:lnTo>
                    <a:pt x="2394191" y="672084"/>
                  </a:lnTo>
                  <a:lnTo>
                    <a:pt x="2378951" y="696468"/>
                  </a:lnTo>
                  <a:lnTo>
                    <a:pt x="2403335" y="711708"/>
                  </a:lnTo>
                  <a:lnTo>
                    <a:pt x="2417051" y="687324"/>
                  </a:lnTo>
                  <a:close/>
                </a:path>
                <a:path w="5567680" h="1217930">
                  <a:moveTo>
                    <a:pt x="2465819" y="714756"/>
                  </a:moveTo>
                  <a:lnTo>
                    <a:pt x="2455151" y="708660"/>
                  </a:lnTo>
                  <a:lnTo>
                    <a:pt x="2441435" y="701040"/>
                  </a:lnTo>
                  <a:lnTo>
                    <a:pt x="2427719" y="725424"/>
                  </a:lnTo>
                  <a:lnTo>
                    <a:pt x="2439911" y="733044"/>
                  </a:lnTo>
                  <a:lnTo>
                    <a:pt x="2452103" y="739140"/>
                  </a:lnTo>
                  <a:lnTo>
                    <a:pt x="2465819" y="714756"/>
                  </a:lnTo>
                  <a:close/>
                </a:path>
                <a:path w="5567680" h="1217930">
                  <a:moveTo>
                    <a:pt x="2514587" y="739140"/>
                  </a:moveTo>
                  <a:lnTo>
                    <a:pt x="2490203" y="726948"/>
                  </a:lnTo>
                  <a:lnTo>
                    <a:pt x="2478011" y="752856"/>
                  </a:lnTo>
                  <a:lnTo>
                    <a:pt x="2502395" y="763524"/>
                  </a:lnTo>
                  <a:lnTo>
                    <a:pt x="2514587" y="739140"/>
                  </a:lnTo>
                  <a:close/>
                </a:path>
                <a:path w="5567680" h="1217930">
                  <a:moveTo>
                    <a:pt x="2564879" y="757428"/>
                  </a:moveTo>
                  <a:lnTo>
                    <a:pt x="2560307" y="755904"/>
                  </a:lnTo>
                  <a:lnTo>
                    <a:pt x="2545067" y="751332"/>
                  </a:lnTo>
                  <a:lnTo>
                    <a:pt x="2540495" y="748284"/>
                  </a:lnTo>
                  <a:lnTo>
                    <a:pt x="2529827" y="775716"/>
                  </a:lnTo>
                  <a:lnTo>
                    <a:pt x="2534399" y="777240"/>
                  </a:lnTo>
                  <a:lnTo>
                    <a:pt x="2551163" y="783336"/>
                  </a:lnTo>
                  <a:lnTo>
                    <a:pt x="2557259" y="784860"/>
                  </a:lnTo>
                  <a:lnTo>
                    <a:pt x="2564879" y="757428"/>
                  </a:lnTo>
                  <a:close/>
                </a:path>
                <a:path w="5567680" h="1217930">
                  <a:moveTo>
                    <a:pt x="2618219" y="771144"/>
                  </a:moveTo>
                  <a:lnTo>
                    <a:pt x="2602979" y="768096"/>
                  </a:lnTo>
                  <a:lnTo>
                    <a:pt x="2590787" y="765048"/>
                  </a:lnTo>
                  <a:lnTo>
                    <a:pt x="2584691" y="792480"/>
                  </a:lnTo>
                  <a:lnTo>
                    <a:pt x="2596883" y="795528"/>
                  </a:lnTo>
                  <a:lnTo>
                    <a:pt x="2612123" y="798576"/>
                  </a:lnTo>
                  <a:lnTo>
                    <a:pt x="2613647" y="798576"/>
                  </a:lnTo>
                  <a:lnTo>
                    <a:pt x="2618219" y="771144"/>
                  </a:lnTo>
                  <a:close/>
                </a:path>
                <a:path w="5567680" h="1217930">
                  <a:moveTo>
                    <a:pt x="2671559" y="774192"/>
                  </a:moveTo>
                  <a:lnTo>
                    <a:pt x="2644127" y="774192"/>
                  </a:lnTo>
                  <a:lnTo>
                    <a:pt x="2642603" y="801624"/>
                  </a:lnTo>
                  <a:lnTo>
                    <a:pt x="2657843" y="803148"/>
                  </a:lnTo>
                  <a:lnTo>
                    <a:pt x="2671559" y="803148"/>
                  </a:lnTo>
                  <a:lnTo>
                    <a:pt x="2671559" y="774192"/>
                  </a:lnTo>
                  <a:close/>
                </a:path>
                <a:path w="5567680" h="1217930">
                  <a:moveTo>
                    <a:pt x="2729471" y="797052"/>
                  </a:moveTo>
                  <a:lnTo>
                    <a:pt x="2723375" y="769620"/>
                  </a:lnTo>
                  <a:lnTo>
                    <a:pt x="2714231" y="771144"/>
                  </a:lnTo>
                  <a:lnTo>
                    <a:pt x="2700515" y="772668"/>
                  </a:lnTo>
                  <a:lnTo>
                    <a:pt x="2697467" y="772668"/>
                  </a:lnTo>
                  <a:lnTo>
                    <a:pt x="2700515" y="800100"/>
                  </a:lnTo>
                  <a:lnTo>
                    <a:pt x="2703563" y="800100"/>
                  </a:lnTo>
                  <a:lnTo>
                    <a:pt x="2718803" y="798576"/>
                  </a:lnTo>
                  <a:lnTo>
                    <a:pt x="2729471" y="797052"/>
                  </a:lnTo>
                  <a:close/>
                </a:path>
                <a:path w="5567680" h="1217930">
                  <a:moveTo>
                    <a:pt x="2785859" y="781812"/>
                  </a:moveTo>
                  <a:lnTo>
                    <a:pt x="2775191" y="754380"/>
                  </a:lnTo>
                  <a:lnTo>
                    <a:pt x="2769095" y="757428"/>
                  </a:lnTo>
                  <a:lnTo>
                    <a:pt x="2749283" y="763524"/>
                  </a:lnTo>
                  <a:lnTo>
                    <a:pt x="2756903" y="789432"/>
                  </a:lnTo>
                  <a:lnTo>
                    <a:pt x="2776715" y="784860"/>
                  </a:lnTo>
                  <a:lnTo>
                    <a:pt x="2785859" y="781812"/>
                  </a:lnTo>
                  <a:close/>
                </a:path>
                <a:path w="5567680" h="1217930">
                  <a:moveTo>
                    <a:pt x="2837675" y="758952"/>
                  </a:moveTo>
                  <a:lnTo>
                    <a:pt x="2825483" y="734568"/>
                  </a:lnTo>
                  <a:lnTo>
                    <a:pt x="2820911" y="736092"/>
                  </a:lnTo>
                  <a:lnTo>
                    <a:pt x="2801099" y="745236"/>
                  </a:lnTo>
                  <a:lnTo>
                    <a:pt x="2811767" y="771144"/>
                  </a:lnTo>
                  <a:lnTo>
                    <a:pt x="2833103" y="762000"/>
                  </a:lnTo>
                  <a:lnTo>
                    <a:pt x="2837675" y="758952"/>
                  </a:lnTo>
                  <a:close/>
                </a:path>
                <a:path w="5567680" h="1217930">
                  <a:moveTo>
                    <a:pt x="2887967" y="731520"/>
                  </a:moveTo>
                  <a:lnTo>
                    <a:pt x="2874251" y="707136"/>
                  </a:lnTo>
                  <a:lnTo>
                    <a:pt x="2849867" y="720852"/>
                  </a:lnTo>
                  <a:lnTo>
                    <a:pt x="2863583" y="745236"/>
                  </a:lnTo>
                  <a:lnTo>
                    <a:pt x="2887967" y="731520"/>
                  </a:lnTo>
                  <a:close/>
                </a:path>
                <a:path w="5567680" h="1217930">
                  <a:moveTo>
                    <a:pt x="2935211" y="699516"/>
                  </a:moveTo>
                  <a:lnTo>
                    <a:pt x="2919971" y="676656"/>
                  </a:lnTo>
                  <a:lnTo>
                    <a:pt x="2900159" y="690372"/>
                  </a:lnTo>
                  <a:lnTo>
                    <a:pt x="2897111" y="693420"/>
                  </a:lnTo>
                  <a:lnTo>
                    <a:pt x="2912351" y="716280"/>
                  </a:lnTo>
                  <a:lnTo>
                    <a:pt x="2915399" y="714756"/>
                  </a:lnTo>
                  <a:lnTo>
                    <a:pt x="2935211" y="699516"/>
                  </a:lnTo>
                  <a:close/>
                </a:path>
                <a:path w="5567680" h="1217930">
                  <a:moveTo>
                    <a:pt x="2980931" y="665988"/>
                  </a:moveTo>
                  <a:lnTo>
                    <a:pt x="2962643" y="644652"/>
                  </a:lnTo>
                  <a:lnTo>
                    <a:pt x="2951975" y="652272"/>
                  </a:lnTo>
                  <a:lnTo>
                    <a:pt x="2941307" y="661416"/>
                  </a:lnTo>
                  <a:lnTo>
                    <a:pt x="2958071" y="682752"/>
                  </a:lnTo>
                  <a:lnTo>
                    <a:pt x="2968739" y="675132"/>
                  </a:lnTo>
                  <a:lnTo>
                    <a:pt x="2980931" y="665988"/>
                  </a:lnTo>
                  <a:close/>
                </a:path>
                <a:path w="5567680" h="1217930">
                  <a:moveTo>
                    <a:pt x="3025127" y="629412"/>
                  </a:moveTo>
                  <a:lnTo>
                    <a:pt x="3005315" y="609600"/>
                  </a:lnTo>
                  <a:lnTo>
                    <a:pt x="3003791" y="611124"/>
                  </a:lnTo>
                  <a:lnTo>
                    <a:pt x="2985503" y="626364"/>
                  </a:lnTo>
                  <a:lnTo>
                    <a:pt x="3002267" y="647700"/>
                  </a:lnTo>
                  <a:lnTo>
                    <a:pt x="3022079" y="632460"/>
                  </a:lnTo>
                  <a:lnTo>
                    <a:pt x="3025127" y="629412"/>
                  </a:lnTo>
                  <a:close/>
                </a:path>
                <a:path w="5567680" h="1217930">
                  <a:moveTo>
                    <a:pt x="3066275" y="592836"/>
                  </a:moveTo>
                  <a:lnTo>
                    <a:pt x="3047987" y="571500"/>
                  </a:lnTo>
                  <a:lnTo>
                    <a:pt x="3029699" y="588264"/>
                  </a:lnTo>
                  <a:lnTo>
                    <a:pt x="3026651" y="591312"/>
                  </a:lnTo>
                  <a:lnTo>
                    <a:pt x="3044939" y="611124"/>
                  </a:lnTo>
                  <a:lnTo>
                    <a:pt x="3047987" y="609600"/>
                  </a:lnTo>
                  <a:lnTo>
                    <a:pt x="3066275" y="592836"/>
                  </a:lnTo>
                  <a:close/>
                </a:path>
                <a:path w="5567680" h="1217930">
                  <a:moveTo>
                    <a:pt x="3107423" y="554736"/>
                  </a:moveTo>
                  <a:lnTo>
                    <a:pt x="3089135" y="534924"/>
                  </a:lnTo>
                  <a:lnTo>
                    <a:pt x="3081515" y="541020"/>
                  </a:lnTo>
                  <a:lnTo>
                    <a:pt x="3067799" y="553212"/>
                  </a:lnTo>
                  <a:lnTo>
                    <a:pt x="3087611" y="574548"/>
                  </a:lnTo>
                  <a:lnTo>
                    <a:pt x="3107423" y="554736"/>
                  </a:lnTo>
                  <a:close/>
                </a:path>
                <a:path w="5567680" h="1217930">
                  <a:moveTo>
                    <a:pt x="3148571" y="516636"/>
                  </a:moveTo>
                  <a:lnTo>
                    <a:pt x="3128759" y="496824"/>
                  </a:lnTo>
                  <a:lnTo>
                    <a:pt x="3108947" y="515112"/>
                  </a:lnTo>
                  <a:lnTo>
                    <a:pt x="3128759" y="536448"/>
                  </a:lnTo>
                  <a:lnTo>
                    <a:pt x="3148571" y="516636"/>
                  </a:lnTo>
                  <a:close/>
                </a:path>
                <a:path w="5567680" h="1217930">
                  <a:moveTo>
                    <a:pt x="3189719" y="478536"/>
                  </a:moveTo>
                  <a:lnTo>
                    <a:pt x="3169907" y="457200"/>
                  </a:lnTo>
                  <a:lnTo>
                    <a:pt x="3150095" y="477012"/>
                  </a:lnTo>
                  <a:lnTo>
                    <a:pt x="3168383" y="496824"/>
                  </a:lnTo>
                  <a:lnTo>
                    <a:pt x="3189719" y="478536"/>
                  </a:lnTo>
                  <a:close/>
                </a:path>
                <a:path w="5567680" h="1217930">
                  <a:moveTo>
                    <a:pt x="3229343" y="440436"/>
                  </a:moveTo>
                  <a:lnTo>
                    <a:pt x="3211055" y="419100"/>
                  </a:lnTo>
                  <a:lnTo>
                    <a:pt x="3189719" y="438912"/>
                  </a:lnTo>
                  <a:lnTo>
                    <a:pt x="3209531" y="458724"/>
                  </a:lnTo>
                  <a:lnTo>
                    <a:pt x="3229343" y="440436"/>
                  </a:lnTo>
                  <a:close/>
                </a:path>
                <a:path w="5567680" h="1217930">
                  <a:moveTo>
                    <a:pt x="3270491" y="402336"/>
                  </a:moveTo>
                  <a:lnTo>
                    <a:pt x="3252203" y="381000"/>
                  </a:lnTo>
                  <a:lnTo>
                    <a:pt x="3233915" y="397764"/>
                  </a:lnTo>
                  <a:lnTo>
                    <a:pt x="3230867" y="400812"/>
                  </a:lnTo>
                  <a:lnTo>
                    <a:pt x="3250679" y="420624"/>
                  </a:lnTo>
                  <a:lnTo>
                    <a:pt x="3253727" y="417576"/>
                  </a:lnTo>
                  <a:lnTo>
                    <a:pt x="3270491" y="402336"/>
                  </a:lnTo>
                  <a:close/>
                </a:path>
                <a:path w="5567680" h="1217930">
                  <a:moveTo>
                    <a:pt x="3313163" y="365760"/>
                  </a:moveTo>
                  <a:lnTo>
                    <a:pt x="3294875" y="344424"/>
                  </a:lnTo>
                  <a:lnTo>
                    <a:pt x="3285731" y="352044"/>
                  </a:lnTo>
                  <a:lnTo>
                    <a:pt x="3273539" y="362712"/>
                  </a:lnTo>
                  <a:lnTo>
                    <a:pt x="3291827" y="384048"/>
                  </a:lnTo>
                  <a:lnTo>
                    <a:pt x="3304019" y="373380"/>
                  </a:lnTo>
                  <a:lnTo>
                    <a:pt x="3313163" y="365760"/>
                  </a:lnTo>
                  <a:close/>
                </a:path>
                <a:path w="5567680" h="1217930">
                  <a:moveTo>
                    <a:pt x="3355835" y="330708"/>
                  </a:moveTo>
                  <a:lnTo>
                    <a:pt x="3337547" y="309372"/>
                  </a:lnTo>
                  <a:lnTo>
                    <a:pt x="3316211" y="326136"/>
                  </a:lnTo>
                  <a:lnTo>
                    <a:pt x="3332975" y="348996"/>
                  </a:lnTo>
                  <a:lnTo>
                    <a:pt x="3355835" y="330708"/>
                  </a:lnTo>
                  <a:close/>
                </a:path>
                <a:path w="5567680" h="1217930">
                  <a:moveTo>
                    <a:pt x="3400031" y="298704"/>
                  </a:moveTo>
                  <a:lnTo>
                    <a:pt x="3383267" y="275844"/>
                  </a:lnTo>
                  <a:lnTo>
                    <a:pt x="3364979" y="289560"/>
                  </a:lnTo>
                  <a:lnTo>
                    <a:pt x="3360407" y="292608"/>
                  </a:lnTo>
                  <a:lnTo>
                    <a:pt x="3377171" y="313944"/>
                  </a:lnTo>
                  <a:lnTo>
                    <a:pt x="3400031" y="298704"/>
                  </a:lnTo>
                  <a:close/>
                </a:path>
                <a:path w="5567680" h="1217930">
                  <a:moveTo>
                    <a:pt x="3445751" y="269748"/>
                  </a:moveTo>
                  <a:lnTo>
                    <a:pt x="3432035" y="245364"/>
                  </a:lnTo>
                  <a:lnTo>
                    <a:pt x="3416795" y="252984"/>
                  </a:lnTo>
                  <a:lnTo>
                    <a:pt x="3407651" y="260604"/>
                  </a:lnTo>
                  <a:lnTo>
                    <a:pt x="3422891" y="283464"/>
                  </a:lnTo>
                  <a:lnTo>
                    <a:pt x="3432035" y="277368"/>
                  </a:lnTo>
                  <a:lnTo>
                    <a:pt x="3445751" y="269748"/>
                  </a:lnTo>
                  <a:close/>
                </a:path>
                <a:path w="5567680" h="1217930">
                  <a:moveTo>
                    <a:pt x="3494519" y="243840"/>
                  </a:moveTo>
                  <a:lnTo>
                    <a:pt x="3483851" y="219456"/>
                  </a:lnTo>
                  <a:lnTo>
                    <a:pt x="3471659" y="224028"/>
                  </a:lnTo>
                  <a:lnTo>
                    <a:pt x="3457943" y="231648"/>
                  </a:lnTo>
                  <a:lnTo>
                    <a:pt x="3470135" y="256032"/>
                  </a:lnTo>
                  <a:lnTo>
                    <a:pt x="3483851" y="248412"/>
                  </a:lnTo>
                  <a:lnTo>
                    <a:pt x="3494519" y="243840"/>
                  </a:lnTo>
                  <a:close/>
                </a:path>
                <a:path w="5567680" h="1217930">
                  <a:moveTo>
                    <a:pt x="3546335" y="222504"/>
                  </a:moveTo>
                  <a:lnTo>
                    <a:pt x="3535667" y="196596"/>
                  </a:lnTo>
                  <a:lnTo>
                    <a:pt x="3509759" y="207264"/>
                  </a:lnTo>
                  <a:lnTo>
                    <a:pt x="3520427" y="233172"/>
                  </a:lnTo>
                  <a:lnTo>
                    <a:pt x="3546335" y="222504"/>
                  </a:lnTo>
                  <a:close/>
                </a:path>
                <a:path w="5567680" h="1217930">
                  <a:moveTo>
                    <a:pt x="3598151" y="201168"/>
                  </a:moveTo>
                  <a:lnTo>
                    <a:pt x="3585959" y="176784"/>
                  </a:lnTo>
                  <a:lnTo>
                    <a:pt x="3561575" y="187452"/>
                  </a:lnTo>
                  <a:lnTo>
                    <a:pt x="3572243" y="213360"/>
                  </a:lnTo>
                  <a:lnTo>
                    <a:pt x="3598151" y="201168"/>
                  </a:lnTo>
                  <a:close/>
                </a:path>
                <a:path w="5567680" h="1217930">
                  <a:moveTo>
                    <a:pt x="3648443" y="179832"/>
                  </a:moveTo>
                  <a:lnTo>
                    <a:pt x="3637775" y="153924"/>
                  </a:lnTo>
                  <a:lnTo>
                    <a:pt x="3611867" y="164592"/>
                  </a:lnTo>
                  <a:lnTo>
                    <a:pt x="3622535" y="190500"/>
                  </a:lnTo>
                  <a:lnTo>
                    <a:pt x="3648443" y="179832"/>
                  </a:lnTo>
                  <a:close/>
                </a:path>
                <a:path w="5567680" h="1217930">
                  <a:moveTo>
                    <a:pt x="3700259" y="158496"/>
                  </a:moveTo>
                  <a:lnTo>
                    <a:pt x="3689591" y="132588"/>
                  </a:lnTo>
                  <a:lnTo>
                    <a:pt x="3663683" y="143256"/>
                  </a:lnTo>
                  <a:lnTo>
                    <a:pt x="3674351" y="169164"/>
                  </a:lnTo>
                  <a:lnTo>
                    <a:pt x="3700259" y="158496"/>
                  </a:lnTo>
                  <a:close/>
                </a:path>
                <a:path w="5567680" h="1217930">
                  <a:moveTo>
                    <a:pt x="3752075" y="137160"/>
                  </a:moveTo>
                  <a:lnTo>
                    <a:pt x="3741407" y="111252"/>
                  </a:lnTo>
                  <a:lnTo>
                    <a:pt x="3715499" y="121920"/>
                  </a:lnTo>
                  <a:lnTo>
                    <a:pt x="3726167" y="147828"/>
                  </a:lnTo>
                  <a:lnTo>
                    <a:pt x="3752075" y="137160"/>
                  </a:lnTo>
                  <a:close/>
                </a:path>
                <a:path w="5567680" h="1217930">
                  <a:moveTo>
                    <a:pt x="3803891" y="118872"/>
                  </a:moveTo>
                  <a:lnTo>
                    <a:pt x="3794747" y="91440"/>
                  </a:lnTo>
                  <a:lnTo>
                    <a:pt x="3767315" y="102108"/>
                  </a:lnTo>
                  <a:lnTo>
                    <a:pt x="3777983" y="128016"/>
                  </a:lnTo>
                  <a:lnTo>
                    <a:pt x="3803891" y="118872"/>
                  </a:lnTo>
                  <a:close/>
                </a:path>
                <a:path w="5567680" h="1217930">
                  <a:moveTo>
                    <a:pt x="3855707" y="100584"/>
                  </a:moveTo>
                  <a:lnTo>
                    <a:pt x="3848087" y="73152"/>
                  </a:lnTo>
                  <a:lnTo>
                    <a:pt x="3822179" y="82296"/>
                  </a:lnTo>
                  <a:lnTo>
                    <a:pt x="3820655" y="82296"/>
                  </a:lnTo>
                  <a:lnTo>
                    <a:pt x="3829799" y="108204"/>
                  </a:lnTo>
                  <a:lnTo>
                    <a:pt x="3831323" y="108204"/>
                  </a:lnTo>
                  <a:lnTo>
                    <a:pt x="3855707" y="100584"/>
                  </a:lnTo>
                  <a:close/>
                </a:path>
                <a:path w="5567680" h="1217930">
                  <a:moveTo>
                    <a:pt x="3909047" y="83820"/>
                  </a:moveTo>
                  <a:lnTo>
                    <a:pt x="3901427" y="56388"/>
                  </a:lnTo>
                  <a:lnTo>
                    <a:pt x="3877043" y="64008"/>
                  </a:lnTo>
                  <a:lnTo>
                    <a:pt x="3873995" y="65532"/>
                  </a:lnTo>
                  <a:lnTo>
                    <a:pt x="3883139" y="91440"/>
                  </a:lnTo>
                  <a:lnTo>
                    <a:pt x="3884663" y="91440"/>
                  </a:lnTo>
                  <a:lnTo>
                    <a:pt x="3909047" y="83820"/>
                  </a:lnTo>
                  <a:close/>
                </a:path>
                <a:path w="5567680" h="1217930">
                  <a:moveTo>
                    <a:pt x="3962387" y="70104"/>
                  </a:moveTo>
                  <a:lnTo>
                    <a:pt x="3956291" y="42672"/>
                  </a:lnTo>
                  <a:lnTo>
                    <a:pt x="3931907" y="48768"/>
                  </a:lnTo>
                  <a:lnTo>
                    <a:pt x="3928859" y="50292"/>
                  </a:lnTo>
                  <a:lnTo>
                    <a:pt x="3936479" y="76200"/>
                  </a:lnTo>
                  <a:lnTo>
                    <a:pt x="3938003" y="76200"/>
                  </a:lnTo>
                  <a:lnTo>
                    <a:pt x="3962387" y="70104"/>
                  </a:lnTo>
                  <a:close/>
                </a:path>
                <a:path w="5567680" h="1217930">
                  <a:moveTo>
                    <a:pt x="4017251" y="60960"/>
                  </a:moveTo>
                  <a:lnTo>
                    <a:pt x="4012679" y="33528"/>
                  </a:lnTo>
                  <a:lnTo>
                    <a:pt x="3986771" y="36576"/>
                  </a:lnTo>
                  <a:lnTo>
                    <a:pt x="3983723" y="38100"/>
                  </a:lnTo>
                  <a:lnTo>
                    <a:pt x="3989819" y="65532"/>
                  </a:lnTo>
                  <a:lnTo>
                    <a:pt x="3991343" y="64008"/>
                  </a:lnTo>
                  <a:lnTo>
                    <a:pt x="4017251" y="60960"/>
                  </a:lnTo>
                  <a:close/>
                </a:path>
                <a:path w="5567680" h="1217930">
                  <a:moveTo>
                    <a:pt x="4070591" y="54864"/>
                  </a:moveTo>
                  <a:lnTo>
                    <a:pt x="4069067" y="25908"/>
                  </a:lnTo>
                  <a:lnTo>
                    <a:pt x="4041635" y="28956"/>
                  </a:lnTo>
                  <a:lnTo>
                    <a:pt x="4040111" y="28956"/>
                  </a:lnTo>
                  <a:lnTo>
                    <a:pt x="4044683" y="56388"/>
                  </a:lnTo>
                  <a:lnTo>
                    <a:pt x="4070591" y="54864"/>
                  </a:lnTo>
                  <a:close/>
                </a:path>
                <a:path w="5567680" h="1217930">
                  <a:moveTo>
                    <a:pt x="4126979" y="24384"/>
                  </a:moveTo>
                  <a:lnTo>
                    <a:pt x="4098023" y="24384"/>
                  </a:lnTo>
                  <a:lnTo>
                    <a:pt x="4098023" y="53340"/>
                  </a:lnTo>
                  <a:lnTo>
                    <a:pt x="4125455" y="53340"/>
                  </a:lnTo>
                  <a:lnTo>
                    <a:pt x="4126979" y="24384"/>
                  </a:lnTo>
                  <a:close/>
                </a:path>
                <a:path w="5567680" h="1217930">
                  <a:moveTo>
                    <a:pt x="4183367" y="28956"/>
                  </a:moveTo>
                  <a:lnTo>
                    <a:pt x="4181843" y="28956"/>
                  </a:lnTo>
                  <a:lnTo>
                    <a:pt x="4154411" y="25908"/>
                  </a:lnTo>
                  <a:lnTo>
                    <a:pt x="4152887" y="54864"/>
                  </a:lnTo>
                  <a:lnTo>
                    <a:pt x="4178795" y="56388"/>
                  </a:lnTo>
                  <a:lnTo>
                    <a:pt x="4180319" y="56388"/>
                  </a:lnTo>
                  <a:lnTo>
                    <a:pt x="4183367" y="28956"/>
                  </a:lnTo>
                  <a:close/>
                </a:path>
                <a:path w="5567680" h="1217930">
                  <a:moveTo>
                    <a:pt x="4239755" y="38100"/>
                  </a:moveTo>
                  <a:lnTo>
                    <a:pt x="4238231" y="38100"/>
                  </a:lnTo>
                  <a:lnTo>
                    <a:pt x="4212323" y="33528"/>
                  </a:lnTo>
                  <a:lnTo>
                    <a:pt x="4206227" y="60960"/>
                  </a:lnTo>
                  <a:lnTo>
                    <a:pt x="4232135" y="65532"/>
                  </a:lnTo>
                  <a:lnTo>
                    <a:pt x="4233659" y="65532"/>
                  </a:lnTo>
                  <a:lnTo>
                    <a:pt x="4239755" y="38100"/>
                  </a:lnTo>
                  <a:close/>
                </a:path>
                <a:path w="5567680" h="1217930">
                  <a:moveTo>
                    <a:pt x="4294619" y="53340"/>
                  </a:moveTo>
                  <a:lnTo>
                    <a:pt x="4267187" y="45720"/>
                  </a:lnTo>
                  <a:lnTo>
                    <a:pt x="4259567" y="73152"/>
                  </a:lnTo>
                  <a:lnTo>
                    <a:pt x="4285475" y="80772"/>
                  </a:lnTo>
                  <a:lnTo>
                    <a:pt x="4294619" y="54864"/>
                  </a:lnTo>
                  <a:lnTo>
                    <a:pt x="4294619" y="53340"/>
                  </a:lnTo>
                  <a:close/>
                </a:path>
                <a:path w="5567680" h="1217930">
                  <a:moveTo>
                    <a:pt x="4347959" y="74676"/>
                  </a:moveTo>
                  <a:lnTo>
                    <a:pt x="4322051" y="64008"/>
                  </a:lnTo>
                  <a:lnTo>
                    <a:pt x="4311383" y="89916"/>
                  </a:lnTo>
                  <a:lnTo>
                    <a:pt x="4312907" y="89916"/>
                  </a:lnTo>
                  <a:lnTo>
                    <a:pt x="4337291" y="100584"/>
                  </a:lnTo>
                  <a:lnTo>
                    <a:pt x="4347959" y="74676"/>
                  </a:lnTo>
                  <a:close/>
                </a:path>
                <a:path w="5567680" h="1217930">
                  <a:moveTo>
                    <a:pt x="4399775" y="102108"/>
                  </a:moveTo>
                  <a:lnTo>
                    <a:pt x="4393679" y="99060"/>
                  </a:lnTo>
                  <a:lnTo>
                    <a:pt x="4379963" y="89916"/>
                  </a:lnTo>
                  <a:lnTo>
                    <a:pt x="4373867" y="88392"/>
                  </a:lnTo>
                  <a:lnTo>
                    <a:pt x="4361675" y="112776"/>
                  </a:lnTo>
                  <a:lnTo>
                    <a:pt x="4367771" y="115824"/>
                  </a:lnTo>
                  <a:lnTo>
                    <a:pt x="4379963" y="123444"/>
                  </a:lnTo>
                  <a:lnTo>
                    <a:pt x="4384535" y="124968"/>
                  </a:lnTo>
                  <a:lnTo>
                    <a:pt x="4399775" y="102108"/>
                  </a:lnTo>
                  <a:close/>
                </a:path>
                <a:path w="5567680" h="1217930">
                  <a:moveTo>
                    <a:pt x="4447019" y="134112"/>
                  </a:moveTo>
                  <a:lnTo>
                    <a:pt x="4437875" y="128016"/>
                  </a:lnTo>
                  <a:lnTo>
                    <a:pt x="4424159" y="117348"/>
                  </a:lnTo>
                  <a:lnTo>
                    <a:pt x="4422635" y="117348"/>
                  </a:lnTo>
                  <a:lnTo>
                    <a:pt x="4407395" y="140208"/>
                  </a:lnTo>
                  <a:lnTo>
                    <a:pt x="4408919" y="140208"/>
                  </a:lnTo>
                  <a:lnTo>
                    <a:pt x="4422635" y="150876"/>
                  </a:lnTo>
                  <a:lnTo>
                    <a:pt x="4430255" y="156972"/>
                  </a:lnTo>
                  <a:lnTo>
                    <a:pt x="4447019" y="134112"/>
                  </a:lnTo>
                  <a:close/>
                </a:path>
                <a:path w="5567680" h="1217930">
                  <a:moveTo>
                    <a:pt x="4491215" y="170688"/>
                  </a:moveTo>
                  <a:lnTo>
                    <a:pt x="4468355" y="152400"/>
                  </a:lnTo>
                  <a:lnTo>
                    <a:pt x="4451591" y="173736"/>
                  </a:lnTo>
                  <a:lnTo>
                    <a:pt x="4465307" y="185928"/>
                  </a:lnTo>
                  <a:lnTo>
                    <a:pt x="4471403" y="190500"/>
                  </a:lnTo>
                  <a:lnTo>
                    <a:pt x="4491215" y="170688"/>
                  </a:lnTo>
                  <a:close/>
                </a:path>
                <a:path w="5567680" h="1217930">
                  <a:moveTo>
                    <a:pt x="4532376" y="208800"/>
                  </a:moveTo>
                  <a:lnTo>
                    <a:pt x="4529328" y="207276"/>
                  </a:lnTo>
                  <a:lnTo>
                    <a:pt x="4511040" y="188988"/>
                  </a:lnTo>
                  <a:lnTo>
                    <a:pt x="4492752" y="210324"/>
                  </a:lnTo>
                  <a:lnTo>
                    <a:pt x="4495800" y="211848"/>
                  </a:lnTo>
                  <a:lnTo>
                    <a:pt x="4512564" y="228612"/>
                  </a:lnTo>
                  <a:lnTo>
                    <a:pt x="4532376" y="208800"/>
                  </a:lnTo>
                  <a:close/>
                </a:path>
                <a:path w="5567680" h="1217930">
                  <a:moveTo>
                    <a:pt x="4572000" y="248424"/>
                  </a:moveTo>
                  <a:lnTo>
                    <a:pt x="4552188" y="228612"/>
                  </a:lnTo>
                  <a:lnTo>
                    <a:pt x="4532376" y="248424"/>
                  </a:lnTo>
                  <a:lnTo>
                    <a:pt x="4541520" y="257568"/>
                  </a:lnTo>
                  <a:lnTo>
                    <a:pt x="4550664" y="268236"/>
                  </a:lnTo>
                  <a:lnTo>
                    <a:pt x="4572000" y="248424"/>
                  </a:lnTo>
                  <a:close/>
                </a:path>
                <a:path w="5567680" h="1217930">
                  <a:moveTo>
                    <a:pt x="4610100" y="291096"/>
                  </a:moveTo>
                  <a:lnTo>
                    <a:pt x="4591812" y="271284"/>
                  </a:lnTo>
                  <a:lnTo>
                    <a:pt x="4590288" y="269760"/>
                  </a:lnTo>
                  <a:lnTo>
                    <a:pt x="4570476" y="288048"/>
                  </a:lnTo>
                  <a:lnTo>
                    <a:pt x="4572000" y="291096"/>
                  </a:lnTo>
                  <a:lnTo>
                    <a:pt x="4588764" y="309384"/>
                  </a:lnTo>
                  <a:lnTo>
                    <a:pt x="4610100" y="291096"/>
                  </a:lnTo>
                  <a:close/>
                </a:path>
                <a:path w="5567680" h="1217930">
                  <a:moveTo>
                    <a:pt x="4646676" y="332244"/>
                  </a:moveTo>
                  <a:lnTo>
                    <a:pt x="4628388" y="310908"/>
                  </a:lnTo>
                  <a:lnTo>
                    <a:pt x="4607052" y="329196"/>
                  </a:lnTo>
                  <a:lnTo>
                    <a:pt x="4625340" y="350532"/>
                  </a:lnTo>
                  <a:lnTo>
                    <a:pt x="4646676" y="332244"/>
                  </a:lnTo>
                  <a:close/>
                </a:path>
                <a:path w="5567680" h="1217930">
                  <a:moveTo>
                    <a:pt x="4683252" y="376440"/>
                  </a:moveTo>
                  <a:lnTo>
                    <a:pt x="4664964" y="353580"/>
                  </a:lnTo>
                  <a:lnTo>
                    <a:pt x="4643628" y="371868"/>
                  </a:lnTo>
                  <a:lnTo>
                    <a:pt x="4660392" y="393204"/>
                  </a:lnTo>
                  <a:lnTo>
                    <a:pt x="4683252" y="376440"/>
                  </a:lnTo>
                  <a:close/>
                </a:path>
                <a:path w="5567680" h="1217930">
                  <a:moveTo>
                    <a:pt x="4718304" y="419112"/>
                  </a:moveTo>
                  <a:lnTo>
                    <a:pt x="4700016" y="397776"/>
                  </a:lnTo>
                  <a:lnTo>
                    <a:pt x="4678680" y="414540"/>
                  </a:lnTo>
                  <a:lnTo>
                    <a:pt x="4695444" y="437400"/>
                  </a:lnTo>
                  <a:lnTo>
                    <a:pt x="4718304" y="419112"/>
                  </a:lnTo>
                  <a:close/>
                </a:path>
                <a:path w="5567680" h="1217930">
                  <a:moveTo>
                    <a:pt x="4751832" y="463308"/>
                  </a:moveTo>
                  <a:lnTo>
                    <a:pt x="4735068" y="441972"/>
                  </a:lnTo>
                  <a:lnTo>
                    <a:pt x="4713732" y="458736"/>
                  </a:lnTo>
                  <a:lnTo>
                    <a:pt x="4730496" y="480072"/>
                  </a:lnTo>
                  <a:lnTo>
                    <a:pt x="4751832" y="463308"/>
                  </a:lnTo>
                  <a:close/>
                </a:path>
                <a:path w="5567680" h="1217930">
                  <a:moveTo>
                    <a:pt x="4786884" y="507504"/>
                  </a:moveTo>
                  <a:lnTo>
                    <a:pt x="4783836" y="505980"/>
                  </a:lnTo>
                  <a:lnTo>
                    <a:pt x="4768596" y="486168"/>
                  </a:lnTo>
                  <a:lnTo>
                    <a:pt x="4747260" y="502932"/>
                  </a:lnTo>
                  <a:lnTo>
                    <a:pt x="4762500" y="522744"/>
                  </a:lnTo>
                  <a:lnTo>
                    <a:pt x="4764024" y="524268"/>
                  </a:lnTo>
                  <a:lnTo>
                    <a:pt x="4786884" y="507504"/>
                  </a:lnTo>
                  <a:close/>
                </a:path>
                <a:path w="5567680" h="1217930">
                  <a:moveTo>
                    <a:pt x="4820412" y="553224"/>
                  </a:moveTo>
                  <a:lnTo>
                    <a:pt x="4815840" y="548652"/>
                  </a:lnTo>
                  <a:lnTo>
                    <a:pt x="4803648" y="530364"/>
                  </a:lnTo>
                  <a:lnTo>
                    <a:pt x="4780788" y="547128"/>
                  </a:lnTo>
                  <a:lnTo>
                    <a:pt x="4794504" y="565416"/>
                  </a:lnTo>
                  <a:lnTo>
                    <a:pt x="4797552" y="569988"/>
                  </a:lnTo>
                  <a:lnTo>
                    <a:pt x="4820412" y="553224"/>
                  </a:lnTo>
                  <a:close/>
                </a:path>
                <a:path w="5567680" h="1217930">
                  <a:moveTo>
                    <a:pt x="4852416" y="597420"/>
                  </a:moveTo>
                  <a:lnTo>
                    <a:pt x="4837176" y="576084"/>
                  </a:lnTo>
                  <a:lnTo>
                    <a:pt x="4814316" y="592848"/>
                  </a:lnTo>
                  <a:lnTo>
                    <a:pt x="4831080" y="614184"/>
                  </a:lnTo>
                  <a:lnTo>
                    <a:pt x="4852416" y="597420"/>
                  </a:lnTo>
                  <a:close/>
                </a:path>
                <a:path w="5567680" h="1217930">
                  <a:moveTo>
                    <a:pt x="4885944" y="643140"/>
                  </a:moveTo>
                  <a:lnTo>
                    <a:pt x="4879848" y="633996"/>
                  </a:lnTo>
                  <a:lnTo>
                    <a:pt x="4869180" y="620280"/>
                  </a:lnTo>
                  <a:lnTo>
                    <a:pt x="4846320" y="637044"/>
                  </a:lnTo>
                  <a:lnTo>
                    <a:pt x="4856988" y="650760"/>
                  </a:lnTo>
                  <a:lnTo>
                    <a:pt x="4863084" y="659904"/>
                  </a:lnTo>
                  <a:lnTo>
                    <a:pt x="4885944" y="643140"/>
                  </a:lnTo>
                  <a:close/>
                </a:path>
                <a:path w="5567680" h="1217930">
                  <a:moveTo>
                    <a:pt x="4919472" y="688860"/>
                  </a:moveTo>
                  <a:lnTo>
                    <a:pt x="4902708" y="666000"/>
                  </a:lnTo>
                  <a:lnTo>
                    <a:pt x="4879848" y="682764"/>
                  </a:lnTo>
                  <a:lnTo>
                    <a:pt x="4896612" y="704100"/>
                  </a:lnTo>
                  <a:lnTo>
                    <a:pt x="4919472" y="688860"/>
                  </a:lnTo>
                  <a:close/>
                </a:path>
                <a:path w="5567680" h="1217930">
                  <a:moveTo>
                    <a:pt x="4951476" y="733056"/>
                  </a:moveTo>
                  <a:lnTo>
                    <a:pt x="4940808" y="719340"/>
                  </a:lnTo>
                  <a:lnTo>
                    <a:pt x="4934712" y="711720"/>
                  </a:lnTo>
                  <a:lnTo>
                    <a:pt x="4913376" y="726960"/>
                  </a:lnTo>
                  <a:lnTo>
                    <a:pt x="4917948" y="736104"/>
                  </a:lnTo>
                  <a:lnTo>
                    <a:pt x="4928616" y="749820"/>
                  </a:lnTo>
                  <a:lnTo>
                    <a:pt x="4951476" y="733056"/>
                  </a:lnTo>
                  <a:close/>
                </a:path>
                <a:path w="5567680" h="1217930">
                  <a:moveTo>
                    <a:pt x="4985004" y="778776"/>
                  </a:moveTo>
                  <a:lnTo>
                    <a:pt x="4971288" y="762012"/>
                  </a:lnTo>
                  <a:lnTo>
                    <a:pt x="4968240" y="755916"/>
                  </a:lnTo>
                  <a:lnTo>
                    <a:pt x="4945380" y="772680"/>
                  </a:lnTo>
                  <a:lnTo>
                    <a:pt x="4948428" y="777252"/>
                  </a:lnTo>
                  <a:lnTo>
                    <a:pt x="4962144" y="795540"/>
                  </a:lnTo>
                  <a:lnTo>
                    <a:pt x="4985004" y="778776"/>
                  </a:lnTo>
                  <a:close/>
                </a:path>
                <a:path w="5567680" h="1217930">
                  <a:moveTo>
                    <a:pt x="5017008" y="824496"/>
                  </a:moveTo>
                  <a:lnTo>
                    <a:pt x="5001768" y="803160"/>
                  </a:lnTo>
                  <a:lnTo>
                    <a:pt x="5000244" y="801636"/>
                  </a:lnTo>
                  <a:lnTo>
                    <a:pt x="4977384" y="818400"/>
                  </a:lnTo>
                  <a:lnTo>
                    <a:pt x="4978908" y="818400"/>
                  </a:lnTo>
                  <a:lnTo>
                    <a:pt x="4994148" y="841260"/>
                  </a:lnTo>
                  <a:lnTo>
                    <a:pt x="5017008" y="824496"/>
                  </a:lnTo>
                  <a:close/>
                </a:path>
                <a:path w="5567680" h="1217930">
                  <a:moveTo>
                    <a:pt x="5050536" y="868692"/>
                  </a:moveTo>
                  <a:lnTo>
                    <a:pt x="5033772" y="847356"/>
                  </a:lnTo>
                  <a:lnTo>
                    <a:pt x="5010912" y="862596"/>
                  </a:lnTo>
                  <a:lnTo>
                    <a:pt x="5027676" y="885456"/>
                  </a:lnTo>
                  <a:lnTo>
                    <a:pt x="5050536" y="868692"/>
                  </a:lnTo>
                  <a:close/>
                </a:path>
                <a:path w="5567680" h="1217930">
                  <a:moveTo>
                    <a:pt x="5084064" y="914412"/>
                  </a:moveTo>
                  <a:lnTo>
                    <a:pt x="5067300" y="891552"/>
                  </a:lnTo>
                  <a:lnTo>
                    <a:pt x="5044440" y="908316"/>
                  </a:lnTo>
                  <a:lnTo>
                    <a:pt x="5061204" y="931176"/>
                  </a:lnTo>
                  <a:lnTo>
                    <a:pt x="5084064" y="914412"/>
                  </a:lnTo>
                  <a:close/>
                </a:path>
                <a:path w="5567680" h="1217930">
                  <a:moveTo>
                    <a:pt x="5117592" y="958608"/>
                  </a:moveTo>
                  <a:lnTo>
                    <a:pt x="5114544" y="955560"/>
                  </a:lnTo>
                  <a:lnTo>
                    <a:pt x="5100828" y="935748"/>
                  </a:lnTo>
                  <a:lnTo>
                    <a:pt x="5077968" y="952512"/>
                  </a:lnTo>
                  <a:lnTo>
                    <a:pt x="5091684" y="972324"/>
                  </a:lnTo>
                  <a:lnTo>
                    <a:pt x="5094732" y="975372"/>
                  </a:lnTo>
                  <a:lnTo>
                    <a:pt x="5117592" y="958608"/>
                  </a:lnTo>
                  <a:close/>
                </a:path>
                <a:path w="5567680" h="1217930">
                  <a:moveTo>
                    <a:pt x="5151120" y="1002804"/>
                  </a:moveTo>
                  <a:lnTo>
                    <a:pt x="5140452" y="989088"/>
                  </a:lnTo>
                  <a:lnTo>
                    <a:pt x="5134356" y="979944"/>
                  </a:lnTo>
                  <a:lnTo>
                    <a:pt x="5111496" y="996708"/>
                  </a:lnTo>
                  <a:lnTo>
                    <a:pt x="5119116" y="1005852"/>
                  </a:lnTo>
                  <a:lnTo>
                    <a:pt x="5129784" y="1019568"/>
                  </a:lnTo>
                  <a:lnTo>
                    <a:pt x="5151120" y="1002804"/>
                  </a:lnTo>
                  <a:close/>
                </a:path>
                <a:path w="5567680" h="1217930">
                  <a:moveTo>
                    <a:pt x="5186172" y="1045476"/>
                  </a:moveTo>
                  <a:lnTo>
                    <a:pt x="5178552" y="1034808"/>
                  </a:lnTo>
                  <a:lnTo>
                    <a:pt x="5169408" y="1024140"/>
                  </a:lnTo>
                  <a:lnTo>
                    <a:pt x="5148072" y="1040904"/>
                  </a:lnTo>
                  <a:lnTo>
                    <a:pt x="5157216" y="1053096"/>
                  </a:lnTo>
                  <a:lnTo>
                    <a:pt x="5164836" y="1062240"/>
                  </a:lnTo>
                  <a:lnTo>
                    <a:pt x="5186172" y="1045476"/>
                  </a:lnTo>
                  <a:close/>
                </a:path>
                <a:path w="5567680" h="1217930">
                  <a:moveTo>
                    <a:pt x="5224272" y="1086624"/>
                  </a:moveTo>
                  <a:lnTo>
                    <a:pt x="5213604" y="1075956"/>
                  </a:lnTo>
                  <a:lnTo>
                    <a:pt x="5204460" y="1065288"/>
                  </a:lnTo>
                  <a:lnTo>
                    <a:pt x="5184648" y="1083576"/>
                  </a:lnTo>
                  <a:lnTo>
                    <a:pt x="5202936" y="1104912"/>
                  </a:lnTo>
                  <a:lnTo>
                    <a:pt x="5224272" y="1086624"/>
                  </a:lnTo>
                  <a:close/>
                </a:path>
                <a:path w="5567680" h="1217930">
                  <a:moveTo>
                    <a:pt x="5262372" y="1124724"/>
                  </a:moveTo>
                  <a:lnTo>
                    <a:pt x="5257800" y="1120152"/>
                  </a:lnTo>
                  <a:lnTo>
                    <a:pt x="5247132" y="1111008"/>
                  </a:lnTo>
                  <a:lnTo>
                    <a:pt x="5242560" y="1106436"/>
                  </a:lnTo>
                  <a:lnTo>
                    <a:pt x="5222748" y="1126248"/>
                  </a:lnTo>
                  <a:lnTo>
                    <a:pt x="5227320" y="1130820"/>
                  </a:lnTo>
                  <a:lnTo>
                    <a:pt x="5237988" y="1139964"/>
                  </a:lnTo>
                  <a:lnTo>
                    <a:pt x="5244084" y="1144536"/>
                  </a:lnTo>
                  <a:lnTo>
                    <a:pt x="5262372" y="1124724"/>
                  </a:lnTo>
                  <a:close/>
                </a:path>
                <a:path w="5567680" h="1217930">
                  <a:moveTo>
                    <a:pt x="5305044" y="1156728"/>
                  </a:moveTo>
                  <a:lnTo>
                    <a:pt x="5286756" y="1144536"/>
                  </a:lnTo>
                  <a:lnTo>
                    <a:pt x="5283708" y="1141488"/>
                  </a:lnTo>
                  <a:lnTo>
                    <a:pt x="5265420" y="1164348"/>
                  </a:lnTo>
                  <a:lnTo>
                    <a:pt x="5269992" y="1165872"/>
                  </a:lnTo>
                  <a:lnTo>
                    <a:pt x="5279136" y="1173492"/>
                  </a:lnTo>
                  <a:lnTo>
                    <a:pt x="5289804" y="1179588"/>
                  </a:lnTo>
                  <a:lnTo>
                    <a:pt x="5305044" y="1156728"/>
                  </a:lnTo>
                  <a:close/>
                </a:path>
                <a:path w="5567680" h="1217930">
                  <a:moveTo>
                    <a:pt x="5352288" y="1181112"/>
                  </a:moveTo>
                  <a:lnTo>
                    <a:pt x="5344668" y="1178064"/>
                  </a:lnTo>
                  <a:lnTo>
                    <a:pt x="5329428" y="1170444"/>
                  </a:lnTo>
                  <a:lnTo>
                    <a:pt x="5327904" y="1170444"/>
                  </a:lnTo>
                  <a:lnTo>
                    <a:pt x="5315712" y="1194828"/>
                  </a:lnTo>
                  <a:lnTo>
                    <a:pt x="5332476" y="1202448"/>
                  </a:lnTo>
                  <a:lnTo>
                    <a:pt x="5341620" y="1207020"/>
                  </a:lnTo>
                  <a:lnTo>
                    <a:pt x="5352288" y="1181112"/>
                  </a:lnTo>
                  <a:close/>
                </a:path>
                <a:path w="5567680" h="1217930">
                  <a:moveTo>
                    <a:pt x="5402580" y="1217688"/>
                  </a:moveTo>
                  <a:lnTo>
                    <a:pt x="5401132" y="1190256"/>
                  </a:lnTo>
                  <a:lnTo>
                    <a:pt x="5401056" y="1188732"/>
                  </a:lnTo>
                  <a:lnTo>
                    <a:pt x="5396484" y="1190256"/>
                  </a:lnTo>
                  <a:lnTo>
                    <a:pt x="5384292" y="1188732"/>
                  </a:lnTo>
                  <a:lnTo>
                    <a:pt x="5376672" y="1187208"/>
                  </a:lnTo>
                  <a:lnTo>
                    <a:pt x="5372100" y="1214640"/>
                  </a:lnTo>
                  <a:lnTo>
                    <a:pt x="5379720" y="1216164"/>
                  </a:lnTo>
                  <a:lnTo>
                    <a:pt x="5394960" y="1217688"/>
                  </a:lnTo>
                  <a:lnTo>
                    <a:pt x="5402580" y="1217688"/>
                  </a:lnTo>
                  <a:close/>
                </a:path>
                <a:path w="5567680" h="1217930">
                  <a:moveTo>
                    <a:pt x="5462016" y="1193304"/>
                  </a:moveTo>
                  <a:lnTo>
                    <a:pt x="5443728" y="1171968"/>
                  </a:lnTo>
                  <a:lnTo>
                    <a:pt x="5442204" y="1175016"/>
                  </a:lnTo>
                  <a:lnTo>
                    <a:pt x="5433060" y="1179588"/>
                  </a:lnTo>
                  <a:lnTo>
                    <a:pt x="5425440" y="1184160"/>
                  </a:lnTo>
                  <a:lnTo>
                    <a:pt x="5433060" y="1210068"/>
                  </a:lnTo>
                  <a:lnTo>
                    <a:pt x="5434584" y="1210068"/>
                  </a:lnTo>
                  <a:lnTo>
                    <a:pt x="5445252" y="1205496"/>
                  </a:lnTo>
                  <a:lnTo>
                    <a:pt x="5457444" y="1197876"/>
                  </a:lnTo>
                  <a:lnTo>
                    <a:pt x="5462016" y="1193304"/>
                  </a:lnTo>
                  <a:close/>
                </a:path>
                <a:path w="5567680" h="1217930">
                  <a:moveTo>
                    <a:pt x="5500116" y="1146060"/>
                  </a:moveTo>
                  <a:lnTo>
                    <a:pt x="5475732" y="1132344"/>
                  </a:lnTo>
                  <a:lnTo>
                    <a:pt x="5469636" y="1141488"/>
                  </a:lnTo>
                  <a:lnTo>
                    <a:pt x="5463540" y="1152156"/>
                  </a:lnTo>
                  <a:lnTo>
                    <a:pt x="5462016" y="1153680"/>
                  </a:lnTo>
                  <a:lnTo>
                    <a:pt x="5483352" y="1171968"/>
                  </a:lnTo>
                  <a:lnTo>
                    <a:pt x="5484876" y="1168920"/>
                  </a:lnTo>
                  <a:lnTo>
                    <a:pt x="5492496" y="1158252"/>
                  </a:lnTo>
                  <a:lnTo>
                    <a:pt x="5500116" y="1146060"/>
                  </a:lnTo>
                  <a:close/>
                </a:path>
                <a:path w="5567680" h="1217930">
                  <a:moveTo>
                    <a:pt x="5522976" y="1092720"/>
                  </a:moveTo>
                  <a:lnTo>
                    <a:pt x="5497068" y="1083576"/>
                  </a:lnTo>
                  <a:lnTo>
                    <a:pt x="5494020" y="1092720"/>
                  </a:lnTo>
                  <a:lnTo>
                    <a:pt x="5487924" y="1106436"/>
                  </a:lnTo>
                  <a:lnTo>
                    <a:pt x="5486400" y="1109484"/>
                  </a:lnTo>
                  <a:lnTo>
                    <a:pt x="5512308" y="1120152"/>
                  </a:lnTo>
                  <a:lnTo>
                    <a:pt x="5513832" y="1118628"/>
                  </a:lnTo>
                  <a:lnTo>
                    <a:pt x="5519928" y="1103388"/>
                  </a:lnTo>
                  <a:lnTo>
                    <a:pt x="5522976" y="1092720"/>
                  </a:lnTo>
                  <a:close/>
                </a:path>
                <a:path w="5567680" h="1217930">
                  <a:moveTo>
                    <a:pt x="5538216" y="1037856"/>
                  </a:moveTo>
                  <a:lnTo>
                    <a:pt x="5512308" y="1031760"/>
                  </a:lnTo>
                  <a:lnTo>
                    <a:pt x="5507736" y="1047000"/>
                  </a:lnTo>
                  <a:lnTo>
                    <a:pt x="5504688" y="1057668"/>
                  </a:lnTo>
                  <a:lnTo>
                    <a:pt x="5532120" y="1065288"/>
                  </a:lnTo>
                  <a:lnTo>
                    <a:pt x="5535168" y="1054620"/>
                  </a:lnTo>
                  <a:lnTo>
                    <a:pt x="5538216" y="1037856"/>
                  </a:lnTo>
                  <a:close/>
                </a:path>
                <a:path w="5567680" h="1217930">
                  <a:moveTo>
                    <a:pt x="5550408" y="982992"/>
                  </a:moveTo>
                  <a:lnTo>
                    <a:pt x="5522976" y="976896"/>
                  </a:lnTo>
                  <a:lnTo>
                    <a:pt x="5519928" y="996708"/>
                  </a:lnTo>
                  <a:lnTo>
                    <a:pt x="5518404" y="1004328"/>
                  </a:lnTo>
                  <a:lnTo>
                    <a:pt x="5545836" y="1010424"/>
                  </a:lnTo>
                  <a:lnTo>
                    <a:pt x="5547360" y="1002804"/>
                  </a:lnTo>
                  <a:lnTo>
                    <a:pt x="5550408" y="982992"/>
                  </a:lnTo>
                  <a:close/>
                </a:path>
                <a:path w="5567680" h="1217930">
                  <a:moveTo>
                    <a:pt x="5561076" y="928128"/>
                  </a:moveTo>
                  <a:lnTo>
                    <a:pt x="5533644" y="923556"/>
                  </a:lnTo>
                  <a:lnTo>
                    <a:pt x="5529072" y="950988"/>
                  </a:lnTo>
                  <a:lnTo>
                    <a:pt x="5556504" y="955560"/>
                  </a:lnTo>
                  <a:lnTo>
                    <a:pt x="5561076" y="928128"/>
                  </a:lnTo>
                  <a:close/>
                </a:path>
                <a:path w="5567680" h="1217930">
                  <a:moveTo>
                    <a:pt x="5567172" y="890028"/>
                  </a:moveTo>
                  <a:lnTo>
                    <a:pt x="5539740" y="885456"/>
                  </a:lnTo>
                  <a:lnTo>
                    <a:pt x="5538216" y="896124"/>
                  </a:lnTo>
                  <a:lnTo>
                    <a:pt x="5565648" y="900696"/>
                  </a:lnTo>
                  <a:lnTo>
                    <a:pt x="5567172" y="890028"/>
                  </a:lnTo>
                  <a:close/>
                </a:path>
              </a:pathLst>
            </a:custGeom>
            <a:solidFill>
              <a:srgbClr val="0000CC"/>
            </a:solidFill>
          </p:spPr>
          <p:txBody>
            <a:bodyPr wrap="square" lIns="0" tIns="0" rIns="0" bIns="0" rtlCol="0"/>
            <a:lstStyle/>
            <a:p>
              <a:endParaRPr sz="1235"/>
            </a:p>
          </p:txBody>
        </p:sp>
        <p:sp>
          <p:nvSpPr>
            <p:cNvPr id="9" name="object 9"/>
            <p:cNvSpPr/>
            <p:nvPr/>
          </p:nvSpPr>
          <p:spPr>
            <a:xfrm>
              <a:off x="3994404" y="1908048"/>
              <a:ext cx="5392420" cy="1130935"/>
            </a:xfrm>
            <a:custGeom>
              <a:avLst/>
              <a:gdLst/>
              <a:ahLst/>
              <a:cxnLst/>
              <a:rect l="l" t="t" r="r" b="b"/>
              <a:pathLst>
                <a:path w="5392420" h="1130935">
                  <a:moveTo>
                    <a:pt x="15240" y="1019555"/>
                  </a:moveTo>
                  <a:lnTo>
                    <a:pt x="0" y="996695"/>
                  </a:lnTo>
                  <a:lnTo>
                    <a:pt x="68580" y="950975"/>
                  </a:lnTo>
                  <a:lnTo>
                    <a:pt x="70104" y="950975"/>
                  </a:lnTo>
                  <a:lnTo>
                    <a:pt x="85344" y="973835"/>
                  </a:lnTo>
                  <a:lnTo>
                    <a:pt x="83820" y="975359"/>
                  </a:lnTo>
                  <a:lnTo>
                    <a:pt x="15240" y="1019555"/>
                  </a:lnTo>
                  <a:close/>
                </a:path>
                <a:path w="5392420" h="1130935">
                  <a:moveTo>
                    <a:pt x="108204" y="958595"/>
                  </a:moveTo>
                  <a:lnTo>
                    <a:pt x="94488" y="935735"/>
                  </a:lnTo>
                  <a:lnTo>
                    <a:pt x="137160" y="908303"/>
                  </a:lnTo>
                  <a:lnTo>
                    <a:pt x="164592" y="890016"/>
                  </a:lnTo>
                  <a:lnTo>
                    <a:pt x="179832" y="914400"/>
                  </a:lnTo>
                  <a:lnTo>
                    <a:pt x="108204" y="958595"/>
                  </a:lnTo>
                  <a:close/>
                </a:path>
                <a:path w="5392420" h="1130935">
                  <a:moveTo>
                    <a:pt x="202692" y="900684"/>
                  </a:moveTo>
                  <a:lnTo>
                    <a:pt x="188976" y="876300"/>
                  </a:lnTo>
                  <a:lnTo>
                    <a:pt x="205740" y="865632"/>
                  </a:lnTo>
                  <a:lnTo>
                    <a:pt x="262128" y="833627"/>
                  </a:lnTo>
                  <a:lnTo>
                    <a:pt x="275844" y="859535"/>
                  </a:lnTo>
                  <a:lnTo>
                    <a:pt x="254508" y="870203"/>
                  </a:lnTo>
                  <a:lnTo>
                    <a:pt x="219456" y="890016"/>
                  </a:lnTo>
                  <a:lnTo>
                    <a:pt x="202692" y="900684"/>
                  </a:lnTo>
                  <a:close/>
                </a:path>
                <a:path w="5392420" h="1130935">
                  <a:moveTo>
                    <a:pt x="300228" y="845819"/>
                  </a:moveTo>
                  <a:lnTo>
                    <a:pt x="288036" y="821435"/>
                  </a:lnTo>
                  <a:lnTo>
                    <a:pt x="309372" y="809243"/>
                  </a:lnTo>
                  <a:lnTo>
                    <a:pt x="344424" y="794003"/>
                  </a:lnTo>
                  <a:lnTo>
                    <a:pt x="364236" y="784859"/>
                  </a:lnTo>
                  <a:lnTo>
                    <a:pt x="374904" y="810767"/>
                  </a:lnTo>
                  <a:lnTo>
                    <a:pt x="356616" y="818387"/>
                  </a:lnTo>
                  <a:lnTo>
                    <a:pt x="321564" y="835151"/>
                  </a:lnTo>
                  <a:lnTo>
                    <a:pt x="300228" y="845819"/>
                  </a:lnTo>
                  <a:close/>
                </a:path>
                <a:path w="5392420" h="1130935">
                  <a:moveTo>
                    <a:pt x="400812" y="800100"/>
                  </a:moveTo>
                  <a:lnTo>
                    <a:pt x="390144" y="774192"/>
                  </a:lnTo>
                  <a:lnTo>
                    <a:pt x="413004" y="765048"/>
                  </a:lnTo>
                  <a:lnTo>
                    <a:pt x="448056" y="752855"/>
                  </a:lnTo>
                  <a:lnTo>
                    <a:pt x="470916" y="746759"/>
                  </a:lnTo>
                  <a:lnTo>
                    <a:pt x="478536" y="772667"/>
                  </a:lnTo>
                  <a:lnTo>
                    <a:pt x="457200" y="778763"/>
                  </a:lnTo>
                  <a:lnTo>
                    <a:pt x="423672" y="790955"/>
                  </a:lnTo>
                  <a:lnTo>
                    <a:pt x="400812" y="800100"/>
                  </a:lnTo>
                  <a:close/>
                </a:path>
                <a:path w="5392420" h="1130935">
                  <a:moveTo>
                    <a:pt x="504444" y="766571"/>
                  </a:moveTo>
                  <a:lnTo>
                    <a:pt x="498348" y="739140"/>
                  </a:lnTo>
                  <a:lnTo>
                    <a:pt x="518160" y="734567"/>
                  </a:lnTo>
                  <a:lnTo>
                    <a:pt x="571500" y="725424"/>
                  </a:lnTo>
                  <a:lnTo>
                    <a:pt x="583692" y="725424"/>
                  </a:lnTo>
                  <a:lnTo>
                    <a:pt x="585216" y="752855"/>
                  </a:lnTo>
                  <a:lnTo>
                    <a:pt x="574548" y="752855"/>
                  </a:lnTo>
                  <a:lnTo>
                    <a:pt x="559308" y="755903"/>
                  </a:lnTo>
                  <a:lnTo>
                    <a:pt x="525780" y="760475"/>
                  </a:lnTo>
                  <a:lnTo>
                    <a:pt x="504444" y="766571"/>
                  </a:lnTo>
                  <a:close/>
                </a:path>
                <a:path w="5392420" h="1130935">
                  <a:moveTo>
                    <a:pt x="690372" y="769619"/>
                  </a:moveTo>
                  <a:lnTo>
                    <a:pt x="656844" y="760475"/>
                  </a:lnTo>
                  <a:lnTo>
                    <a:pt x="623316" y="754379"/>
                  </a:lnTo>
                  <a:lnTo>
                    <a:pt x="611124" y="754379"/>
                  </a:lnTo>
                  <a:lnTo>
                    <a:pt x="612648" y="725424"/>
                  </a:lnTo>
                  <a:lnTo>
                    <a:pt x="626364" y="726948"/>
                  </a:lnTo>
                  <a:lnTo>
                    <a:pt x="644652" y="729995"/>
                  </a:lnTo>
                  <a:lnTo>
                    <a:pt x="661416" y="733043"/>
                  </a:lnTo>
                  <a:lnTo>
                    <a:pt x="697992" y="742187"/>
                  </a:lnTo>
                  <a:lnTo>
                    <a:pt x="690372" y="769619"/>
                  </a:lnTo>
                  <a:close/>
                </a:path>
                <a:path w="5392420" h="1130935">
                  <a:moveTo>
                    <a:pt x="792480" y="809243"/>
                  </a:moveTo>
                  <a:lnTo>
                    <a:pt x="790956" y="807719"/>
                  </a:lnTo>
                  <a:lnTo>
                    <a:pt x="757428" y="794003"/>
                  </a:lnTo>
                  <a:lnTo>
                    <a:pt x="722376" y="780287"/>
                  </a:lnTo>
                  <a:lnTo>
                    <a:pt x="716280" y="778763"/>
                  </a:lnTo>
                  <a:lnTo>
                    <a:pt x="725424" y="751332"/>
                  </a:lnTo>
                  <a:lnTo>
                    <a:pt x="766572" y="768095"/>
                  </a:lnTo>
                  <a:lnTo>
                    <a:pt x="801624" y="781811"/>
                  </a:lnTo>
                  <a:lnTo>
                    <a:pt x="803148" y="783335"/>
                  </a:lnTo>
                  <a:lnTo>
                    <a:pt x="792480" y="809243"/>
                  </a:lnTo>
                  <a:close/>
                </a:path>
                <a:path w="5392420" h="1130935">
                  <a:moveTo>
                    <a:pt x="897635" y="850392"/>
                  </a:moveTo>
                  <a:lnTo>
                    <a:pt x="894588" y="848867"/>
                  </a:lnTo>
                  <a:lnTo>
                    <a:pt x="859536" y="836675"/>
                  </a:lnTo>
                  <a:lnTo>
                    <a:pt x="824484" y="821435"/>
                  </a:lnTo>
                  <a:lnTo>
                    <a:pt x="818388" y="819911"/>
                  </a:lnTo>
                  <a:lnTo>
                    <a:pt x="829056" y="794003"/>
                  </a:lnTo>
                  <a:lnTo>
                    <a:pt x="836676" y="795527"/>
                  </a:lnTo>
                  <a:lnTo>
                    <a:pt x="870204" y="810767"/>
                  </a:lnTo>
                  <a:lnTo>
                    <a:pt x="905256" y="822959"/>
                  </a:lnTo>
                  <a:lnTo>
                    <a:pt x="906780" y="822959"/>
                  </a:lnTo>
                  <a:lnTo>
                    <a:pt x="897635" y="850392"/>
                  </a:lnTo>
                  <a:close/>
                </a:path>
                <a:path w="5392420" h="1130935">
                  <a:moveTo>
                    <a:pt x="1010412" y="874775"/>
                  </a:moveTo>
                  <a:lnTo>
                    <a:pt x="1002792" y="873251"/>
                  </a:lnTo>
                  <a:lnTo>
                    <a:pt x="984503" y="871727"/>
                  </a:lnTo>
                  <a:lnTo>
                    <a:pt x="966216" y="868679"/>
                  </a:lnTo>
                  <a:lnTo>
                    <a:pt x="947928" y="864108"/>
                  </a:lnTo>
                  <a:lnTo>
                    <a:pt x="931164" y="859535"/>
                  </a:lnTo>
                  <a:lnTo>
                    <a:pt x="925067" y="858011"/>
                  </a:lnTo>
                  <a:lnTo>
                    <a:pt x="932688" y="832103"/>
                  </a:lnTo>
                  <a:lnTo>
                    <a:pt x="938784" y="833627"/>
                  </a:lnTo>
                  <a:lnTo>
                    <a:pt x="955548" y="838200"/>
                  </a:lnTo>
                  <a:lnTo>
                    <a:pt x="989076" y="844295"/>
                  </a:lnTo>
                  <a:lnTo>
                    <a:pt x="1005840" y="845819"/>
                  </a:lnTo>
                  <a:lnTo>
                    <a:pt x="1011935" y="845819"/>
                  </a:lnTo>
                  <a:lnTo>
                    <a:pt x="1010412" y="874775"/>
                  </a:lnTo>
                  <a:close/>
                </a:path>
                <a:path w="5392420" h="1130935">
                  <a:moveTo>
                    <a:pt x="1040892" y="874775"/>
                  </a:moveTo>
                  <a:lnTo>
                    <a:pt x="1039367" y="874775"/>
                  </a:lnTo>
                  <a:lnTo>
                    <a:pt x="1039367" y="847343"/>
                  </a:lnTo>
                  <a:lnTo>
                    <a:pt x="1040892" y="847343"/>
                  </a:lnTo>
                  <a:lnTo>
                    <a:pt x="1057656" y="845819"/>
                  </a:lnTo>
                  <a:lnTo>
                    <a:pt x="1091184" y="839724"/>
                  </a:lnTo>
                  <a:lnTo>
                    <a:pt x="1107948" y="835151"/>
                  </a:lnTo>
                  <a:lnTo>
                    <a:pt x="1115567" y="832103"/>
                  </a:lnTo>
                  <a:lnTo>
                    <a:pt x="1126235" y="858011"/>
                  </a:lnTo>
                  <a:lnTo>
                    <a:pt x="1117092" y="861059"/>
                  </a:lnTo>
                  <a:lnTo>
                    <a:pt x="1097280" y="867155"/>
                  </a:lnTo>
                  <a:lnTo>
                    <a:pt x="1078992" y="871727"/>
                  </a:lnTo>
                  <a:lnTo>
                    <a:pt x="1040892" y="874775"/>
                  </a:lnTo>
                  <a:close/>
                </a:path>
                <a:path w="5392420" h="1130935">
                  <a:moveTo>
                    <a:pt x="1152144" y="847343"/>
                  </a:moveTo>
                  <a:lnTo>
                    <a:pt x="1141476" y="821435"/>
                  </a:lnTo>
                  <a:lnTo>
                    <a:pt x="1143000" y="819911"/>
                  </a:lnTo>
                  <a:lnTo>
                    <a:pt x="1161288" y="812292"/>
                  </a:lnTo>
                  <a:lnTo>
                    <a:pt x="1178051" y="801624"/>
                  </a:lnTo>
                  <a:lnTo>
                    <a:pt x="1196340" y="790955"/>
                  </a:lnTo>
                  <a:lnTo>
                    <a:pt x="1211580" y="780287"/>
                  </a:lnTo>
                  <a:lnTo>
                    <a:pt x="1226819" y="803148"/>
                  </a:lnTo>
                  <a:lnTo>
                    <a:pt x="1211580" y="813816"/>
                  </a:lnTo>
                  <a:lnTo>
                    <a:pt x="1191767" y="826008"/>
                  </a:lnTo>
                  <a:lnTo>
                    <a:pt x="1173480" y="836675"/>
                  </a:lnTo>
                  <a:lnTo>
                    <a:pt x="1152144" y="847343"/>
                  </a:lnTo>
                  <a:close/>
                </a:path>
                <a:path w="5392420" h="1130935">
                  <a:moveTo>
                    <a:pt x="1249680" y="786384"/>
                  </a:moveTo>
                  <a:lnTo>
                    <a:pt x="1232916" y="765048"/>
                  </a:lnTo>
                  <a:lnTo>
                    <a:pt x="1249680" y="751332"/>
                  </a:lnTo>
                  <a:lnTo>
                    <a:pt x="1267967" y="737616"/>
                  </a:lnTo>
                  <a:lnTo>
                    <a:pt x="1286256" y="720851"/>
                  </a:lnTo>
                  <a:lnTo>
                    <a:pt x="1296924" y="711708"/>
                  </a:lnTo>
                  <a:lnTo>
                    <a:pt x="1315212" y="733043"/>
                  </a:lnTo>
                  <a:lnTo>
                    <a:pt x="1304544" y="742187"/>
                  </a:lnTo>
                  <a:lnTo>
                    <a:pt x="1286256" y="758951"/>
                  </a:lnTo>
                  <a:lnTo>
                    <a:pt x="1267967" y="774192"/>
                  </a:lnTo>
                  <a:lnTo>
                    <a:pt x="1249680" y="786384"/>
                  </a:lnTo>
                  <a:close/>
                </a:path>
                <a:path w="5392420" h="1130935">
                  <a:moveTo>
                    <a:pt x="1336548" y="714755"/>
                  </a:moveTo>
                  <a:lnTo>
                    <a:pt x="1318260" y="693419"/>
                  </a:lnTo>
                  <a:lnTo>
                    <a:pt x="1322832" y="688848"/>
                  </a:lnTo>
                  <a:lnTo>
                    <a:pt x="1379219" y="637032"/>
                  </a:lnTo>
                  <a:lnTo>
                    <a:pt x="1397508" y="656843"/>
                  </a:lnTo>
                  <a:lnTo>
                    <a:pt x="1379219" y="673608"/>
                  </a:lnTo>
                  <a:lnTo>
                    <a:pt x="1342644" y="710184"/>
                  </a:lnTo>
                  <a:lnTo>
                    <a:pt x="1336548" y="714755"/>
                  </a:lnTo>
                  <a:close/>
                </a:path>
                <a:path w="5392420" h="1130935">
                  <a:moveTo>
                    <a:pt x="1498092" y="559308"/>
                  </a:moveTo>
                  <a:lnTo>
                    <a:pt x="1478280" y="537971"/>
                  </a:lnTo>
                  <a:lnTo>
                    <a:pt x="1513332" y="505967"/>
                  </a:lnTo>
                  <a:lnTo>
                    <a:pt x="1539240" y="480059"/>
                  </a:lnTo>
                  <a:lnTo>
                    <a:pt x="1559051" y="501396"/>
                  </a:lnTo>
                  <a:lnTo>
                    <a:pt x="1531619" y="525779"/>
                  </a:lnTo>
                  <a:lnTo>
                    <a:pt x="1498092" y="559308"/>
                  </a:lnTo>
                  <a:close/>
                </a:path>
                <a:path w="5392420" h="1130935">
                  <a:moveTo>
                    <a:pt x="1418844" y="637032"/>
                  </a:moveTo>
                  <a:lnTo>
                    <a:pt x="1399032" y="617219"/>
                  </a:lnTo>
                  <a:lnTo>
                    <a:pt x="1458467" y="557783"/>
                  </a:lnTo>
                  <a:lnTo>
                    <a:pt x="1478280" y="577595"/>
                  </a:lnTo>
                  <a:lnTo>
                    <a:pt x="1418844" y="637032"/>
                  </a:lnTo>
                  <a:close/>
                </a:path>
                <a:path w="5392420" h="1130935">
                  <a:moveTo>
                    <a:pt x="1578864" y="483107"/>
                  </a:moveTo>
                  <a:lnTo>
                    <a:pt x="1560576" y="461771"/>
                  </a:lnTo>
                  <a:lnTo>
                    <a:pt x="1591056" y="432815"/>
                  </a:lnTo>
                  <a:lnTo>
                    <a:pt x="1612392" y="416051"/>
                  </a:lnTo>
                  <a:lnTo>
                    <a:pt x="1624584" y="406907"/>
                  </a:lnTo>
                  <a:lnTo>
                    <a:pt x="1641348" y="428243"/>
                  </a:lnTo>
                  <a:lnTo>
                    <a:pt x="1629156" y="437387"/>
                  </a:lnTo>
                  <a:lnTo>
                    <a:pt x="1609344" y="454151"/>
                  </a:lnTo>
                  <a:lnTo>
                    <a:pt x="1578864" y="483107"/>
                  </a:lnTo>
                  <a:close/>
                </a:path>
                <a:path w="5392420" h="1130935">
                  <a:moveTo>
                    <a:pt x="1662684" y="411479"/>
                  </a:moveTo>
                  <a:lnTo>
                    <a:pt x="1645919" y="388619"/>
                  </a:lnTo>
                  <a:lnTo>
                    <a:pt x="1652016" y="384047"/>
                  </a:lnTo>
                  <a:lnTo>
                    <a:pt x="1673351" y="368807"/>
                  </a:lnTo>
                  <a:lnTo>
                    <a:pt x="1693164" y="355092"/>
                  </a:lnTo>
                  <a:lnTo>
                    <a:pt x="1714500" y="341375"/>
                  </a:lnTo>
                  <a:lnTo>
                    <a:pt x="1716024" y="339851"/>
                  </a:lnTo>
                  <a:lnTo>
                    <a:pt x="1731264" y="364235"/>
                  </a:lnTo>
                  <a:lnTo>
                    <a:pt x="1729740" y="364235"/>
                  </a:lnTo>
                  <a:lnTo>
                    <a:pt x="1690116" y="391667"/>
                  </a:lnTo>
                  <a:lnTo>
                    <a:pt x="1668780" y="406907"/>
                  </a:lnTo>
                  <a:lnTo>
                    <a:pt x="1662684" y="411479"/>
                  </a:lnTo>
                  <a:close/>
                </a:path>
                <a:path w="5392420" h="1130935">
                  <a:moveTo>
                    <a:pt x="1754124" y="348996"/>
                  </a:moveTo>
                  <a:lnTo>
                    <a:pt x="1738884" y="324611"/>
                  </a:lnTo>
                  <a:lnTo>
                    <a:pt x="1755648" y="313943"/>
                  </a:lnTo>
                  <a:lnTo>
                    <a:pt x="1798319" y="284987"/>
                  </a:lnTo>
                  <a:lnTo>
                    <a:pt x="1808988" y="278891"/>
                  </a:lnTo>
                  <a:lnTo>
                    <a:pt x="1824228" y="301751"/>
                  </a:lnTo>
                  <a:lnTo>
                    <a:pt x="1815084" y="307847"/>
                  </a:lnTo>
                  <a:lnTo>
                    <a:pt x="1770888" y="338327"/>
                  </a:lnTo>
                  <a:lnTo>
                    <a:pt x="1754124" y="348996"/>
                  </a:lnTo>
                  <a:close/>
                </a:path>
                <a:path w="5392420" h="1130935">
                  <a:moveTo>
                    <a:pt x="1847088" y="284987"/>
                  </a:moveTo>
                  <a:lnTo>
                    <a:pt x="1831848" y="262127"/>
                  </a:lnTo>
                  <a:lnTo>
                    <a:pt x="1886712" y="222503"/>
                  </a:lnTo>
                  <a:lnTo>
                    <a:pt x="1898903" y="213359"/>
                  </a:lnTo>
                  <a:lnTo>
                    <a:pt x="1915668" y="236219"/>
                  </a:lnTo>
                  <a:lnTo>
                    <a:pt x="1903476" y="245363"/>
                  </a:lnTo>
                  <a:lnTo>
                    <a:pt x="1857756" y="277367"/>
                  </a:lnTo>
                  <a:lnTo>
                    <a:pt x="1847088" y="284987"/>
                  </a:lnTo>
                  <a:close/>
                </a:path>
                <a:path w="5392420" h="1130935">
                  <a:moveTo>
                    <a:pt x="1938528" y="220979"/>
                  </a:moveTo>
                  <a:lnTo>
                    <a:pt x="1921764" y="198119"/>
                  </a:lnTo>
                  <a:lnTo>
                    <a:pt x="1932432" y="190500"/>
                  </a:lnTo>
                  <a:lnTo>
                    <a:pt x="1978151" y="160019"/>
                  </a:lnTo>
                  <a:lnTo>
                    <a:pt x="1991868" y="149351"/>
                  </a:lnTo>
                  <a:lnTo>
                    <a:pt x="2007108" y="173735"/>
                  </a:lnTo>
                  <a:lnTo>
                    <a:pt x="1947672" y="213359"/>
                  </a:lnTo>
                  <a:lnTo>
                    <a:pt x="1938528" y="220979"/>
                  </a:lnTo>
                  <a:close/>
                </a:path>
                <a:path w="5392420" h="1130935">
                  <a:moveTo>
                    <a:pt x="2029968" y="158496"/>
                  </a:moveTo>
                  <a:lnTo>
                    <a:pt x="2014728" y="134111"/>
                  </a:lnTo>
                  <a:lnTo>
                    <a:pt x="2023872" y="129539"/>
                  </a:lnTo>
                  <a:lnTo>
                    <a:pt x="2046732" y="114300"/>
                  </a:lnTo>
                  <a:lnTo>
                    <a:pt x="2069592" y="100583"/>
                  </a:lnTo>
                  <a:lnTo>
                    <a:pt x="2086356" y="89915"/>
                  </a:lnTo>
                  <a:lnTo>
                    <a:pt x="2101596" y="114300"/>
                  </a:lnTo>
                  <a:lnTo>
                    <a:pt x="2084832" y="123443"/>
                  </a:lnTo>
                  <a:lnTo>
                    <a:pt x="2061972" y="137159"/>
                  </a:lnTo>
                  <a:lnTo>
                    <a:pt x="2029968" y="158496"/>
                  </a:lnTo>
                  <a:close/>
                </a:path>
                <a:path w="5392420" h="1130935">
                  <a:moveTo>
                    <a:pt x="2124456" y="100583"/>
                  </a:moveTo>
                  <a:lnTo>
                    <a:pt x="2112264" y="76200"/>
                  </a:lnTo>
                  <a:lnTo>
                    <a:pt x="2116835" y="73151"/>
                  </a:lnTo>
                  <a:lnTo>
                    <a:pt x="2139696" y="60959"/>
                  </a:lnTo>
                  <a:lnTo>
                    <a:pt x="2185416" y="39623"/>
                  </a:lnTo>
                  <a:lnTo>
                    <a:pt x="2188464" y="38100"/>
                  </a:lnTo>
                  <a:lnTo>
                    <a:pt x="2199132" y="64007"/>
                  </a:lnTo>
                  <a:lnTo>
                    <a:pt x="2197608" y="65531"/>
                  </a:lnTo>
                  <a:lnTo>
                    <a:pt x="2174748" y="74675"/>
                  </a:lnTo>
                  <a:lnTo>
                    <a:pt x="2151888" y="86867"/>
                  </a:lnTo>
                  <a:lnTo>
                    <a:pt x="2124456" y="100583"/>
                  </a:lnTo>
                  <a:close/>
                </a:path>
                <a:path w="5392420" h="1130935">
                  <a:moveTo>
                    <a:pt x="2225040" y="54863"/>
                  </a:moveTo>
                  <a:lnTo>
                    <a:pt x="2214372" y="27431"/>
                  </a:lnTo>
                  <a:lnTo>
                    <a:pt x="2232660" y="21335"/>
                  </a:lnTo>
                  <a:lnTo>
                    <a:pt x="2278380" y="9143"/>
                  </a:lnTo>
                  <a:lnTo>
                    <a:pt x="2298192" y="4571"/>
                  </a:lnTo>
                  <a:lnTo>
                    <a:pt x="2302764" y="32003"/>
                  </a:lnTo>
                  <a:lnTo>
                    <a:pt x="2284476" y="36575"/>
                  </a:lnTo>
                  <a:lnTo>
                    <a:pt x="2263140" y="41147"/>
                  </a:lnTo>
                  <a:lnTo>
                    <a:pt x="2225040" y="54863"/>
                  </a:lnTo>
                  <a:close/>
                </a:path>
                <a:path w="5392420" h="1130935">
                  <a:moveTo>
                    <a:pt x="2407919" y="33527"/>
                  </a:moveTo>
                  <a:lnTo>
                    <a:pt x="2388108" y="30479"/>
                  </a:lnTo>
                  <a:lnTo>
                    <a:pt x="2346960" y="27431"/>
                  </a:lnTo>
                  <a:lnTo>
                    <a:pt x="2328587" y="27431"/>
                  </a:lnTo>
                  <a:lnTo>
                    <a:pt x="2327148" y="1523"/>
                  </a:lnTo>
                  <a:lnTo>
                    <a:pt x="2345435" y="0"/>
                  </a:lnTo>
                  <a:lnTo>
                    <a:pt x="2368296" y="0"/>
                  </a:lnTo>
                  <a:lnTo>
                    <a:pt x="2391156" y="1523"/>
                  </a:lnTo>
                  <a:lnTo>
                    <a:pt x="2412492" y="6096"/>
                  </a:lnTo>
                  <a:lnTo>
                    <a:pt x="2415540" y="6096"/>
                  </a:lnTo>
                  <a:lnTo>
                    <a:pt x="2409613" y="27431"/>
                  </a:lnTo>
                  <a:lnTo>
                    <a:pt x="2346960" y="27431"/>
                  </a:lnTo>
                  <a:lnTo>
                    <a:pt x="2328672" y="28955"/>
                  </a:lnTo>
                  <a:lnTo>
                    <a:pt x="2409190" y="28955"/>
                  </a:lnTo>
                  <a:lnTo>
                    <a:pt x="2407919" y="33527"/>
                  </a:lnTo>
                  <a:close/>
                </a:path>
                <a:path w="5392420" h="1130935">
                  <a:moveTo>
                    <a:pt x="2499360" y="82296"/>
                  </a:moveTo>
                  <a:lnTo>
                    <a:pt x="2499360" y="80771"/>
                  </a:lnTo>
                  <a:lnTo>
                    <a:pt x="2481072" y="67055"/>
                  </a:lnTo>
                  <a:lnTo>
                    <a:pt x="2462784" y="54863"/>
                  </a:lnTo>
                  <a:lnTo>
                    <a:pt x="2444496" y="45719"/>
                  </a:lnTo>
                  <a:lnTo>
                    <a:pt x="2435352" y="42671"/>
                  </a:lnTo>
                  <a:lnTo>
                    <a:pt x="2433828" y="41147"/>
                  </a:lnTo>
                  <a:lnTo>
                    <a:pt x="2442972" y="15239"/>
                  </a:lnTo>
                  <a:lnTo>
                    <a:pt x="2444496" y="15239"/>
                  </a:lnTo>
                  <a:lnTo>
                    <a:pt x="2496312" y="42671"/>
                  </a:lnTo>
                  <a:lnTo>
                    <a:pt x="2519172" y="60959"/>
                  </a:lnTo>
                  <a:lnTo>
                    <a:pt x="2499360" y="82296"/>
                  </a:lnTo>
                  <a:close/>
                </a:path>
                <a:path w="5392420" h="1130935">
                  <a:moveTo>
                    <a:pt x="2572512" y="161543"/>
                  </a:moveTo>
                  <a:lnTo>
                    <a:pt x="2566416" y="152400"/>
                  </a:lnTo>
                  <a:lnTo>
                    <a:pt x="2532888" y="112775"/>
                  </a:lnTo>
                  <a:lnTo>
                    <a:pt x="2519172" y="100583"/>
                  </a:lnTo>
                  <a:lnTo>
                    <a:pt x="2540508" y="80771"/>
                  </a:lnTo>
                  <a:lnTo>
                    <a:pt x="2552700" y="92963"/>
                  </a:lnTo>
                  <a:lnTo>
                    <a:pt x="2570988" y="114300"/>
                  </a:lnTo>
                  <a:lnTo>
                    <a:pt x="2587752" y="135635"/>
                  </a:lnTo>
                  <a:lnTo>
                    <a:pt x="2595372" y="146303"/>
                  </a:lnTo>
                  <a:lnTo>
                    <a:pt x="2572512" y="161543"/>
                  </a:lnTo>
                  <a:close/>
                </a:path>
                <a:path w="5392420" h="1130935">
                  <a:moveTo>
                    <a:pt x="2633472" y="254507"/>
                  </a:moveTo>
                  <a:lnTo>
                    <a:pt x="2630424" y="248411"/>
                  </a:lnTo>
                  <a:lnTo>
                    <a:pt x="2615184" y="222503"/>
                  </a:lnTo>
                  <a:lnTo>
                    <a:pt x="2598419" y="198119"/>
                  </a:lnTo>
                  <a:lnTo>
                    <a:pt x="2589276" y="184403"/>
                  </a:lnTo>
                  <a:lnTo>
                    <a:pt x="2612135" y="169163"/>
                  </a:lnTo>
                  <a:lnTo>
                    <a:pt x="2621280" y="182879"/>
                  </a:lnTo>
                  <a:lnTo>
                    <a:pt x="2638044" y="207263"/>
                  </a:lnTo>
                  <a:lnTo>
                    <a:pt x="2654808" y="234696"/>
                  </a:lnTo>
                  <a:lnTo>
                    <a:pt x="2657856" y="239267"/>
                  </a:lnTo>
                  <a:lnTo>
                    <a:pt x="2633472" y="254507"/>
                  </a:lnTo>
                  <a:close/>
                </a:path>
                <a:path w="5392420" h="1130935">
                  <a:moveTo>
                    <a:pt x="2689860" y="350519"/>
                  </a:moveTo>
                  <a:lnTo>
                    <a:pt x="2679192" y="330707"/>
                  </a:lnTo>
                  <a:lnTo>
                    <a:pt x="2662428" y="303275"/>
                  </a:lnTo>
                  <a:lnTo>
                    <a:pt x="2648712" y="277367"/>
                  </a:lnTo>
                  <a:lnTo>
                    <a:pt x="2673096" y="263651"/>
                  </a:lnTo>
                  <a:lnTo>
                    <a:pt x="2686812" y="288035"/>
                  </a:lnTo>
                  <a:lnTo>
                    <a:pt x="2703576" y="316991"/>
                  </a:lnTo>
                  <a:lnTo>
                    <a:pt x="2714244" y="336803"/>
                  </a:lnTo>
                  <a:lnTo>
                    <a:pt x="2689860" y="350519"/>
                  </a:lnTo>
                  <a:close/>
                </a:path>
                <a:path w="5392420" h="1130935">
                  <a:moveTo>
                    <a:pt x="2746248" y="446531"/>
                  </a:moveTo>
                  <a:lnTo>
                    <a:pt x="2729484" y="417575"/>
                  </a:lnTo>
                  <a:lnTo>
                    <a:pt x="2703576" y="374903"/>
                  </a:lnTo>
                  <a:lnTo>
                    <a:pt x="2727960" y="361187"/>
                  </a:lnTo>
                  <a:lnTo>
                    <a:pt x="2752344" y="403859"/>
                  </a:lnTo>
                  <a:lnTo>
                    <a:pt x="2770632" y="432815"/>
                  </a:lnTo>
                  <a:lnTo>
                    <a:pt x="2746248" y="446531"/>
                  </a:lnTo>
                  <a:close/>
                </a:path>
                <a:path w="5392420" h="1130935">
                  <a:moveTo>
                    <a:pt x="2805684" y="542543"/>
                  </a:moveTo>
                  <a:lnTo>
                    <a:pt x="2799588" y="533400"/>
                  </a:lnTo>
                  <a:lnTo>
                    <a:pt x="2763012" y="475487"/>
                  </a:lnTo>
                  <a:lnTo>
                    <a:pt x="2759964" y="470915"/>
                  </a:lnTo>
                  <a:lnTo>
                    <a:pt x="2784348" y="457200"/>
                  </a:lnTo>
                  <a:lnTo>
                    <a:pt x="2787396" y="461771"/>
                  </a:lnTo>
                  <a:lnTo>
                    <a:pt x="2822448" y="518159"/>
                  </a:lnTo>
                  <a:lnTo>
                    <a:pt x="2828544" y="527303"/>
                  </a:lnTo>
                  <a:lnTo>
                    <a:pt x="2805684" y="542543"/>
                  </a:lnTo>
                  <a:close/>
                </a:path>
                <a:path w="5392420" h="1130935">
                  <a:moveTo>
                    <a:pt x="2871216" y="635508"/>
                  </a:moveTo>
                  <a:lnTo>
                    <a:pt x="2855976" y="617219"/>
                  </a:lnTo>
                  <a:lnTo>
                    <a:pt x="2836164" y="589787"/>
                  </a:lnTo>
                  <a:lnTo>
                    <a:pt x="2820924" y="566927"/>
                  </a:lnTo>
                  <a:lnTo>
                    <a:pt x="2843784" y="550163"/>
                  </a:lnTo>
                  <a:lnTo>
                    <a:pt x="2859024" y="574548"/>
                  </a:lnTo>
                  <a:lnTo>
                    <a:pt x="2878836" y="600455"/>
                  </a:lnTo>
                  <a:lnTo>
                    <a:pt x="2892552" y="617219"/>
                  </a:lnTo>
                  <a:lnTo>
                    <a:pt x="2871216" y="635508"/>
                  </a:lnTo>
                  <a:close/>
                </a:path>
                <a:path w="5392420" h="1130935">
                  <a:moveTo>
                    <a:pt x="2947416" y="719327"/>
                  </a:moveTo>
                  <a:lnTo>
                    <a:pt x="2919984" y="691895"/>
                  </a:lnTo>
                  <a:lnTo>
                    <a:pt x="2898648" y="669035"/>
                  </a:lnTo>
                  <a:lnTo>
                    <a:pt x="2887980" y="656843"/>
                  </a:lnTo>
                  <a:lnTo>
                    <a:pt x="2909316" y="638555"/>
                  </a:lnTo>
                  <a:lnTo>
                    <a:pt x="2919984" y="650748"/>
                  </a:lnTo>
                  <a:lnTo>
                    <a:pt x="2962656" y="696467"/>
                  </a:lnTo>
                  <a:lnTo>
                    <a:pt x="2965703" y="699516"/>
                  </a:lnTo>
                  <a:lnTo>
                    <a:pt x="2947416" y="719327"/>
                  </a:lnTo>
                  <a:close/>
                </a:path>
                <a:path w="5392420" h="1130935">
                  <a:moveTo>
                    <a:pt x="3037332" y="789432"/>
                  </a:moveTo>
                  <a:lnTo>
                    <a:pt x="3015996" y="775716"/>
                  </a:lnTo>
                  <a:lnTo>
                    <a:pt x="2990088" y="757427"/>
                  </a:lnTo>
                  <a:lnTo>
                    <a:pt x="2968752" y="739140"/>
                  </a:lnTo>
                  <a:lnTo>
                    <a:pt x="2985516" y="717803"/>
                  </a:lnTo>
                  <a:lnTo>
                    <a:pt x="3008376" y="736092"/>
                  </a:lnTo>
                  <a:lnTo>
                    <a:pt x="3032760" y="752855"/>
                  </a:lnTo>
                  <a:lnTo>
                    <a:pt x="3052572" y="765048"/>
                  </a:lnTo>
                  <a:lnTo>
                    <a:pt x="3037332" y="789432"/>
                  </a:lnTo>
                  <a:close/>
                </a:path>
                <a:path w="5392420" h="1130935">
                  <a:moveTo>
                    <a:pt x="3134868" y="845819"/>
                  </a:moveTo>
                  <a:lnTo>
                    <a:pt x="3128772" y="842771"/>
                  </a:lnTo>
                  <a:lnTo>
                    <a:pt x="3098292" y="826008"/>
                  </a:lnTo>
                  <a:lnTo>
                    <a:pt x="3070860" y="809243"/>
                  </a:lnTo>
                  <a:lnTo>
                    <a:pt x="3061716" y="804671"/>
                  </a:lnTo>
                  <a:lnTo>
                    <a:pt x="3075432" y="780287"/>
                  </a:lnTo>
                  <a:lnTo>
                    <a:pt x="3084576" y="786384"/>
                  </a:lnTo>
                  <a:lnTo>
                    <a:pt x="3113532" y="801624"/>
                  </a:lnTo>
                  <a:lnTo>
                    <a:pt x="3142488" y="818387"/>
                  </a:lnTo>
                  <a:lnTo>
                    <a:pt x="3148584" y="821435"/>
                  </a:lnTo>
                  <a:lnTo>
                    <a:pt x="3134868" y="845819"/>
                  </a:lnTo>
                  <a:close/>
                </a:path>
                <a:path w="5392420" h="1130935">
                  <a:moveTo>
                    <a:pt x="3235452" y="896111"/>
                  </a:moveTo>
                  <a:lnTo>
                    <a:pt x="3221736" y="890016"/>
                  </a:lnTo>
                  <a:lnTo>
                    <a:pt x="3189732" y="874775"/>
                  </a:lnTo>
                  <a:lnTo>
                    <a:pt x="3159252" y="859535"/>
                  </a:lnTo>
                  <a:lnTo>
                    <a:pt x="3172968" y="833627"/>
                  </a:lnTo>
                  <a:lnTo>
                    <a:pt x="3201924" y="848867"/>
                  </a:lnTo>
                  <a:lnTo>
                    <a:pt x="3233928" y="864108"/>
                  </a:lnTo>
                  <a:lnTo>
                    <a:pt x="3247644" y="870203"/>
                  </a:lnTo>
                  <a:lnTo>
                    <a:pt x="3235452" y="896111"/>
                  </a:lnTo>
                  <a:close/>
                </a:path>
                <a:path w="5392420" h="1130935">
                  <a:moveTo>
                    <a:pt x="3339084" y="940308"/>
                  </a:moveTo>
                  <a:lnTo>
                    <a:pt x="3320796" y="934211"/>
                  </a:lnTo>
                  <a:lnTo>
                    <a:pt x="3287268" y="918971"/>
                  </a:lnTo>
                  <a:lnTo>
                    <a:pt x="3261360" y="908303"/>
                  </a:lnTo>
                  <a:lnTo>
                    <a:pt x="3272028" y="882395"/>
                  </a:lnTo>
                  <a:lnTo>
                    <a:pt x="3299460" y="894587"/>
                  </a:lnTo>
                  <a:lnTo>
                    <a:pt x="3331464" y="908303"/>
                  </a:lnTo>
                  <a:lnTo>
                    <a:pt x="3349752" y="914400"/>
                  </a:lnTo>
                  <a:lnTo>
                    <a:pt x="3339084" y="940308"/>
                  </a:lnTo>
                  <a:close/>
                </a:path>
                <a:path w="5392420" h="1130935">
                  <a:moveTo>
                    <a:pt x="3442716" y="981455"/>
                  </a:moveTo>
                  <a:lnTo>
                    <a:pt x="3389376" y="961643"/>
                  </a:lnTo>
                  <a:lnTo>
                    <a:pt x="3364992" y="950975"/>
                  </a:lnTo>
                  <a:lnTo>
                    <a:pt x="3375660" y="925067"/>
                  </a:lnTo>
                  <a:lnTo>
                    <a:pt x="3400044" y="935735"/>
                  </a:lnTo>
                  <a:lnTo>
                    <a:pt x="3453384" y="955548"/>
                  </a:lnTo>
                  <a:lnTo>
                    <a:pt x="3442716" y="981455"/>
                  </a:lnTo>
                  <a:close/>
                </a:path>
                <a:path w="5392420" h="1130935">
                  <a:moveTo>
                    <a:pt x="3549396" y="1018032"/>
                  </a:moveTo>
                  <a:lnTo>
                    <a:pt x="3531108" y="1011935"/>
                  </a:lnTo>
                  <a:lnTo>
                    <a:pt x="3470148" y="990600"/>
                  </a:lnTo>
                  <a:lnTo>
                    <a:pt x="3479292" y="964692"/>
                  </a:lnTo>
                  <a:lnTo>
                    <a:pt x="3540252" y="986027"/>
                  </a:lnTo>
                  <a:lnTo>
                    <a:pt x="3558540" y="990600"/>
                  </a:lnTo>
                  <a:lnTo>
                    <a:pt x="3549396" y="1018032"/>
                  </a:lnTo>
                  <a:close/>
                </a:path>
                <a:path w="5392420" h="1130935">
                  <a:moveTo>
                    <a:pt x="3657600" y="1050035"/>
                  </a:moveTo>
                  <a:lnTo>
                    <a:pt x="3601212" y="1034795"/>
                  </a:lnTo>
                  <a:lnTo>
                    <a:pt x="3576828" y="1025651"/>
                  </a:lnTo>
                  <a:lnTo>
                    <a:pt x="3584448" y="999743"/>
                  </a:lnTo>
                  <a:lnTo>
                    <a:pt x="3610356" y="1007363"/>
                  </a:lnTo>
                  <a:lnTo>
                    <a:pt x="3665219" y="1022603"/>
                  </a:lnTo>
                  <a:lnTo>
                    <a:pt x="3657600" y="1050035"/>
                  </a:lnTo>
                  <a:close/>
                </a:path>
                <a:path w="5392420" h="1130935">
                  <a:moveTo>
                    <a:pt x="3765803" y="1078992"/>
                  </a:moveTo>
                  <a:lnTo>
                    <a:pt x="3741419" y="1072895"/>
                  </a:lnTo>
                  <a:lnTo>
                    <a:pt x="3683508" y="1057655"/>
                  </a:lnTo>
                  <a:lnTo>
                    <a:pt x="3691128" y="1030224"/>
                  </a:lnTo>
                  <a:lnTo>
                    <a:pt x="3771900" y="1051559"/>
                  </a:lnTo>
                  <a:lnTo>
                    <a:pt x="3765803" y="1078992"/>
                  </a:lnTo>
                  <a:close/>
                </a:path>
                <a:path w="5392420" h="1130935">
                  <a:moveTo>
                    <a:pt x="3875532" y="1103376"/>
                  </a:moveTo>
                  <a:lnTo>
                    <a:pt x="3874008" y="1103376"/>
                  </a:lnTo>
                  <a:lnTo>
                    <a:pt x="3842003" y="1095755"/>
                  </a:lnTo>
                  <a:lnTo>
                    <a:pt x="3808476" y="1089659"/>
                  </a:lnTo>
                  <a:lnTo>
                    <a:pt x="3793236" y="1085087"/>
                  </a:lnTo>
                  <a:lnTo>
                    <a:pt x="3799332" y="1057655"/>
                  </a:lnTo>
                  <a:lnTo>
                    <a:pt x="3816096" y="1062227"/>
                  </a:lnTo>
                  <a:lnTo>
                    <a:pt x="3848100" y="1068324"/>
                  </a:lnTo>
                  <a:lnTo>
                    <a:pt x="3880103" y="1075943"/>
                  </a:lnTo>
                  <a:lnTo>
                    <a:pt x="3875532" y="1103376"/>
                  </a:lnTo>
                  <a:close/>
                </a:path>
                <a:path w="5392420" h="1130935">
                  <a:moveTo>
                    <a:pt x="3986784" y="1121663"/>
                  </a:moveTo>
                  <a:lnTo>
                    <a:pt x="3938016" y="1114043"/>
                  </a:lnTo>
                  <a:lnTo>
                    <a:pt x="3906012" y="1107948"/>
                  </a:lnTo>
                  <a:lnTo>
                    <a:pt x="3902964" y="1107948"/>
                  </a:lnTo>
                  <a:lnTo>
                    <a:pt x="3907536" y="1080516"/>
                  </a:lnTo>
                  <a:lnTo>
                    <a:pt x="3912108" y="1080516"/>
                  </a:lnTo>
                  <a:lnTo>
                    <a:pt x="3942588" y="1086611"/>
                  </a:lnTo>
                  <a:lnTo>
                    <a:pt x="3989832" y="1094232"/>
                  </a:lnTo>
                  <a:lnTo>
                    <a:pt x="3986784" y="1121663"/>
                  </a:lnTo>
                  <a:close/>
                </a:path>
                <a:path w="5392420" h="1130935">
                  <a:moveTo>
                    <a:pt x="4099560" y="1130808"/>
                  </a:moveTo>
                  <a:lnTo>
                    <a:pt x="4078224" y="1130808"/>
                  </a:lnTo>
                  <a:lnTo>
                    <a:pt x="4052316" y="1129284"/>
                  </a:lnTo>
                  <a:lnTo>
                    <a:pt x="4024884" y="1126235"/>
                  </a:lnTo>
                  <a:lnTo>
                    <a:pt x="4014216" y="1124711"/>
                  </a:lnTo>
                  <a:lnTo>
                    <a:pt x="4017264" y="1097279"/>
                  </a:lnTo>
                  <a:lnTo>
                    <a:pt x="4027932" y="1098803"/>
                  </a:lnTo>
                  <a:lnTo>
                    <a:pt x="4079748" y="1101851"/>
                  </a:lnTo>
                  <a:lnTo>
                    <a:pt x="4099560" y="1103376"/>
                  </a:lnTo>
                  <a:lnTo>
                    <a:pt x="4099560" y="1130808"/>
                  </a:lnTo>
                  <a:close/>
                </a:path>
                <a:path w="5392420" h="1130935">
                  <a:moveTo>
                    <a:pt x="4130040" y="1129284"/>
                  </a:moveTo>
                  <a:lnTo>
                    <a:pt x="4128516" y="1129284"/>
                  </a:lnTo>
                  <a:lnTo>
                    <a:pt x="4126992" y="1101851"/>
                  </a:lnTo>
                  <a:lnTo>
                    <a:pt x="4128516" y="1101851"/>
                  </a:lnTo>
                  <a:lnTo>
                    <a:pt x="4151376" y="1100327"/>
                  </a:lnTo>
                  <a:lnTo>
                    <a:pt x="4174236" y="1097279"/>
                  </a:lnTo>
                  <a:lnTo>
                    <a:pt x="4197096" y="1092708"/>
                  </a:lnTo>
                  <a:lnTo>
                    <a:pt x="4207764" y="1089659"/>
                  </a:lnTo>
                  <a:lnTo>
                    <a:pt x="4213860" y="1117092"/>
                  </a:lnTo>
                  <a:lnTo>
                    <a:pt x="4201668" y="1120140"/>
                  </a:lnTo>
                  <a:lnTo>
                    <a:pt x="4178808" y="1124711"/>
                  </a:lnTo>
                  <a:lnTo>
                    <a:pt x="4154424" y="1127759"/>
                  </a:lnTo>
                  <a:lnTo>
                    <a:pt x="4130040" y="1129284"/>
                  </a:lnTo>
                  <a:close/>
                </a:path>
                <a:path w="5392420" h="1130935">
                  <a:moveTo>
                    <a:pt x="4241292" y="1110995"/>
                  </a:moveTo>
                  <a:lnTo>
                    <a:pt x="4233672" y="1083563"/>
                  </a:lnTo>
                  <a:lnTo>
                    <a:pt x="4239768" y="1082040"/>
                  </a:lnTo>
                  <a:lnTo>
                    <a:pt x="4261103" y="1075943"/>
                  </a:lnTo>
                  <a:lnTo>
                    <a:pt x="4282440" y="1068324"/>
                  </a:lnTo>
                  <a:lnTo>
                    <a:pt x="4302252" y="1060703"/>
                  </a:lnTo>
                  <a:lnTo>
                    <a:pt x="4311396" y="1056132"/>
                  </a:lnTo>
                  <a:lnTo>
                    <a:pt x="4322064" y="1082040"/>
                  </a:lnTo>
                  <a:lnTo>
                    <a:pt x="4312920" y="1086611"/>
                  </a:lnTo>
                  <a:lnTo>
                    <a:pt x="4270248" y="1101851"/>
                  </a:lnTo>
                  <a:lnTo>
                    <a:pt x="4247388" y="1109471"/>
                  </a:lnTo>
                  <a:lnTo>
                    <a:pt x="4241292" y="1110995"/>
                  </a:lnTo>
                  <a:close/>
                </a:path>
                <a:path w="5392420" h="1130935">
                  <a:moveTo>
                    <a:pt x="4347972" y="1071371"/>
                  </a:moveTo>
                  <a:lnTo>
                    <a:pt x="4335780" y="1045463"/>
                  </a:lnTo>
                  <a:lnTo>
                    <a:pt x="4361688" y="1034795"/>
                  </a:lnTo>
                  <a:lnTo>
                    <a:pt x="4399788" y="1014984"/>
                  </a:lnTo>
                  <a:lnTo>
                    <a:pt x="4410456" y="1008887"/>
                  </a:lnTo>
                  <a:lnTo>
                    <a:pt x="4424172" y="1034795"/>
                  </a:lnTo>
                  <a:lnTo>
                    <a:pt x="4411980" y="1039367"/>
                  </a:lnTo>
                  <a:lnTo>
                    <a:pt x="4373880" y="1059179"/>
                  </a:lnTo>
                  <a:lnTo>
                    <a:pt x="4347972" y="1071371"/>
                  </a:lnTo>
                  <a:close/>
                </a:path>
                <a:path w="5392420" h="1130935">
                  <a:moveTo>
                    <a:pt x="4448556" y="1021079"/>
                  </a:moveTo>
                  <a:lnTo>
                    <a:pt x="4436364" y="996695"/>
                  </a:lnTo>
                  <a:lnTo>
                    <a:pt x="4437888" y="995171"/>
                  </a:lnTo>
                  <a:lnTo>
                    <a:pt x="4474464" y="975359"/>
                  </a:lnTo>
                  <a:lnTo>
                    <a:pt x="4511040" y="958595"/>
                  </a:lnTo>
                  <a:lnTo>
                    <a:pt x="4523232" y="982979"/>
                  </a:lnTo>
                  <a:lnTo>
                    <a:pt x="4488180" y="1001267"/>
                  </a:lnTo>
                  <a:lnTo>
                    <a:pt x="4450080" y="1019555"/>
                  </a:lnTo>
                  <a:lnTo>
                    <a:pt x="4448556" y="1021079"/>
                  </a:lnTo>
                  <a:close/>
                </a:path>
                <a:path w="5392420" h="1130935">
                  <a:moveTo>
                    <a:pt x="4547616" y="970787"/>
                  </a:moveTo>
                  <a:lnTo>
                    <a:pt x="4535424" y="946403"/>
                  </a:lnTo>
                  <a:lnTo>
                    <a:pt x="4549140" y="938784"/>
                  </a:lnTo>
                  <a:lnTo>
                    <a:pt x="4568952" y="931163"/>
                  </a:lnTo>
                  <a:lnTo>
                    <a:pt x="4587240" y="923543"/>
                  </a:lnTo>
                  <a:lnTo>
                    <a:pt x="4607052" y="917448"/>
                  </a:lnTo>
                  <a:lnTo>
                    <a:pt x="4616196" y="914400"/>
                  </a:lnTo>
                  <a:lnTo>
                    <a:pt x="4623816" y="940308"/>
                  </a:lnTo>
                  <a:lnTo>
                    <a:pt x="4616196" y="943355"/>
                  </a:lnTo>
                  <a:lnTo>
                    <a:pt x="4597908" y="949451"/>
                  </a:lnTo>
                  <a:lnTo>
                    <a:pt x="4561332" y="964692"/>
                  </a:lnTo>
                  <a:lnTo>
                    <a:pt x="4547616" y="970787"/>
                  </a:lnTo>
                  <a:close/>
                </a:path>
                <a:path w="5392420" h="1130935">
                  <a:moveTo>
                    <a:pt x="4652772" y="932687"/>
                  </a:moveTo>
                  <a:lnTo>
                    <a:pt x="4649724" y="932687"/>
                  </a:lnTo>
                  <a:lnTo>
                    <a:pt x="4643628" y="906779"/>
                  </a:lnTo>
                  <a:lnTo>
                    <a:pt x="4646676" y="905255"/>
                  </a:lnTo>
                  <a:lnTo>
                    <a:pt x="4666488" y="900684"/>
                  </a:lnTo>
                  <a:lnTo>
                    <a:pt x="4686300" y="897635"/>
                  </a:lnTo>
                  <a:lnTo>
                    <a:pt x="4707636" y="894587"/>
                  </a:lnTo>
                  <a:lnTo>
                    <a:pt x="4728972" y="894587"/>
                  </a:lnTo>
                  <a:lnTo>
                    <a:pt x="4730496" y="922019"/>
                  </a:lnTo>
                  <a:lnTo>
                    <a:pt x="4690872" y="925067"/>
                  </a:lnTo>
                  <a:lnTo>
                    <a:pt x="4672584" y="928116"/>
                  </a:lnTo>
                  <a:lnTo>
                    <a:pt x="4652772" y="932687"/>
                  </a:lnTo>
                  <a:close/>
                </a:path>
                <a:path w="5392420" h="1130935">
                  <a:moveTo>
                    <a:pt x="4840224" y="925067"/>
                  </a:moveTo>
                  <a:lnTo>
                    <a:pt x="4820412" y="923543"/>
                  </a:lnTo>
                  <a:lnTo>
                    <a:pt x="4796028" y="922019"/>
                  </a:lnTo>
                  <a:lnTo>
                    <a:pt x="4757928" y="922019"/>
                  </a:lnTo>
                  <a:lnTo>
                    <a:pt x="4757928" y="893063"/>
                  </a:lnTo>
                  <a:lnTo>
                    <a:pt x="4773168" y="893063"/>
                  </a:lnTo>
                  <a:lnTo>
                    <a:pt x="4821936" y="896111"/>
                  </a:lnTo>
                  <a:lnTo>
                    <a:pt x="4841748" y="897635"/>
                  </a:lnTo>
                  <a:lnTo>
                    <a:pt x="4840224" y="925067"/>
                  </a:lnTo>
                  <a:close/>
                </a:path>
                <a:path w="5392420" h="1130935">
                  <a:moveTo>
                    <a:pt x="4949952" y="938784"/>
                  </a:moveTo>
                  <a:lnTo>
                    <a:pt x="4945380" y="937259"/>
                  </a:lnTo>
                  <a:lnTo>
                    <a:pt x="4895088" y="931163"/>
                  </a:lnTo>
                  <a:lnTo>
                    <a:pt x="4867656" y="928116"/>
                  </a:lnTo>
                  <a:lnTo>
                    <a:pt x="4870704" y="900684"/>
                  </a:lnTo>
                  <a:lnTo>
                    <a:pt x="4949952" y="909827"/>
                  </a:lnTo>
                  <a:lnTo>
                    <a:pt x="4954524" y="911351"/>
                  </a:lnTo>
                  <a:lnTo>
                    <a:pt x="4949952" y="938784"/>
                  </a:lnTo>
                  <a:close/>
                </a:path>
                <a:path w="5392420" h="1130935">
                  <a:moveTo>
                    <a:pt x="5059680" y="957071"/>
                  </a:moveTo>
                  <a:lnTo>
                    <a:pt x="5049012" y="955548"/>
                  </a:lnTo>
                  <a:lnTo>
                    <a:pt x="4997196" y="946403"/>
                  </a:lnTo>
                  <a:lnTo>
                    <a:pt x="4977384" y="943355"/>
                  </a:lnTo>
                  <a:lnTo>
                    <a:pt x="4981956" y="915924"/>
                  </a:lnTo>
                  <a:lnTo>
                    <a:pt x="5001768" y="918971"/>
                  </a:lnTo>
                  <a:lnTo>
                    <a:pt x="5053584" y="928116"/>
                  </a:lnTo>
                  <a:lnTo>
                    <a:pt x="5064252" y="931163"/>
                  </a:lnTo>
                  <a:lnTo>
                    <a:pt x="5059680" y="957071"/>
                  </a:lnTo>
                  <a:close/>
                </a:path>
                <a:path w="5392420" h="1130935">
                  <a:moveTo>
                    <a:pt x="5167884" y="981455"/>
                  </a:moveTo>
                  <a:lnTo>
                    <a:pt x="5145024" y="975359"/>
                  </a:lnTo>
                  <a:lnTo>
                    <a:pt x="5122164" y="970787"/>
                  </a:lnTo>
                  <a:lnTo>
                    <a:pt x="5097780" y="966216"/>
                  </a:lnTo>
                  <a:lnTo>
                    <a:pt x="5087112" y="963167"/>
                  </a:lnTo>
                  <a:lnTo>
                    <a:pt x="5091684" y="935735"/>
                  </a:lnTo>
                  <a:lnTo>
                    <a:pt x="5103876" y="938784"/>
                  </a:lnTo>
                  <a:lnTo>
                    <a:pt x="5128260" y="943355"/>
                  </a:lnTo>
                  <a:lnTo>
                    <a:pt x="5151120" y="947927"/>
                  </a:lnTo>
                  <a:lnTo>
                    <a:pt x="5173980" y="954024"/>
                  </a:lnTo>
                  <a:lnTo>
                    <a:pt x="5167884" y="981455"/>
                  </a:lnTo>
                  <a:close/>
                </a:path>
                <a:path w="5392420" h="1130935">
                  <a:moveTo>
                    <a:pt x="5276088" y="1007363"/>
                  </a:moveTo>
                  <a:lnTo>
                    <a:pt x="5262372" y="1004316"/>
                  </a:lnTo>
                  <a:lnTo>
                    <a:pt x="5245608" y="999743"/>
                  </a:lnTo>
                  <a:lnTo>
                    <a:pt x="5209032" y="990600"/>
                  </a:lnTo>
                  <a:lnTo>
                    <a:pt x="5195316" y="987551"/>
                  </a:lnTo>
                  <a:lnTo>
                    <a:pt x="5201412" y="960119"/>
                  </a:lnTo>
                  <a:lnTo>
                    <a:pt x="5234940" y="967740"/>
                  </a:lnTo>
                  <a:lnTo>
                    <a:pt x="5253228" y="972311"/>
                  </a:lnTo>
                  <a:lnTo>
                    <a:pt x="5268468" y="976884"/>
                  </a:lnTo>
                  <a:lnTo>
                    <a:pt x="5283708" y="979932"/>
                  </a:lnTo>
                  <a:lnTo>
                    <a:pt x="5276088" y="1007363"/>
                  </a:lnTo>
                  <a:close/>
                </a:path>
                <a:path w="5392420" h="1130935">
                  <a:moveTo>
                    <a:pt x="5332860" y="1022921"/>
                  </a:moveTo>
                  <a:lnTo>
                    <a:pt x="5330952" y="1022603"/>
                  </a:lnTo>
                  <a:lnTo>
                    <a:pt x="5330952" y="1021079"/>
                  </a:lnTo>
                  <a:lnTo>
                    <a:pt x="5324856" y="1021079"/>
                  </a:lnTo>
                  <a:lnTo>
                    <a:pt x="5318760" y="1018032"/>
                  </a:lnTo>
                  <a:lnTo>
                    <a:pt x="5303520" y="1014984"/>
                  </a:lnTo>
                  <a:lnTo>
                    <a:pt x="5311140" y="987551"/>
                  </a:lnTo>
                  <a:lnTo>
                    <a:pt x="5318760" y="989076"/>
                  </a:lnTo>
                  <a:lnTo>
                    <a:pt x="5326380" y="992124"/>
                  </a:lnTo>
                  <a:lnTo>
                    <a:pt x="5332476" y="993648"/>
                  </a:lnTo>
                  <a:lnTo>
                    <a:pt x="5335524" y="993648"/>
                  </a:lnTo>
                  <a:lnTo>
                    <a:pt x="5337048" y="995171"/>
                  </a:lnTo>
                  <a:lnTo>
                    <a:pt x="5340095" y="995171"/>
                  </a:lnTo>
                  <a:lnTo>
                    <a:pt x="5344668" y="996695"/>
                  </a:lnTo>
                  <a:lnTo>
                    <a:pt x="5353812" y="996695"/>
                  </a:lnTo>
                  <a:lnTo>
                    <a:pt x="5361432" y="998219"/>
                  </a:lnTo>
                  <a:lnTo>
                    <a:pt x="5373624" y="1001267"/>
                  </a:lnTo>
                  <a:lnTo>
                    <a:pt x="5334000" y="1001267"/>
                  </a:lnTo>
                  <a:lnTo>
                    <a:pt x="5332860" y="1022921"/>
                  </a:lnTo>
                  <a:close/>
                </a:path>
                <a:path w="5392420" h="1130935">
                  <a:moveTo>
                    <a:pt x="5340095" y="995171"/>
                  </a:moveTo>
                  <a:lnTo>
                    <a:pt x="5337048" y="995171"/>
                  </a:lnTo>
                  <a:lnTo>
                    <a:pt x="5335524" y="993648"/>
                  </a:lnTo>
                  <a:lnTo>
                    <a:pt x="5340095" y="995171"/>
                  </a:lnTo>
                  <a:close/>
                </a:path>
                <a:path w="5392420" h="1130935">
                  <a:moveTo>
                    <a:pt x="5369541" y="1028863"/>
                  </a:moveTo>
                  <a:lnTo>
                    <a:pt x="5369052" y="1028700"/>
                  </a:lnTo>
                  <a:lnTo>
                    <a:pt x="5356860" y="1025651"/>
                  </a:lnTo>
                  <a:lnTo>
                    <a:pt x="5349240" y="1025651"/>
                  </a:lnTo>
                  <a:lnTo>
                    <a:pt x="5332860" y="1022921"/>
                  </a:lnTo>
                  <a:lnTo>
                    <a:pt x="5334000" y="1001267"/>
                  </a:lnTo>
                  <a:lnTo>
                    <a:pt x="5353812" y="1004316"/>
                  </a:lnTo>
                  <a:lnTo>
                    <a:pt x="5362956" y="1004316"/>
                  </a:lnTo>
                  <a:lnTo>
                    <a:pt x="5370576" y="1005840"/>
                  </a:lnTo>
                  <a:lnTo>
                    <a:pt x="5372100" y="1005840"/>
                  </a:lnTo>
                  <a:lnTo>
                    <a:pt x="5369541" y="1028863"/>
                  </a:lnTo>
                  <a:close/>
                </a:path>
                <a:path w="5392420" h="1130935">
                  <a:moveTo>
                    <a:pt x="5387340" y="1004316"/>
                  </a:moveTo>
                  <a:lnTo>
                    <a:pt x="5353812" y="1004316"/>
                  </a:lnTo>
                  <a:lnTo>
                    <a:pt x="5334000" y="1001267"/>
                  </a:lnTo>
                  <a:lnTo>
                    <a:pt x="5373624" y="1001267"/>
                  </a:lnTo>
                  <a:lnTo>
                    <a:pt x="5378196" y="1002792"/>
                  </a:lnTo>
                  <a:lnTo>
                    <a:pt x="5382768" y="1002792"/>
                  </a:lnTo>
                  <a:lnTo>
                    <a:pt x="5387340" y="1004316"/>
                  </a:lnTo>
                  <a:close/>
                </a:path>
                <a:path w="5392420" h="1130935">
                  <a:moveTo>
                    <a:pt x="5385816" y="1031748"/>
                  </a:moveTo>
                  <a:lnTo>
                    <a:pt x="5381244" y="1031748"/>
                  </a:lnTo>
                  <a:lnTo>
                    <a:pt x="5378196" y="1030224"/>
                  </a:lnTo>
                  <a:lnTo>
                    <a:pt x="5373624" y="1030224"/>
                  </a:lnTo>
                  <a:lnTo>
                    <a:pt x="5369541" y="1028863"/>
                  </a:lnTo>
                  <a:lnTo>
                    <a:pt x="5372100" y="1005840"/>
                  </a:lnTo>
                  <a:lnTo>
                    <a:pt x="5370576" y="1005840"/>
                  </a:lnTo>
                  <a:lnTo>
                    <a:pt x="5362956" y="1004316"/>
                  </a:lnTo>
                  <a:lnTo>
                    <a:pt x="5391912" y="1004316"/>
                  </a:lnTo>
                  <a:lnTo>
                    <a:pt x="5385816" y="1031748"/>
                  </a:lnTo>
                  <a:close/>
                </a:path>
                <a:path w="5392420" h="1130935">
                  <a:moveTo>
                    <a:pt x="5369052" y="1033271"/>
                  </a:moveTo>
                  <a:lnTo>
                    <a:pt x="5359908" y="1031748"/>
                  </a:lnTo>
                  <a:lnTo>
                    <a:pt x="5350764" y="1031748"/>
                  </a:lnTo>
                  <a:lnTo>
                    <a:pt x="5332476" y="1030224"/>
                  </a:lnTo>
                  <a:lnTo>
                    <a:pt x="5332860" y="1022921"/>
                  </a:lnTo>
                  <a:lnTo>
                    <a:pt x="5349240" y="1025651"/>
                  </a:lnTo>
                  <a:lnTo>
                    <a:pt x="5356860" y="1025651"/>
                  </a:lnTo>
                  <a:lnTo>
                    <a:pt x="5369052" y="1028700"/>
                  </a:lnTo>
                  <a:lnTo>
                    <a:pt x="5369541" y="1028863"/>
                  </a:lnTo>
                  <a:lnTo>
                    <a:pt x="5369052" y="1033271"/>
                  </a:lnTo>
                  <a:close/>
                </a:path>
              </a:pathLst>
            </a:custGeom>
            <a:solidFill>
              <a:srgbClr val="990000"/>
            </a:solidFill>
          </p:spPr>
          <p:txBody>
            <a:bodyPr wrap="square" lIns="0" tIns="0" rIns="0" bIns="0" rtlCol="0"/>
            <a:lstStyle/>
            <a:p>
              <a:endParaRPr sz="1235"/>
            </a:p>
          </p:txBody>
        </p:sp>
        <p:pic>
          <p:nvPicPr>
            <p:cNvPr id="10" name="object 10"/>
            <p:cNvPicPr/>
            <p:nvPr/>
          </p:nvPicPr>
          <p:blipFill>
            <a:blip r:embed="rId3" cstate="print"/>
            <a:stretch>
              <a:fillRect/>
            </a:stretch>
          </p:blipFill>
          <p:spPr>
            <a:xfrm>
              <a:off x="8705659" y="1827275"/>
              <a:ext cx="135921" cy="173736"/>
            </a:xfrm>
            <a:prstGeom prst="rect">
              <a:avLst/>
            </a:prstGeom>
          </p:spPr>
        </p:pic>
        <p:pic>
          <p:nvPicPr>
            <p:cNvPr id="11" name="object 11"/>
            <p:cNvPicPr/>
            <p:nvPr/>
          </p:nvPicPr>
          <p:blipFill>
            <a:blip r:embed="rId4" cstate="print"/>
            <a:stretch>
              <a:fillRect/>
            </a:stretch>
          </p:blipFill>
          <p:spPr>
            <a:xfrm>
              <a:off x="8883396" y="1769363"/>
              <a:ext cx="332232" cy="231648"/>
            </a:xfrm>
            <a:prstGeom prst="rect">
              <a:avLst/>
            </a:prstGeom>
          </p:spPr>
        </p:pic>
        <p:pic>
          <p:nvPicPr>
            <p:cNvPr id="12" name="object 12"/>
            <p:cNvPicPr/>
            <p:nvPr/>
          </p:nvPicPr>
          <p:blipFill>
            <a:blip r:embed="rId5" cstate="print"/>
            <a:stretch>
              <a:fillRect/>
            </a:stretch>
          </p:blipFill>
          <p:spPr>
            <a:xfrm>
              <a:off x="4135755" y="2962655"/>
              <a:ext cx="138302" cy="230124"/>
            </a:xfrm>
            <a:prstGeom prst="rect">
              <a:avLst/>
            </a:prstGeom>
          </p:spPr>
        </p:pic>
        <p:pic>
          <p:nvPicPr>
            <p:cNvPr id="13" name="object 13"/>
            <p:cNvPicPr/>
            <p:nvPr/>
          </p:nvPicPr>
          <p:blipFill>
            <a:blip r:embed="rId6" cstate="print"/>
            <a:stretch>
              <a:fillRect/>
            </a:stretch>
          </p:blipFill>
          <p:spPr>
            <a:xfrm>
              <a:off x="4305299" y="2961132"/>
              <a:ext cx="295656" cy="231648"/>
            </a:xfrm>
            <a:prstGeom prst="rect">
              <a:avLst/>
            </a:prstGeom>
          </p:spPr>
        </p:pic>
        <p:pic>
          <p:nvPicPr>
            <p:cNvPr id="14" name="object 14"/>
            <p:cNvPicPr/>
            <p:nvPr/>
          </p:nvPicPr>
          <p:blipFill>
            <a:blip r:embed="rId7" cstate="print"/>
            <a:stretch>
              <a:fillRect/>
            </a:stretch>
          </p:blipFill>
          <p:spPr>
            <a:xfrm>
              <a:off x="4676298" y="2961132"/>
              <a:ext cx="317849" cy="231648"/>
            </a:xfrm>
            <a:prstGeom prst="rect">
              <a:avLst/>
            </a:prstGeom>
          </p:spPr>
        </p:pic>
        <p:sp>
          <p:nvSpPr>
            <p:cNvPr id="15" name="object 15"/>
            <p:cNvSpPr/>
            <p:nvPr/>
          </p:nvSpPr>
          <p:spPr>
            <a:xfrm>
              <a:off x="5396484" y="2545080"/>
              <a:ext cx="840105" cy="574675"/>
            </a:xfrm>
            <a:custGeom>
              <a:avLst/>
              <a:gdLst/>
              <a:ahLst/>
              <a:cxnLst/>
              <a:rect l="l" t="t" r="r" b="b"/>
              <a:pathLst>
                <a:path w="840104" h="574675">
                  <a:moveTo>
                    <a:pt x="757585" y="541681"/>
                  </a:moveTo>
                  <a:lnTo>
                    <a:pt x="620268" y="501396"/>
                  </a:lnTo>
                  <a:lnTo>
                    <a:pt x="515112" y="464820"/>
                  </a:lnTo>
                  <a:lnTo>
                    <a:pt x="449579" y="438912"/>
                  </a:lnTo>
                  <a:lnTo>
                    <a:pt x="358140" y="394716"/>
                  </a:lnTo>
                  <a:lnTo>
                    <a:pt x="303275" y="361187"/>
                  </a:lnTo>
                  <a:lnTo>
                    <a:pt x="277368" y="344424"/>
                  </a:lnTo>
                  <a:lnTo>
                    <a:pt x="252984" y="324612"/>
                  </a:lnTo>
                  <a:lnTo>
                    <a:pt x="230123" y="306324"/>
                  </a:lnTo>
                  <a:lnTo>
                    <a:pt x="208787" y="284988"/>
                  </a:lnTo>
                  <a:lnTo>
                    <a:pt x="167640" y="243840"/>
                  </a:lnTo>
                  <a:lnTo>
                    <a:pt x="111252" y="175260"/>
                  </a:lnTo>
                  <a:lnTo>
                    <a:pt x="60960" y="105156"/>
                  </a:lnTo>
                  <a:lnTo>
                    <a:pt x="0" y="7620"/>
                  </a:lnTo>
                  <a:lnTo>
                    <a:pt x="12192" y="0"/>
                  </a:lnTo>
                  <a:lnTo>
                    <a:pt x="73152" y="97536"/>
                  </a:lnTo>
                  <a:lnTo>
                    <a:pt x="105156" y="144780"/>
                  </a:lnTo>
                  <a:lnTo>
                    <a:pt x="123444" y="167640"/>
                  </a:lnTo>
                  <a:lnTo>
                    <a:pt x="140208" y="190500"/>
                  </a:lnTo>
                  <a:lnTo>
                    <a:pt x="158496" y="211836"/>
                  </a:lnTo>
                  <a:lnTo>
                    <a:pt x="217932" y="275843"/>
                  </a:lnTo>
                  <a:lnTo>
                    <a:pt x="262128" y="313943"/>
                  </a:lnTo>
                  <a:lnTo>
                    <a:pt x="310896" y="350520"/>
                  </a:lnTo>
                  <a:lnTo>
                    <a:pt x="365760" y="382524"/>
                  </a:lnTo>
                  <a:lnTo>
                    <a:pt x="425196" y="413004"/>
                  </a:lnTo>
                  <a:lnTo>
                    <a:pt x="487679" y="438912"/>
                  </a:lnTo>
                  <a:lnTo>
                    <a:pt x="521208" y="452628"/>
                  </a:lnTo>
                  <a:lnTo>
                    <a:pt x="554736" y="464820"/>
                  </a:lnTo>
                  <a:lnTo>
                    <a:pt x="589788" y="475487"/>
                  </a:lnTo>
                  <a:lnTo>
                    <a:pt x="624840" y="487680"/>
                  </a:lnTo>
                  <a:lnTo>
                    <a:pt x="694944" y="509016"/>
                  </a:lnTo>
                  <a:lnTo>
                    <a:pt x="761499" y="527852"/>
                  </a:lnTo>
                  <a:lnTo>
                    <a:pt x="757585" y="541681"/>
                  </a:lnTo>
                  <a:close/>
                </a:path>
                <a:path w="840104" h="574675">
                  <a:moveTo>
                    <a:pt x="826661" y="545592"/>
                  </a:moveTo>
                  <a:lnTo>
                    <a:pt x="771144" y="545592"/>
                  </a:lnTo>
                  <a:lnTo>
                    <a:pt x="775716" y="531876"/>
                  </a:lnTo>
                  <a:lnTo>
                    <a:pt x="761499" y="527852"/>
                  </a:lnTo>
                  <a:lnTo>
                    <a:pt x="771144" y="493776"/>
                  </a:lnTo>
                  <a:lnTo>
                    <a:pt x="826661" y="545592"/>
                  </a:lnTo>
                  <a:close/>
                </a:path>
                <a:path w="840104" h="574675">
                  <a:moveTo>
                    <a:pt x="771144" y="545592"/>
                  </a:moveTo>
                  <a:lnTo>
                    <a:pt x="757585" y="541681"/>
                  </a:lnTo>
                  <a:lnTo>
                    <a:pt x="761499" y="527852"/>
                  </a:lnTo>
                  <a:lnTo>
                    <a:pt x="775716" y="531876"/>
                  </a:lnTo>
                  <a:lnTo>
                    <a:pt x="771144" y="545592"/>
                  </a:lnTo>
                  <a:close/>
                </a:path>
                <a:path w="840104" h="574675">
                  <a:moveTo>
                    <a:pt x="748284" y="574548"/>
                  </a:moveTo>
                  <a:lnTo>
                    <a:pt x="757585" y="541681"/>
                  </a:lnTo>
                  <a:lnTo>
                    <a:pt x="771144" y="545592"/>
                  </a:lnTo>
                  <a:lnTo>
                    <a:pt x="826661" y="545592"/>
                  </a:lnTo>
                  <a:lnTo>
                    <a:pt x="839723" y="557784"/>
                  </a:lnTo>
                  <a:lnTo>
                    <a:pt x="748284" y="574548"/>
                  </a:lnTo>
                  <a:close/>
                </a:path>
              </a:pathLst>
            </a:custGeom>
            <a:solidFill>
              <a:srgbClr val="BD4B48"/>
            </a:solidFill>
          </p:spPr>
          <p:txBody>
            <a:bodyPr wrap="square" lIns="0" tIns="0" rIns="0" bIns="0" rtlCol="0"/>
            <a:lstStyle/>
            <a:p>
              <a:endParaRPr sz="1235"/>
            </a:p>
          </p:txBody>
        </p:sp>
      </p:grpSp>
      <p:sp>
        <p:nvSpPr>
          <p:cNvPr id="16" name="object 16"/>
          <p:cNvSpPr txBox="1">
            <a:spLocks noGrp="1"/>
          </p:cNvSpPr>
          <p:nvPr>
            <p:ph type="title"/>
          </p:nvPr>
        </p:nvSpPr>
        <p:spPr>
          <a:xfrm>
            <a:off x="234044" y="108056"/>
            <a:ext cx="9456608" cy="679945"/>
          </a:xfrm>
          <a:prstGeom prst="rect">
            <a:avLst/>
          </a:prstGeom>
        </p:spPr>
        <p:txBody>
          <a:bodyPr spcFirstLastPara="1" vert="horz" wrap="square" lIns="0" tIns="15128" rIns="0" bIns="0" rtlCol="0" anchor="ctr" anchorCtr="0">
            <a:spAutoFit/>
          </a:bodyPr>
          <a:lstStyle/>
          <a:p>
            <a:pPr marL="11206">
              <a:lnSpc>
                <a:spcPct val="100000"/>
              </a:lnSpc>
              <a:spcBef>
                <a:spcPts val="119"/>
              </a:spcBef>
            </a:pPr>
            <a:r>
              <a:rPr sz="4236" spc="18" dirty="0"/>
              <a:t>How</a:t>
            </a:r>
            <a:r>
              <a:rPr sz="4236" spc="-13" dirty="0"/>
              <a:t> </a:t>
            </a:r>
            <a:r>
              <a:rPr sz="4236" spc="-4" dirty="0"/>
              <a:t>to</a:t>
            </a:r>
            <a:r>
              <a:rPr sz="4236" spc="-22" dirty="0"/>
              <a:t> </a:t>
            </a:r>
            <a:r>
              <a:rPr sz="4236" spc="13" dirty="0"/>
              <a:t>learn</a:t>
            </a:r>
            <a:r>
              <a:rPr sz="4236" spc="-18" dirty="0"/>
              <a:t> </a:t>
            </a:r>
            <a:r>
              <a:rPr sz="4236" spc="13" dirty="0"/>
              <a:t>a</a:t>
            </a:r>
            <a:r>
              <a:rPr sz="4236" spc="-4" dirty="0"/>
              <a:t> </a:t>
            </a:r>
            <a:r>
              <a:rPr sz="4236" spc="4" dirty="0"/>
              <a:t>network?</a:t>
            </a:r>
            <a:endParaRPr sz="4236" dirty="0"/>
          </a:p>
        </p:txBody>
      </p:sp>
      <p:sp>
        <p:nvSpPr>
          <p:cNvPr id="34" name="Content Placeholder 33">
            <a:extLst>
              <a:ext uri="{FF2B5EF4-FFF2-40B4-BE49-F238E27FC236}">
                <a16:creationId xmlns:a16="http://schemas.microsoft.com/office/drawing/2014/main" id="{093969CC-66F8-3B45-1AD2-7308EF56E84B}"/>
              </a:ext>
            </a:extLst>
          </p:cNvPr>
          <p:cNvSpPr>
            <a:spLocks noGrp="1"/>
          </p:cNvSpPr>
          <p:nvPr>
            <p:ph idx="1"/>
          </p:nvPr>
        </p:nvSpPr>
        <p:spPr/>
        <p:txBody>
          <a:bodyPr/>
          <a:lstStyle/>
          <a:p>
            <a:endParaRPr lang="en-US"/>
          </a:p>
        </p:txBody>
      </p:sp>
      <p:sp>
        <p:nvSpPr>
          <p:cNvPr id="17" name="object 17"/>
          <p:cNvSpPr/>
          <p:nvPr/>
        </p:nvSpPr>
        <p:spPr>
          <a:xfrm>
            <a:off x="7738222" y="5011719"/>
            <a:ext cx="213472" cy="271743"/>
          </a:xfrm>
          <a:custGeom>
            <a:avLst/>
            <a:gdLst/>
            <a:ahLst/>
            <a:cxnLst/>
            <a:rect l="l" t="t" r="r" b="b"/>
            <a:pathLst>
              <a:path w="241934" h="307975">
                <a:moveTo>
                  <a:pt x="94011" y="214883"/>
                </a:moveTo>
                <a:lnTo>
                  <a:pt x="57054" y="197167"/>
                </a:lnTo>
                <a:lnTo>
                  <a:pt x="43971" y="149130"/>
                </a:lnTo>
                <a:lnTo>
                  <a:pt x="43930" y="143922"/>
                </a:lnTo>
                <a:lnTo>
                  <a:pt x="44740" y="127813"/>
                </a:lnTo>
                <a:lnTo>
                  <a:pt x="58483" y="74771"/>
                </a:lnTo>
                <a:lnTo>
                  <a:pt x="86772" y="31305"/>
                </a:lnTo>
                <a:lnTo>
                  <a:pt x="126492" y="5143"/>
                </a:lnTo>
                <a:lnTo>
                  <a:pt x="156781" y="0"/>
                </a:lnTo>
                <a:lnTo>
                  <a:pt x="163550" y="251"/>
                </a:lnTo>
                <a:lnTo>
                  <a:pt x="201215" y="10538"/>
                </a:lnTo>
                <a:lnTo>
                  <a:pt x="207359" y="14001"/>
                </a:lnTo>
                <a:lnTo>
                  <a:pt x="239040" y="14001"/>
                </a:lnTo>
                <a:lnTo>
                  <a:pt x="238428" y="16763"/>
                </a:lnTo>
                <a:lnTo>
                  <a:pt x="160305" y="16763"/>
                </a:lnTo>
                <a:lnTo>
                  <a:pt x="149462" y="17944"/>
                </a:lnTo>
                <a:lnTo>
                  <a:pt x="112018" y="44646"/>
                </a:lnTo>
                <a:lnTo>
                  <a:pt x="92583" y="83343"/>
                </a:lnTo>
                <a:lnTo>
                  <a:pt x="83126" y="128885"/>
                </a:lnTo>
                <a:lnTo>
                  <a:pt x="82603" y="141172"/>
                </a:lnTo>
                <a:lnTo>
                  <a:pt x="82686" y="149130"/>
                </a:lnTo>
                <a:lnTo>
                  <a:pt x="100203" y="189071"/>
                </a:lnTo>
                <a:lnTo>
                  <a:pt x="147239" y="189071"/>
                </a:lnTo>
                <a:lnTo>
                  <a:pt x="142316" y="194001"/>
                </a:lnTo>
                <a:lnTo>
                  <a:pt x="133064" y="201644"/>
                </a:lnTo>
                <a:lnTo>
                  <a:pt x="123868" y="207490"/>
                </a:lnTo>
                <a:lnTo>
                  <a:pt x="114288" y="211621"/>
                </a:lnTo>
                <a:lnTo>
                  <a:pt x="104332" y="214074"/>
                </a:lnTo>
                <a:lnTo>
                  <a:pt x="94011" y="214883"/>
                </a:lnTo>
                <a:close/>
              </a:path>
              <a:path w="241934" h="307975">
                <a:moveTo>
                  <a:pt x="239040" y="14001"/>
                </a:moveTo>
                <a:lnTo>
                  <a:pt x="207359" y="14001"/>
                </a:lnTo>
                <a:lnTo>
                  <a:pt x="227456" y="0"/>
                </a:lnTo>
                <a:lnTo>
                  <a:pt x="241363" y="3524"/>
                </a:lnTo>
                <a:lnTo>
                  <a:pt x="239040" y="14001"/>
                </a:lnTo>
                <a:close/>
              </a:path>
              <a:path w="241934" h="307975">
                <a:moveTo>
                  <a:pt x="147239" y="189071"/>
                </a:moveTo>
                <a:lnTo>
                  <a:pt x="116871" y="189071"/>
                </a:lnTo>
                <a:lnTo>
                  <a:pt x="124301" y="186594"/>
                </a:lnTo>
                <a:lnTo>
                  <a:pt x="131635" y="181451"/>
                </a:lnTo>
                <a:lnTo>
                  <a:pt x="161106" y="149130"/>
                </a:lnTo>
                <a:lnTo>
                  <a:pt x="181177" y="108942"/>
                </a:lnTo>
                <a:lnTo>
                  <a:pt x="190238" y="67377"/>
                </a:lnTo>
                <a:lnTo>
                  <a:pt x="191452" y="49244"/>
                </a:lnTo>
                <a:lnTo>
                  <a:pt x="191006" y="41384"/>
                </a:lnTo>
                <a:lnTo>
                  <a:pt x="160305" y="16763"/>
                </a:lnTo>
                <a:lnTo>
                  <a:pt x="238428" y="16763"/>
                </a:lnTo>
                <a:lnTo>
                  <a:pt x="218979" y="104489"/>
                </a:lnTo>
                <a:lnTo>
                  <a:pt x="207823" y="159162"/>
                </a:lnTo>
                <a:lnTo>
                  <a:pt x="172307" y="159162"/>
                </a:lnTo>
                <a:lnTo>
                  <a:pt x="161929" y="172752"/>
                </a:lnTo>
                <a:lnTo>
                  <a:pt x="151935" y="184368"/>
                </a:lnTo>
                <a:lnTo>
                  <a:pt x="147239" y="189071"/>
                </a:lnTo>
                <a:close/>
              </a:path>
              <a:path w="241934" h="307975">
                <a:moveTo>
                  <a:pt x="148535" y="291083"/>
                </a:moveTo>
                <a:lnTo>
                  <a:pt x="82010" y="291083"/>
                </a:lnTo>
                <a:lnTo>
                  <a:pt x="94779" y="290333"/>
                </a:lnTo>
                <a:lnTo>
                  <a:pt x="106227" y="288083"/>
                </a:lnTo>
                <a:lnTo>
                  <a:pt x="140231" y="263425"/>
                </a:lnTo>
                <a:lnTo>
                  <a:pt x="158625" y="225407"/>
                </a:lnTo>
                <a:lnTo>
                  <a:pt x="169873" y="185078"/>
                </a:lnTo>
                <a:lnTo>
                  <a:pt x="175355" y="159734"/>
                </a:lnTo>
                <a:lnTo>
                  <a:pt x="172307" y="159162"/>
                </a:lnTo>
                <a:lnTo>
                  <a:pt x="207823" y="159162"/>
                </a:lnTo>
                <a:lnTo>
                  <a:pt x="199940" y="197167"/>
                </a:lnTo>
                <a:lnTo>
                  <a:pt x="187321" y="240553"/>
                </a:lnTo>
                <a:lnTo>
                  <a:pt x="164654" y="277865"/>
                </a:lnTo>
                <a:lnTo>
                  <a:pt x="151430" y="289274"/>
                </a:lnTo>
                <a:lnTo>
                  <a:pt x="148535" y="291083"/>
                </a:lnTo>
                <a:close/>
              </a:path>
              <a:path w="241934" h="307975">
                <a:moveTo>
                  <a:pt x="116871" y="189071"/>
                </a:moveTo>
                <a:lnTo>
                  <a:pt x="100203" y="189071"/>
                </a:lnTo>
                <a:lnTo>
                  <a:pt x="109442" y="188975"/>
                </a:lnTo>
                <a:lnTo>
                  <a:pt x="116871" y="189071"/>
                </a:lnTo>
                <a:close/>
              </a:path>
              <a:path w="241934" h="307975">
                <a:moveTo>
                  <a:pt x="82486" y="307847"/>
                </a:moveTo>
                <a:lnTo>
                  <a:pt x="46412" y="304901"/>
                </a:lnTo>
                <a:lnTo>
                  <a:pt x="20633" y="296060"/>
                </a:lnTo>
                <a:lnTo>
                  <a:pt x="5159" y="281326"/>
                </a:lnTo>
                <a:lnTo>
                  <a:pt x="0" y="260699"/>
                </a:lnTo>
                <a:lnTo>
                  <a:pt x="0" y="252698"/>
                </a:lnTo>
                <a:lnTo>
                  <a:pt x="31242" y="217931"/>
                </a:lnTo>
                <a:lnTo>
                  <a:pt x="46863" y="230600"/>
                </a:lnTo>
                <a:lnTo>
                  <a:pt x="44196" y="233933"/>
                </a:lnTo>
                <a:lnTo>
                  <a:pt x="41814" y="237172"/>
                </a:lnTo>
                <a:lnTo>
                  <a:pt x="38004" y="243649"/>
                </a:lnTo>
                <a:lnTo>
                  <a:pt x="36671" y="246697"/>
                </a:lnTo>
                <a:lnTo>
                  <a:pt x="35147" y="252698"/>
                </a:lnTo>
                <a:lnTo>
                  <a:pt x="34671" y="256222"/>
                </a:lnTo>
                <a:lnTo>
                  <a:pt x="34709" y="260699"/>
                </a:lnTo>
                <a:lnTo>
                  <a:pt x="61245" y="289274"/>
                </a:lnTo>
                <a:lnTo>
                  <a:pt x="82010" y="291083"/>
                </a:lnTo>
                <a:lnTo>
                  <a:pt x="148535" y="291083"/>
                </a:lnTo>
                <a:lnTo>
                  <a:pt x="143887" y="293989"/>
                </a:lnTo>
                <a:lnTo>
                  <a:pt x="106251" y="306276"/>
                </a:lnTo>
                <a:lnTo>
                  <a:pt x="94788" y="307455"/>
                </a:lnTo>
                <a:lnTo>
                  <a:pt x="82486" y="307847"/>
                </a:lnTo>
                <a:close/>
              </a:path>
            </a:pathLst>
          </a:custGeom>
          <a:solidFill>
            <a:srgbClr val="000000"/>
          </a:solidFill>
        </p:spPr>
        <p:txBody>
          <a:bodyPr wrap="square" lIns="0" tIns="0" rIns="0" bIns="0" rtlCol="0"/>
          <a:lstStyle/>
          <a:p>
            <a:endParaRPr sz="1235"/>
          </a:p>
        </p:txBody>
      </p:sp>
      <p:sp>
        <p:nvSpPr>
          <p:cNvPr id="18" name="object 18"/>
          <p:cNvSpPr/>
          <p:nvPr/>
        </p:nvSpPr>
        <p:spPr>
          <a:xfrm>
            <a:off x="8014895" y="4920278"/>
            <a:ext cx="522194" cy="365872"/>
          </a:xfrm>
          <a:custGeom>
            <a:avLst/>
            <a:gdLst/>
            <a:ahLst/>
            <a:cxnLst/>
            <a:rect l="l" t="t" r="r" b="b"/>
            <a:pathLst>
              <a:path w="591820" h="414654">
                <a:moveTo>
                  <a:pt x="138112" y="16865"/>
                </a:moveTo>
                <a:lnTo>
                  <a:pt x="132295" y="0"/>
                </a:lnTo>
                <a:lnTo>
                  <a:pt x="102273" y="10934"/>
                </a:lnTo>
                <a:lnTo>
                  <a:pt x="75933" y="26708"/>
                </a:lnTo>
                <a:lnTo>
                  <a:pt x="34290" y="72771"/>
                </a:lnTo>
                <a:lnTo>
                  <a:pt x="8572" y="134366"/>
                </a:lnTo>
                <a:lnTo>
                  <a:pt x="0" y="207454"/>
                </a:lnTo>
                <a:lnTo>
                  <a:pt x="2133" y="245567"/>
                </a:lnTo>
                <a:lnTo>
                  <a:pt x="19240" y="312928"/>
                </a:lnTo>
                <a:lnTo>
                  <a:pt x="53174" y="367563"/>
                </a:lnTo>
                <a:lnTo>
                  <a:pt x="102222" y="403745"/>
                </a:lnTo>
                <a:lnTo>
                  <a:pt x="132295" y="414528"/>
                </a:lnTo>
                <a:lnTo>
                  <a:pt x="137439" y="397764"/>
                </a:lnTo>
                <a:lnTo>
                  <a:pt x="113919" y="387299"/>
                </a:lnTo>
                <a:lnTo>
                  <a:pt x="93624" y="372757"/>
                </a:lnTo>
                <a:lnTo>
                  <a:pt x="62674" y="331381"/>
                </a:lnTo>
                <a:lnTo>
                  <a:pt x="44234" y="275107"/>
                </a:lnTo>
                <a:lnTo>
                  <a:pt x="38100" y="205270"/>
                </a:lnTo>
                <a:lnTo>
                  <a:pt x="39624" y="169951"/>
                </a:lnTo>
                <a:lnTo>
                  <a:pt x="51917" y="108585"/>
                </a:lnTo>
                <a:lnTo>
                  <a:pt x="76593" y="60159"/>
                </a:lnTo>
                <a:lnTo>
                  <a:pt x="114312" y="27292"/>
                </a:lnTo>
                <a:lnTo>
                  <a:pt x="138112" y="16865"/>
                </a:lnTo>
                <a:close/>
              </a:path>
              <a:path w="591820" h="414654">
                <a:moveTo>
                  <a:pt x="430999" y="18288"/>
                </a:moveTo>
                <a:lnTo>
                  <a:pt x="349656" y="18288"/>
                </a:lnTo>
                <a:lnTo>
                  <a:pt x="347268" y="28956"/>
                </a:lnTo>
                <a:lnTo>
                  <a:pt x="352983" y="29527"/>
                </a:lnTo>
                <a:lnTo>
                  <a:pt x="356984" y="31153"/>
                </a:lnTo>
                <a:lnTo>
                  <a:pt x="361657" y="36677"/>
                </a:lnTo>
                <a:lnTo>
                  <a:pt x="362800" y="40005"/>
                </a:lnTo>
                <a:lnTo>
                  <a:pt x="362800" y="46774"/>
                </a:lnTo>
                <a:lnTo>
                  <a:pt x="298030" y="137350"/>
                </a:lnTo>
                <a:lnTo>
                  <a:pt x="279933" y="84683"/>
                </a:lnTo>
                <a:lnTo>
                  <a:pt x="276796" y="74663"/>
                </a:lnTo>
                <a:lnTo>
                  <a:pt x="274523" y="65481"/>
                </a:lnTo>
                <a:lnTo>
                  <a:pt x="273151" y="57124"/>
                </a:lnTo>
                <a:lnTo>
                  <a:pt x="272694" y="49631"/>
                </a:lnTo>
                <a:lnTo>
                  <a:pt x="272694" y="43535"/>
                </a:lnTo>
                <a:lnTo>
                  <a:pt x="274599" y="38773"/>
                </a:lnTo>
                <a:lnTo>
                  <a:pt x="282028" y="32194"/>
                </a:lnTo>
                <a:lnTo>
                  <a:pt x="286981" y="30099"/>
                </a:lnTo>
                <a:lnTo>
                  <a:pt x="293166" y="28956"/>
                </a:lnTo>
                <a:lnTo>
                  <a:pt x="295643" y="18288"/>
                </a:lnTo>
                <a:lnTo>
                  <a:pt x="207543" y="18288"/>
                </a:lnTo>
                <a:lnTo>
                  <a:pt x="205155" y="28956"/>
                </a:lnTo>
                <a:lnTo>
                  <a:pt x="209829" y="29908"/>
                </a:lnTo>
                <a:lnTo>
                  <a:pt x="213639" y="31534"/>
                </a:lnTo>
                <a:lnTo>
                  <a:pt x="234505" y="66586"/>
                </a:lnTo>
                <a:lnTo>
                  <a:pt x="270497" y="166408"/>
                </a:lnTo>
                <a:lnTo>
                  <a:pt x="182727" y="270573"/>
                </a:lnTo>
                <a:lnTo>
                  <a:pt x="152488" y="301371"/>
                </a:lnTo>
                <a:lnTo>
                  <a:pt x="143814" y="304800"/>
                </a:lnTo>
                <a:lnTo>
                  <a:pt x="141719" y="315468"/>
                </a:lnTo>
                <a:lnTo>
                  <a:pt x="222783" y="315468"/>
                </a:lnTo>
                <a:lnTo>
                  <a:pt x="225158" y="304800"/>
                </a:lnTo>
                <a:lnTo>
                  <a:pt x="220205" y="304330"/>
                </a:lnTo>
                <a:lnTo>
                  <a:pt x="216395" y="302996"/>
                </a:lnTo>
                <a:lnTo>
                  <a:pt x="211061" y="298805"/>
                </a:lnTo>
                <a:lnTo>
                  <a:pt x="209727" y="294894"/>
                </a:lnTo>
                <a:lnTo>
                  <a:pt x="209727" y="285089"/>
                </a:lnTo>
                <a:lnTo>
                  <a:pt x="230873" y="251269"/>
                </a:lnTo>
                <a:lnTo>
                  <a:pt x="280593" y="189268"/>
                </a:lnTo>
                <a:lnTo>
                  <a:pt x="303263" y="255651"/>
                </a:lnTo>
                <a:lnTo>
                  <a:pt x="305574" y="263334"/>
                </a:lnTo>
                <a:lnTo>
                  <a:pt x="307213" y="270649"/>
                </a:lnTo>
                <a:lnTo>
                  <a:pt x="308190" y="277583"/>
                </a:lnTo>
                <a:lnTo>
                  <a:pt x="308508" y="284137"/>
                </a:lnTo>
                <a:lnTo>
                  <a:pt x="308508" y="289852"/>
                </a:lnTo>
                <a:lnTo>
                  <a:pt x="306793" y="294513"/>
                </a:lnTo>
                <a:lnTo>
                  <a:pt x="299643" y="301663"/>
                </a:lnTo>
                <a:lnTo>
                  <a:pt x="294500" y="303847"/>
                </a:lnTo>
                <a:lnTo>
                  <a:pt x="287743" y="304800"/>
                </a:lnTo>
                <a:lnTo>
                  <a:pt x="285546" y="315468"/>
                </a:lnTo>
                <a:lnTo>
                  <a:pt x="373659" y="315468"/>
                </a:lnTo>
                <a:lnTo>
                  <a:pt x="375843" y="304800"/>
                </a:lnTo>
                <a:lnTo>
                  <a:pt x="371081" y="303466"/>
                </a:lnTo>
                <a:lnTo>
                  <a:pt x="367652" y="302044"/>
                </a:lnTo>
                <a:lnTo>
                  <a:pt x="343306" y="258127"/>
                </a:lnTo>
                <a:lnTo>
                  <a:pt x="308025" y="160312"/>
                </a:lnTo>
                <a:lnTo>
                  <a:pt x="372986" y="82778"/>
                </a:lnTo>
                <a:lnTo>
                  <a:pt x="402615" y="48387"/>
                </a:lnTo>
                <a:lnTo>
                  <a:pt x="428612" y="28956"/>
                </a:lnTo>
                <a:lnTo>
                  <a:pt x="430999" y="18288"/>
                </a:lnTo>
                <a:close/>
              </a:path>
              <a:path w="591820" h="414654">
                <a:moveTo>
                  <a:pt x="591312" y="207454"/>
                </a:moveTo>
                <a:lnTo>
                  <a:pt x="582739" y="134366"/>
                </a:lnTo>
                <a:lnTo>
                  <a:pt x="557022" y="72771"/>
                </a:lnTo>
                <a:lnTo>
                  <a:pt x="515366" y="26708"/>
                </a:lnTo>
                <a:lnTo>
                  <a:pt x="459003" y="0"/>
                </a:lnTo>
                <a:lnTo>
                  <a:pt x="453097" y="16865"/>
                </a:lnTo>
                <a:lnTo>
                  <a:pt x="477062" y="27292"/>
                </a:lnTo>
                <a:lnTo>
                  <a:pt x="497674" y="41719"/>
                </a:lnTo>
                <a:lnTo>
                  <a:pt x="528828" y="82588"/>
                </a:lnTo>
                <a:lnTo>
                  <a:pt x="547116" y="137718"/>
                </a:lnTo>
                <a:lnTo>
                  <a:pt x="553212" y="205270"/>
                </a:lnTo>
                <a:lnTo>
                  <a:pt x="551688" y="241884"/>
                </a:lnTo>
                <a:lnTo>
                  <a:pt x="539457" y="304952"/>
                </a:lnTo>
                <a:lnTo>
                  <a:pt x="514832" y="354114"/>
                </a:lnTo>
                <a:lnTo>
                  <a:pt x="477354" y="387299"/>
                </a:lnTo>
                <a:lnTo>
                  <a:pt x="453771" y="397764"/>
                </a:lnTo>
                <a:lnTo>
                  <a:pt x="459003" y="414528"/>
                </a:lnTo>
                <a:lnTo>
                  <a:pt x="515454" y="388086"/>
                </a:lnTo>
                <a:lnTo>
                  <a:pt x="557110" y="342138"/>
                </a:lnTo>
                <a:lnTo>
                  <a:pt x="582777" y="280733"/>
                </a:lnTo>
                <a:lnTo>
                  <a:pt x="589178" y="245567"/>
                </a:lnTo>
                <a:lnTo>
                  <a:pt x="591312" y="207454"/>
                </a:lnTo>
                <a:close/>
              </a:path>
            </a:pathLst>
          </a:custGeom>
          <a:solidFill>
            <a:srgbClr val="000000"/>
          </a:solidFill>
        </p:spPr>
        <p:txBody>
          <a:bodyPr wrap="square" lIns="0" tIns="0" rIns="0" bIns="0" rtlCol="0"/>
          <a:lstStyle/>
          <a:p>
            <a:endParaRPr sz="1235"/>
          </a:p>
        </p:txBody>
      </p:sp>
      <p:sp>
        <p:nvSpPr>
          <p:cNvPr id="19" name="object 19"/>
          <p:cNvSpPr/>
          <p:nvPr/>
        </p:nvSpPr>
        <p:spPr>
          <a:xfrm>
            <a:off x="5083184" y="5443369"/>
            <a:ext cx="216834" cy="360829"/>
          </a:xfrm>
          <a:custGeom>
            <a:avLst/>
            <a:gdLst/>
            <a:ahLst/>
            <a:cxnLst/>
            <a:rect l="l" t="t" r="r" b="b"/>
            <a:pathLst>
              <a:path w="245745" h="408940">
                <a:moveTo>
                  <a:pt x="14382" y="408432"/>
                </a:moveTo>
                <a:lnTo>
                  <a:pt x="8286" y="408432"/>
                </a:lnTo>
                <a:lnTo>
                  <a:pt x="3524" y="408146"/>
                </a:lnTo>
                <a:lnTo>
                  <a:pt x="0" y="407384"/>
                </a:lnTo>
                <a:lnTo>
                  <a:pt x="3714" y="387953"/>
                </a:lnTo>
                <a:lnTo>
                  <a:pt x="5238" y="388429"/>
                </a:lnTo>
                <a:lnTo>
                  <a:pt x="8667" y="388620"/>
                </a:lnTo>
                <a:lnTo>
                  <a:pt x="20574" y="388620"/>
                </a:lnTo>
                <a:lnTo>
                  <a:pt x="26193" y="387000"/>
                </a:lnTo>
                <a:lnTo>
                  <a:pt x="49494" y="351472"/>
                </a:lnTo>
                <a:lnTo>
                  <a:pt x="101631" y="124967"/>
                </a:lnTo>
                <a:lnTo>
                  <a:pt x="64770" y="124967"/>
                </a:lnTo>
                <a:lnTo>
                  <a:pt x="68008" y="111252"/>
                </a:lnTo>
                <a:lnTo>
                  <a:pt x="106965" y="93249"/>
                </a:lnTo>
                <a:lnTo>
                  <a:pt x="111633" y="78486"/>
                </a:lnTo>
                <a:lnTo>
                  <a:pt x="118258" y="60181"/>
                </a:lnTo>
                <a:lnTo>
                  <a:pt x="147351" y="19716"/>
                </a:lnTo>
                <a:lnTo>
                  <a:pt x="190870" y="1285"/>
                </a:lnTo>
                <a:lnTo>
                  <a:pt x="208692" y="0"/>
                </a:lnTo>
                <a:lnTo>
                  <a:pt x="219033" y="267"/>
                </a:lnTo>
                <a:lnTo>
                  <a:pt x="228623" y="928"/>
                </a:lnTo>
                <a:lnTo>
                  <a:pt x="237464" y="1982"/>
                </a:lnTo>
                <a:lnTo>
                  <a:pt x="245554" y="3428"/>
                </a:lnTo>
                <a:lnTo>
                  <a:pt x="237077" y="39624"/>
                </a:lnTo>
                <a:lnTo>
                  <a:pt x="217836" y="39624"/>
                </a:lnTo>
                <a:lnTo>
                  <a:pt x="215836" y="31623"/>
                </a:lnTo>
                <a:lnTo>
                  <a:pt x="213169" y="25812"/>
                </a:lnTo>
                <a:lnTo>
                  <a:pt x="206692" y="18669"/>
                </a:lnTo>
                <a:lnTo>
                  <a:pt x="201834" y="16859"/>
                </a:lnTo>
                <a:lnTo>
                  <a:pt x="187166" y="16859"/>
                </a:lnTo>
                <a:lnTo>
                  <a:pt x="159639" y="44005"/>
                </a:lnTo>
                <a:lnTo>
                  <a:pt x="142875" y="103632"/>
                </a:lnTo>
                <a:lnTo>
                  <a:pt x="198882" y="103632"/>
                </a:lnTo>
                <a:lnTo>
                  <a:pt x="194119" y="124967"/>
                </a:lnTo>
                <a:lnTo>
                  <a:pt x="137826" y="124967"/>
                </a:lnTo>
                <a:lnTo>
                  <a:pt x="97250" y="314896"/>
                </a:lnTo>
                <a:lnTo>
                  <a:pt x="91587" y="337025"/>
                </a:lnTo>
                <a:lnTo>
                  <a:pt x="76261" y="372211"/>
                </a:lnTo>
                <a:lnTo>
                  <a:pt x="43160" y="402645"/>
                </a:lnTo>
                <a:lnTo>
                  <a:pt x="29436" y="406985"/>
                </a:lnTo>
                <a:lnTo>
                  <a:pt x="14382" y="408432"/>
                </a:lnTo>
                <a:close/>
              </a:path>
            </a:pathLst>
          </a:custGeom>
          <a:solidFill>
            <a:srgbClr val="000000"/>
          </a:solidFill>
        </p:spPr>
        <p:txBody>
          <a:bodyPr wrap="square" lIns="0" tIns="0" rIns="0" bIns="0" rtlCol="0"/>
          <a:lstStyle/>
          <a:p>
            <a:endParaRPr sz="1235"/>
          </a:p>
        </p:txBody>
      </p:sp>
      <p:grpSp>
        <p:nvGrpSpPr>
          <p:cNvPr id="20" name="object 20"/>
          <p:cNvGrpSpPr/>
          <p:nvPr/>
        </p:nvGrpSpPr>
        <p:grpSpPr>
          <a:xfrm>
            <a:off x="5349687" y="5440680"/>
            <a:ext cx="454959" cy="365872"/>
            <a:chOff x="4183379" y="6166103"/>
            <a:chExt cx="515620" cy="414655"/>
          </a:xfrm>
        </p:grpSpPr>
        <p:sp>
          <p:nvSpPr>
            <p:cNvPr id="21" name="object 21"/>
            <p:cNvSpPr/>
            <p:nvPr/>
          </p:nvSpPr>
          <p:spPr>
            <a:xfrm>
              <a:off x="4183380" y="6166104"/>
              <a:ext cx="431165" cy="414655"/>
            </a:xfrm>
            <a:custGeom>
              <a:avLst/>
              <a:gdLst/>
              <a:ahLst/>
              <a:cxnLst/>
              <a:rect l="l" t="t" r="r" b="b"/>
              <a:pathLst>
                <a:path w="431164" h="414654">
                  <a:moveTo>
                    <a:pt x="138112" y="16865"/>
                  </a:moveTo>
                  <a:lnTo>
                    <a:pt x="132295" y="0"/>
                  </a:lnTo>
                  <a:lnTo>
                    <a:pt x="102273" y="10934"/>
                  </a:lnTo>
                  <a:lnTo>
                    <a:pt x="75933" y="26708"/>
                  </a:lnTo>
                  <a:lnTo>
                    <a:pt x="34290" y="72771"/>
                  </a:lnTo>
                  <a:lnTo>
                    <a:pt x="8572" y="134366"/>
                  </a:lnTo>
                  <a:lnTo>
                    <a:pt x="0" y="207454"/>
                  </a:lnTo>
                  <a:lnTo>
                    <a:pt x="2133" y="245567"/>
                  </a:lnTo>
                  <a:lnTo>
                    <a:pt x="19240" y="312928"/>
                  </a:lnTo>
                  <a:lnTo>
                    <a:pt x="53174" y="367563"/>
                  </a:lnTo>
                  <a:lnTo>
                    <a:pt x="102222" y="403745"/>
                  </a:lnTo>
                  <a:lnTo>
                    <a:pt x="132295" y="414528"/>
                  </a:lnTo>
                  <a:lnTo>
                    <a:pt x="137439" y="397764"/>
                  </a:lnTo>
                  <a:lnTo>
                    <a:pt x="113919" y="387299"/>
                  </a:lnTo>
                  <a:lnTo>
                    <a:pt x="93624" y="372757"/>
                  </a:lnTo>
                  <a:lnTo>
                    <a:pt x="62674" y="331381"/>
                  </a:lnTo>
                  <a:lnTo>
                    <a:pt x="44234" y="275107"/>
                  </a:lnTo>
                  <a:lnTo>
                    <a:pt x="38100" y="205270"/>
                  </a:lnTo>
                  <a:lnTo>
                    <a:pt x="39624" y="169951"/>
                  </a:lnTo>
                  <a:lnTo>
                    <a:pt x="51917" y="108585"/>
                  </a:lnTo>
                  <a:lnTo>
                    <a:pt x="76593" y="60159"/>
                  </a:lnTo>
                  <a:lnTo>
                    <a:pt x="114312" y="27292"/>
                  </a:lnTo>
                  <a:lnTo>
                    <a:pt x="138112" y="16865"/>
                  </a:lnTo>
                  <a:close/>
                </a:path>
                <a:path w="431164" h="414654">
                  <a:moveTo>
                    <a:pt x="430999" y="18300"/>
                  </a:moveTo>
                  <a:lnTo>
                    <a:pt x="349656" y="18300"/>
                  </a:lnTo>
                  <a:lnTo>
                    <a:pt x="347268" y="28968"/>
                  </a:lnTo>
                  <a:lnTo>
                    <a:pt x="352983" y="29540"/>
                  </a:lnTo>
                  <a:lnTo>
                    <a:pt x="356984" y="31153"/>
                  </a:lnTo>
                  <a:lnTo>
                    <a:pt x="361657" y="36677"/>
                  </a:lnTo>
                  <a:lnTo>
                    <a:pt x="362800" y="40017"/>
                  </a:lnTo>
                  <a:lnTo>
                    <a:pt x="362800" y="46774"/>
                  </a:lnTo>
                  <a:lnTo>
                    <a:pt x="298030" y="137363"/>
                  </a:lnTo>
                  <a:lnTo>
                    <a:pt x="279933" y="84683"/>
                  </a:lnTo>
                  <a:lnTo>
                    <a:pt x="276796" y="74663"/>
                  </a:lnTo>
                  <a:lnTo>
                    <a:pt x="274523" y="65481"/>
                  </a:lnTo>
                  <a:lnTo>
                    <a:pt x="273151" y="57137"/>
                  </a:lnTo>
                  <a:lnTo>
                    <a:pt x="272694" y="49631"/>
                  </a:lnTo>
                  <a:lnTo>
                    <a:pt x="272694" y="43535"/>
                  </a:lnTo>
                  <a:lnTo>
                    <a:pt x="274599" y="38773"/>
                  </a:lnTo>
                  <a:lnTo>
                    <a:pt x="282028" y="32207"/>
                  </a:lnTo>
                  <a:lnTo>
                    <a:pt x="286981" y="30111"/>
                  </a:lnTo>
                  <a:lnTo>
                    <a:pt x="293166" y="28968"/>
                  </a:lnTo>
                  <a:lnTo>
                    <a:pt x="295643" y="18300"/>
                  </a:lnTo>
                  <a:lnTo>
                    <a:pt x="207543" y="18300"/>
                  </a:lnTo>
                  <a:lnTo>
                    <a:pt x="205155" y="28968"/>
                  </a:lnTo>
                  <a:lnTo>
                    <a:pt x="209829" y="29921"/>
                  </a:lnTo>
                  <a:lnTo>
                    <a:pt x="213639" y="31534"/>
                  </a:lnTo>
                  <a:lnTo>
                    <a:pt x="234505" y="66586"/>
                  </a:lnTo>
                  <a:lnTo>
                    <a:pt x="270497" y="166408"/>
                  </a:lnTo>
                  <a:lnTo>
                    <a:pt x="182727" y="270573"/>
                  </a:lnTo>
                  <a:lnTo>
                    <a:pt x="152488" y="301383"/>
                  </a:lnTo>
                  <a:lnTo>
                    <a:pt x="143814" y="304812"/>
                  </a:lnTo>
                  <a:lnTo>
                    <a:pt x="141719" y="315480"/>
                  </a:lnTo>
                  <a:lnTo>
                    <a:pt x="222783" y="315480"/>
                  </a:lnTo>
                  <a:lnTo>
                    <a:pt x="225158" y="304812"/>
                  </a:lnTo>
                  <a:lnTo>
                    <a:pt x="220205" y="304330"/>
                  </a:lnTo>
                  <a:lnTo>
                    <a:pt x="216395" y="302996"/>
                  </a:lnTo>
                  <a:lnTo>
                    <a:pt x="211061" y="298805"/>
                  </a:lnTo>
                  <a:lnTo>
                    <a:pt x="209727" y="294906"/>
                  </a:lnTo>
                  <a:lnTo>
                    <a:pt x="209727" y="285089"/>
                  </a:lnTo>
                  <a:lnTo>
                    <a:pt x="230873" y="251282"/>
                  </a:lnTo>
                  <a:lnTo>
                    <a:pt x="280593" y="189268"/>
                  </a:lnTo>
                  <a:lnTo>
                    <a:pt x="303263" y="255663"/>
                  </a:lnTo>
                  <a:lnTo>
                    <a:pt x="305574" y="263334"/>
                  </a:lnTo>
                  <a:lnTo>
                    <a:pt x="307213" y="270649"/>
                  </a:lnTo>
                  <a:lnTo>
                    <a:pt x="308190" y="277583"/>
                  </a:lnTo>
                  <a:lnTo>
                    <a:pt x="308508" y="284137"/>
                  </a:lnTo>
                  <a:lnTo>
                    <a:pt x="308508" y="289852"/>
                  </a:lnTo>
                  <a:lnTo>
                    <a:pt x="306793" y="294525"/>
                  </a:lnTo>
                  <a:lnTo>
                    <a:pt x="299643" y="301663"/>
                  </a:lnTo>
                  <a:lnTo>
                    <a:pt x="294500" y="303860"/>
                  </a:lnTo>
                  <a:lnTo>
                    <a:pt x="287743" y="304812"/>
                  </a:lnTo>
                  <a:lnTo>
                    <a:pt x="285546" y="315480"/>
                  </a:lnTo>
                  <a:lnTo>
                    <a:pt x="373659" y="315480"/>
                  </a:lnTo>
                  <a:lnTo>
                    <a:pt x="375843" y="304812"/>
                  </a:lnTo>
                  <a:lnTo>
                    <a:pt x="371081" y="303479"/>
                  </a:lnTo>
                  <a:lnTo>
                    <a:pt x="367652" y="302044"/>
                  </a:lnTo>
                  <a:lnTo>
                    <a:pt x="343306" y="258127"/>
                  </a:lnTo>
                  <a:lnTo>
                    <a:pt x="308025" y="160312"/>
                  </a:lnTo>
                  <a:lnTo>
                    <a:pt x="372986" y="82778"/>
                  </a:lnTo>
                  <a:lnTo>
                    <a:pt x="402615" y="48399"/>
                  </a:lnTo>
                  <a:lnTo>
                    <a:pt x="428612" y="28968"/>
                  </a:lnTo>
                  <a:lnTo>
                    <a:pt x="430999" y="18300"/>
                  </a:lnTo>
                  <a:close/>
                </a:path>
              </a:pathLst>
            </a:custGeom>
            <a:solidFill>
              <a:srgbClr val="000000"/>
            </a:solidFill>
          </p:spPr>
          <p:txBody>
            <a:bodyPr wrap="square" lIns="0" tIns="0" rIns="0" bIns="0" rtlCol="0"/>
            <a:lstStyle/>
            <a:p>
              <a:endParaRPr sz="1235"/>
            </a:p>
          </p:txBody>
        </p:sp>
        <p:pic>
          <p:nvPicPr>
            <p:cNvPr id="22" name="object 22"/>
            <p:cNvPicPr/>
            <p:nvPr/>
          </p:nvPicPr>
          <p:blipFill>
            <a:blip r:embed="rId8" cstate="print"/>
            <a:stretch>
              <a:fillRect/>
            </a:stretch>
          </p:blipFill>
          <p:spPr>
            <a:xfrm>
              <a:off x="4632959" y="6431280"/>
              <a:ext cx="65532" cy="111252"/>
            </a:xfrm>
            <a:prstGeom prst="rect">
              <a:avLst/>
            </a:prstGeom>
          </p:spPr>
        </p:pic>
      </p:grpSp>
      <p:sp>
        <p:nvSpPr>
          <p:cNvPr id="23" name="object 23"/>
          <p:cNvSpPr/>
          <p:nvPr/>
        </p:nvSpPr>
        <p:spPr>
          <a:xfrm>
            <a:off x="5910419" y="5440680"/>
            <a:ext cx="496421" cy="365872"/>
          </a:xfrm>
          <a:custGeom>
            <a:avLst/>
            <a:gdLst/>
            <a:ahLst/>
            <a:cxnLst/>
            <a:rect l="l" t="t" r="r" b="b"/>
            <a:pathLst>
              <a:path w="562610" h="414654">
                <a:moveTo>
                  <a:pt x="412915" y="18300"/>
                </a:moveTo>
                <a:lnTo>
                  <a:pt x="320332" y="18300"/>
                </a:lnTo>
                <a:lnTo>
                  <a:pt x="316992" y="32588"/>
                </a:lnTo>
                <a:lnTo>
                  <a:pt x="321856" y="33350"/>
                </a:lnTo>
                <a:lnTo>
                  <a:pt x="325666" y="34582"/>
                </a:lnTo>
                <a:lnTo>
                  <a:pt x="331190" y="38112"/>
                </a:lnTo>
                <a:lnTo>
                  <a:pt x="333095" y="40297"/>
                </a:lnTo>
                <a:lnTo>
                  <a:pt x="335089" y="45542"/>
                </a:lnTo>
                <a:lnTo>
                  <a:pt x="335572" y="48971"/>
                </a:lnTo>
                <a:lnTo>
                  <a:pt x="335572" y="58394"/>
                </a:lnTo>
                <a:lnTo>
                  <a:pt x="321335" y="93853"/>
                </a:lnTo>
                <a:lnTo>
                  <a:pt x="316801" y="102590"/>
                </a:lnTo>
                <a:lnTo>
                  <a:pt x="284327" y="165455"/>
                </a:lnTo>
                <a:lnTo>
                  <a:pt x="272059" y="189636"/>
                </a:lnTo>
                <a:lnTo>
                  <a:pt x="247459" y="238798"/>
                </a:lnTo>
                <a:lnTo>
                  <a:pt x="244602" y="238798"/>
                </a:lnTo>
                <a:lnTo>
                  <a:pt x="245287" y="224078"/>
                </a:lnTo>
                <a:lnTo>
                  <a:pt x="245757" y="209219"/>
                </a:lnTo>
                <a:lnTo>
                  <a:pt x="246126" y="179082"/>
                </a:lnTo>
                <a:lnTo>
                  <a:pt x="245935" y="159842"/>
                </a:lnTo>
                <a:lnTo>
                  <a:pt x="245745" y="18300"/>
                </a:lnTo>
                <a:lnTo>
                  <a:pt x="197929" y="18300"/>
                </a:lnTo>
                <a:lnTo>
                  <a:pt x="119253" y="173748"/>
                </a:lnTo>
                <a:lnTo>
                  <a:pt x="108153" y="196011"/>
                </a:lnTo>
                <a:lnTo>
                  <a:pt x="92227" y="228523"/>
                </a:lnTo>
                <a:lnTo>
                  <a:pt x="87439" y="238798"/>
                </a:lnTo>
                <a:lnTo>
                  <a:pt x="84582" y="238798"/>
                </a:lnTo>
                <a:lnTo>
                  <a:pt x="85483" y="216636"/>
                </a:lnTo>
                <a:lnTo>
                  <a:pt x="86588" y="182054"/>
                </a:lnTo>
                <a:lnTo>
                  <a:pt x="87630" y="88214"/>
                </a:lnTo>
                <a:lnTo>
                  <a:pt x="88112" y="57823"/>
                </a:lnTo>
                <a:lnTo>
                  <a:pt x="111633" y="32016"/>
                </a:lnTo>
                <a:lnTo>
                  <a:pt x="114871" y="18300"/>
                </a:lnTo>
                <a:lnTo>
                  <a:pt x="3238" y="18300"/>
                </a:lnTo>
                <a:lnTo>
                  <a:pt x="0" y="32016"/>
                </a:lnTo>
                <a:lnTo>
                  <a:pt x="5524" y="32969"/>
                </a:lnTo>
                <a:lnTo>
                  <a:pt x="9817" y="35064"/>
                </a:lnTo>
                <a:lnTo>
                  <a:pt x="22987" y="74930"/>
                </a:lnTo>
                <a:lnTo>
                  <a:pt x="27724" y="315480"/>
                </a:lnTo>
                <a:lnTo>
                  <a:pt x="80010" y="315480"/>
                </a:lnTo>
                <a:lnTo>
                  <a:pt x="176212" y="124904"/>
                </a:lnTo>
                <a:lnTo>
                  <a:pt x="183362" y="109258"/>
                </a:lnTo>
                <a:lnTo>
                  <a:pt x="186220" y="109258"/>
                </a:lnTo>
                <a:lnTo>
                  <a:pt x="186410" y="315480"/>
                </a:lnTo>
                <a:lnTo>
                  <a:pt x="238798" y="315480"/>
                </a:lnTo>
                <a:lnTo>
                  <a:pt x="363664" y="85826"/>
                </a:lnTo>
                <a:lnTo>
                  <a:pt x="379857" y="57061"/>
                </a:lnTo>
                <a:lnTo>
                  <a:pt x="409676" y="32016"/>
                </a:lnTo>
                <a:lnTo>
                  <a:pt x="412915" y="18300"/>
                </a:lnTo>
                <a:close/>
              </a:path>
              <a:path w="562610" h="414654">
                <a:moveTo>
                  <a:pt x="562368" y="207454"/>
                </a:moveTo>
                <a:lnTo>
                  <a:pt x="553796" y="134366"/>
                </a:lnTo>
                <a:lnTo>
                  <a:pt x="528078" y="72771"/>
                </a:lnTo>
                <a:lnTo>
                  <a:pt x="486422" y="26708"/>
                </a:lnTo>
                <a:lnTo>
                  <a:pt x="430060" y="0"/>
                </a:lnTo>
                <a:lnTo>
                  <a:pt x="424154" y="16865"/>
                </a:lnTo>
                <a:lnTo>
                  <a:pt x="448119" y="27292"/>
                </a:lnTo>
                <a:lnTo>
                  <a:pt x="468731" y="41719"/>
                </a:lnTo>
                <a:lnTo>
                  <a:pt x="499884" y="82588"/>
                </a:lnTo>
                <a:lnTo>
                  <a:pt x="518172" y="137718"/>
                </a:lnTo>
                <a:lnTo>
                  <a:pt x="524268" y="205270"/>
                </a:lnTo>
                <a:lnTo>
                  <a:pt x="522744" y="241884"/>
                </a:lnTo>
                <a:lnTo>
                  <a:pt x="510514" y="304952"/>
                </a:lnTo>
                <a:lnTo>
                  <a:pt x="485889" y="354114"/>
                </a:lnTo>
                <a:lnTo>
                  <a:pt x="448411" y="387299"/>
                </a:lnTo>
                <a:lnTo>
                  <a:pt x="424827" y="397764"/>
                </a:lnTo>
                <a:lnTo>
                  <a:pt x="430060" y="414528"/>
                </a:lnTo>
                <a:lnTo>
                  <a:pt x="486511" y="388086"/>
                </a:lnTo>
                <a:lnTo>
                  <a:pt x="528167" y="342138"/>
                </a:lnTo>
                <a:lnTo>
                  <a:pt x="553834" y="280733"/>
                </a:lnTo>
                <a:lnTo>
                  <a:pt x="560235" y="245567"/>
                </a:lnTo>
                <a:lnTo>
                  <a:pt x="562368" y="207454"/>
                </a:lnTo>
                <a:close/>
              </a:path>
            </a:pathLst>
          </a:custGeom>
          <a:solidFill>
            <a:srgbClr val="000000"/>
          </a:solidFill>
        </p:spPr>
        <p:txBody>
          <a:bodyPr wrap="square" lIns="0" tIns="0" rIns="0" bIns="0" rtlCol="0"/>
          <a:lstStyle/>
          <a:p>
            <a:endParaRPr sz="1235"/>
          </a:p>
        </p:txBody>
      </p:sp>
      <p:sp>
        <p:nvSpPr>
          <p:cNvPr id="24" name="object 24"/>
          <p:cNvSpPr/>
          <p:nvPr/>
        </p:nvSpPr>
        <p:spPr>
          <a:xfrm>
            <a:off x="5414402" y="6043108"/>
            <a:ext cx="319928" cy="230281"/>
          </a:xfrm>
          <a:custGeom>
            <a:avLst/>
            <a:gdLst/>
            <a:ahLst/>
            <a:cxnLst/>
            <a:rect l="l" t="t" r="r" b="b"/>
            <a:pathLst>
              <a:path w="362585" h="260984">
                <a:moveTo>
                  <a:pt x="209454" y="260603"/>
                </a:moveTo>
                <a:lnTo>
                  <a:pt x="163544" y="260603"/>
                </a:lnTo>
                <a:lnTo>
                  <a:pt x="163353" y="79914"/>
                </a:lnTo>
                <a:lnTo>
                  <a:pt x="160877" y="79914"/>
                </a:lnTo>
                <a:lnTo>
                  <a:pt x="154590" y="93630"/>
                </a:lnTo>
                <a:lnTo>
                  <a:pt x="70199" y="260603"/>
                </a:lnTo>
                <a:lnTo>
                  <a:pt x="24288" y="260603"/>
                </a:lnTo>
                <a:lnTo>
                  <a:pt x="20478" y="58292"/>
                </a:lnTo>
                <a:lnTo>
                  <a:pt x="20194" y="49842"/>
                </a:lnTo>
                <a:lnTo>
                  <a:pt x="4952" y="13049"/>
                </a:lnTo>
                <a:lnTo>
                  <a:pt x="0" y="12191"/>
                </a:lnTo>
                <a:lnTo>
                  <a:pt x="2952" y="0"/>
                </a:lnTo>
                <a:lnTo>
                  <a:pt x="100869" y="0"/>
                </a:lnTo>
                <a:lnTo>
                  <a:pt x="97916" y="12191"/>
                </a:lnTo>
                <a:lnTo>
                  <a:pt x="94011" y="12763"/>
                </a:lnTo>
                <a:lnTo>
                  <a:pt x="90773" y="13715"/>
                </a:lnTo>
                <a:lnTo>
                  <a:pt x="76021" y="143636"/>
                </a:lnTo>
                <a:lnTo>
                  <a:pt x="75021" y="173926"/>
                </a:lnTo>
                <a:lnTo>
                  <a:pt x="74199" y="193357"/>
                </a:lnTo>
                <a:lnTo>
                  <a:pt x="76771" y="193357"/>
                </a:lnTo>
                <a:lnTo>
                  <a:pt x="87010" y="171830"/>
                </a:lnTo>
                <a:lnTo>
                  <a:pt x="104679" y="136302"/>
                </a:lnTo>
                <a:lnTo>
                  <a:pt x="173735" y="0"/>
                </a:lnTo>
                <a:lnTo>
                  <a:pt x="215550" y="0"/>
                </a:lnTo>
                <a:lnTo>
                  <a:pt x="215741" y="124110"/>
                </a:lnTo>
                <a:lnTo>
                  <a:pt x="215931" y="141065"/>
                </a:lnTo>
                <a:lnTo>
                  <a:pt x="215622" y="167425"/>
                </a:lnTo>
                <a:lnTo>
                  <a:pt x="215208" y="180445"/>
                </a:lnTo>
                <a:lnTo>
                  <a:pt x="214598" y="193357"/>
                </a:lnTo>
                <a:lnTo>
                  <a:pt x="217074" y="193357"/>
                </a:lnTo>
                <a:lnTo>
                  <a:pt x="249459" y="129063"/>
                </a:lnTo>
                <a:lnTo>
                  <a:pt x="277939" y="73913"/>
                </a:lnTo>
                <a:lnTo>
                  <a:pt x="285238" y="59340"/>
                </a:lnTo>
                <a:lnTo>
                  <a:pt x="288052" y="53125"/>
                </a:lnTo>
                <a:lnTo>
                  <a:pt x="292988" y="40862"/>
                </a:lnTo>
                <a:lnTo>
                  <a:pt x="294322" y="35147"/>
                </a:lnTo>
                <a:lnTo>
                  <a:pt x="294322" y="26860"/>
                </a:lnTo>
                <a:lnTo>
                  <a:pt x="278129" y="12572"/>
                </a:lnTo>
                <a:lnTo>
                  <a:pt x="280987" y="0"/>
                </a:lnTo>
                <a:lnTo>
                  <a:pt x="362235" y="0"/>
                </a:lnTo>
                <a:lnTo>
                  <a:pt x="359378" y="12191"/>
                </a:lnTo>
                <a:lnTo>
                  <a:pt x="355187" y="13049"/>
                </a:lnTo>
                <a:lnTo>
                  <a:pt x="351472" y="14573"/>
                </a:lnTo>
                <a:lnTo>
                  <a:pt x="323754" y="50768"/>
                </a:lnTo>
                <a:lnTo>
                  <a:pt x="209454" y="260603"/>
                </a:lnTo>
                <a:close/>
              </a:path>
            </a:pathLst>
          </a:custGeom>
          <a:solidFill>
            <a:srgbClr val="000000"/>
          </a:solidFill>
        </p:spPr>
        <p:txBody>
          <a:bodyPr wrap="square" lIns="0" tIns="0" rIns="0" bIns="0" rtlCol="0"/>
          <a:lstStyle/>
          <a:p>
            <a:endParaRPr sz="1235"/>
          </a:p>
        </p:txBody>
      </p:sp>
      <p:sp>
        <p:nvSpPr>
          <p:cNvPr id="25" name="object 25"/>
          <p:cNvSpPr txBox="1"/>
          <p:nvPr/>
        </p:nvSpPr>
        <p:spPr>
          <a:xfrm>
            <a:off x="1883894" y="4222653"/>
            <a:ext cx="8337737" cy="2148824"/>
          </a:xfrm>
          <a:prstGeom prst="rect">
            <a:avLst/>
          </a:prstGeom>
        </p:spPr>
        <p:txBody>
          <a:bodyPr vert="horz" wrap="square" lIns="0" tIns="11206" rIns="0" bIns="0" rtlCol="0">
            <a:spAutoFit/>
          </a:bodyPr>
          <a:lstStyle/>
          <a:p>
            <a:pPr marL="344599" marR="323867" indent="-333953">
              <a:lnSpc>
                <a:spcPct val="110700"/>
              </a:lnSpc>
              <a:spcBef>
                <a:spcPts val="88"/>
              </a:spcBef>
              <a:buFont typeface="Arial MT"/>
              <a:buChar char="•"/>
              <a:tabLst>
                <a:tab pos="344599" algn="l"/>
                <a:tab pos="345160" algn="l"/>
                <a:tab pos="6777678" algn="l"/>
              </a:tabLst>
            </a:pPr>
            <a:r>
              <a:rPr sz="3088" dirty="0">
                <a:latin typeface="Calibri"/>
                <a:cs typeface="Calibri"/>
              </a:rPr>
              <a:t>Solution:</a:t>
            </a:r>
            <a:r>
              <a:rPr sz="3088" spc="53" dirty="0">
                <a:latin typeface="Calibri"/>
                <a:cs typeface="Calibri"/>
              </a:rPr>
              <a:t> </a:t>
            </a:r>
            <a:r>
              <a:rPr sz="3088" spc="-13" dirty="0">
                <a:latin typeface="Calibri"/>
                <a:cs typeface="Calibri"/>
              </a:rPr>
              <a:t>Estimate</a:t>
            </a:r>
            <a:r>
              <a:rPr sz="3088" spc="26" dirty="0">
                <a:latin typeface="Calibri"/>
                <a:cs typeface="Calibri"/>
              </a:rPr>
              <a:t> </a:t>
            </a:r>
            <a:r>
              <a:rPr sz="3088" spc="-13" dirty="0">
                <a:latin typeface="Calibri"/>
                <a:cs typeface="Calibri"/>
              </a:rPr>
              <a:t>parameters</a:t>
            </a:r>
            <a:r>
              <a:rPr sz="3088" spc="44" dirty="0">
                <a:latin typeface="Calibri"/>
                <a:cs typeface="Calibri"/>
              </a:rPr>
              <a:t> </a:t>
            </a:r>
            <a:r>
              <a:rPr sz="3088" spc="-22" dirty="0">
                <a:latin typeface="Calibri"/>
                <a:cs typeface="Calibri"/>
              </a:rPr>
              <a:t>to</a:t>
            </a:r>
            <a:r>
              <a:rPr sz="3088" spc="26" dirty="0">
                <a:latin typeface="Calibri"/>
                <a:cs typeface="Calibri"/>
              </a:rPr>
              <a:t> </a:t>
            </a:r>
            <a:r>
              <a:rPr sz="3088" spc="-9" dirty="0">
                <a:latin typeface="Calibri"/>
                <a:cs typeface="Calibri"/>
              </a:rPr>
              <a:t>minimize</a:t>
            </a:r>
            <a:r>
              <a:rPr sz="3088" spc="57" dirty="0">
                <a:latin typeface="Calibri"/>
                <a:cs typeface="Calibri"/>
              </a:rPr>
              <a:t> </a:t>
            </a:r>
            <a:r>
              <a:rPr sz="3088" spc="4" dirty="0">
                <a:latin typeface="Calibri"/>
                <a:cs typeface="Calibri"/>
              </a:rPr>
              <a:t>the </a:t>
            </a:r>
            <a:r>
              <a:rPr sz="3088" spc="9" dirty="0">
                <a:latin typeface="Calibri"/>
                <a:cs typeface="Calibri"/>
              </a:rPr>
              <a:t> </a:t>
            </a:r>
            <a:r>
              <a:rPr sz="3088" spc="-9" dirty="0">
                <a:latin typeface="Calibri"/>
                <a:cs typeface="Calibri"/>
              </a:rPr>
              <a:t>error</a:t>
            </a:r>
            <a:r>
              <a:rPr sz="3088" dirty="0">
                <a:latin typeface="Calibri"/>
                <a:cs typeface="Calibri"/>
              </a:rPr>
              <a:t> </a:t>
            </a:r>
            <a:r>
              <a:rPr sz="3088" spc="-4" dirty="0">
                <a:latin typeface="Calibri"/>
                <a:cs typeface="Calibri"/>
              </a:rPr>
              <a:t>between</a:t>
            </a:r>
            <a:r>
              <a:rPr sz="3088" spc="40" dirty="0">
                <a:latin typeface="Calibri"/>
                <a:cs typeface="Calibri"/>
              </a:rPr>
              <a:t> </a:t>
            </a:r>
            <a:r>
              <a:rPr sz="3088" spc="4" dirty="0">
                <a:latin typeface="Calibri"/>
                <a:cs typeface="Calibri"/>
              </a:rPr>
              <a:t>the</a:t>
            </a:r>
            <a:r>
              <a:rPr sz="3088" spc="40" dirty="0">
                <a:latin typeface="Calibri"/>
                <a:cs typeface="Calibri"/>
              </a:rPr>
              <a:t> </a:t>
            </a:r>
            <a:r>
              <a:rPr sz="3088" spc="-22" dirty="0">
                <a:latin typeface="Calibri"/>
                <a:cs typeface="Calibri"/>
              </a:rPr>
              <a:t>target</a:t>
            </a:r>
            <a:r>
              <a:rPr sz="3088" spc="44" dirty="0">
                <a:latin typeface="Calibri"/>
                <a:cs typeface="Calibri"/>
              </a:rPr>
              <a:t> </a:t>
            </a:r>
            <a:r>
              <a:rPr sz="3088" dirty="0">
                <a:latin typeface="Calibri"/>
                <a:cs typeface="Calibri"/>
              </a:rPr>
              <a:t>function	and</a:t>
            </a:r>
            <a:r>
              <a:rPr sz="3088" spc="-53" dirty="0">
                <a:latin typeface="Calibri"/>
                <a:cs typeface="Calibri"/>
              </a:rPr>
              <a:t> </a:t>
            </a:r>
            <a:r>
              <a:rPr sz="3088" spc="4" dirty="0">
                <a:latin typeface="Calibri"/>
                <a:cs typeface="Calibri"/>
              </a:rPr>
              <a:t>the </a:t>
            </a:r>
            <a:r>
              <a:rPr sz="3088" spc="-684" dirty="0">
                <a:latin typeface="Calibri"/>
                <a:cs typeface="Calibri"/>
              </a:rPr>
              <a:t> </a:t>
            </a:r>
            <a:r>
              <a:rPr sz="3088" spc="-4" dirty="0">
                <a:latin typeface="Calibri"/>
                <a:cs typeface="Calibri"/>
              </a:rPr>
              <a:t>network</a:t>
            </a:r>
            <a:r>
              <a:rPr sz="3088" spc="26" dirty="0">
                <a:latin typeface="Calibri"/>
                <a:cs typeface="Calibri"/>
              </a:rPr>
              <a:t> </a:t>
            </a:r>
            <a:r>
              <a:rPr sz="3088" dirty="0">
                <a:latin typeface="Calibri"/>
                <a:cs typeface="Calibri"/>
              </a:rPr>
              <a:t>function</a:t>
            </a:r>
            <a:endParaRPr sz="3088">
              <a:latin typeface="Calibri"/>
              <a:cs typeface="Calibri"/>
            </a:endParaRPr>
          </a:p>
          <a:p>
            <a:pPr marL="454422">
              <a:spcBef>
                <a:spcPts val="1054"/>
              </a:spcBef>
              <a:tabLst>
                <a:tab pos="3926751" algn="l"/>
              </a:tabLst>
            </a:pPr>
            <a:r>
              <a:rPr sz="2691" spc="13" dirty="0">
                <a:latin typeface="Arial MT"/>
                <a:cs typeface="Arial MT"/>
              </a:rPr>
              <a:t>–</a:t>
            </a:r>
            <a:r>
              <a:rPr sz="2691" spc="-71" dirty="0">
                <a:latin typeface="Arial MT"/>
                <a:cs typeface="Arial MT"/>
              </a:rPr>
              <a:t> </a:t>
            </a:r>
            <a:r>
              <a:rPr sz="2691" spc="4" dirty="0">
                <a:latin typeface="Calibri"/>
                <a:cs typeface="Calibri"/>
              </a:rPr>
              <a:t>Find</a:t>
            </a:r>
            <a:r>
              <a:rPr sz="2691" spc="13" dirty="0">
                <a:latin typeface="Calibri"/>
                <a:cs typeface="Calibri"/>
              </a:rPr>
              <a:t> </a:t>
            </a:r>
            <a:r>
              <a:rPr sz="2691" spc="9" dirty="0">
                <a:latin typeface="Calibri"/>
                <a:cs typeface="Calibri"/>
              </a:rPr>
              <a:t>the</a:t>
            </a:r>
            <a:r>
              <a:rPr sz="2691" spc="35" dirty="0">
                <a:latin typeface="Calibri"/>
                <a:cs typeface="Calibri"/>
              </a:rPr>
              <a:t> </a:t>
            </a:r>
            <a:r>
              <a:rPr sz="2691" spc="-4" dirty="0">
                <a:latin typeface="Calibri"/>
                <a:cs typeface="Calibri"/>
              </a:rPr>
              <a:t>parameter	</a:t>
            </a:r>
            <a:r>
              <a:rPr sz="2691" dirty="0">
                <a:latin typeface="Calibri"/>
                <a:cs typeface="Calibri"/>
              </a:rPr>
              <a:t>that</a:t>
            </a:r>
            <a:r>
              <a:rPr sz="2691" spc="-4" dirty="0">
                <a:latin typeface="Calibri"/>
                <a:cs typeface="Calibri"/>
              </a:rPr>
              <a:t> </a:t>
            </a:r>
            <a:r>
              <a:rPr sz="2691" dirty="0">
                <a:latin typeface="Calibri"/>
                <a:cs typeface="Calibri"/>
              </a:rPr>
              <a:t>minimizes</a:t>
            </a:r>
            <a:r>
              <a:rPr sz="2691" spc="-18" dirty="0">
                <a:latin typeface="Calibri"/>
                <a:cs typeface="Calibri"/>
              </a:rPr>
              <a:t> </a:t>
            </a:r>
            <a:r>
              <a:rPr sz="2691" spc="9" dirty="0">
                <a:latin typeface="Calibri"/>
                <a:cs typeface="Calibri"/>
              </a:rPr>
              <a:t>the</a:t>
            </a:r>
            <a:r>
              <a:rPr sz="2691" spc="-9" dirty="0">
                <a:latin typeface="Calibri"/>
                <a:cs typeface="Calibri"/>
              </a:rPr>
              <a:t> </a:t>
            </a:r>
            <a:r>
              <a:rPr sz="2691" spc="13" dirty="0">
                <a:latin typeface="Calibri"/>
                <a:cs typeface="Calibri"/>
              </a:rPr>
              <a:t>shaded</a:t>
            </a:r>
            <a:r>
              <a:rPr sz="2691" dirty="0">
                <a:latin typeface="Calibri"/>
                <a:cs typeface="Calibri"/>
              </a:rPr>
              <a:t> </a:t>
            </a:r>
            <a:r>
              <a:rPr sz="2691" spc="4" dirty="0">
                <a:latin typeface="Calibri"/>
                <a:cs typeface="Calibri"/>
              </a:rPr>
              <a:t>area</a:t>
            </a:r>
            <a:endParaRPr sz="2691">
              <a:latin typeface="Calibri"/>
              <a:cs typeface="Calibri"/>
            </a:endParaRPr>
          </a:p>
        </p:txBody>
      </p:sp>
      <p:pic>
        <p:nvPicPr>
          <p:cNvPr id="26" name="object 26"/>
          <p:cNvPicPr/>
          <p:nvPr/>
        </p:nvPicPr>
        <p:blipFill>
          <a:blip r:embed="rId9" cstate="print"/>
          <a:stretch>
            <a:fillRect/>
          </a:stretch>
        </p:blipFill>
        <p:spPr>
          <a:xfrm>
            <a:off x="2470673" y="2712272"/>
            <a:ext cx="2073536" cy="1249231"/>
          </a:xfrm>
          <a:prstGeom prst="rect">
            <a:avLst/>
          </a:prstGeom>
        </p:spPr>
      </p:pic>
      <p:grpSp>
        <p:nvGrpSpPr>
          <p:cNvPr id="27" name="object 27"/>
          <p:cNvGrpSpPr/>
          <p:nvPr/>
        </p:nvGrpSpPr>
        <p:grpSpPr>
          <a:xfrm>
            <a:off x="2895600" y="1109382"/>
            <a:ext cx="1239931" cy="1444438"/>
            <a:chOff x="1402080" y="1257300"/>
            <a:chExt cx="1405255" cy="1637030"/>
          </a:xfrm>
        </p:grpSpPr>
        <p:pic>
          <p:nvPicPr>
            <p:cNvPr id="28" name="object 28"/>
            <p:cNvPicPr/>
            <p:nvPr/>
          </p:nvPicPr>
          <p:blipFill>
            <a:blip r:embed="rId10" cstate="print"/>
            <a:stretch>
              <a:fillRect/>
            </a:stretch>
          </p:blipFill>
          <p:spPr>
            <a:xfrm>
              <a:off x="1402080" y="1749551"/>
              <a:ext cx="1331975" cy="519683"/>
            </a:xfrm>
            <a:prstGeom prst="rect">
              <a:avLst/>
            </a:prstGeom>
          </p:spPr>
        </p:pic>
        <p:sp>
          <p:nvSpPr>
            <p:cNvPr id="29" name="object 29"/>
            <p:cNvSpPr/>
            <p:nvPr/>
          </p:nvSpPr>
          <p:spPr>
            <a:xfrm>
              <a:off x="1440180" y="1267967"/>
              <a:ext cx="1356360" cy="1615440"/>
            </a:xfrm>
            <a:custGeom>
              <a:avLst/>
              <a:gdLst/>
              <a:ahLst/>
              <a:cxnLst/>
              <a:rect l="l" t="t" r="r" b="b"/>
              <a:pathLst>
                <a:path w="1356360" h="1615439">
                  <a:moveTo>
                    <a:pt x="0" y="306324"/>
                  </a:moveTo>
                  <a:lnTo>
                    <a:pt x="854964" y="0"/>
                  </a:lnTo>
                </a:path>
                <a:path w="1356360" h="1615439">
                  <a:moveTo>
                    <a:pt x="1356360" y="537972"/>
                  </a:moveTo>
                  <a:lnTo>
                    <a:pt x="865632" y="4572"/>
                  </a:lnTo>
                </a:path>
                <a:path w="1356360" h="1615439">
                  <a:moveTo>
                    <a:pt x="492252" y="1615440"/>
                  </a:moveTo>
                  <a:lnTo>
                    <a:pt x="1347216" y="1309116"/>
                  </a:lnTo>
                </a:path>
                <a:path w="1356360" h="1615439">
                  <a:moveTo>
                    <a:pt x="490728" y="1612391"/>
                  </a:moveTo>
                  <a:lnTo>
                    <a:pt x="0" y="1078991"/>
                  </a:lnTo>
                </a:path>
                <a:path w="1356360" h="1615439">
                  <a:moveTo>
                    <a:pt x="1351787" y="537972"/>
                  </a:moveTo>
                  <a:lnTo>
                    <a:pt x="1351787" y="1309116"/>
                  </a:lnTo>
                </a:path>
                <a:path w="1356360" h="1615439">
                  <a:moveTo>
                    <a:pt x="9144" y="307848"/>
                  </a:moveTo>
                  <a:lnTo>
                    <a:pt x="9144" y="1078991"/>
                  </a:lnTo>
                </a:path>
              </a:pathLst>
            </a:custGeom>
            <a:ln w="21336">
              <a:solidFill>
                <a:srgbClr val="000000"/>
              </a:solidFill>
            </a:ln>
          </p:spPr>
          <p:txBody>
            <a:bodyPr wrap="square" lIns="0" tIns="0" rIns="0" bIns="0" rtlCol="0"/>
            <a:lstStyle/>
            <a:p>
              <a:endParaRPr sz="1235"/>
            </a:p>
          </p:txBody>
        </p:sp>
        <p:pic>
          <p:nvPicPr>
            <p:cNvPr id="30" name="object 30"/>
            <p:cNvPicPr/>
            <p:nvPr/>
          </p:nvPicPr>
          <p:blipFill>
            <a:blip r:embed="rId3" cstate="print"/>
            <a:stretch>
              <a:fillRect/>
            </a:stretch>
          </p:blipFill>
          <p:spPr>
            <a:xfrm>
              <a:off x="1744027" y="1531620"/>
              <a:ext cx="135921" cy="173736"/>
            </a:xfrm>
            <a:prstGeom prst="rect">
              <a:avLst/>
            </a:prstGeom>
          </p:spPr>
        </p:pic>
        <p:pic>
          <p:nvPicPr>
            <p:cNvPr id="31" name="object 31"/>
            <p:cNvPicPr/>
            <p:nvPr/>
          </p:nvPicPr>
          <p:blipFill>
            <a:blip r:embed="rId11" cstate="print"/>
            <a:stretch>
              <a:fillRect/>
            </a:stretch>
          </p:blipFill>
          <p:spPr>
            <a:xfrm>
              <a:off x="1921764" y="1473707"/>
              <a:ext cx="332231" cy="231648"/>
            </a:xfrm>
            <a:prstGeom prst="rect">
              <a:avLst/>
            </a:prstGeom>
          </p:spPr>
        </p:pic>
        <p:sp>
          <p:nvSpPr>
            <p:cNvPr id="32" name="object 32"/>
            <p:cNvSpPr/>
            <p:nvPr/>
          </p:nvSpPr>
          <p:spPr>
            <a:xfrm>
              <a:off x="1452372" y="1272540"/>
              <a:ext cx="1344295" cy="1310640"/>
            </a:xfrm>
            <a:custGeom>
              <a:avLst/>
              <a:gdLst/>
              <a:ahLst/>
              <a:cxnLst/>
              <a:rect l="l" t="t" r="r" b="b"/>
              <a:pathLst>
                <a:path w="1344295" h="1310639">
                  <a:moveTo>
                    <a:pt x="0" y="1065275"/>
                  </a:moveTo>
                  <a:lnTo>
                    <a:pt x="233172" y="981455"/>
                  </a:lnTo>
                </a:path>
                <a:path w="1344295" h="1310639">
                  <a:moveTo>
                    <a:pt x="944879" y="879347"/>
                  </a:moveTo>
                  <a:lnTo>
                    <a:pt x="1344168" y="1310640"/>
                  </a:lnTo>
                </a:path>
                <a:path w="1344295" h="1310639">
                  <a:moveTo>
                    <a:pt x="850391" y="0"/>
                  </a:moveTo>
                  <a:lnTo>
                    <a:pt x="853440" y="562355"/>
                  </a:lnTo>
                </a:path>
              </a:pathLst>
            </a:custGeom>
            <a:ln w="21336">
              <a:solidFill>
                <a:srgbClr val="000000"/>
              </a:solidFill>
            </a:ln>
          </p:spPr>
          <p:txBody>
            <a:bodyPr wrap="square" lIns="0" tIns="0" rIns="0" bIns="0" rtlCol="0"/>
            <a:lstStyle/>
            <a:p>
              <a:endParaRPr sz="1235"/>
            </a:p>
          </p:txBody>
        </p:sp>
      </p:grpSp>
      <p:sp>
        <p:nvSpPr>
          <p:cNvPr id="33" name="object 33"/>
          <p:cNvSpPr txBox="1"/>
          <p:nvPr/>
        </p:nvSpPr>
        <p:spPr>
          <a:xfrm>
            <a:off x="9837862" y="6375487"/>
            <a:ext cx="196663" cy="154273"/>
          </a:xfrm>
          <a:prstGeom prst="rect">
            <a:avLst/>
          </a:prstGeom>
        </p:spPr>
        <p:txBody>
          <a:bodyPr vert="horz" wrap="square" lIns="0" tIns="0" rIns="0" bIns="0" rtlCol="0">
            <a:spAutoFit/>
          </a:bodyPr>
          <a:lstStyle/>
          <a:p>
            <a:pPr marL="11206">
              <a:lnSpc>
                <a:spcPts val="1191"/>
              </a:lnSpc>
            </a:pPr>
            <a:r>
              <a:rPr sz="1147" spc="9" dirty="0">
                <a:solidFill>
                  <a:srgbClr val="898989"/>
                </a:solidFill>
                <a:latin typeface="Calibri"/>
                <a:cs typeface="Calibri"/>
              </a:rPr>
              <a:t>22</a:t>
            </a:r>
            <a:endParaRPr sz="1147">
              <a:latin typeface="Calibri"/>
              <a:cs typeface="Calibri"/>
            </a:endParaRPr>
          </a:p>
        </p:txBody>
      </p:sp>
      <p:sp>
        <p:nvSpPr>
          <p:cNvPr id="57" name="TextBox 56">
            <a:extLst>
              <a:ext uri="{FF2B5EF4-FFF2-40B4-BE49-F238E27FC236}">
                <a16:creationId xmlns:a16="http://schemas.microsoft.com/office/drawing/2014/main" id="{A1E4536E-46EB-A84C-81A4-0E12276B0F6C}"/>
              </a:ext>
            </a:extLst>
          </p:cNvPr>
          <p:cNvSpPr txBox="1"/>
          <p:nvPr/>
        </p:nvSpPr>
        <p:spPr>
          <a:xfrm>
            <a:off x="847388" y="6184619"/>
            <a:ext cx="6096000" cy="307777"/>
          </a:xfrm>
          <a:prstGeom prst="rect">
            <a:avLst/>
          </a:prstGeom>
          <a:noFill/>
        </p:spPr>
        <p:txBody>
          <a:bodyPr wrap="square">
            <a:spAutoFit/>
          </a:bodyPr>
          <a:lstStyle/>
          <a:p>
            <a:r>
              <a:rPr lang="en-US" dirty="0"/>
              <a:t>https://deeplearning.\cs.cmu.edu/S23/</a:t>
            </a:r>
          </a:p>
        </p:txBody>
      </p:sp>
    </p:spTree>
  </p:cSld>
  <p:clrMapOvr>
    <a:masterClrMapping/>
  </p:clrMapOvr>
  <p:transition spd="slow">
    <p:wip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5150672" y="1354118"/>
            <a:ext cx="4951319" cy="1920688"/>
            <a:chOff x="3957828" y="1534667"/>
            <a:chExt cx="5611495" cy="2176780"/>
          </a:xfrm>
        </p:grpSpPr>
        <p:sp>
          <p:nvSpPr>
            <p:cNvPr id="3" name="object 3"/>
            <p:cNvSpPr/>
            <p:nvPr/>
          </p:nvSpPr>
          <p:spPr>
            <a:xfrm>
              <a:off x="4005072" y="1702320"/>
              <a:ext cx="5372100" cy="1327785"/>
            </a:xfrm>
            <a:custGeom>
              <a:avLst/>
              <a:gdLst/>
              <a:ahLst/>
              <a:cxnLst/>
              <a:rect l="l" t="t" r="r" b="b"/>
              <a:pathLst>
                <a:path w="5372100" h="1327785">
                  <a:moveTo>
                    <a:pt x="1985772" y="361175"/>
                  </a:moveTo>
                  <a:lnTo>
                    <a:pt x="1798320" y="228600"/>
                  </a:lnTo>
                  <a:lnTo>
                    <a:pt x="1655064" y="170688"/>
                  </a:lnTo>
                  <a:lnTo>
                    <a:pt x="1473708" y="158483"/>
                  </a:lnTo>
                  <a:lnTo>
                    <a:pt x="1293876" y="199631"/>
                  </a:lnTo>
                  <a:lnTo>
                    <a:pt x="1109472" y="259080"/>
                  </a:lnTo>
                  <a:lnTo>
                    <a:pt x="906780" y="313931"/>
                  </a:lnTo>
                  <a:lnTo>
                    <a:pt x="701040" y="310883"/>
                  </a:lnTo>
                  <a:lnTo>
                    <a:pt x="519684" y="259080"/>
                  </a:lnTo>
                  <a:lnTo>
                    <a:pt x="259080" y="155448"/>
                  </a:lnTo>
                  <a:lnTo>
                    <a:pt x="0" y="0"/>
                  </a:lnTo>
                  <a:lnTo>
                    <a:pt x="0" y="1197864"/>
                  </a:lnTo>
                  <a:lnTo>
                    <a:pt x="347472" y="999731"/>
                  </a:lnTo>
                  <a:lnTo>
                    <a:pt x="524256" y="947915"/>
                  </a:lnTo>
                  <a:lnTo>
                    <a:pt x="633984" y="950963"/>
                  </a:lnTo>
                  <a:lnTo>
                    <a:pt x="873252" y="1031748"/>
                  </a:lnTo>
                  <a:lnTo>
                    <a:pt x="1010412" y="1069848"/>
                  </a:lnTo>
                  <a:lnTo>
                    <a:pt x="1135380" y="1039368"/>
                  </a:lnTo>
                  <a:lnTo>
                    <a:pt x="1322832" y="899160"/>
                  </a:lnTo>
                  <a:lnTo>
                    <a:pt x="1533144" y="711708"/>
                  </a:lnTo>
                  <a:lnTo>
                    <a:pt x="1647444" y="594360"/>
                  </a:lnTo>
                  <a:lnTo>
                    <a:pt x="1821180" y="487680"/>
                  </a:lnTo>
                  <a:lnTo>
                    <a:pt x="1985772" y="361175"/>
                  </a:lnTo>
                  <a:close/>
                </a:path>
                <a:path w="5372100" h="1327785">
                  <a:moveTo>
                    <a:pt x="2808732" y="740651"/>
                  </a:moveTo>
                  <a:lnTo>
                    <a:pt x="2734056" y="615683"/>
                  </a:lnTo>
                  <a:lnTo>
                    <a:pt x="2624328" y="417563"/>
                  </a:lnTo>
                  <a:lnTo>
                    <a:pt x="2465832" y="236207"/>
                  </a:lnTo>
                  <a:lnTo>
                    <a:pt x="2314956" y="217919"/>
                  </a:lnTo>
                  <a:lnTo>
                    <a:pt x="2182368" y="259067"/>
                  </a:lnTo>
                  <a:lnTo>
                    <a:pt x="1993392" y="365747"/>
                  </a:lnTo>
                  <a:lnTo>
                    <a:pt x="2258568" y="589775"/>
                  </a:lnTo>
                  <a:lnTo>
                    <a:pt x="2494788" y="745223"/>
                  </a:lnTo>
                  <a:lnTo>
                    <a:pt x="2660904" y="789419"/>
                  </a:lnTo>
                  <a:lnTo>
                    <a:pt x="2808732" y="740651"/>
                  </a:lnTo>
                  <a:close/>
                </a:path>
                <a:path w="5372100" h="1327785">
                  <a:moveTo>
                    <a:pt x="5372087" y="1220724"/>
                  </a:moveTo>
                  <a:lnTo>
                    <a:pt x="5335511" y="1179576"/>
                  </a:lnTo>
                  <a:lnTo>
                    <a:pt x="5205971" y="1080516"/>
                  </a:lnTo>
                  <a:lnTo>
                    <a:pt x="5047475" y="885444"/>
                  </a:lnTo>
                  <a:lnTo>
                    <a:pt x="4797539" y="531876"/>
                  </a:lnTo>
                  <a:lnTo>
                    <a:pt x="4561319" y="240792"/>
                  </a:lnTo>
                  <a:lnTo>
                    <a:pt x="4363199" y="85344"/>
                  </a:lnTo>
                  <a:lnTo>
                    <a:pt x="4126979" y="22860"/>
                  </a:lnTo>
                  <a:lnTo>
                    <a:pt x="3909047" y="51816"/>
                  </a:lnTo>
                  <a:lnTo>
                    <a:pt x="3599675" y="170688"/>
                  </a:lnTo>
                  <a:lnTo>
                    <a:pt x="3427463" y="240792"/>
                  </a:lnTo>
                  <a:lnTo>
                    <a:pt x="3302495" y="342900"/>
                  </a:lnTo>
                  <a:lnTo>
                    <a:pt x="3162287" y="483108"/>
                  </a:lnTo>
                  <a:lnTo>
                    <a:pt x="3035795" y="597408"/>
                  </a:lnTo>
                  <a:lnTo>
                    <a:pt x="2822435" y="740664"/>
                  </a:lnTo>
                  <a:lnTo>
                    <a:pt x="2907779" y="877824"/>
                  </a:lnTo>
                  <a:lnTo>
                    <a:pt x="3040367" y="984504"/>
                  </a:lnTo>
                  <a:lnTo>
                    <a:pt x="3346691" y="1143000"/>
                  </a:lnTo>
                  <a:lnTo>
                    <a:pt x="3784079" y="1283208"/>
                  </a:lnTo>
                  <a:lnTo>
                    <a:pt x="4101071" y="1327404"/>
                  </a:lnTo>
                  <a:lnTo>
                    <a:pt x="4264139" y="1293876"/>
                  </a:lnTo>
                  <a:lnTo>
                    <a:pt x="4459211" y="1190244"/>
                  </a:lnTo>
                  <a:lnTo>
                    <a:pt x="4675619" y="1114044"/>
                  </a:lnTo>
                  <a:lnTo>
                    <a:pt x="4930127" y="1127760"/>
                  </a:lnTo>
                  <a:lnTo>
                    <a:pt x="5372087" y="1220724"/>
                  </a:lnTo>
                  <a:close/>
                </a:path>
              </a:pathLst>
            </a:custGeom>
            <a:solidFill>
              <a:srgbClr val="EDEBE1"/>
            </a:solidFill>
          </p:spPr>
          <p:txBody>
            <a:bodyPr wrap="square" lIns="0" tIns="0" rIns="0" bIns="0" rtlCol="0"/>
            <a:lstStyle/>
            <a:p>
              <a:endParaRPr sz="1235"/>
            </a:p>
          </p:txBody>
        </p:sp>
        <p:sp>
          <p:nvSpPr>
            <p:cNvPr id="4" name="object 4"/>
            <p:cNvSpPr/>
            <p:nvPr/>
          </p:nvSpPr>
          <p:spPr>
            <a:xfrm>
              <a:off x="3957828" y="1534667"/>
              <a:ext cx="5375275" cy="2176780"/>
            </a:xfrm>
            <a:custGeom>
              <a:avLst/>
              <a:gdLst/>
              <a:ahLst/>
              <a:cxnLst/>
              <a:rect l="l" t="t" r="r" b="b"/>
              <a:pathLst>
                <a:path w="5375275" h="2176779">
                  <a:moveTo>
                    <a:pt x="5375148" y="2133612"/>
                  </a:moveTo>
                  <a:lnTo>
                    <a:pt x="5365826" y="2129040"/>
                  </a:lnTo>
                  <a:lnTo>
                    <a:pt x="5291315" y="2092464"/>
                  </a:lnTo>
                  <a:lnTo>
                    <a:pt x="5291315" y="2129040"/>
                  </a:lnTo>
                  <a:lnTo>
                    <a:pt x="47244" y="2129040"/>
                  </a:lnTo>
                  <a:lnTo>
                    <a:pt x="47244" y="83820"/>
                  </a:lnTo>
                  <a:lnTo>
                    <a:pt x="83820" y="83820"/>
                  </a:lnTo>
                  <a:lnTo>
                    <a:pt x="77076" y="70104"/>
                  </a:lnTo>
                  <a:lnTo>
                    <a:pt x="42672" y="0"/>
                  </a:lnTo>
                  <a:lnTo>
                    <a:pt x="0" y="83820"/>
                  </a:lnTo>
                  <a:lnTo>
                    <a:pt x="36576" y="83820"/>
                  </a:lnTo>
                  <a:lnTo>
                    <a:pt x="36576" y="2133600"/>
                  </a:lnTo>
                  <a:lnTo>
                    <a:pt x="42672" y="2133600"/>
                  </a:lnTo>
                  <a:lnTo>
                    <a:pt x="42672" y="2139708"/>
                  </a:lnTo>
                  <a:lnTo>
                    <a:pt x="5291315" y="2139708"/>
                  </a:lnTo>
                  <a:lnTo>
                    <a:pt x="5291315" y="2176284"/>
                  </a:lnTo>
                  <a:lnTo>
                    <a:pt x="5363172" y="2139708"/>
                  </a:lnTo>
                  <a:lnTo>
                    <a:pt x="5375148" y="2133612"/>
                  </a:lnTo>
                  <a:close/>
                </a:path>
              </a:pathLst>
            </a:custGeom>
            <a:solidFill>
              <a:srgbClr val="000000"/>
            </a:solidFill>
          </p:spPr>
          <p:txBody>
            <a:bodyPr wrap="square" lIns="0" tIns="0" rIns="0" bIns="0" rtlCol="0"/>
            <a:lstStyle/>
            <a:p>
              <a:endParaRPr sz="1235"/>
            </a:p>
          </p:txBody>
        </p:sp>
        <p:sp>
          <p:nvSpPr>
            <p:cNvPr id="5" name="object 5"/>
            <p:cNvSpPr/>
            <p:nvPr/>
          </p:nvSpPr>
          <p:spPr>
            <a:xfrm>
              <a:off x="4002024" y="1693163"/>
              <a:ext cx="5567680" cy="1217930"/>
            </a:xfrm>
            <a:custGeom>
              <a:avLst/>
              <a:gdLst/>
              <a:ahLst/>
              <a:cxnLst/>
              <a:rect l="l" t="t" r="r" b="b"/>
              <a:pathLst>
                <a:path w="5567680" h="1217930">
                  <a:moveTo>
                    <a:pt x="39624" y="13716"/>
                  </a:moveTo>
                  <a:lnTo>
                    <a:pt x="15240" y="0"/>
                  </a:lnTo>
                  <a:lnTo>
                    <a:pt x="0" y="24384"/>
                  </a:lnTo>
                  <a:lnTo>
                    <a:pt x="24384" y="38100"/>
                  </a:lnTo>
                  <a:lnTo>
                    <a:pt x="39624" y="13716"/>
                  </a:lnTo>
                  <a:close/>
                </a:path>
                <a:path w="5567680" h="1217930">
                  <a:moveTo>
                    <a:pt x="86868" y="42672"/>
                  </a:moveTo>
                  <a:lnTo>
                    <a:pt x="62484" y="27432"/>
                  </a:lnTo>
                  <a:lnTo>
                    <a:pt x="48768" y="51816"/>
                  </a:lnTo>
                  <a:lnTo>
                    <a:pt x="73152" y="65532"/>
                  </a:lnTo>
                  <a:lnTo>
                    <a:pt x="86868" y="42672"/>
                  </a:lnTo>
                  <a:close/>
                </a:path>
                <a:path w="5567680" h="1217930">
                  <a:moveTo>
                    <a:pt x="135636" y="70104"/>
                  </a:moveTo>
                  <a:lnTo>
                    <a:pt x="111252" y="56388"/>
                  </a:lnTo>
                  <a:lnTo>
                    <a:pt x="97536" y="80772"/>
                  </a:lnTo>
                  <a:lnTo>
                    <a:pt x="121920" y="94488"/>
                  </a:lnTo>
                  <a:lnTo>
                    <a:pt x="135636" y="70104"/>
                  </a:lnTo>
                  <a:close/>
                </a:path>
                <a:path w="5567680" h="1217930">
                  <a:moveTo>
                    <a:pt x="184404" y="97536"/>
                  </a:moveTo>
                  <a:lnTo>
                    <a:pt x="160020" y="83820"/>
                  </a:lnTo>
                  <a:lnTo>
                    <a:pt x="146304" y="108204"/>
                  </a:lnTo>
                  <a:lnTo>
                    <a:pt x="170688" y="121920"/>
                  </a:lnTo>
                  <a:lnTo>
                    <a:pt x="184404" y="97536"/>
                  </a:lnTo>
                  <a:close/>
                </a:path>
                <a:path w="5567680" h="1217930">
                  <a:moveTo>
                    <a:pt x="233172" y="124968"/>
                  </a:moveTo>
                  <a:lnTo>
                    <a:pt x="208788" y="111252"/>
                  </a:lnTo>
                  <a:lnTo>
                    <a:pt x="195072" y="135636"/>
                  </a:lnTo>
                  <a:lnTo>
                    <a:pt x="219456" y="149352"/>
                  </a:lnTo>
                  <a:lnTo>
                    <a:pt x="233172" y="124968"/>
                  </a:lnTo>
                  <a:close/>
                </a:path>
                <a:path w="5567680" h="1217930">
                  <a:moveTo>
                    <a:pt x="281940" y="150876"/>
                  </a:moveTo>
                  <a:lnTo>
                    <a:pt x="257556" y="137160"/>
                  </a:lnTo>
                  <a:lnTo>
                    <a:pt x="243840" y="161544"/>
                  </a:lnTo>
                  <a:lnTo>
                    <a:pt x="268224" y="175260"/>
                  </a:lnTo>
                  <a:lnTo>
                    <a:pt x="281940" y="150876"/>
                  </a:lnTo>
                  <a:close/>
                </a:path>
                <a:path w="5567680" h="1217930">
                  <a:moveTo>
                    <a:pt x="332232" y="175260"/>
                  </a:moveTo>
                  <a:lnTo>
                    <a:pt x="306324" y="163068"/>
                  </a:lnTo>
                  <a:lnTo>
                    <a:pt x="294132" y="187452"/>
                  </a:lnTo>
                  <a:lnTo>
                    <a:pt x="318516" y="199644"/>
                  </a:lnTo>
                  <a:lnTo>
                    <a:pt x="332232" y="175260"/>
                  </a:lnTo>
                  <a:close/>
                </a:path>
                <a:path w="5567680" h="1217930">
                  <a:moveTo>
                    <a:pt x="381000" y="198120"/>
                  </a:moveTo>
                  <a:lnTo>
                    <a:pt x="377952" y="196596"/>
                  </a:lnTo>
                  <a:lnTo>
                    <a:pt x="356616" y="187452"/>
                  </a:lnTo>
                  <a:lnTo>
                    <a:pt x="344424" y="211836"/>
                  </a:lnTo>
                  <a:lnTo>
                    <a:pt x="365760" y="222504"/>
                  </a:lnTo>
                  <a:lnTo>
                    <a:pt x="370332" y="224028"/>
                  </a:lnTo>
                  <a:lnTo>
                    <a:pt x="381000" y="198120"/>
                  </a:lnTo>
                  <a:close/>
                </a:path>
                <a:path w="5567680" h="1217930">
                  <a:moveTo>
                    <a:pt x="432816" y="220980"/>
                  </a:moveTo>
                  <a:lnTo>
                    <a:pt x="425196" y="217932"/>
                  </a:lnTo>
                  <a:lnTo>
                    <a:pt x="406908" y="210312"/>
                  </a:lnTo>
                  <a:lnTo>
                    <a:pt x="396240" y="236220"/>
                  </a:lnTo>
                  <a:lnTo>
                    <a:pt x="413004" y="243840"/>
                  </a:lnTo>
                  <a:lnTo>
                    <a:pt x="422148" y="246888"/>
                  </a:lnTo>
                  <a:lnTo>
                    <a:pt x="432816" y="220980"/>
                  </a:lnTo>
                  <a:close/>
                </a:path>
                <a:path w="5567680" h="1217930">
                  <a:moveTo>
                    <a:pt x="483108" y="240792"/>
                  </a:moveTo>
                  <a:lnTo>
                    <a:pt x="458724" y="231648"/>
                  </a:lnTo>
                  <a:lnTo>
                    <a:pt x="448056" y="257556"/>
                  </a:lnTo>
                  <a:lnTo>
                    <a:pt x="460248" y="262128"/>
                  </a:lnTo>
                  <a:lnTo>
                    <a:pt x="473964" y="268224"/>
                  </a:lnTo>
                  <a:lnTo>
                    <a:pt x="483108" y="240792"/>
                  </a:lnTo>
                  <a:close/>
                </a:path>
                <a:path w="5567680" h="1217930">
                  <a:moveTo>
                    <a:pt x="536448" y="259080"/>
                  </a:moveTo>
                  <a:lnTo>
                    <a:pt x="518160" y="254508"/>
                  </a:lnTo>
                  <a:lnTo>
                    <a:pt x="510540" y="251460"/>
                  </a:lnTo>
                  <a:lnTo>
                    <a:pt x="499872" y="277368"/>
                  </a:lnTo>
                  <a:lnTo>
                    <a:pt x="527304" y="286512"/>
                  </a:lnTo>
                  <a:lnTo>
                    <a:pt x="536448" y="259080"/>
                  </a:lnTo>
                  <a:close/>
                </a:path>
                <a:path w="5567680" h="1217930">
                  <a:moveTo>
                    <a:pt x="588264" y="275844"/>
                  </a:moveTo>
                  <a:lnTo>
                    <a:pt x="566928" y="269748"/>
                  </a:lnTo>
                  <a:lnTo>
                    <a:pt x="562356" y="268224"/>
                  </a:lnTo>
                  <a:lnTo>
                    <a:pt x="554736" y="294132"/>
                  </a:lnTo>
                  <a:lnTo>
                    <a:pt x="557784" y="295656"/>
                  </a:lnTo>
                  <a:lnTo>
                    <a:pt x="582168" y="303276"/>
                  </a:lnTo>
                  <a:lnTo>
                    <a:pt x="588264" y="275844"/>
                  </a:lnTo>
                  <a:close/>
                </a:path>
                <a:path w="5567680" h="1217930">
                  <a:moveTo>
                    <a:pt x="641604" y="289560"/>
                  </a:moveTo>
                  <a:lnTo>
                    <a:pt x="638556" y="289560"/>
                  </a:lnTo>
                  <a:lnTo>
                    <a:pt x="615696" y="283464"/>
                  </a:lnTo>
                  <a:lnTo>
                    <a:pt x="608076" y="310896"/>
                  </a:lnTo>
                  <a:lnTo>
                    <a:pt x="632460" y="315468"/>
                  </a:lnTo>
                  <a:lnTo>
                    <a:pt x="637032" y="316992"/>
                  </a:lnTo>
                  <a:lnTo>
                    <a:pt x="641604" y="289560"/>
                  </a:lnTo>
                  <a:close/>
                </a:path>
                <a:path w="5567680" h="1217930">
                  <a:moveTo>
                    <a:pt x="696468" y="300228"/>
                  </a:moveTo>
                  <a:lnTo>
                    <a:pt x="688848" y="298704"/>
                  </a:lnTo>
                  <a:lnTo>
                    <a:pt x="669036" y="295656"/>
                  </a:lnTo>
                  <a:lnTo>
                    <a:pt x="664464" y="323088"/>
                  </a:lnTo>
                  <a:lnTo>
                    <a:pt x="691896" y="327660"/>
                  </a:lnTo>
                  <a:lnTo>
                    <a:pt x="696468" y="300228"/>
                  </a:lnTo>
                  <a:close/>
                </a:path>
                <a:path w="5567680" h="1217930">
                  <a:moveTo>
                    <a:pt x="751332" y="307848"/>
                  </a:moveTo>
                  <a:lnTo>
                    <a:pt x="739140" y="307848"/>
                  </a:lnTo>
                  <a:lnTo>
                    <a:pt x="723900" y="304800"/>
                  </a:lnTo>
                  <a:lnTo>
                    <a:pt x="719328" y="332232"/>
                  </a:lnTo>
                  <a:lnTo>
                    <a:pt x="734568" y="335280"/>
                  </a:lnTo>
                  <a:lnTo>
                    <a:pt x="748284" y="336804"/>
                  </a:lnTo>
                  <a:lnTo>
                    <a:pt x="751332" y="307848"/>
                  </a:lnTo>
                  <a:close/>
                </a:path>
                <a:path w="5567680" h="1217930">
                  <a:moveTo>
                    <a:pt x="804672" y="312420"/>
                  </a:moveTo>
                  <a:lnTo>
                    <a:pt x="789432" y="312420"/>
                  </a:lnTo>
                  <a:lnTo>
                    <a:pt x="778764" y="310896"/>
                  </a:lnTo>
                  <a:lnTo>
                    <a:pt x="775716" y="339852"/>
                  </a:lnTo>
                  <a:lnTo>
                    <a:pt x="804672" y="339852"/>
                  </a:lnTo>
                  <a:lnTo>
                    <a:pt x="804672" y="312420"/>
                  </a:lnTo>
                  <a:close/>
                </a:path>
                <a:path w="5567680" h="1217930">
                  <a:moveTo>
                    <a:pt x="862584" y="338328"/>
                  </a:moveTo>
                  <a:lnTo>
                    <a:pt x="859536" y="309372"/>
                  </a:lnTo>
                  <a:lnTo>
                    <a:pt x="839724" y="310896"/>
                  </a:lnTo>
                  <a:lnTo>
                    <a:pt x="832104" y="312420"/>
                  </a:lnTo>
                  <a:lnTo>
                    <a:pt x="833628" y="339852"/>
                  </a:lnTo>
                  <a:lnTo>
                    <a:pt x="839724" y="339852"/>
                  </a:lnTo>
                  <a:lnTo>
                    <a:pt x="862584" y="338328"/>
                  </a:lnTo>
                  <a:close/>
                </a:path>
                <a:path w="5567680" h="1217930">
                  <a:moveTo>
                    <a:pt x="918972" y="329184"/>
                  </a:moveTo>
                  <a:lnTo>
                    <a:pt x="914400" y="301752"/>
                  </a:lnTo>
                  <a:lnTo>
                    <a:pt x="891540" y="306324"/>
                  </a:lnTo>
                  <a:lnTo>
                    <a:pt x="886968" y="306324"/>
                  </a:lnTo>
                  <a:lnTo>
                    <a:pt x="890016" y="333756"/>
                  </a:lnTo>
                  <a:lnTo>
                    <a:pt x="894588" y="333756"/>
                  </a:lnTo>
                  <a:lnTo>
                    <a:pt x="918972" y="329184"/>
                  </a:lnTo>
                  <a:close/>
                </a:path>
                <a:path w="5567680" h="1217930">
                  <a:moveTo>
                    <a:pt x="973836" y="318516"/>
                  </a:moveTo>
                  <a:lnTo>
                    <a:pt x="967740" y="291084"/>
                  </a:lnTo>
                  <a:lnTo>
                    <a:pt x="943356" y="297180"/>
                  </a:lnTo>
                  <a:lnTo>
                    <a:pt x="940308" y="297180"/>
                  </a:lnTo>
                  <a:lnTo>
                    <a:pt x="946404" y="324612"/>
                  </a:lnTo>
                  <a:lnTo>
                    <a:pt x="947928" y="324612"/>
                  </a:lnTo>
                  <a:lnTo>
                    <a:pt x="973836" y="318516"/>
                  </a:lnTo>
                  <a:close/>
                </a:path>
                <a:path w="5567680" h="1217930">
                  <a:moveTo>
                    <a:pt x="1028700" y="303276"/>
                  </a:moveTo>
                  <a:lnTo>
                    <a:pt x="1021080" y="275844"/>
                  </a:lnTo>
                  <a:lnTo>
                    <a:pt x="996696" y="283464"/>
                  </a:lnTo>
                  <a:lnTo>
                    <a:pt x="995172" y="283464"/>
                  </a:lnTo>
                  <a:lnTo>
                    <a:pt x="1001268" y="310896"/>
                  </a:lnTo>
                  <a:lnTo>
                    <a:pt x="1002792" y="310896"/>
                  </a:lnTo>
                  <a:lnTo>
                    <a:pt x="1028700" y="303276"/>
                  </a:lnTo>
                  <a:close/>
                </a:path>
                <a:path w="5567680" h="1217930">
                  <a:moveTo>
                    <a:pt x="1082040" y="288036"/>
                  </a:moveTo>
                  <a:lnTo>
                    <a:pt x="1074420" y="260604"/>
                  </a:lnTo>
                  <a:lnTo>
                    <a:pt x="1046988" y="268224"/>
                  </a:lnTo>
                  <a:lnTo>
                    <a:pt x="1056132" y="295656"/>
                  </a:lnTo>
                  <a:lnTo>
                    <a:pt x="1082040" y="288036"/>
                  </a:lnTo>
                  <a:close/>
                </a:path>
                <a:path w="5567680" h="1217930">
                  <a:moveTo>
                    <a:pt x="1135380" y="269748"/>
                  </a:moveTo>
                  <a:lnTo>
                    <a:pt x="1127760" y="243840"/>
                  </a:lnTo>
                  <a:lnTo>
                    <a:pt x="1100328" y="251460"/>
                  </a:lnTo>
                  <a:lnTo>
                    <a:pt x="1109472" y="278892"/>
                  </a:lnTo>
                  <a:lnTo>
                    <a:pt x="1135380" y="269748"/>
                  </a:lnTo>
                  <a:close/>
                </a:path>
                <a:path w="5567680" h="1217930">
                  <a:moveTo>
                    <a:pt x="1188720" y="252984"/>
                  </a:moveTo>
                  <a:lnTo>
                    <a:pt x="1181100" y="227076"/>
                  </a:lnTo>
                  <a:lnTo>
                    <a:pt x="1153668" y="234696"/>
                  </a:lnTo>
                  <a:lnTo>
                    <a:pt x="1162812" y="262128"/>
                  </a:lnTo>
                  <a:lnTo>
                    <a:pt x="1188720" y="252984"/>
                  </a:lnTo>
                  <a:close/>
                </a:path>
                <a:path w="5567680" h="1217930">
                  <a:moveTo>
                    <a:pt x="1242060" y="236220"/>
                  </a:moveTo>
                  <a:lnTo>
                    <a:pt x="1234440" y="210312"/>
                  </a:lnTo>
                  <a:lnTo>
                    <a:pt x="1207008" y="217932"/>
                  </a:lnTo>
                  <a:lnTo>
                    <a:pt x="1216152" y="245364"/>
                  </a:lnTo>
                  <a:lnTo>
                    <a:pt x="1242060" y="236220"/>
                  </a:lnTo>
                  <a:close/>
                </a:path>
                <a:path w="5567680" h="1217930">
                  <a:moveTo>
                    <a:pt x="1295400" y="220980"/>
                  </a:moveTo>
                  <a:lnTo>
                    <a:pt x="1287780" y="193548"/>
                  </a:lnTo>
                  <a:lnTo>
                    <a:pt x="1272540" y="198120"/>
                  </a:lnTo>
                  <a:lnTo>
                    <a:pt x="1260348" y="201168"/>
                  </a:lnTo>
                  <a:lnTo>
                    <a:pt x="1267968" y="228600"/>
                  </a:lnTo>
                  <a:lnTo>
                    <a:pt x="1280160" y="225552"/>
                  </a:lnTo>
                  <a:lnTo>
                    <a:pt x="1295400" y="220980"/>
                  </a:lnTo>
                  <a:close/>
                </a:path>
                <a:path w="5567680" h="1217930">
                  <a:moveTo>
                    <a:pt x="1348740" y="207264"/>
                  </a:moveTo>
                  <a:lnTo>
                    <a:pt x="1342644" y="179832"/>
                  </a:lnTo>
                  <a:lnTo>
                    <a:pt x="1330452" y="182880"/>
                  </a:lnTo>
                  <a:lnTo>
                    <a:pt x="1315212" y="187452"/>
                  </a:lnTo>
                  <a:lnTo>
                    <a:pt x="1322832" y="213360"/>
                  </a:lnTo>
                  <a:lnTo>
                    <a:pt x="1336548" y="210312"/>
                  </a:lnTo>
                  <a:lnTo>
                    <a:pt x="1348740" y="207264"/>
                  </a:lnTo>
                  <a:close/>
                </a:path>
                <a:path w="5567680" h="1217930">
                  <a:moveTo>
                    <a:pt x="1403604" y="196596"/>
                  </a:moveTo>
                  <a:lnTo>
                    <a:pt x="1399032" y="169164"/>
                  </a:lnTo>
                  <a:lnTo>
                    <a:pt x="1388364" y="170688"/>
                  </a:lnTo>
                  <a:lnTo>
                    <a:pt x="1370076" y="173736"/>
                  </a:lnTo>
                  <a:lnTo>
                    <a:pt x="1376172" y="201168"/>
                  </a:lnTo>
                  <a:lnTo>
                    <a:pt x="1392936" y="198120"/>
                  </a:lnTo>
                  <a:lnTo>
                    <a:pt x="1403604" y="196596"/>
                  </a:lnTo>
                  <a:close/>
                </a:path>
                <a:path w="5567680" h="1217930">
                  <a:moveTo>
                    <a:pt x="1456944" y="188976"/>
                  </a:moveTo>
                  <a:lnTo>
                    <a:pt x="1455420" y="161544"/>
                  </a:lnTo>
                  <a:lnTo>
                    <a:pt x="1446276" y="161544"/>
                  </a:lnTo>
                  <a:lnTo>
                    <a:pt x="1426464" y="164592"/>
                  </a:lnTo>
                  <a:lnTo>
                    <a:pt x="1429512" y="192024"/>
                  </a:lnTo>
                  <a:lnTo>
                    <a:pt x="1449324" y="188976"/>
                  </a:lnTo>
                  <a:lnTo>
                    <a:pt x="1456944" y="188976"/>
                  </a:lnTo>
                  <a:close/>
                </a:path>
                <a:path w="5567680" h="1217930">
                  <a:moveTo>
                    <a:pt x="1511808" y="158496"/>
                  </a:moveTo>
                  <a:lnTo>
                    <a:pt x="1482852" y="158496"/>
                  </a:lnTo>
                  <a:lnTo>
                    <a:pt x="1484376" y="187452"/>
                  </a:lnTo>
                  <a:lnTo>
                    <a:pt x="1507236" y="185928"/>
                  </a:lnTo>
                  <a:lnTo>
                    <a:pt x="1511808" y="185928"/>
                  </a:lnTo>
                  <a:lnTo>
                    <a:pt x="1511808" y="158496"/>
                  </a:lnTo>
                  <a:close/>
                </a:path>
                <a:path w="5567680" h="1217930">
                  <a:moveTo>
                    <a:pt x="1569720" y="160020"/>
                  </a:moveTo>
                  <a:lnTo>
                    <a:pt x="1565148" y="158496"/>
                  </a:lnTo>
                  <a:lnTo>
                    <a:pt x="1540764" y="158496"/>
                  </a:lnTo>
                  <a:lnTo>
                    <a:pt x="1539240" y="185928"/>
                  </a:lnTo>
                  <a:lnTo>
                    <a:pt x="1563624" y="187452"/>
                  </a:lnTo>
                  <a:lnTo>
                    <a:pt x="1566672" y="187452"/>
                  </a:lnTo>
                  <a:lnTo>
                    <a:pt x="1569720" y="160020"/>
                  </a:lnTo>
                  <a:close/>
                </a:path>
                <a:path w="5567680" h="1217930">
                  <a:moveTo>
                    <a:pt x="1624584" y="166128"/>
                  </a:moveTo>
                  <a:lnTo>
                    <a:pt x="1597152" y="163080"/>
                  </a:lnTo>
                  <a:lnTo>
                    <a:pt x="1592580" y="190512"/>
                  </a:lnTo>
                  <a:lnTo>
                    <a:pt x="1621536" y="193560"/>
                  </a:lnTo>
                  <a:lnTo>
                    <a:pt x="1624584" y="166128"/>
                  </a:lnTo>
                  <a:close/>
                </a:path>
                <a:path w="5567680" h="1217930">
                  <a:moveTo>
                    <a:pt x="1680972" y="179844"/>
                  </a:moveTo>
                  <a:lnTo>
                    <a:pt x="1671828" y="176796"/>
                  </a:lnTo>
                  <a:lnTo>
                    <a:pt x="1656588" y="173748"/>
                  </a:lnTo>
                  <a:lnTo>
                    <a:pt x="1653540" y="172224"/>
                  </a:lnTo>
                  <a:lnTo>
                    <a:pt x="1647444" y="199656"/>
                  </a:lnTo>
                  <a:lnTo>
                    <a:pt x="1650492" y="201180"/>
                  </a:lnTo>
                  <a:lnTo>
                    <a:pt x="1664208" y="204228"/>
                  </a:lnTo>
                  <a:lnTo>
                    <a:pt x="1673352" y="207276"/>
                  </a:lnTo>
                  <a:lnTo>
                    <a:pt x="1680972" y="179844"/>
                  </a:lnTo>
                  <a:close/>
                </a:path>
                <a:path w="5567680" h="1217930">
                  <a:moveTo>
                    <a:pt x="1735836" y="201180"/>
                  </a:moveTo>
                  <a:lnTo>
                    <a:pt x="1719072" y="193560"/>
                  </a:lnTo>
                  <a:lnTo>
                    <a:pt x="1708404" y="188988"/>
                  </a:lnTo>
                  <a:lnTo>
                    <a:pt x="1699260" y="216420"/>
                  </a:lnTo>
                  <a:lnTo>
                    <a:pt x="1708404" y="219468"/>
                  </a:lnTo>
                  <a:lnTo>
                    <a:pt x="1723644" y="225564"/>
                  </a:lnTo>
                  <a:lnTo>
                    <a:pt x="1735836" y="201180"/>
                  </a:lnTo>
                  <a:close/>
                </a:path>
                <a:path w="5567680" h="1217930">
                  <a:moveTo>
                    <a:pt x="1786128" y="225564"/>
                  </a:moveTo>
                  <a:lnTo>
                    <a:pt x="1781556" y="222516"/>
                  </a:lnTo>
                  <a:lnTo>
                    <a:pt x="1761744" y="211848"/>
                  </a:lnTo>
                  <a:lnTo>
                    <a:pt x="1748028" y="237756"/>
                  </a:lnTo>
                  <a:lnTo>
                    <a:pt x="1767840" y="246900"/>
                  </a:lnTo>
                  <a:lnTo>
                    <a:pt x="1772412" y="249948"/>
                  </a:lnTo>
                  <a:lnTo>
                    <a:pt x="1786128" y="225564"/>
                  </a:lnTo>
                  <a:close/>
                </a:path>
                <a:path w="5567680" h="1217930">
                  <a:moveTo>
                    <a:pt x="1834896" y="252996"/>
                  </a:moveTo>
                  <a:lnTo>
                    <a:pt x="1812036" y="239280"/>
                  </a:lnTo>
                  <a:lnTo>
                    <a:pt x="1810512" y="239280"/>
                  </a:lnTo>
                  <a:lnTo>
                    <a:pt x="1798320" y="263664"/>
                  </a:lnTo>
                  <a:lnTo>
                    <a:pt x="1821180" y="277380"/>
                  </a:lnTo>
                  <a:lnTo>
                    <a:pt x="1834896" y="252996"/>
                  </a:lnTo>
                  <a:close/>
                </a:path>
                <a:path w="5567680" h="1217930">
                  <a:moveTo>
                    <a:pt x="1883664" y="283476"/>
                  </a:moveTo>
                  <a:lnTo>
                    <a:pt x="1876044" y="278904"/>
                  </a:lnTo>
                  <a:lnTo>
                    <a:pt x="1859280" y="268236"/>
                  </a:lnTo>
                  <a:lnTo>
                    <a:pt x="1844040" y="292620"/>
                  </a:lnTo>
                  <a:lnTo>
                    <a:pt x="1860804" y="303288"/>
                  </a:lnTo>
                  <a:lnTo>
                    <a:pt x="1866900" y="306336"/>
                  </a:lnTo>
                  <a:lnTo>
                    <a:pt x="1883664" y="283476"/>
                  </a:lnTo>
                  <a:close/>
                </a:path>
                <a:path w="5567680" h="1217930">
                  <a:moveTo>
                    <a:pt x="1929384" y="315480"/>
                  </a:moveTo>
                  <a:lnTo>
                    <a:pt x="1908048" y="301764"/>
                  </a:lnTo>
                  <a:lnTo>
                    <a:pt x="1906524" y="300240"/>
                  </a:lnTo>
                  <a:lnTo>
                    <a:pt x="1891284" y="323100"/>
                  </a:lnTo>
                  <a:lnTo>
                    <a:pt x="1892808" y="324624"/>
                  </a:lnTo>
                  <a:lnTo>
                    <a:pt x="1912620" y="338340"/>
                  </a:lnTo>
                  <a:lnTo>
                    <a:pt x="1929384" y="315480"/>
                  </a:lnTo>
                  <a:close/>
                </a:path>
                <a:path w="5567680" h="1217930">
                  <a:moveTo>
                    <a:pt x="1975104" y="349008"/>
                  </a:moveTo>
                  <a:lnTo>
                    <a:pt x="1973580" y="349008"/>
                  </a:lnTo>
                  <a:lnTo>
                    <a:pt x="1952244" y="332244"/>
                  </a:lnTo>
                  <a:lnTo>
                    <a:pt x="1935480" y="355104"/>
                  </a:lnTo>
                  <a:lnTo>
                    <a:pt x="1956816" y="370344"/>
                  </a:lnTo>
                  <a:lnTo>
                    <a:pt x="1956816" y="371868"/>
                  </a:lnTo>
                  <a:lnTo>
                    <a:pt x="1975104" y="349008"/>
                  </a:lnTo>
                  <a:close/>
                </a:path>
                <a:path w="5567680" h="1217930">
                  <a:moveTo>
                    <a:pt x="2019300" y="384060"/>
                  </a:moveTo>
                  <a:lnTo>
                    <a:pt x="2005584" y="373392"/>
                  </a:lnTo>
                  <a:lnTo>
                    <a:pt x="1996440" y="367296"/>
                  </a:lnTo>
                  <a:lnTo>
                    <a:pt x="1979676" y="388632"/>
                  </a:lnTo>
                  <a:lnTo>
                    <a:pt x="1988820" y="394728"/>
                  </a:lnTo>
                  <a:lnTo>
                    <a:pt x="2001012" y="405396"/>
                  </a:lnTo>
                  <a:lnTo>
                    <a:pt x="2019300" y="384060"/>
                  </a:lnTo>
                  <a:close/>
                </a:path>
                <a:path w="5567680" h="1217930">
                  <a:moveTo>
                    <a:pt x="2063496" y="419112"/>
                  </a:moveTo>
                  <a:lnTo>
                    <a:pt x="2040636" y="400824"/>
                  </a:lnTo>
                  <a:lnTo>
                    <a:pt x="2023872" y="423684"/>
                  </a:lnTo>
                  <a:lnTo>
                    <a:pt x="2045208" y="440448"/>
                  </a:lnTo>
                  <a:lnTo>
                    <a:pt x="2063496" y="419112"/>
                  </a:lnTo>
                  <a:close/>
                </a:path>
                <a:path w="5567680" h="1217930">
                  <a:moveTo>
                    <a:pt x="2106168" y="454164"/>
                  </a:moveTo>
                  <a:lnTo>
                    <a:pt x="2103120" y="451116"/>
                  </a:lnTo>
                  <a:lnTo>
                    <a:pt x="2084832" y="435876"/>
                  </a:lnTo>
                  <a:lnTo>
                    <a:pt x="2066544" y="458736"/>
                  </a:lnTo>
                  <a:lnTo>
                    <a:pt x="2084832" y="472452"/>
                  </a:lnTo>
                  <a:lnTo>
                    <a:pt x="2089404" y="475500"/>
                  </a:lnTo>
                  <a:lnTo>
                    <a:pt x="2106168" y="454164"/>
                  </a:lnTo>
                  <a:close/>
                </a:path>
                <a:path w="5567680" h="1217930">
                  <a:moveTo>
                    <a:pt x="2150364" y="489216"/>
                  </a:moveTo>
                  <a:lnTo>
                    <a:pt x="2127504" y="470928"/>
                  </a:lnTo>
                  <a:lnTo>
                    <a:pt x="2110740" y="493788"/>
                  </a:lnTo>
                  <a:lnTo>
                    <a:pt x="2132076" y="510552"/>
                  </a:lnTo>
                  <a:lnTo>
                    <a:pt x="2150364" y="489216"/>
                  </a:lnTo>
                  <a:close/>
                </a:path>
                <a:path w="5567680" h="1217930">
                  <a:moveTo>
                    <a:pt x="2193036" y="524268"/>
                  </a:moveTo>
                  <a:lnTo>
                    <a:pt x="2171700" y="505980"/>
                  </a:lnTo>
                  <a:lnTo>
                    <a:pt x="2153412" y="528840"/>
                  </a:lnTo>
                  <a:lnTo>
                    <a:pt x="2176272" y="545604"/>
                  </a:lnTo>
                  <a:lnTo>
                    <a:pt x="2193036" y="524268"/>
                  </a:lnTo>
                  <a:close/>
                </a:path>
                <a:path w="5567680" h="1217930">
                  <a:moveTo>
                    <a:pt x="2237232" y="559320"/>
                  </a:moveTo>
                  <a:lnTo>
                    <a:pt x="2232660" y="554748"/>
                  </a:lnTo>
                  <a:lnTo>
                    <a:pt x="2214372" y="541032"/>
                  </a:lnTo>
                  <a:lnTo>
                    <a:pt x="2197608" y="563892"/>
                  </a:lnTo>
                  <a:lnTo>
                    <a:pt x="2215896" y="577608"/>
                  </a:lnTo>
                  <a:lnTo>
                    <a:pt x="2218944" y="580656"/>
                  </a:lnTo>
                  <a:lnTo>
                    <a:pt x="2237232" y="559320"/>
                  </a:lnTo>
                  <a:close/>
                </a:path>
                <a:path w="5567680" h="1217930">
                  <a:moveTo>
                    <a:pt x="2281428" y="592848"/>
                  </a:moveTo>
                  <a:lnTo>
                    <a:pt x="2264664" y="580656"/>
                  </a:lnTo>
                  <a:lnTo>
                    <a:pt x="2258568" y="576084"/>
                  </a:lnTo>
                  <a:lnTo>
                    <a:pt x="2241804" y="597420"/>
                  </a:lnTo>
                  <a:lnTo>
                    <a:pt x="2247900" y="601992"/>
                  </a:lnTo>
                  <a:lnTo>
                    <a:pt x="2264664" y="614184"/>
                  </a:lnTo>
                  <a:lnTo>
                    <a:pt x="2281428" y="592848"/>
                  </a:lnTo>
                  <a:close/>
                </a:path>
                <a:path w="5567680" h="1217930">
                  <a:moveTo>
                    <a:pt x="2325611" y="626364"/>
                  </a:moveTo>
                  <a:lnTo>
                    <a:pt x="2302751" y="609600"/>
                  </a:lnTo>
                  <a:lnTo>
                    <a:pt x="2285987" y="632460"/>
                  </a:lnTo>
                  <a:lnTo>
                    <a:pt x="2308847" y="647700"/>
                  </a:lnTo>
                  <a:lnTo>
                    <a:pt x="2325611" y="626364"/>
                  </a:lnTo>
                  <a:close/>
                </a:path>
                <a:path w="5567680" h="1217930">
                  <a:moveTo>
                    <a:pt x="2371331" y="656844"/>
                  </a:moveTo>
                  <a:lnTo>
                    <a:pt x="2360663" y="650748"/>
                  </a:lnTo>
                  <a:lnTo>
                    <a:pt x="2348471" y="641604"/>
                  </a:lnTo>
                  <a:lnTo>
                    <a:pt x="2331707" y="664464"/>
                  </a:lnTo>
                  <a:lnTo>
                    <a:pt x="2345423" y="673608"/>
                  </a:lnTo>
                  <a:lnTo>
                    <a:pt x="2356091" y="681228"/>
                  </a:lnTo>
                  <a:lnTo>
                    <a:pt x="2371331" y="656844"/>
                  </a:lnTo>
                  <a:close/>
                </a:path>
                <a:path w="5567680" h="1217930">
                  <a:moveTo>
                    <a:pt x="2417051" y="687324"/>
                  </a:moveTo>
                  <a:lnTo>
                    <a:pt x="2394191" y="672084"/>
                  </a:lnTo>
                  <a:lnTo>
                    <a:pt x="2378951" y="696468"/>
                  </a:lnTo>
                  <a:lnTo>
                    <a:pt x="2403335" y="711708"/>
                  </a:lnTo>
                  <a:lnTo>
                    <a:pt x="2417051" y="687324"/>
                  </a:lnTo>
                  <a:close/>
                </a:path>
                <a:path w="5567680" h="1217930">
                  <a:moveTo>
                    <a:pt x="2465819" y="714756"/>
                  </a:moveTo>
                  <a:lnTo>
                    <a:pt x="2455151" y="708660"/>
                  </a:lnTo>
                  <a:lnTo>
                    <a:pt x="2441435" y="701040"/>
                  </a:lnTo>
                  <a:lnTo>
                    <a:pt x="2427719" y="725424"/>
                  </a:lnTo>
                  <a:lnTo>
                    <a:pt x="2439911" y="733044"/>
                  </a:lnTo>
                  <a:lnTo>
                    <a:pt x="2452103" y="739140"/>
                  </a:lnTo>
                  <a:lnTo>
                    <a:pt x="2465819" y="714756"/>
                  </a:lnTo>
                  <a:close/>
                </a:path>
                <a:path w="5567680" h="1217930">
                  <a:moveTo>
                    <a:pt x="2514587" y="739140"/>
                  </a:moveTo>
                  <a:lnTo>
                    <a:pt x="2490203" y="726948"/>
                  </a:lnTo>
                  <a:lnTo>
                    <a:pt x="2478011" y="752856"/>
                  </a:lnTo>
                  <a:lnTo>
                    <a:pt x="2502395" y="763524"/>
                  </a:lnTo>
                  <a:lnTo>
                    <a:pt x="2514587" y="739140"/>
                  </a:lnTo>
                  <a:close/>
                </a:path>
                <a:path w="5567680" h="1217930">
                  <a:moveTo>
                    <a:pt x="2564879" y="757428"/>
                  </a:moveTo>
                  <a:lnTo>
                    <a:pt x="2560307" y="755904"/>
                  </a:lnTo>
                  <a:lnTo>
                    <a:pt x="2545067" y="751332"/>
                  </a:lnTo>
                  <a:lnTo>
                    <a:pt x="2540495" y="748284"/>
                  </a:lnTo>
                  <a:lnTo>
                    <a:pt x="2529827" y="775716"/>
                  </a:lnTo>
                  <a:lnTo>
                    <a:pt x="2534399" y="777240"/>
                  </a:lnTo>
                  <a:lnTo>
                    <a:pt x="2551163" y="783336"/>
                  </a:lnTo>
                  <a:lnTo>
                    <a:pt x="2557259" y="784860"/>
                  </a:lnTo>
                  <a:lnTo>
                    <a:pt x="2564879" y="757428"/>
                  </a:lnTo>
                  <a:close/>
                </a:path>
                <a:path w="5567680" h="1217930">
                  <a:moveTo>
                    <a:pt x="2618219" y="771144"/>
                  </a:moveTo>
                  <a:lnTo>
                    <a:pt x="2602979" y="768096"/>
                  </a:lnTo>
                  <a:lnTo>
                    <a:pt x="2590787" y="765048"/>
                  </a:lnTo>
                  <a:lnTo>
                    <a:pt x="2584691" y="792480"/>
                  </a:lnTo>
                  <a:lnTo>
                    <a:pt x="2596883" y="795528"/>
                  </a:lnTo>
                  <a:lnTo>
                    <a:pt x="2612123" y="798576"/>
                  </a:lnTo>
                  <a:lnTo>
                    <a:pt x="2613647" y="798576"/>
                  </a:lnTo>
                  <a:lnTo>
                    <a:pt x="2618219" y="771144"/>
                  </a:lnTo>
                  <a:close/>
                </a:path>
                <a:path w="5567680" h="1217930">
                  <a:moveTo>
                    <a:pt x="2671559" y="774192"/>
                  </a:moveTo>
                  <a:lnTo>
                    <a:pt x="2644127" y="774192"/>
                  </a:lnTo>
                  <a:lnTo>
                    <a:pt x="2642603" y="801624"/>
                  </a:lnTo>
                  <a:lnTo>
                    <a:pt x="2657843" y="803148"/>
                  </a:lnTo>
                  <a:lnTo>
                    <a:pt x="2671559" y="803148"/>
                  </a:lnTo>
                  <a:lnTo>
                    <a:pt x="2671559" y="774192"/>
                  </a:lnTo>
                  <a:close/>
                </a:path>
                <a:path w="5567680" h="1217930">
                  <a:moveTo>
                    <a:pt x="2729471" y="797052"/>
                  </a:moveTo>
                  <a:lnTo>
                    <a:pt x="2723375" y="769620"/>
                  </a:lnTo>
                  <a:lnTo>
                    <a:pt x="2714231" y="771144"/>
                  </a:lnTo>
                  <a:lnTo>
                    <a:pt x="2700515" y="772668"/>
                  </a:lnTo>
                  <a:lnTo>
                    <a:pt x="2697467" y="772668"/>
                  </a:lnTo>
                  <a:lnTo>
                    <a:pt x="2700515" y="800100"/>
                  </a:lnTo>
                  <a:lnTo>
                    <a:pt x="2703563" y="800100"/>
                  </a:lnTo>
                  <a:lnTo>
                    <a:pt x="2718803" y="798576"/>
                  </a:lnTo>
                  <a:lnTo>
                    <a:pt x="2729471" y="797052"/>
                  </a:lnTo>
                  <a:close/>
                </a:path>
                <a:path w="5567680" h="1217930">
                  <a:moveTo>
                    <a:pt x="2785859" y="781812"/>
                  </a:moveTo>
                  <a:lnTo>
                    <a:pt x="2775191" y="754380"/>
                  </a:lnTo>
                  <a:lnTo>
                    <a:pt x="2769095" y="757428"/>
                  </a:lnTo>
                  <a:lnTo>
                    <a:pt x="2749283" y="763524"/>
                  </a:lnTo>
                  <a:lnTo>
                    <a:pt x="2756903" y="789432"/>
                  </a:lnTo>
                  <a:lnTo>
                    <a:pt x="2776715" y="784860"/>
                  </a:lnTo>
                  <a:lnTo>
                    <a:pt x="2785859" y="781812"/>
                  </a:lnTo>
                  <a:close/>
                </a:path>
                <a:path w="5567680" h="1217930">
                  <a:moveTo>
                    <a:pt x="2837675" y="758952"/>
                  </a:moveTo>
                  <a:lnTo>
                    <a:pt x="2825483" y="734568"/>
                  </a:lnTo>
                  <a:lnTo>
                    <a:pt x="2820911" y="736092"/>
                  </a:lnTo>
                  <a:lnTo>
                    <a:pt x="2801099" y="745236"/>
                  </a:lnTo>
                  <a:lnTo>
                    <a:pt x="2811767" y="771144"/>
                  </a:lnTo>
                  <a:lnTo>
                    <a:pt x="2833103" y="762000"/>
                  </a:lnTo>
                  <a:lnTo>
                    <a:pt x="2837675" y="758952"/>
                  </a:lnTo>
                  <a:close/>
                </a:path>
                <a:path w="5567680" h="1217930">
                  <a:moveTo>
                    <a:pt x="2887967" y="731520"/>
                  </a:moveTo>
                  <a:lnTo>
                    <a:pt x="2874251" y="707136"/>
                  </a:lnTo>
                  <a:lnTo>
                    <a:pt x="2849867" y="720852"/>
                  </a:lnTo>
                  <a:lnTo>
                    <a:pt x="2863583" y="745236"/>
                  </a:lnTo>
                  <a:lnTo>
                    <a:pt x="2887967" y="731520"/>
                  </a:lnTo>
                  <a:close/>
                </a:path>
                <a:path w="5567680" h="1217930">
                  <a:moveTo>
                    <a:pt x="2935211" y="699516"/>
                  </a:moveTo>
                  <a:lnTo>
                    <a:pt x="2919971" y="676656"/>
                  </a:lnTo>
                  <a:lnTo>
                    <a:pt x="2900159" y="690372"/>
                  </a:lnTo>
                  <a:lnTo>
                    <a:pt x="2897111" y="693420"/>
                  </a:lnTo>
                  <a:lnTo>
                    <a:pt x="2912351" y="716280"/>
                  </a:lnTo>
                  <a:lnTo>
                    <a:pt x="2915399" y="714756"/>
                  </a:lnTo>
                  <a:lnTo>
                    <a:pt x="2935211" y="699516"/>
                  </a:lnTo>
                  <a:close/>
                </a:path>
                <a:path w="5567680" h="1217930">
                  <a:moveTo>
                    <a:pt x="2980931" y="665988"/>
                  </a:moveTo>
                  <a:lnTo>
                    <a:pt x="2962643" y="644652"/>
                  </a:lnTo>
                  <a:lnTo>
                    <a:pt x="2951975" y="652272"/>
                  </a:lnTo>
                  <a:lnTo>
                    <a:pt x="2941307" y="661416"/>
                  </a:lnTo>
                  <a:lnTo>
                    <a:pt x="2958071" y="682752"/>
                  </a:lnTo>
                  <a:lnTo>
                    <a:pt x="2968739" y="675132"/>
                  </a:lnTo>
                  <a:lnTo>
                    <a:pt x="2980931" y="665988"/>
                  </a:lnTo>
                  <a:close/>
                </a:path>
                <a:path w="5567680" h="1217930">
                  <a:moveTo>
                    <a:pt x="3025127" y="629412"/>
                  </a:moveTo>
                  <a:lnTo>
                    <a:pt x="3005315" y="609600"/>
                  </a:lnTo>
                  <a:lnTo>
                    <a:pt x="3003791" y="611124"/>
                  </a:lnTo>
                  <a:lnTo>
                    <a:pt x="2985503" y="626364"/>
                  </a:lnTo>
                  <a:lnTo>
                    <a:pt x="3002267" y="647700"/>
                  </a:lnTo>
                  <a:lnTo>
                    <a:pt x="3022079" y="632460"/>
                  </a:lnTo>
                  <a:lnTo>
                    <a:pt x="3025127" y="629412"/>
                  </a:lnTo>
                  <a:close/>
                </a:path>
                <a:path w="5567680" h="1217930">
                  <a:moveTo>
                    <a:pt x="3066275" y="592836"/>
                  </a:moveTo>
                  <a:lnTo>
                    <a:pt x="3047987" y="571500"/>
                  </a:lnTo>
                  <a:lnTo>
                    <a:pt x="3029699" y="588264"/>
                  </a:lnTo>
                  <a:lnTo>
                    <a:pt x="3026651" y="591312"/>
                  </a:lnTo>
                  <a:lnTo>
                    <a:pt x="3044939" y="611124"/>
                  </a:lnTo>
                  <a:lnTo>
                    <a:pt x="3047987" y="609600"/>
                  </a:lnTo>
                  <a:lnTo>
                    <a:pt x="3066275" y="592836"/>
                  </a:lnTo>
                  <a:close/>
                </a:path>
                <a:path w="5567680" h="1217930">
                  <a:moveTo>
                    <a:pt x="3107423" y="554736"/>
                  </a:moveTo>
                  <a:lnTo>
                    <a:pt x="3089135" y="534924"/>
                  </a:lnTo>
                  <a:lnTo>
                    <a:pt x="3081515" y="541020"/>
                  </a:lnTo>
                  <a:lnTo>
                    <a:pt x="3067799" y="553212"/>
                  </a:lnTo>
                  <a:lnTo>
                    <a:pt x="3087611" y="574548"/>
                  </a:lnTo>
                  <a:lnTo>
                    <a:pt x="3107423" y="554736"/>
                  </a:lnTo>
                  <a:close/>
                </a:path>
                <a:path w="5567680" h="1217930">
                  <a:moveTo>
                    <a:pt x="3148571" y="516636"/>
                  </a:moveTo>
                  <a:lnTo>
                    <a:pt x="3128759" y="496824"/>
                  </a:lnTo>
                  <a:lnTo>
                    <a:pt x="3108947" y="515112"/>
                  </a:lnTo>
                  <a:lnTo>
                    <a:pt x="3128759" y="536448"/>
                  </a:lnTo>
                  <a:lnTo>
                    <a:pt x="3148571" y="516636"/>
                  </a:lnTo>
                  <a:close/>
                </a:path>
                <a:path w="5567680" h="1217930">
                  <a:moveTo>
                    <a:pt x="3189719" y="478536"/>
                  </a:moveTo>
                  <a:lnTo>
                    <a:pt x="3169907" y="457200"/>
                  </a:lnTo>
                  <a:lnTo>
                    <a:pt x="3150095" y="477012"/>
                  </a:lnTo>
                  <a:lnTo>
                    <a:pt x="3168383" y="496824"/>
                  </a:lnTo>
                  <a:lnTo>
                    <a:pt x="3189719" y="478536"/>
                  </a:lnTo>
                  <a:close/>
                </a:path>
                <a:path w="5567680" h="1217930">
                  <a:moveTo>
                    <a:pt x="3229343" y="440436"/>
                  </a:moveTo>
                  <a:lnTo>
                    <a:pt x="3211055" y="419100"/>
                  </a:lnTo>
                  <a:lnTo>
                    <a:pt x="3189719" y="438912"/>
                  </a:lnTo>
                  <a:lnTo>
                    <a:pt x="3209531" y="458724"/>
                  </a:lnTo>
                  <a:lnTo>
                    <a:pt x="3229343" y="440436"/>
                  </a:lnTo>
                  <a:close/>
                </a:path>
                <a:path w="5567680" h="1217930">
                  <a:moveTo>
                    <a:pt x="3270491" y="402336"/>
                  </a:moveTo>
                  <a:lnTo>
                    <a:pt x="3252203" y="381000"/>
                  </a:lnTo>
                  <a:lnTo>
                    <a:pt x="3233915" y="397764"/>
                  </a:lnTo>
                  <a:lnTo>
                    <a:pt x="3230867" y="400812"/>
                  </a:lnTo>
                  <a:lnTo>
                    <a:pt x="3250679" y="420624"/>
                  </a:lnTo>
                  <a:lnTo>
                    <a:pt x="3253727" y="417576"/>
                  </a:lnTo>
                  <a:lnTo>
                    <a:pt x="3270491" y="402336"/>
                  </a:lnTo>
                  <a:close/>
                </a:path>
                <a:path w="5567680" h="1217930">
                  <a:moveTo>
                    <a:pt x="3313163" y="365760"/>
                  </a:moveTo>
                  <a:lnTo>
                    <a:pt x="3294875" y="344424"/>
                  </a:lnTo>
                  <a:lnTo>
                    <a:pt x="3285731" y="352044"/>
                  </a:lnTo>
                  <a:lnTo>
                    <a:pt x="3273539" y="362712"/>
                  </a:lnTo>
                  <a:lnTo>
                    <a:pt x="3291827" y="384048"/>
                  </a:lnTo>
                  <a:lnTo>
                    <a:pt x="3304019" y="373380"/>
                  </a:lnTo>
                  <a:lnTo>
                    <a:pt x="3313163" y="365760"/>
                  </a:lnTo>
                  <a:close/>
                </a:path>
                <a:path w="5567680" h="1217930">
                  <a:moveTo>
                    <a:pt x="3355835" y="330708"/>
                  </a:moveTo>
                  <a:lnTo>
                    <a:pt x="3337547" y="309372"/>
                  </a:lnTo>
                  <a:lnTo>
                    <a:pt x="3316211" y="326136"/>
                  </a:lnTo>
                  <a:lnTo>
                    <a:pt x="3332975" y="348996"/>
                  </a:lnTo>
                  <a:lnTo>
                    <a:pt x="3355835" y="330708"/>
                  </a:lnTo>
                  <a:close/>
                </a:path>
                <a:path w="5567680" h="1217930">
                  <a:moveTo>
                    <a:pt x="3400031" y="298704"/>
                  </a:moveTo>
                  <a:lnTo>
                    <a:pt x="3383267" y="275844"/>
                  </a:lnTo>
                  <a:lnTo>
                    <a:pt x="3364979" y="289560"/>
                  </a:lnTo>
                  <a:lnTo>
                    <a:pt x="3360407" y="292608"/>
                  </a:lnTo>
                  <a:lnTo>
                    <a:pt x="3377171" y="313944"/>
                  </a:lnTo>
                  <a:lnTo>
                    <a:pt x="3400031" y="298704"/>
                  </a:lnTo>
                  <a:close/>
                </a:path>
                <a:path w="5567680" h="1217930">
                  <a:moveTo>
                    <a:pt x="3445751" y="269748"/>
                  </a:moveTo>
                  <a:lnTo>
                    <a:pt x="3432035" y="245364"/>
                  </a:lnTo>
                  <a:lnTo>
                    <a:pt x="3416795" y="252984"/>
                  </a:lnTo>
                  <a:lnTo>
                    <a:pt x="3407651" y="260604"/>
                  </a:lnTo>
                  <a:lnTo>
                    <a:pt x="3422891" y="283464"/>
                  </a:lnTo>
                  <a:lnTo>
                    <a:pt x="3432035" y="277368"/>
                  </a:lnTo>
                  <a:lnTo>
                    <a:pt x="3445751" y="269748"/>
                  </a:lnTo>
                  <a:close/>
                </a:path>
                <a:path w="5567680" h="1217930">
                  <a:moveTo>
                    <a:pt x="3494519" y="243840"/>
                  </a:moveTo>
                  <a:lnTo>
                    <a:pt x="3483851" y="219456"/>
                  </a:lnTo>
                  <a:lnTo>
                    <a:pt x="3471659" y="224028"/>
                  </a:lnTo>
                  <a:lnTo>
                    <a:pt x="3457943" y="231648"/>
                  </a:lnTo>
                  <a:lnTo>
                    <a:pt x="3470135" y="256032"/>
                  </a:lnTo>
                  <a:lnTo>
                    <a:pt x="3483851" y="248412"/>
                  </a:lnTo>
                  <a:lnTo>
                    <a:pt x="3494519" y="243840"/>
                  </a:lnTo>
                  <a:close/>
                </a:path>
                <a:path w="5567680" h="1217930">
                  <a:moveTo>
                    <a:pt x="3546335" y="222504"/>
                  </a:moveTo>
                  <a:lnTo>
                    <a:pt x="3535667" y="196596"/>
                  </a:lnTo>
                  <a:lnTo>
                    <a:pt x="3509759" y="207264"/>
                  </a:lnTo>
                  <a:lnTo>
                    <a:pt x="3520427" y="233172"/>
                  </a:lnTo>
                  <a:lnTo>
                    <a:pt x="3546335" y="222504"/>
                  </a:lnTo>
                  <a:close/>
                </a:path>
                <a:path w="5567680" h="1217930">
                  <a:moveTo>
                    <a:pt x="3598151" y="201168"/>
                  </a:moveTo>
                  <a:lnTo>
                    <a:pt x="3585959" y="176784"/>
                  </a:lnTo>
                  <a:lnTo>
                    <a:pt x="3561575" y="187452"/>
                  </a:lnTo>
                  <a:lnTo>
                    <a:pt x="3572243" y="213360"/>
                  </a:lnTo>
                  <a:lnTo>
                    <a:pt x="3598151" y="201168"/>
                  </a:lnTo>
                  <a:close/>
                </a:path>
                <a:path w="5567680" h="1217930">
                  <a:moveTo>
                    <a:pt x="3648443" y="179832"/>
                  </a:moveTo>
                  <a:lnTo>
                    <a:pt x="3637775" y="153924"/>
                  </a:lnTo>
                  <a:lnTo>
                    <a:pt x="3611867" y="164592"/>
                  </a:lnTo>
                  <a:lnTo>
                    <a:pt x="3622535" y="190500"/>
                  </a:lnTo>
                  <a:lnTo>
                    <a:pt x="3648443" y="179832"/>
                  </a:lnTo>
                  <a:close/>
                </a:path>
                <a:path w="5567680" h="1217930">
                  <a:moveTo>
                    <a:pt x="3700259" y="158496"/>
                  </a:moveTo>
                  <a:lnTo>
                    <a:pt x="3689591" y="132588"/>
                  </a:lnTo>
                  <a:lnTo>
                    <a:pt x="3663683" y="143256"/>
                  </a:lnTo>
                  <a:lnTo>
                    <a:pt x="3674351" y="169164"/>
                  </a:lnTo>
                  <a:lnTo>
                    <a:pt x="3700259" y="158496"/>
                  </a:lnTo>
                  <a:close/>
                </a:path>
                <a:path w="5567680" h="1217930">
                  <a:moveTo>
                    <a:pt x="3752075" y="137160"/>
                  </a:moveTo>
                  <a:lnTo>
                    <a:pt x="3741407" y="111252"/>
                  </a:lnTo>
                  <a:lnTo>
                    <a:pt x="3715499" y="121920"/>
                  </a:lnTo>
                  <a:lnTo>
                    <a:pt x="3726167" y="147828"/>
                  </a:lnTo>
                  <a:lnTo>
                    <a:pt x="3752075" y="137160"/>
                  </a:lnTo>
                  <a:close/>
                </a:path>
                <a:path w="5567680" h="1217930">
                  <a:moveTo>
                    <a:pt x="3803891" y="118872"/>
                  </a:moveTo>
                  <a:lnTo>
                    <a:pt x="3794747" y="91440"/>
                  </a:lnTo>
                  <a:lnTo>
                    <a:pt x="3767315" y="102108"/>
                  </a:lnTo>
                  <a:lnTo>
                    <a:pt x="3777983" y="128016"/>
                  </a:lnTo>
                  <a:lnTo>
                    <a:pt x="3803891" y="118872"/>
                  </a:lnTo>
                  <a:close/>
                </a:path>
                <a:path w="5567680" h="1217930">
                  <a:moveTo>
                    <a:pt x="3855707" y="100584"/>
                  </a:moveTo>
                  <a:lnTo>
                    <a:pt x="3848087" y="73152"/>
                  </a:lnTo>
                  <a:lnTo>
                    <a:pt x="3822179" y="82296"/>
                  </a:lnTo>
                  <a:lnTo>
                    <a:pt x="3820655" y="82296"/>
                  </a:lnTo>
                  <a:lnTo>
                    <a:pt x="3829799" y="108204"/>
                  </a:lnTo>
                  <a:lnTo>
                    <a:pt x="3831323" y="108204"/>
                  </a:lnTo>
                  <a:lnTo>
                    <a:pt x="3855707" y="100584"/>
                  </a:lnTo>
                  <a:close/>
                </a:path>
                <a:path w="5567680" h="1217930">
                  <a:moveTo>
                    <a:pt x="3909047" y="83820"/>
                  </a:moveTo>
                  <a:lnTo>
                    <a:pt x="3901427" y="56388"/>
                  </a:lnTo>
                  <a:lnTo>
                    <a:pt x="3877043" y="64008"/>
                  </a:lnTo>
                  <a:lnTo>
                    <a:pt x="3873995" y="65532"/>
                  </a:lnTo>
                  <a:lnTo>
                    <a:pt x="3883139" y="91440"/>
                  </a:lnTo>
                  <a:lnTo>
                    <a:pt x="3884663" y="91440"/>
                  </a:lnTo>
                  <a:lnTo>
                    <a:pt x="3909047" y="83820"/>
                  </a:lnTo>
                  <a:close/>
                </a:path>
                <a:path w="5567680" h="1217930">
                  <a:moveTo>
                    <a:pt x="3962387" y="70104"/>
                  </a:moveTo>
                  <a:lnTo>
                    <a:pt x="3956291" y="42672"/>
                  </a:lnTo>
                  <a:lnTo>
                    <a:pt x="3931907" y="48768"/>
                  </a:lnTo>
                  <a:lnTo>
                    <a:pt x="3928859" y="50292"/>
                  </a:lnTo>
                  <a:lnTo>
                    <a:pt x="3936479" y="76200"/>
                  </a:lnTo>
                  <a:lnTo>
                    <a:pt x="3938003" y="76200"/>
                  </a:lnTo>
                  <a:lnTo>
                    <a:pt x="3962387" y="70104"/>
                  </a:lnTo>
                  <a:close/>
                </a:path>
                <a:path w="5567680" h="1217930">
                  <a:moveTo>
                    <a:pt x="4017251" y="60960"/>
                  </a:moveTo>
                  <a:lnTo>
                    <a:pt x="4012679" y="33528"/>
                  </a:lnTo>
                  <a:lnTo>
                    <a:pt x="3986771" y="36576"/>
                  </a:lnTo>
                  <a:lnTo>
                    <a:pt x="3983723" y="38100"/>
                  </a:lnTo>
                  <a:lnTo>
                    <a:pt x="3989819" y="65532"/>
                  </a:lnTo>
                  <a:lnTo>
                    <a:pt x="3991343" y="64008"/>
                  </a:lnTo>
                  <a:lnTo>
                    <a:pt x="4017251" y="60960"/>
                  </a:lnTo>
                  <a:close/>
                </a:path>
                <a:path w="5567680" h="1217930">
                  <a:moveTo>
                    <a:pt x="4070591" y="54864"/>
                  </a:moveTo>
                  <a:lnTo>
                    <a:pt x="4069067" y="25908"/>
                  </a:lnTo>
                  <a:lnTo>
                    <a:pt x="4041635" y="28956"/>
                  </a:lnTo>
                  <a:lnTo>
                    <a:pt x="4040111" y="28956"/>
                  </a:lnTo>
                  <a:lnTo>
                    <a:pt x="4044683" y="56388"/>
                  </a:lnTo>
                  <a:lnTo>
                    <a:pt x="4070591" y="54864"/>
                  </a:lnTo>
                  <a:close/>
                </a:path>
                <a:path w="5567680" h="1217930">
                  <a:moveTo>
                    <a:pt x="4126979" y="24384"/>
                  </a:moveTo>
                  <a:lnTo>
                    <a:pt x="4098023" y="24384"/>
                  </a:lnTo>
                  <a:lnTo>
                    <a:pt x="4098023" y="53340"/>
                  </a:lnTo>
                  <a:lnTo>
                    <a:pt x="4125455" y="53340"/>
                  </a:lnTo>
                  <a:lnTo>
                    <a:pt x="4126979" y="24384"/>
                  </a:lnTo>
                  <a:close/>
                </a:path>
                <a:path w="5567680" h="1217930">
                  <a:moveTo>
                    <a:pt x="4183367" y="28956"/>
                  </a:moveTo>
                  <a:lnTo>
                    <a:pt x="4181843" y="28956"/>
                  </a:lnTo>
                  <a:lnTo>
                    <a:pt x="4154411" y="25908"/>
                  </a:lnTo>
                  <a:lnTo>
                    <a:pt x="4152887" y="54864"/>
                  </a:lnTo>
                  <a:lnTo>
                    <a:pt x="4178795" y="56388"/>
                  </a:lnTo>
                  <a:lnTo>
                    <a:pt x="4180319" y="56388"/>
                  </a:lnTo>
                  <a:lnTo>
                    <a:pt x="4183367" y="28956"/>
                  </a:lnTo>
                  <a:close/>
                </a:path>
                <a:path w="5567680" h="1217930">
                  <a:moveTo>
                    <a:pt x="4239755" y="38100"/>
                  </a:moveTo>
                  <a:lnTo>
                    <a:pt x="4238231" y="38100"/>
                  </a:lnTo>
                  <a:lnTo>
                    <a:pt x="4212323" y="33528"/>
                  </a:lnTo>
                  <a:lnTo>
                    <a:pt x="4206227" y="60960"/>
                  </a:lnTo>
                  <a:lnTo>
                    <a:pt x="4232135" y="65532"/>
                  </a:lnTo>
                  <a:lnTo>
                    <a:pt x="4233659" y="65532"/>
                  </a:lnTo>
                  <a:lnTo>
                    <a:pt x="4239755" y="38100"/>
                  </a:lnTo>
                  <a:close/>
                </a:path>
                <a:path w="5567680" h="1217930">
                  <a:moveTo>
                    <a:pt x="4294619" y="53340"/>
                  </a:moveTo>
                  <a:lnTo>
                    <a:pt x="4267187" y="45720"/>
                  </a:lnTo>
                  <a:lnTo>
                    <a:pt x="4259567" y="73152"/>
                  </a:lnTo>
                  <a:lnTo>
                    <a:pt x="4285475" y="80772"/>
                  </a:lnTo>
                  <a:lnTo>
                    <a:pt x="4294619" y="54864"/>
                  </a:lnTo>
                  <a:lnTo>
                    <a:pt x="4294619" y="53340"/>
                  </a:lnTo>
                  <a:close/>
                </a:path>
                <a:path w="5567680" h="1217930">
                  <a:moveTo>
                    <a:pt x="4347959" y="74676"/>
                  </a:moveTo>
                  <a:lnTo>
                    <a:pt x="4322051" y="64008"/>
                  </a:lnTo>
                  <a:lnTo>
                    <a:pt x="4311383" y="89916"/>
                  </a:lnTo>
                  <a:lnTo>
                    <a:pt x="4312907" y="89916"/>
                  </a:lnTo>
                  <a:lnTo>
                    <a:pt x="4337291" y="100584"/>
                  </a:lnTo>
                  <a:lnTo>
                    <a:pt x="4347959" y="74676"/>
                  </a:lnTo>
                  <a:close/>
                </a:path>
                <a:path w="5567680" h="1217930">
                  <a:moveTo>
                    <a:pt x="4399775" y="102108"/>
                  </a:moveTo>
                  <a:lnTo>
                    <a:pt x="4393679" y="99060"/>
                  </a:lnTo>
                  <a:lnTo>
                    <a:pt x="4379963" y="89916"/>
                  </a:lnTo>
                  <a:lnTo>
                    <a:pt x="4373867" y="88392"/>
                  </a:lnTo>
                  <a:lnTo>
                    <a:pt x="4361675" y="112776"/>
                  </a:lnTo>
                  <a:lnTo>
                    <a:pt x="4367771" y="115824"/>
                  </a:lnTo>
                  <a:lnTo>
                    <a:pt x="4379963" y="123444"/>
                  </a:lnTo>
                  <a:lnTo>
                    <a:pt x="4384535" y="124968"/>
                  </a:lnTo>
                  <a:lnTo>
                    <a:pt x="4399775" y="102108"/>
                  </a:lnTo>
                  <a:close/>
                </a:path>
                <a:path w="5567680" h="1217930">
                  <a:moveTo>
                    <a:pt x="4447019" y="134112"/>
                  </a:moveTo>
                  <a:lnTo>
                    <a:pt x="4437875" y="128016"/>
                  </a:lnTo>
                  <a:lnTo>
                    <a:pt x="4424159" y="117348"/>
                  </a:lnTo>
                  <a:lnTo>
                    <a:pt x="4422635" y="117348"/>
                  </a:lnTo>
                  <a:lnTo>
                    <a:pt x="4407395" y="140208"/>
                  </a:lnTo>
                  <a:lnTo>
                    <a:pt x="4408919" y="140208"/>
                  </a:lnTo>
                  <a:lnTo>
                    <a:pt x="4422635" y="150876"/>
                  </a:lnTo>
                  <a:lnTo>
                    <a:pt x="4430255" y="156972"/>
                  </a:lnTo>
                  <a:lnTo>
                    <a:pt x="4447019" y="134112"/>
                  </a:lnTo>
                  <a:close/>
                </a:path>
                <a:path w="5567680" h="1217930">
                  <a:moveTo>
                    <a:pt x="4491215" y="170688"/>
                  </a:moveTo>
                  <a:lnTo>
                    <a:pt x="4468355" y="152400"/>
                  </a:lnTo>
                  <a:lnTo>
                    <a:pt x="4451591" y="173736"/>
                  </a:lnTo>
                  <a:lnTo>
                    <a:pt x="4465307" y="185928"/>
                  </a:lnTo>
                  <a:lnTo>
                    <a:pt x="4471403" y="190500"/>
                  </a:lnTo>
                  <a:lnTo>
                    <a:pt x="4491215" y="170688"/>
                  </a:lnTo>
                  <a:close/>
                </a:path>
                <a:path w="5567680" h="1217930">
                  <a:moveTo>
                    <a:pt x="4532376" y="208800"/>
                  </a:moveTo>
                  <a:lnTo>
                    <a:pt x="4529328" y="207276"/>
                  </a:lnTo>
                  <a:lnTo>
                    <a:pt x="4511040" y="188988"/>
                  </a:lnTo>
                  <a:lnTo>
                    <a:pt x="4492752" y="210324"/>
                  </a:lnTo>
                  <a:lnTo>
                    <a:pt x="4495800" y="211848"/>
                  </a:lnTo>
                  <a:lnTo>
                    <a:pt x="4512564" y="228612"/>
                  </a:lnTo>
                  <a:lnTo>
                    <a:pt x="4532376" y="208800"/>
                  </a:lnTo>
                  <a:close/>
                </a:path>
                <a:path w="5567680" h="1217930">
                  <a:moveTo>
                    <a:pt x="4572000" y="248424"/>
                  </a:moveTo>
                  <a:lnTo>
                    <a:pt x="4552188" y="228612"/>
                  </a:lnTo>
                  <a:lnTo>
                    <a:pt x="4532376" y="248424"/>
                  </a:lnTo>
                  <a:lnTo>
                    <a:pt x="4541520" y="257568"/>
                  </a:lnTo>
                  <a:lnTo>
                    <a:pt x="4550664" y="268236"/>
                  </a:lnTo>
                  <a:lnTo>
                    <a:pt x="4572000" y="248424"/>
                  </a:lnTo>
                  <a:close/>
                </a:path>
                <a:path w="5567680" h="1217930">
                  <a:moveTo>
                    <a:pt x="4610100" y="291096"/>
                  </a:moveTo>
                  <a:lnTo>
                    <a:pt x="4591812" y="271284"/>
                  </a:lnTo>
                  <a:lnTo>
                    <a:pt x="4590288" y="269760"/>
                  </a:lnTo>
                  <a:lnTo>
                    <a:pt x="4570476" y="288048"/>
                  </a:lnTo>
                  <a:lnTo>
                    <a:pt x="4572000" y="291096"/>
                  </a:lnTo>
                  <a:lnTo>
                    <a:pt x="4588764" y="309384"/>
                  </a:lnTo>
                  <a:lnTo>
                    <a:pt x="4610100" y="291096"/>
                  </a:lnTo>
                  <a:close/>
                </a:path>
                <a:path w="5567680" h="1217930">
                  <a:moveTo>
                    <a:pt x="4646676" y="332244"/>
                  </a:moveTo>
                  <a:lnTo>
                    <a:pt x="4628388" y="310908"/>
                  </a:lnTo>
                  <a:lnTo>
                    <a:pt x="4607052" y="329196"/>
                  </a:lnTo>
                  <a:lnTo>
                    <a:pt x="4625340" y="350532"/>
                  </a:lnTo>
                  <a:lnTo>
                    <a:pt x="4646676" y="332244"/>
                  </a:lnTo>
                  <a:close/>
                </a:path>
                <a:path w="5567680" h="1217930">
                  <a:moveTo>
                    <a:pt x="4683252" y="376440"/>
                  </a:moveTo>
                  <a:lnTo>
                    <a:pt x="4664964" y="353580"/>
                  </a:lnTo>
                  <a:lnTo>
                    <a:pt x="4643628" y="371868"/>
                  </a:lnTo>
                  <a:lnTo>
                    <a:pt x="4660392" y="393204"/>
                  </a:lnTo>
                  <a:lnTo>
                    <a:pt x="4683252" y="376440"/>
                  </a:lnTo>
                  <a:close/>
                </a:path>
                <a:path w="5567680" h="1217930">
                  <a:moveTo>
                    <a:pt x="4718304" y="419112"/>
                  </a:moveTo>
                  <a:lnTo>
                    <a:pt x="4700016" y="397776"/>
                  </a:lnTo>
                  <a:lnTo>
                    <a:pt x="4678680" y="414540"/>
                  </a:lnTo>
                  <a:lnTo>
                    <a:pt x="4695444" y="437400"/>
                  </a:lnTo>
                  <a:lnTo>
                    <a:pt x="4718304" y="419112"/>
                  </a:lnTo>
                  <a:close/>
                </a:path>
                <a:path w="5567680" h="1217930">
                  <a:moveTo>
                    <a:pt x="4751832" y="463308"/>
                  </a:moveTo>
                  <a:lnTo>
                    <a:pt x="4735068" y="441972"/>
                  </a:lnTo>
                  <a:lnTo>
                    <a:pt x="4713732" y="458736"/>
                  </a:lnTo>
                  <a:lnTo>
                    <a:pt x="4730496" y="480072"/>
                  </a:lnTo>
                  <a:lnTo>
                    <a:pt x="4751832" y="463308"/>
                  </a:lnTo>
                  <a:close/>
                </a:path>
                <a:path w="5567680" h="1217930">
                  <a:moveTo>
                    <a:pt x="4786884" y="507504"/>
                  </a:moveTo>
                  <a:lnTo>
                    <a:pt x="4783836" y="505980"/>
                  </a:lnTo>
                  <a:lnTo>
                    <a:pt x="4768596" y="486168"/>
                  </a:lnTo>
                  <a:lnTo>
                    <a:pt x="4747260" y="502932"/>
                  </a:lnTo>
                  <a:lnTo>
                    <a:pt x="4762500" y="522744"/>
                  </a:lnTo>
                  <a:lnTo>
                    <a:pt x="4764024" y="524268"/>
                  </a:lnTo>
                  <a:lnTo>
                    <a:pt x="4786884" y="507504"/>
                  </a:lnTo>
                  <a:close/>
                </a:path>
                <a:path w="5567680" h="1217930">
                  <a:moveTo>
                    <a:pt x="4820412" y="553224"/>
                  </a:moveTo>
                  <a:lnTo>
                    <a:pt x="4815840" y="548652"/>
                  </a:lnTo>
                  <a:lnTo>
                    <a:pt x="4803648" y="530364"/>
                  </a:lnTo>
                  <a:lnTo>
                    <a:pt x="4780788" y="547128"/>
                  </a:lnTo>
                  <a:lnTo>
                    <a:pt x="4794504" y="565416"/>
                  </a:lnTo>
                  <a:lnTo>
                    <a:pt x="4797552" y="569988"/>
                  </a:lnTo>
                  <a:lnTo>
                    <a:pt x="4820412" y="553224"/>
                  </a:lnTo>
                  <a:close/>
                </a:path>
                <a:path w="5567680" h="1217930">
                  <a:moveTo>
                    <a:pt x="4852416" y="597420"/>
                  </a:moveTo>
                  <a:lnTo>
                    <a:pt x="4837176" y="576084"/>
                  </a:lnTo>
                  <a:lnTo>
                    <a:pt x="4814316" y="592848"/>
                  </a:lnTo>
                  <a:lnTo>
                    <a:pt x="4831080" y="614184"/>
                  </a:lnTo>
                  <a:lnTo>
                    <a:pt x="4852416" y="597420"/>
                  </a:lnTo>
                  <a:close/>
                </a:path>
                <a:path w="5567680" h="1217930">
                  <a:moveTo>
                    <a:pt x="4885944" y="643140"/>
                  </a:moveTo>
                  <a:lnTo>
                    <a:pt x="4879848" y="633996"/>
                  </a:lnTo>
                  <a:lnTo>
                    <a:pt x="4869180" y="620280"/>
                  </a:lnTo>
                  <a:lnTo>
                    <a:pt x="4846320" y="637044"/>
                  </a:lnTo>
                  <a:lnTo>
                    <a:pt x="4856988" y="650760"/>
                  </a:lnTo>
                  <a:lnTo>
                    <a:pt x="4863084" y="659904"/>
                  </a:lnTo>
                  <a:lnTo>
                    <a:pt x="4885944" y="643140"/>
                  </a:lnTo>
                  <a:close/>
                </a:path>
                <a:path w="5567680" h="1217930">
                  <a:moveTo>
                    <a:pt x="4919472" y="688860"/>
                  </a:moveTo>
                  <a:lnTo>
                    <a:pt x="4902708" y="666000"/>
                  </a:lnTo>
                  <a:lnTo>
                    <a:pt x="4879848" y="682764"/>
                  </a:lnTo>
                  <a:lnTo>
                    <a:pt x="4896612" y="704100"/>
                  </a:lnTo>
                  <a:lnTo>
                    <a:pt x="4919472" y="688860"/>
                  </a:lnTo>
                  <a:close/>
                </a:path>
                <a:path w="5567680" h="1217930">
                  <a:moveTo>
                    <a:pt x="4951476" y="733056"/>
                  </a:moveTo>
                  <a:lnTo>
                    <a:pt x="4940808" y="719340"/>
                  </a:lnTo>
                  <a:lnTo>
                    <a:pt x="4934712" y="711720"/>
                  </a:lnTo>
                  <a:lnTo>
                    <a:pt x="4913376" y="726960"/>
                  </a:lnTo>
                  <a:lnTo>
                    <a:pt x="4917948" y="736104"/>
                  </a:lnTo>
                  <a:lnTo>
                    <a:pt x="4928616" y="749820"/>
                  </a:lnTo>
                  <a:lnTo>
                    <a:pt x="4951476" y="733056"/>
                  </a:lnTo>
                  <a:close/>
                </a:path>
                <a:path w="5567680" h="1217930">
                  <a:moveTo>
                    <a:pt x="4985004" y="778776"/>
                  </a:moveTo>
                  <a:lnTo>
                    <a:pt x="4971288" y="762012"/>
                  </a:lnTo>
                  <a:lnTo>
                    <a:pt x="4968240" y="755916"/>
                  </a:lnTo>
                  <a:lnTo>
                    <a:pt x="4945380" y="772680"/>
                  </a:lnTo>
                  <a:lnTo>
                    <a:pt x="4948428" y="777252"/>
                  </a:lnTo>
                  <a:lnTo>
                    <a:pt x="4962144" y="795540"/>
                  </a:lnTo>
                  <a:lnTo>
                    <a:pt x="4985004" y="778776"/>
                  </a:lnTo>
                  <a:close/>
                </a:path>
                <a:path w="5567680" h="1217930">
                  <a:moveTo>
                    <a:pt x="5017008" y="824496"/>
                  </a:moveTo>
                  <a:lnTo>
                    <a:pt x="5001768" y="803160"/>
                  </a:lnTo>
                  <a:lnTo>
                    <a:pt x="5000244" y="801636"/>
                  </a:lnTo>
                  <a:lnTo>
                    <a:pt x="4977384" y="818400"/>
                  </a:lnTo>
                  <a:lnTo>
                    <a:pt x="4978908" y="818400"/>
                  </a:lnTo>
                  <a:lnTo>
                    <a:pt x="4994148" y="841260"/>
                  </a:lnTo>
                  <a:lnTo>
                    <a:pt x="5017008" y="824496"/>
                  </a:lnTo>
                  <a:close/>
                </a:path>
                <a:path w="5567680" h="1217930">
                  <a:moveTo>
                    <a:pt x="5050536" y="868692"/>
                  </a:moveTo>
                  <a:lnTo>
                    <a:pt x="5033772" y="847356"/>
                  </a:lnTo>
                  <a:lnTo>
                    <a:pt x="5010912" y="862596"/>
                  </a:lnTo>
                  <a:lnTo>
                    <a:pt x="5027676" y="885456"/>
                  </a:lnTo>
                  <a:lnTo>
                    <a:pt x="5050536" y="868692"/>
                  </a:lnTo>
                  <a:close/>
                </a:path>
                <a:path w="5567680" h="1217930">
                  <a:moveTo>
                    <a:pt x="5084064" y="914412"/>
                  </a:moveTo>
                  <a:lnTo>
                    <a:pt x="5067300" y="891552"/>
                  </a:lnTo>
                  <a:lnTo>
                    <a:pt x="5044440" y="908316"/>
                  </a:lnTo>
                  <a:lnTo>
                    <a:pt x="5061204" y="931176"/>
                  </a:lnTo>
                  <a:lnTo>
                    <a:pt x="5084064" y="914412"/>
                  </a:lnTo>
                  <a:close/>
                </a:path>
                <a:path w="5567680" h="1217930">
                  <a:moveTo>
                    <a:pt x="5117592" y="958608"/>
                  </a:moveTo>
                  <a:lnTo>
                    <a:pt x="5114544" y="955560"/>
                  </a:lnTo>
                  <a:lnTo>
                    <a:pt x="5100828" y="935748"/>
                  </a:lnTo>
                  <a:lnTo>
                    <a:pt x="5077968" y="952512"/>
                  </a:lnTo>
                  <a:lnTo>
                    <a:pt x="5091684" y="972324"/>
                  </a:lnTo>
                  <a:lnTo>
                    <a:pt x="5094732" y="975372"/>
                  </a:lnTo>
                  <a:lnTo>
                    <a:pt x="5117592" y="958608"/>
                  </a:lnTo>
                  <a:close/>
                </a:path>
                <a:path w="5567680" h="1217930">
                  <a:moveTo>
                    <a:pt x="5151120" y="1002804"/>
                  </a:moveTo>
                  <a:lnTo>
                    <a:pt x="5140452" y="989088"/>
                  </a:lnTo>
                  <a:lnTo>
                    <a:pt x="5134356" y="979944"/>
                  </a:lnTo>
                  <a:lnTo>
                    <a:pt x="5111496" y="996708"/>
                  </a:lnTo>
                  <a:lnTo>
                    <a:pt x="5119116" y="1005852"/>
                  </a:lnTo>
                  <a:lnTo>
                    <a:pt x="5129784" y="1019568"/>
                  </a:lnTo>
                  <a:lnTo>
                    <a:pt x="5151120" y="1002804"/>
                  </a:lnTo>
                  <a:close/>
                </a:path>
                <a:path w="5567680" h="1217930">
                  <a:moveTo>
                    <a:pt x="5186172" y="1045476"/>
                  </a:moveTo>
                  <a:lnTo>
                    <a:pt x="5178552" y="1034808"/>
                  </a:lnTo>
                  <a:lnTo>
                    <a:pt x="5169408" y="1024140"/>
                  </a:lnTo>
                  <a:lnTo>
                    <a:pt x="5148072" y="1040904"/>
                  </a:lnTo>
                  <a:lnTo>
                    <a:pt x="5157216" y="1053096"/>
                  </a:lnTo>
                  <a:lnTo>
                    <a:pt x="5164836" y="1062240"/>
                  </a:lnTo>
                  <a:lnTo>
                    <a:pt x="5186172" y="1045476"/>
                  </a:lnTo>
                  <a:close/>
                </a:path>
                <a:path w="5567680" h="1217930">
                  <a:moveTo>
                    <a:pt x="5224272" y="1086624"/>
                  </a:moveTo>
                  <a:lnTo>
                    <a:pt x="5213604" y="1075956"/>
                  </a:lnTo>
                  <a:lnTo>
                    <a:pt x="5204460" y="1065288"/>
                  </a:lnTo>
                  <a:lnTo>
                    <a:pt x="5184648" y="1083576"/>
                  </a:lnTo>
                  <a:lnTo>
                    <a:pt x="5202936" y="1104912"/>
                  </a:lnTo>
                  <a:lnTo>
                    <a:pt x="5224272" y="1086624"/>
                  </a:lnTo>
                  <a:close/>
                </a:path>
                <a:path w="5567680" h="1217930">
                  <a:moveTo>
                    <a:pt x="5262372" y="1124724"/>
                  </a:moveTo>
                  <a:lnTo>
                    <a:pt x="5257800" y="1120152"/>
                  </a:lnTo>
                  <a:lnTo>
                    <a:pt x="5247132" y="1111008"/>
                  </a:lnTo>
                  <a:lnTo>
                    <a:pt x="5242560" y="1106436"/>
                  </a:lnTo>
                  <a:lnTo>
                    <a:pt x="5222748" y="1126248"/>
                  </a:lnTo>
                  <a:lnTo>
                    <a:pt x="5227320" y="1130820"/>
                  </a:lnTo>
                  <a:lnTo>
                    <a:pt x="5237988" y="1139964"/>
                  </a:lnTo>
                  <a:lnTo>
                    <a:pt x="5244084" y="1144536"/>
                  </a:lnTo>
                  <a:lnTo>
                    <a:pt x="5262372" y="1124724"/>
                  </a:lnTo>
                  <a:close/>
                </a:path>
                <a:path w="5567680" h="1217930">
                  <a:moveTo>
                    <a:pt x="5305044" y="1156728"/>
                  </a:moveTo>
                  <a:lnTo>
                    <a:pt x="5286756" y="1144536"/>
                  </a:lnTo>
                  <a:lnTo>
                    <a:pt x="5283708" y="1141488"/>
                  </a:lnTo>
                  <a:lnTo>
                    <a:pt x="5265420" y="1164348"/>
                  </a:lnTo>
                  <a:lnTo>
                    <a:pt x="5269992" y="1165872"/>
                  </a:lnTo>
                  <a:lnTo>
                    <a:pt x="5279136" y="1173492"/>
                  </a:lnTo>
                  <a:lnTo>
                    <a:pt x="5289804" y="1179588"/>
                  </a:lnTo>
                  <a:lnTo>
                    <a:pt x="5305044" y="1156728"/>
                  </a:lnTo>
                  <a:close/>
                </a:path>
                <a:path w="5567680" h="1217930">
                  <a:moveTo>
                    <a:pt x="5352288" y="1181112"/>
                  </a:moveTo>
                  <a:lnTo>
                    <a:pt x="5344668" y="1178064"/>
                  </a:lnTo>
                  <a:lnTo>
                    <a:pt x="5329428" y="1170444"/>
                  </a:lnTo>
                  <a:lnTo>
                    <a:pt x="5327904" y="1170444"/>
                  </a:lnTo>
                  <a:lnTo>
                    <a:pt x="5315712" y="1194828"/>
                  </a:lnTo>
                  <a:lnTo>
                    <a:pt x="5332476" y="1202448"/>
                  </a:lnTo>
                  <a:lnTo>
                    <a:pt x="5341620" y="1207020"/>
                  </a:lnTo>
                  <a:lnTo>
                    <a:pt x="5352288" y="1181112"/>
                  </a:lnTo>
                  <a:close/>
                </a:path>
                <a:path w="5567680" h="1217930">
                  <a:moveTo>
                    <a:pt x="5402580" y="1217688"/>
                  </a:moveTo>
                  <a:lnTo>
                    <a:pt x="5401132" y="1190256"/>
                  </a:lnTo>
                  <a:lnTo>
                    <a:pt x="5401056" y="1188732"/>
                  </a:lnTo>
                  <a:lnTo>
                    <a:pt x="5396484" y="1190256"/>
                  </a:lnTo>
                  <a:lnTo>
                    <a:pt x="5384292" y="1188732"/>
                  </a:lnTo>
                  <a:lnTo>
                    <a:pt x="5376672" y="1187208"/>
                  </a:lnTo>
                  <a:lnTo>
                    <a:pt x="5372100" y="1214640"/>
                  </a:lnTo>
                  <a:lnTo>
                    <a:pt x="5379720" y="1216164"/>
                  </a:lnTo>
                  <a:lnTo>
                    <a:pt x="5394960" y="1217688"/>
                  </a:lnTo>
                  <a:lnTo>
                    <a:pt x="5402580" y="1217688"/>
                  </a:lnTo>
                  <a:close/>
                </a:path>
                <a:path w="5567680" h="1217930">
                  <a:moveTo>
                    <a:pt x="5462016" y="1193304"/>
                  </a:moveTo>
                  <a:lnTo>
                    <a:pt x="5443728" y="1171968"/>
                  </a:lnTo>
                  <a:lnTo>
                    <a:pt x="5442204" y="1175016"/>
                  </a:lnTo>
                  <a:lnTo>
                    <a:pt x="5433060" y="1179588"/>
                  </a:lnTo>
                  <a:lnTo>
                    <a:pt x="5425440" y="1184160"/>
                  </a:lnTo>
                  <a:lnTo>
                    <a:pt x="5433060" y="1210068"/>
                  </a:lnTo>
                  <a:lnTo>
                    <a:pt x="5434584" y="1210068"/>
                  </a:lnTo>
                  <a:lnTo>
                    <a:pt x="5445252" y="1205496"/>
                  </a:lnTo>
                  <a:lnTo>
                    <a:pt x="5457444" y="1197876"/>
                  </a:lnTo>
                  <a:lnTo>
                    <a:pt x="5462016" y="1193304"/>
                  </a:lnTo>
                  <a:close/>
                </a:path>
                <a:path w="5567680" h="1217930">
                  <a:moveTo>
                    <a:pt x="5500116" y="1146060"/>
                  </a:moveTo>
                  <a:lnTo>
                    <a:pt x="5475732" y="1132344"/>
                  </a:lnTo>
                  <a:lnTo>
                    <a:pt x="5469636" y="1141488"/>
                  </a:lnTo>
                  <a:lnTo>
                    <a:pt x="5463540" y="1152156"/>
                  </a:lnTo>
                  <a:lnTo>
                    <a:pt x="5462016" y="1153680"/>
                  </a:lnTo>
                  <a:lnTo>
                    <a:pt x="5483352" y="1171968"/>
                  </a:lnTo>
                  <a:lnTo>
                    <a:pt x="5484876" y="1168920"/>
                  </a:lnTo>
                  <a:lnTo>
                    <a:pt x="5492496" y="1158252"/>
                  </a:lnTo>
                  <a:lnTo>
                    <a:pt x="5500116" y="1146060"/>
                  </a:lnTo>
                  <a:close/>
                </a:path>
                <a:path w="5567680" h="1217930">
                  <a:moveTo>
                    <a:pt x="5522976" y="1092720"/>
                  </a:moveTo>
                  <a:lnTo>
                    <a:pt x="5497068" y="1083576"/>
                  </a:lnTo>
                  <a:lnTo>
                    <a:pt x="5494020" y="1092720"/>
                  </a:lnTo>
                  <a:lnTo>
                    <a:pt x="5487924" y="1106436"/>
                  </a:lnTo>
                  <a:lnTo>
                    <a:pt x="5486400" y="1109484"/>
                  </a:lnTo>
                  <a:lnTo>
                    <a:pt x="5512308" y="1120152"/>
                  </a:lnTo>
                  <a:lnTo>
                    <a:pt x="5513832" y="1118628"/>
                  </a:lnTo>
                  <a:lnTo>
                    <a:pt x="5519928" y="1103388"/>
                  </a:lnTo>
                  <a:lnTo>
                    <a:pt x="5522976" y="1092720"/>
                  </a:lnTo>
                  <a:close/>
                </a:path>
                <a:path w="5567680" h="1217930">
                  <a:moveTo>
                    <a:pt x="5538216" y="1037856"/>
                  </a:moveTo>
                  <a:lnTo>
                    <a:pt x="5512308" y="1031760"/>
                  </a:lnTo>
                  <a:lnTo>
                    <a:pt x="5507736" y="1047000"/>
                  </a:lnTo>
                  <a:lnTo>
                    <a:pt x="5504688" y="1057668"/>
                  </a:lnTo>
                  <a:lnTo>
                    <a:pt x="5532120" y="1065288"/>
                  </a:lnTo>
                  <a:lnTo>
                    <a:pt x="5535168" y="1054620"/>
                  </a:lnTo>
                  <a:lnTo>
                    <a:pt x="5538216" y="1037856"/>
                  </a:lnTo>
                  <a:close/>
                </a:path>
                <a:path w="5567680" h="1217930">
                  <a:moveTo>
                    <a:pt x="5550408" y="982992"/>
                  </a:moveTo>
                  <a:lnTo>
                    <a:pt x="5522976" y="976896"/>
                  </a:lnTo>
                  <a:lnTo>
                    <a:pt x="5519928" y="996708"/>
                  </a:lnTo>
                  <a:lnTo>
                    <a:pt x="5518404" y="1004328"/>
                  </a:lnTo>
                  <a:lnTo>
                    <a:pt x="5545836" y="1010424"/>
                  </a:lnTo>
                  <a:lnTo>
                    <a:pt x="5547360" y="1002804"/>
                  </a:lnTo>
                  <a:lnTo>
                    <a:pt x="5550408" y="982992"/>
                  </a:lnTo>
                  <a:close/>
                </a:path>
                <a:path w="5567680" h="1217930">
                  <a:moveTo>
                    <a:pt x="5561076" y="928128"/>
                  </a:moveTo>
                  <a:lnTo>
                    <a:pt x="5533644" y="923556"/>
                  </a:lnTo>
                  <a:lnTo>
                    <a:pt x="5529072" y="950988"/>
                  </a:lnTo>
                  <a:lnTo>
                    <a:pt x="5556504" y="955560"/>
                  </a:lnTo>
                  <a:lnTo>
                    <a:pt x="5561076" y="928128"/>
                  </a:lnTo>
                  <a:close/>
                </a:path>
                <a:path w="5567680" h="1217930">
                  <a:moveTo>
                    <a:pt x="5567172" y="890028"/>
                  </a:moveTo>
                  <a:lnTo>
                    <a:pt x="5539740" y="885456"/>
                  </a:lnTo>
                  <a:lnTo>
                    <a:pt x="5538216" y="896124"/>
                  </a:lnTo>
                  <a:lnTo>
                    <a:pt x="5565648" y="900696"/>
                  </a:lnTo>
                  <a:lnTo>
                    <a:pt x="5567172" y="890028"/>
                  </a:lnTo>
                  <a:close/>
                </a:path>
              </a:pathLst>
            </a:custGeom>
            <a:solidFill>
              <a:srgbClr val="0000CC"/>
            </a:solidFill>
          </p:spPr>
          <p:txBody>
            <a:bodyPr wrap="square" lIns="0" tIns="0" rIns="0" bIns="0" rtlCol="0"/>
            <a:lstStyle/>
            <a:p>
              <a:endParaRPr sz="1235"/>
            </a:p>
          </p:txBody>
        </p:sp>
        <p:sp>
          <p:nvSpPr>
            <p:cNvPr id="6" name="object 6"/>
            <p:cNvSpPr/>
            <p:nvPr/>
          </p:nvSpPr>
          <p:spPr>
            <a:xfrm>
              <a:off x="3994404" y="1908048"/>
              <a:ext cx="5392420" cy="1130935"/>
            </a:xfrm>
            <a:custGeom>
              <a:avLst/>
              <a:gdLst/>
              <a:ahLst/>
              <a:cxnLst/>
              <a:rect l="l" t="t" r="r" b="b"/>
              <a:pathLst>
                <a:path w="5392420" h="1130935">
                  <a:moveTo>
                    <a:pt x="15240" y="1019555"/>
                  </a:moveTo>
                  <a:lnTo>
                    <a:pt x="0" y="996695"/>
                  </a:lnTo>
                  <a:lnTo>
                    <a:pt x="68580" y="950975"/>
                  </a:lnTo>
                  <a:lnTo>
                    <a:pt x="70104" y="950975"/>
                  </a:lnTo>
                  <a:lnTo>
                    <a:pt x="85344" y="973835"/>
                  </a:lnTo>
                  <a:lnTo>
                    <a:pt x="83820" y="975359"/>
                  </a:lnTo>
                  <a:lnTo>
                    <a:pt x="15240" y="1019555"/>
                  </a:lnTo>
                  <a:close/>
                </a:path>
                <a:path w="5392420" h="1130935">
                  <a:moveTo>
                    <a:pt x="108204" y="958595"/>
                  </a:moveTo>
                  <a:lnTo>
                    <a:pt x="94488" y="935735"/>
                  </a:lnTo>
                  <a:lnTo>
                    <a:pt x="137160" y="908303"/>
                  </a:lnTo>
                  <a:lnTo>
                    <a:pt x="164592" y="890016"/>
                  </a:lnTo>
                  <a:lnTo>
                    <a:pt x="179832" y="914400"/>
                  </a:lnTo>
                  <a:lnTo>
                    <a:pt x="108204" y="958595"/>
                  </a:lnTo>
                  <a:close/>
                </a:path>
                <a:path w="5392420" h="1130935">
                  <a:moveTo>
                    <a:pt x="202692" y="900684"/>
                  </a:moveTo>
                  <a:lnTo>
                    <a:pt x="188976" y="876300"/>
                  </a:lnTo>
                  <a:lnTo>
                    <a:pt x="205740" y="865632"/>
                  </a:lnTo>
                  <a:lnTo>
                    <a:pt x="262128" y="833627"/>
                  </a:lnTo>
                  <a:lnTo>
                    <a:pt x="275844" y="859535"/>
                  </a:lnTo>
                  <a:lnTo>
                    <a:pt x="254508" y="870203"/>
                  </a:lnTo>
                  <a:lnTo>
                    <a:pt x="219456" y="890016"/>
                  </a:lnTo>
                  <a:lnTo>
                    <a:pt x="202692" y="900684"/>
                  </a:lnTo>
                  <a:close/>
                </a:path>
                <a:path w="5392420" h="1130935">
                  <a:moveTo>
                    <a:pt x="300228" y="845819"/>
                  </a:moveTo>
                  <a:lnTo>
                    <a:pt x="288036" y="821435"/>
                  </a:lnTo>
                  <a:lnTo>
                    <a:pt x="309372" y="809243"/>
                  </a:lnTo>
                  <a:lnTo>
                    <a:pt x="344424" y="794003"/>
                  </a:lnTo>
                  <a:lnTo>
                    <a:pt x="364236" y="784859"/>
                  </a:lnTo>
                  <a:lnTo>
                    <a:pt x="374904" y="810767"/>
                  </a:lnTo>
                  <a:lnTo>
                    <a:pt x="356616" y="818387"/>
                  </a:lnTo>
                  <a:lnTo>
                    <a:pt x="321564" y="835151"/>
                  </a:lnTo>
                  <a:lnTo>
                    <a:pt x="300228" y="845819"/>
                  </a:lnTo>
                  <a:close/>
                </a:path>
                <a:path w="5392420" h="1130935">
                  <a:moveTo>
                    <a:pt x="400812" y="800100"/>
                  </a:moveTo>
                  <a:lnTo>
                    <a:pt x="390144" y="774192"/>
                  </a:lnTo>
                  <a:lnTo>
                    <a:pt x="413004" y="765048"/>
                  </a:lnTo>
                  <a:lnTo>
                    <a:pt x="448056" y="752855"/>
                  </a:lnTo>
                  <a:lnTo>
                    <a:pt x="470916" y="746759"/>
                  </a:lnTo>
                  <a:lnTo>
                    <a:pt x="478536" y="772667"/>
                  </a:lnTo>
                  <a:lnTo>
                    <a:pt x="457200" y="778763"/>
                  </a:lnTo>
                  <a:lnTo>
                    <a:pt x="423672" y="790955"/>
                  </a:lnTo>
                  <a:lnTo>
                    <a:pt x="400812" y="800100"/>
                  </a:lnTo>
                  <a:close/>
                </a:path>
                <a:path w="5392420" h="1130935">
                  <a:moveTo>
                    <a:pt x="504444" y="766571"/>
                  </a:moveTo>
                  <a:lnTo>
                    <a:pt x="498348" y="739140"/>
                  </a:lnTo>
                  <a:lnTo>
                    <a:pt x="518160" y="734567"/>
                  </a:lnTo>
                  <a:lnTo>
                    <a:pt x="571500" y="725424"/>
                  </a:lnTo>
                  <a:lnTo>
                    <a:pt x="583692" y="725424"/>
                  </a:lnTo>
                  <a:lnTo>
                    <a:pt x="585216" y="752855"/>
                  </a:lnTo>
                  <a:lnTo>
                    <a:pt x="574548" y="752855"/>
                  </a:lnTo>
                  <a:lnTo>
                    <a:pt x="559308" y="755903"/>
                  </a:lnTo>
                  <a:lnTo>
                    <a:pt x="525780" y="760475"/>
                  </a:lnTo>
                  <a:lnTo>
                    <a:pt x="504444" y="766571"/>
                  </a:lnTo>
                  <a:close/>
                </a:path>
                <a:path w="5392420" h="1130935">
                  <a:moveTo>
                    <a:pt x="690372" y="769619"/>
                  </a:moveTo>
                  <a:lnTo>
                    <a:pt x="656844" y="760475"/>
                  </a:lnTo>
                  <a:lnTo>
                    <a:pt x="623316" y="754379"/>
                  </a:lnTo>
                  <a:lnTo>
                    <a:pt x="611124" y="754379"/>
                  </a:lnTo>
                  <a:lnTo>
                    <a:pt x="612648" y="725424"/>
                  </a:lnTo>
                  <a:lnTo>
                    <a:pt x="626364" y="726948"/>
                  </a:lnTo>
                  <a:lnTo>
                    <a:pt x="644652" y="729995"/>
                  </a:lnTo>
                  <a:lnTo>
                    <a:pt x="661416" y="733043"/>
                  </a:lnTo>
                  <a:lnTo>
                    <a:pt x="697992" y="742187"/>
                  </a:lnTo>
                  <a:lnTo>
                    <a:pt x="690372" y="769619"/>
                  </a:lnTo>
                  <a:close/>
                </a:path>
                <a:path w="5392420" h="1130935">
                  <a:moveTo>
                    <a:pt x="792480" y="809243"/>
                  </a:moveTo>
                  <a:lnTo>
                    <a:pt x="790956" y="807719"/>
                  </a:lnTo>
                  <a:lnTo>
                    <a:pt x="757428" y="794003"/>
                  </a:lnTo>
                  <a:lnTo>
                    <a:pt x="722376" y="780287"/>
                  </a:lnTo>
                  <a:lnTo>
                    <a:pt x="716280" y="778763"/>
                  </a:lnTo>
                  <a:lnTo>
                    <a:pt x="725424" y="751332"/>
                  </a:lnTo>
                  <a:lnTo>
                    <a:pt x="766572" y="768095"/>
                  </a:lnTo>
                  <a:lnTo>
                    <a:pt x="801624" y="781811"/>
                  </a:lnTo>
                  <a:lnTo>
                    <a:pt x="803148" y="783335"/>
                  </a:lnTo>
                  <a:lnTo>
                    <a:pt x="792480" y="809243"/>
                  </a:lnTo>
                  <a:close/>
                </a:path>
                <a:path w="5392420" h="1130935">
                  <a:moveTo>
                    <a:pt x="897635" y="850392"/>
                  </a:moveTo>
                  <a:lnTo>
                    <a:pt x="894588" y="848867"/>
                  </a:lnTo>
                  <a:lnTo>
                    <a:pt x="859536" y="836675"/>
                  </a:lnTo>
                  <a:lnTo>
                    <a:pt x="824484" y="821435"/>
                  </a:lnTo>
                  <a:lnTo>
                    <a:pt x="818388" y="819911"/>
                  </a:lnTo>
                  <a:lnTo>
                    <a:pt x="829056" y="794003"/>
                  </a:lnTo>
                  <a:lnTo>
                    <a:pt x="836676" y="795527"/>
                  </a:lnTo>
                  <a:lnTo>
                    <a:pt x="870204" y="810767"/>
                  </a:lnTo>
                  <a:lnTo>
                    <a:pt x="905256" y="822959"/>
                  </a:lnTo>
                  <a:lnTo>
                    <a:pt x="906780" y="822959"/>
                  </a:lnTo>
                  <a:lnTo>
                    <a:pt x="897635" y="850392"/>
                  </a:lnTo>
                  <a:close/>
                </a:path>
                <a:path w="5392420" h="1130935">
                  <a:moveTo>
                    <a:pt x="1010412" y="874775"/>
                  </a:moveTo>
                  <a:lnTo>
                    <a:pt x="1002792" y="873251"/>
                  </a:lnTo>
                  <a:lnTo>
                    <a:pt x="984503" y="871727"/>
                  </a:lnTo>
                  <a:lnTo>
                    <a:pt x="966216" y="868679"/>
                  </a:lnTo>
                  <a:lnTo>
                    <a:pt x="947928" y="864108"/>
                  </a:lnTo>
                  <a:lnTo>
                    <a:pt x="931164" y="859535"/>
                  </a:lnTo>
                  <a:lnTo>
                    <a:pt x="925067" y="858011"/>
                  </a:lnTo>
                  <a:lnTo>
                    <a:pt x="932688" y="832103"/>
                  </a:lnTo>
                  <a:lnTo>
                    <a:pt x="938784" y="833627"/>
                  </a:lnTo>
                  <a:lnTo>
                    <a:pt x="955548" y="838200"/>
                  </a:lnTo>
                  <a:lnTo>
                    <a:pt x="989076" y="844295"/>
                  </a:lnTo>
                  <a:lnTo>
                    <a:pt x="1005840" y="845819"/>
                  </a:lnTo>
                  <a:lnTo>
                    <a:pt x="1011935" y="845819"/>
                  </a:lnTo>
                  <a:lnTo>
                    <a:pt x="1010412" y="874775"/>
                  </a:lnTo>
                  <a:close/>
                </a:path>
                <a:path w="5392420" h="1130935">
                  <a:moveTo>
                    <a:pt x="1040892" y="874775"/>
                  </a:moveTo>
                  <a:lnTo>
                    <a:pt x="1039367" y="874775"/>
                  </a:lnTo>
                  <a:lnTo>
                    <a:pt x="1039367" y="847343"/>
                  </a:lnTo>
                  <a:lnTo>
                    <a:pt x="1040892" y="847343"/>
                  </a:lnTo>
                  <a:lnTo>
                    <a:pt x="1057656" y="845819"/>
                  </a:lnTo>
                  <a:lnTo>
                    <a:pt x="1091184" y="839724"/>
                  </a:lnTo>
                  <a:lnTo>
                    <a:pt x="1107948" y="835151"/>
                  </a:lnTo>
                  <a:lnTo>
                    <a:pt x="1115567" y="832103"/>
                  </a:lnTo>
                  <a:lnTo>
                    <a:pt x="1126235" y="858011"/>
                  </a:lnTo>
                  <a:lnTo>
                    <a:pt x="1117092" y="861059"/>
                  </a:lnTo>
                  <a:lnTo>
                    <a:pt x="1097280" y="867155"/>
                  </a:lnTo>
                  <a:lnTo>
                    <a:pt x="1078992" y="871727"/>
                  </a:lnTo>
                  <a:lnTo>
                    <a:pt x="1040892" y="874775"/>
                  </a:lnTo>
                  <a:close/>
                </a:path>
                <a:path w="5392420" h="1130935">
                  <a:moveTo>
                    <a:pt x="1152144" y="847343"/>
                  </a:moveTo>
                  <a:lnTo>
                    <a:pt x="1141476" y="821435"/>
                  </a:lnTo>
                  <a:lnTo>
                    <a:pt x="1143000" y="819911"/>
                  </a:lnTo>
                  <a:lnTo>
                    <a:pt x="1161288" y="812292"/>
                  </a:lnTo>
                  <a:lnTo>
                    <a:pt x="1178051" y="801624"/>
                  </a:lnTo>
                  <a:lnTo>
                    <a:pt x="1196340" y="790955"/>
                  </a:lnTo>
                  <a:lnTo>
                    <a:pt x="1211580" y="780287"/>
                  </a:lnTo>
                  <a:lnTo>
                    <a:pt x="1226819" y="803148"/>
                  </a:lnTo>
                  <a:lnTo>
                    <a:pt x="1211580" y="813816"/>
                  </a:lnTo>
                  <a:lnTo>
                    <a:pt x="1191767" y="826008"/>
                  </a:lnTo>
                  <a:lnTo>
                    <a:pt x="1173480" y="836675"/>
                  </a:lnTo>
                  <a:lnTo>
                    <a:pt x="1152144" y="847343"/>
                  </a:lnTo>
                  <a:close/>
                </a:path>
                <a:path w="5392420" h="1130935">
                  <a:moveTo>
                    <a:pt x="1249680" y="786384"/>
                  </a:moveTo>
                  <a:lnTo>
                    <a:pt x="1232916" y="765048"/>
                  </a:lnTo>
                  <a:lnTo>
                    <a:pt x="1249680" y="751332"/>
                  </a:lnTo>
                  <a:lnTo>
                    <a:pt x="1267967" y="737616"/>
                  </a:lnTo>
                  <a:lnTo>
                    <a:pt x="1286256" y="720851"/>
                  </a:lnTo>
                  <a:lnTo>
                    <a:pt x="1296924" y="711708"/>
                  </a:lnTo>
                  <a:lnTo>
                    <a:pt x="1315212" y="733043"/>
                  </a:lnTo>
                  <a:lnTo>
                    <a:pt x="1304544" y="742187"/>
                  </a:lnTo>
                  <a:lnTo>
                    <a:pt x="1286256" y="758951"/>
                  </a:lnTo>
                  <a:lnTo>
                    <a:pt x="1267967" y="774192"/>
                  </a:lnTo>
                  <a:lnTo>
                    <a:pt x="1249680" y="786384"/>
                  </a:lnTo>
                  <a:close/>
                </a:path>
                <a:path w="5392420" h="1130935">
                  <a:moveTo>
                    <a:pt x="1336548" y="714755"/>
                  </a:moveTo>
                  <a:lnTo>
                    <a:pt x="1318260" y="693419"/>
                  </a:lnTo>
                  <a:lnTo>
                    <a:pt x="1322832" y="688848"/>
                  </a:lnTo>
                  <a:lnTo>
                    <a:pt x="1379219" y="637032"/>
                  </a:lnTo>
                  <a:lnTo>
                    <a:pt x="1397508" y="656843"/>
                  </a:lnTo>
                  <a:lnTo>
                    <a:pt x="1379219" y="673608"/>
                  </a:lnTo>
                  <a:lnTo>
                    <a:pt x="1342644" y="710184"/>
                  </a:lnTo>
                  <a:lnTo>
                    <a:pt x="1336548" y="714755"/>
                  </a:lnTo>
                  <a:close/>
                </a:path>
                <a:path w="5392420" h="1130935">
                  <a:moveTo>
                    <a:pt x="1498092" y="559308"/>
                  </a:moveTo>
                  <a:lnTo>
                    <a:pt x="1478280" y="537971"/>
                  </a:lnTo>
                  <a:lnTo>
                    <a:pt x="1513332" y="505967"/>
                  </a:lnTo>
                  <a:lnTo>
                    <a:pt x="1539240" y="480059"/>
                  </a:lnTo>
                  <a:lnTo>
                    <a:pt x="1559051" y="501396"/>
                  </a:lnTo>
                  <a:lnTo>
                    <a:pt x="1531619" y="525779"/>
                  </a:lnTo>
                  <a:lnTo>
                    <a:pt x="1498092" y="559308"/>
                  </a:lnTo>
                  <a:close/>
                </a:path>
                <a:path w="5392420" h="1130935">
                  <a:moveTo>
                    <a:pt x="1418844" y="637032"/>
                  </a:moveTo>
                  <a:lnTo>
                    <a:pt x="1399032" y="617219"/>
                  </a:lnTo>
                  <a:lnTo>
                    <a:pt x="1458467" y="557783"/>
                  </a:lnTo>
                  <a:lnTo>
                    <a:pt x="1478280" y="577595"/>
                  </a:lnTo>
                  <a:lnTo>
                    <a:pt x="1418844" y="637032"/>
                  </a:lnTo>
                  <a:close/>
                </a:path>
                <a:path w="5392420" h="1130935">
                  <a:moveTo>
                    <a:pt x="1578864" y="483107"/>
                  </a:moveTo>
                  <a:lnTo>
                    <a:pt x="1560576" y="461771"/>
                  </a:lnTo>
                  <a:lnTo>
                    <a:pt x="1591056" y="432815"/>
                  </a:lnTo>
                  <a:lnTo>
                    <a:pt x="1612392" y="416051"/>
                  </a:lnTo>
                  <a:lnTo>
                    <a:pt x="1624584" y="406907"/>
                  </a:lnTo>
                  <a:lnTo>
                    <a:pt x="1641348" y="428243"/>
                  </a:lnTo>
                  <a:lnTo>
                    <a:pt x="1629156" y="437387"/>
                  </a:lnTo>
                  <a:lnTo>
                    <a:pt x="1609344" y="454151"/>
                  </a:lnTo>
                  <a:lnTo>
                    <a:pt x="1578864" y="483107"/>
                  </a:lnTo>
                  <a:close/>
                </a:path>
                <a:path w="5392420" h="1130935">
                  <a:moveTo>
                    <a:pt x="1662684" y="411479"/>
                  </a:moveTo>
                  <a:lnTo>
                    <a:pt x="1645919" y="388619"/>
                  </a:lnTo>
                  <a:lnTo>
                    <a:pt x="1652016" y="384047"/>
                  </a:lnTo>
                  <a:lnTo>
                    <a:pt x="1673351" y="368807"/>
                  </a:lnTo>
                  <a:lnTo>
                    <a:pt x="1693164" y="355092"/>
                  </a:lnTo>
                  <a:lnTo>
                    <a:pt x="1714500" y="341375"/>
                  </a:lnTo>
                  <a:lnTo>
                    <a:pt x="1716024" y="339851"/>
                  </a:lnTo>
                  <a:lnTo>
                    <a:pt x="1731264" y="364235"/>
                  </a:lnTo>
                  <a:lnTo>
                    <a:pt x="1729740" y="364235"/>
                  </a:lnTo>
                  <a:lnTo>
                    <a:pt x="1690116" y="391667"/>
                  </a:lnTo>
                  <a:lnTo>
                    <a:pt x="1668780" y="406907"/>
                  </a:lnTo>
                  <a:lnTo>
                    <a:pt x="1662684" y="411479"/>
                  </a:lnTo>
                  <a:close/>
                </a:path>
                <a:path w="5392420" h="1130935">
                  <a:moveTo>
                    <a:pt x="1754124" y="348996"/>
                  </a:moveTo>
                  <a:lnTo>
                    <a:pt x="1738884" y="324611"/>
                  </a:lnTo>
                  <a:lnTo>
                    <a:pt x="1755648" y="313943"/>
                  </a:lnTo>
                  <a:lnTo>
                    <a:pt x="1798319" y="284987"/>
                  </a:lnTo>
                  <a:lnTo>
                    <a:pt x="1808988" y="278891"/>
                  </a:lnTo>
                  <a:lnTo>
                    <a:pt x="1824228" y="301751"/>
                  </a:lnTo>
                  <a:lnTo>
                    <a:pt x="1815084" y="307847"/>
                  </a:lnTo>
                  <a:lnTo>
                    <a:pt x="1770888" y="338327"/>
                  </a:lnTo>
                  <a:lnTo>
                    <a:pt x="1754124" y="348996"/>
                  </a:lnTo>
                  <a:close/>
                </a:path>
                <a:path w="5392420" h="1130935">
                  <a:moveTo>
                    <a:pt x="1847088" y="284987"/>
                  </a:moveTo>
                  <a:lnTo>
                    <a:pt x="1831848" y="262127"/>
                  </a:lnTo>
                  <a:lnTo>
                    <a:pt x="1886712" y="222503"/>
                  </a:lnTo>
                  <a:lnTo>
                    <a:pt x="1898903" y="213359"/>
                  </a:lnTo>
                  <a:lnTo>
                    <a:pt x="1915668" y="236219"/>
                  </a:lnTo>
                  <a:lnTo>
                    <a:pt x="1903476" y="245363"/>
                  </a:lnTo>
                  <a:lnTo>
                    <a:pt x="1857756" y="277367"/>
                  </a:lnTo>
                  <a:lnTo>
                    <a:pt x="1847088" y="284987"/>
                  </a:lnTo>
                  <a:close/>
                </a:path>
                <a:path w="5392420" h="1130935">
                  <a:moveTo>
                    <a:pt x="1938528" y="220979"/>
                  </a:moveTo>
                  <a:lnTo>
                    <a:pt x="1921764" y="198119"/>
                  </a:lnTo>
                  <a:lnTo>
                    <a:pt x="1932432" y="190500"/>
                  </a:lnTo>
                  <a:lnTo>
                    <a:pt x="1978151" y="160019"/>
                  </a:lnTo>
                  <a:lnTo>
                    <a:pt x="1991868" y="149351"/>
                  </a:lnTo>
                  <a:lnTo>
                    <a:pt x="2007108" y="173735"/>
                  </a:lnTo>
                  <a:lnTo>
                    <a:pt x="1947672" y="213359"/>
                  </a:lnTo>
                  <a:lnTo>
                    <a:pt x="1938528" y="220979"/>
                  </a:lnTo>
                  <a:close/>
                </a:path>
                <a:path w="5392420" h="1130935">
                  <a:moveTo>
                    <a:pt x="2029968" y="158496"/>
                  </a:moveTo>
                  <a:lnTo>
                    <a:pt x="2014728" y="134111"/>
                  </a:lnTo>
                  <a:lnTo>
                    <a:pt x="2023872" y="129539"/>
                  </a:lnTo>
                  <a:lnTo>
                    <a:pt x="2046732" y="114300"/>
                  </a:lnTo>
                  <a:lnTo>
                    <a:pt x="2069592" y="100583"/>
                  </a:lnTo>
                  <a:lnTo>
                    <a:pt x="2086356" y="89915"/>
                  </a:lnTo>
                  <a:lnTo>
                    <a:pt x="2101596" y="114300"/>
                  </a:lnTo>
                  <a:lnTo>
                    <a:pt x="2084832" y="123443"/>
                  </a:lnTo>
                  <a:lnTo>
                    <a:pt x="2061972" y="137159"/>
                  </a:lnTo>
                  <a:lnTo>
                    <a:pt x="2029968" y="158496"/>
                  </a:lnTo>
                  <a:close/>
                </a:path>
                <a:path w="5392420" h="1130935">
                  <a:moveTo>
                    <a:pt x="2124456" y="100583"/>
                  </a:moveTo>
                  <a:lnTo>
                    <a:pt x="2112264" y="76200"/>
                  </a:lnTo>
                  <a:lnTo>
                    <a:pt x="2116835" y="73151"/>
                  </a:lnTo>
                  <a:lnTo>
                    <a:pt x="2139696" y="60959"/>
                  </a:lnTo>
                  <a:lnTo>
                    <a:pt x="2185416" y="39623"/>
                  </a:lnTo>
                  <a:lnTo>
                    <a:pt x="2188464" y="38100"/>
                  </a:lnTo>
                  <a:lnTo>
                    <a:pt x="2199132" y="64007"/>
                  </a:lnTo>
                  <a:lnTo>
                    <a:pt x="2197608" y="65531"/>
                  </a:lnTo>
                  <a:lnTo>
                    <a:pt x="2174748" y="74675"/>
                  </a:lnTo>
                  <a:lnTo>
                    <a:pt x="2151888" y="86867"/>
                  </a:lnTo>
                  <a:lnTo>
                    <a:pt x="2124456" y="100583"/>
                  </a:lnTo>
                  <a:close/>
                </a:path>
                <a:path w="5392420" h="1130935">
                  <a:moveTo>
                    <a:pt x="2225040" y="54863"/>
                  </a:moveTo>
                  <a:lnTo>
                    <a:pt x="2214372" y="27431"/>
                  </a:lnTo>
                  <a:lnTo>
                    <a:pt x="2232660" y="21335"/>
                  </a:lnTo>
                  <a:lnTo>
                    <a:pt x="2278380" y="9143"/>
                  </a:lnTo>
                  <a:lnTo>
                    <a:pt x="2298192" y="4571"/>
                  </a:lnTo>
                  <a:lnTo>
                    <a:pt x="2302764" y="32003"/>
                  </a:lnTo>
                  <a:lnTo>
                    <a:pt x="2284476" y="36575"/>
                  </a:lnTo>
                  <a:lnTo>
                    <a:pt x="2263140" y="41147"/>
                  </a:lnTo>
                  <a:lnTo>
                    <a:pt x="2225040" y="54863"/>
                  </a:lnTo>
                  <a:close/>
                </a:path>
                <a:path w="5392420" h="1130935">
                  <a:moveTo>
                    <a:pt x="2407919" y="33527"/>
                  </a:moveTo>
                  <a:lnTo>
                    <a:pt x="2388108" y="30479"/>
                  </a:lnTo>
                  <a:lnTo>
                    <a:pt x="2346960" y="27431"/>
                  </a:lnTo>
                  <a:lnTo>
                    <a:pt x="2328587" y="27431"/>
                  </a:lnTo>
                  <a:lnTo>
                    <a:pt x="2327148" y="1523"/>
                  </a:lnTo>
                  <a:lnTo>
                    <a:pt x="2345435" y="0"/>
                  </a:lnTo>
                  <a:lnTo>
                    <a:pt x="2368296" y="0"/>
                  </a:lnTo>
                  <a:lnTo>
                    <a:pt x="2391156" y="1523"/>
                  </a:lnTo>
                  <a:lnTo>
                    <a:pt x="2412492" y="6096"/>
                  </a:lnTo>
                  <a:lnTo>
                    <a:pt x="2415540" y="6096"/>
                  </a:lnTo>
                  <a:lnTo>
                    <a:pt x="2409613" y="27431"/>
                  </a:lnTo>
                  <a:lnTo>
                    <a:pt x="2346960" y="27431"/>
                  </a:lnTo>
                  <a:lnTo>
                    <a:pt x="2328672" y="28955"/>
                  </a:lnTo>
                  <a:lnTo>
                    <a:pt x="2409190" y="28955"/>
                  </a:lnTo>
                  <a:lnTo>
                    <a:pt x="2407919" y="33527"/>
                  </a:lnTo>
                  <a:close/>
                </a:path>
                <a:path w="5392420" h="1130935">
                  <a:moveTo>
                    <a:pt x="2499360" y="82296"/>
                  </a:moveTo>
                  <a:lnTo>
                    <a:pt x="2499360" y="80771"/>
                  </a:lnTo>
                  <a:lnTo>
                    <a:pt x="2481072" y="67055"/>
                  </a:lnTo>
                  <a:lnTo>
                    <a:pt x="2462784" y="54863"/>
                  </a:lnTo>
                  <a:lnTo>
                    <a:pt x="2444496" y="45719"/>
                  </a:lnTo>
                  <a:lnTo>
                    <a:pt x="2435352" y="42671"/>
                  </a:lnTo>
                  <a:lnTo>
                    <a:pt x="2433828" y="41147"/>
                  </a:lnTo>
                  <a:lnTo>
                    <a:pt x="2442972" y="15239"/>
                  </a:lnTo>
                  <a:lnTo>
                    <a:pt x="2444496" y="15239"/>
                  </a:lnTo>
                  <a:lnTo>
                    <a:pt x="2496312" y="42671"/>
                  </a:lnTo>
                  <a:lnTo>
                    <a:pt x="2519172" y="60959"/>
                  </a:lnTo>
                  <a:lnTo>
                    <a:pt x="2499360" y="82296"/>
                  </a:lnTo>
                  <a:close/>
                </a:path>
                <a:path w="5392420" h="1130935">
                  <a:moveTo>
                    <a:pt x="2572512" y="161543"/>
                  </a:moveTo>
                  <a:lnTo>
                    <a:pt x="2566416" y="152400"/>
                  </a:lnTo>
                  <a:lnTo>
                    <a:pt x="2532888" y="112775"/>
                  </a:lnTo>
                  <a:lnTo>
                    <a:pt x="2519172" y="100583"/>
                  </a:lnTo>
                  <a:lnTo>
                    <a:pt x="2540508" y="80771"/>
                  </a:lnTo>
                  <a:lnTo>
                    <a:pt x="2552700" y="92963"/>
                  </a:lnTo>
                  <a:lnTo>
                    <a:pt x="2570988" y="114300"/>
                  </a:lnTo>
                  <a:lnTo>
                    <a:pt x="2587752" y="135635"/>
                  </a:lnTo>
                  <a:lnTo>
                    <a:pt x="2595372" y="146303"/>
                  </a:lnTo>
                  <a:lnTo>
                    <a:pt x="2572512" y="161543"/>
                  </a:lnTo>
                  <a:close/>
                </a:path>
                <a:path w="5392420" h="1130935">
                  <a:moveTo>
                    <a:pt x="2633472" y="254507"/>
                  </a:moveTo>
                  <a:lnTo>
                    <a:pt x="2630424" y="248411"/>
                  </a:lnTo>
                  <a:lnTo>
                    <a:pt x="2615184" y="222503"/>
                  </a:lnTo>
                  <a:lnTo>
                    <a:pt x="2598419" y="198119"/>
                  </a:lnTo>
                  <a:lnTo>
                    <a:pt x="2589276" y="184403"/>
                  </a:lnTo>
                  <a:lnTo>
                    <a:pt x="2612135" y="169163"/>
                  </a:lnTo>
                  <a:lnTo>
                    <a:pt x="2621280" y="182879"/>
                  </a:lnTo>
                  <a:lnTo>
                    <a:pt x="2638044" y="207263"/>
                  </a:lnTo>
                  <a:lnTo>
                    <a:pt x="2654808" y="234696"/>
                  </a:lnTo>
                  <a:lnTo>
                    <a:pt x="2657856" y="239267"/>
                  </a:lnTo>
                  <a:lnTo>
                    <a:pt x="2633472" y="254507"/>
                  </a:lnTo>
                  <a:close/>
                </a:path>
                <a:path w="5392420" h="1130935">
                  <a:moveTo>
                    <a:pt x="2689860" y="350519"/>
                  </a:moveTo>
                  <a:lnTo>
                    <a:pt x="2679192" y="330707"/>
                  </a:lnTo>
                  <a:lnTo>
                    <a:pt x="2662428" y="303275"/>
                  </a:lnTo>
                  <a:lnTo>
                    <a:pt x="2648712" y="277367"/>
                  </a:lnTo>
                  <a:lnTo>
                    <a:pt x="2673096" y="263651"/>
                  </a:lnTo>
                  <a:lnTo>
                    <a:pt x="2686812" y="288035"/>
                  </a:lnTo>
                  <a:lnTo>
                    <a:pt x="2703576" y="316991"/>
                  </a:lnTo>
                  <a:lnTo>
                    <a:pt x="2714244" y="336803"/>
                  </a:lnTo>
                  <a:lnTo>
                    <a:pt x="2689860" y="350519"/>
                  </a:lnTo>
                  <a:close/>
                </a:path>
                <a:path w="5392420" h="1130935">
                  <a:moveTo>
                    <a:pt x="2746248" y="446531"/>
                  </a:moveTo>
                  <a:lnTo>
                    <a:pt x="2729484" y="417575"/>
                  </a:lnTo>
                  <a:lnTo>
                    <a:pt x="2703576" y="374903"/>
                  </a:lnTo>
                  <a:lnTo>
                    <a:pt x="2727960" y="361187"/>
                  </a:lnTo>
                  <a:lnTo>
                    <a:pt x="2752344" y="403859"/>
                  </a:lnTo>
                  <a:lnTo>
                    <a:pt x="2770632" y="432815"/>
                  </a:lnTo>
                  <a:lnTo>
                    <a:pt x="2746248" y="446531"/>
                  </a:lnTo>
                  <a:close/>
                </a:path>
                <a:path w="5392420" h="1130935">
                  <a:moveTo>
                    <a:pt x="2805684" y="542543"/>
                  </a:moveTo>
                  <a:lnTo>
                    <a:pt x="2799588" y="533400"/>
                  </a:lnTo>
                  <a:lnTo>
                    <a:pt x="2763012" y="475487"/>
                  </a:lnTo>
                  <a:lnTo>
                    <a:pt x="2759964" y="470915"/>
                  </a:lnTo>
                  <a:lnTo>
                    <a:pt x="2784348" y="457200"/>
                  </a:lnTo>
                  <a:lnTo>
                    <a:pt x="2787396" y="461771"/>
                  </a:lnTo>
                  <a:lnTo>
                    <a:pt x="2822448" y="518159"/>
                  </a:lnTo>
                  <a:lnTo>
                    <a:pt x="2828544" y="527303"/>
                  </a:lnTo>
                  <a:lnTo>
                    <a:pt x="2805684" y="542543"/>
                  </a:lnTo>
                  <a:close/>
                </a:path>
                <a:path w="5392420" h="1130935">
                  <a:moveTo>
                    <a:pt x="2871216" y="635508"/>
                  </a:moveTo>
                  <a:lnTo>
                    <a:pt x="2855976" y="617219"/>
                  </a:lnTo>
                  <a:lnTo>
                    <a:pt x="2836164" y="589787"/>
                  </a:lnTo>
                  <a:lnTo>
                    <a:pt x="2820924" y="566927"/>
                  </a:lnTo>
                  <a:lnTo>
                    <a:pt x="2843784" y="550163"/>
                  </a:lnTo>
                  <a:lnTo>
                    <a:pt x="2859024" y="574548"/>
                  </a:lnTo>
                  <a:lnTo>
                    <a:pt x="2878836" y="600455"/>
                  </a:lnTo>
                  <a:lnTo>
                    <a:pt x="2892552" y="617219"/>
                  </a:lnTo>
                  <a:lnTo>
                    <a:pt x="2871216" y="635508"/>
                  </a:lnTo>
                  <a:close/>
                </a:path>
                <a:path w="5392420" h="1130935">
                  <a:moveTo>
                    <a:pt x="2947416" y="719327"/>
                  </a:moveTo>
                  <a:lnTo>
                    <a:pt x="2919984" y="691895"/>
                  </a:lnTo>
                  <a:lnTo>
                    <a:pt x="2898648" y="669035"/>
                  </a:lnTo>
                  <a:lnTo>
                    <a:pt x="2887980" y="656843"/>
                  </a:lnTo>
                  <a:lnTo>
                    <a:pt x="2909316" y="638555"/>
                  </a:lnTo>
                  <a:lnTo>
                    <a:pt x="2919984" y="650748"/>
                  </a:lnTo>
                  <a:lnTo>
                    <a:pt x="2962656" y="696467"/>
                  </a:lnTo>
                  <a:lnTo>
                    <a:pt x="2965703" y="699516"/>
                  </a:lnTo>
                  <a:lnTo>
                    <a:pt x="2947416" y="719327"/>
                  </a:lnTo>
                  <a:close/>
                </a:path>
                <a:path w="5392420" h="1130935">
                  <a:moveTo>
                    <a:pt x="3037332" y="789432"/>
                  </a:moveTo>
                  <a:lnTo>
                    <a:pt x="3015996" y="775716"/>
                  </a:lnTo>
                  <a:lnTo>
                    <a:pt x="2990088" y="757427"/>
                  </a:lnTo>
                  <a:lnTo>
                    <a:pt x="2968752" y="739140"/>
                  </a:lnTo>
                  <a:lnTo>
                    <a:pt x="2985516" y="717803"/>
                  </a:lnTo>
                  <a:lnTo>
                    <a:pt x="3008376" y="736092"/>
                  </a:lnTo>
                  <a:lnTo>
                    <a:pt x="3032760" y="752855"/>
                  </a:lnTo>
                  <a:lnTo>
                    <a:pt x="3052572" y="765048"/>
                  </a:lnTo>
                  <a:lnTo>
                    <a:pt x="3037332" y="789432"/>
                  </a:lnTo>
                  <a:close/>
                </a:path>
                <a:path w="5392420" h="1130935">
                  <a:moveTo>
                    <a:pt x="3134868" y="845819"/>
                  </a:moveTo>
                  <a:lnTo>
                    <a:pt x="3128772" y="842771"/>
                  </a:lnTo>
                  <a:lnTo>
                    <a:pt x="3098292" y="826008"/>
                  </a:lnTo>
                  <a:lnTo>
                    <a:pt x="3070860" y="809243"/>
                  </a:lnTo>
                  <a:lnTo>
                    <a:pt x="3061716" y="804671"/>
                  </a:lnTo>
                  <a:lnTo>
                    <a:pt x="3075432" y="780287"/>
                  </a:lnTo>
                  <a:lnTo>
                    <a:pt x="3084576" y="786384"/>
                  </a:lnTo>
                  <a:lnTo>
                    <a:pt x="3113532" y="801624"/>
                  </a:lnTo>
                  <a:lnTo>
                    <a:pt x="3142488" y="818387"/>
                  </a:lnTo>
                  <a:lnTo>
                    <a:pt x="3148584" y="821435"/>
                  </a:lnTo>
                  <a:lnTo>
                    <a:pt x="3134868" y="845819"/>
                  </a:lnTo>
                  <a:close/>
                </a:path>
                <a:path w="5392420" h="1130935">
                  <a:moveTo>
                    <a:pt x="3235452" y="896111"/>
                  </a:moveTo>
                  <a:lnTo>
                    <a:pt x="3221736" y="890016"/>
                  </a:lnTo>
                  <a:lnTo>
                    <a:pt x="3189732" y="874775"/>
                  </a:lnTo>
                  <a:lnTo>
                    <a:pt x="3159252" y="859535"/>
                  </a:lnTo>
                  <a:lnTo>
                    <a:pt x="3172968" y="833627"/>
                  </a:lnTo>
                  <a:lnTo>
                    <a:pt x="3201924" y="848867"/>
                  </a:lnTo>
                  <a:lnTo>
                    <a:pt x="3233928" y="864108"/>
                  </a:lnTo>
                  <a:lnTo>
                    <a:pt x="3247644" y="870203"/>
                  </a:lnTo>
                  <a:lnTo>
                    <a:pt x="3235452" y="896111"/>
                  </a:lnTo>
                  <a:close/>
                </a:path>
                <a:path w="5392420" h="1130935">
                  <a:moveTo>
                    <a:pt x="3339084" y="940308"/>
                  </a:moveTo>
                  <a:lnTo>
                    <a:pt x="3320796" y="934211"/>
                  </a:lnTo>
                  <a:lnTo>
                    <a:pt x="3287268" y="918971"/>
                  </a:lnTo>
                  <a:lnTo>
                    <a:pt x="3261360" y="908303"/>
                  </a:lnTo>
                  <a:lnTo>
                    <a:pt x="3272028" y="882395"/>
                  </a:lnTo>
                  <a:lnTo>
                    <a:pt x="3299460" y="894587"/>
                  </a:lnTo>
                  <a:lnTo>
                    <a:pt x="3331464" y="908303"/>
                  </a:lnTo>
                  <a:lnTo>
                    <a:pt x="3349752" y="914400"/>
                  </a:lnTo>
                  <a:lnTo>
                    <a:pt x="3339084" y="940308"/>
                  </a:lnTo>
                  <a:close/>
                </a:path>
                <a:path w="5392420" h="1130935">
                  <a:moveTo>
                    <a:pt x="3442716" y="981455"/>
                  </a:moveTo>
                  <a:lnTo>
                    <a:pt x="3389376" y="961643"/>
                  </a:lnTo>
                  <a:lnTo>
                    <a:pt x="3364992" y="950975"/>
                  </a:lnTo>
                  <a:lnTo>
                    <a:pt x="3375660" y="925067"/>
                  </a:lnTo>
                  <a:lnTo>
                    <a:pt x="3400044" y="935735"/>
                  </a:lnTo>
                  <a:lnTo>
                    <a:pt x="3453384" y="955548"/>
                  </a:lnTo>
                  <a:lnTo>
                    <a:pt x="3442716" y="981455"/>
                  </a:lnTo>
                  <a:close/>
                </a:path>
                <a:path w="5392420" h="1130935">
                  <a:moveTo>
                    <a:pt x="3549396" y="1018032"/>
                  </a:moveTo>
                  <a:lnTo>
                    <a:pt x="3531108" y="1011935"/>
                  </a:lnTo>
                  <a:lnTo>
                    <a:pt x="3470148" y="990600"/>
                  </a:lnTo>
                  <a:lnTo>
                    <a:pt x="3479292" y="964692"/>
                  </a:lnTo>
                  <a:lnTo>
                    <a:pt x="3540252" y="986027"/>
                  </a:lnTo>
                  <a:lnTo>
                    <a:pt x="3558540" y="990600"/>
                  </a:lnTo>
                  <a:lnTo>
                    <a:pt x="3549396" y="1018032"/>
                  </a:lnTo>
                  <a:close/>
                </a:path>
                <a:path w="5392420" h="1130935">
                  <a:moveTo>
                    <a:pt x="3657600" y="1050035"/>
                  </a:moveTo>
                  <a:lnTo>
                    <a:pt x="3601212" y="1034795"/>
                  </a:lnTo>
                  <a:lnTo>
                    <a:pt x="3576828" y="1025651"/>
                  </a:lnTo>
                  <a:lnTo>
                    <a:pt x="3584448" y="999743"/>
                  </a:lnTo>
                  <a:lnTo>
                    <a:pt x="3610356" y="1007363"/>
                  </a:lnTo>
                  <a:lnTo>
                    <a:pt x="3665219" y="1022603"/>
                  </a:lnTo>
                  <a:lnTo>
                    <a:pt x="3657600" y="1050035"/>
                  </a:lnTo>
                  <a:close/>
                </a:path>
                <a:path w="5392420" h="1130935">
                  <a:moveTo>
                    <a:pt x="3765803" y="1078992"/>
                  </a:moveTo>
                  <a:lnTo>
                    <a:pt x="3741419" y="1072895"/>
                  </a:lnTo>
                  <a:lnTo>
                    <a:pt x="3683508" y="1057655"/>
                  </a:lnTo>
                  <a:lnTo>
                    <a:pt x="3691128" y="1030224"/>
                  </a:lnTo>
                  <a:lnTo>
                    <a:pt x="3771900" y="1051559"/>
                  </a:lnTo>
                  <a:lnTo>
                    <a:pt x="3765803" y="1078992"/>
                  </a:lnTo>
                  <a:close/>
                </a:path>
                <a:path w="5392420" h="1130935">
                  <a:moveTo>
                    <a:pt x="3875532" y="1103376"/>
                  </a:moveTo>
                  <a:lnTo>
                    <a:pt x="3874008" y="1103376"/>
                  </a:lnTo>
                  <a:lnTo>
                    <a:pt x="3842003" y="1095755"/>
                  </a:lnTo>
                  <a:lnTo>
                    <a:pt x="3808476" y="1089659"/>
                  </a:lnTo>
                  <a:lnTo>
                    <a:pt x="3793236" y="1085087"/>
                  </a:lnTo>
                  <a:lnTo>
                    <a:pt x="3799332" y="1057655"/>
                  </a:lnTo>
                  <a:lnTo>
                    <a:pt x="3816096" y="1062227"/>
                  </a:lnTo>
                  <a:lnTo>
                    <a:pt x="3848100" y="1068324"/>
                  </a:lnTo>
                  <a:lnTo>
                    <a:pt x="3880103" y="1075943"/>
                  </a:lnTo>
                  <a:lnTo>
                    <a:pt x="3875532" y="1103376"/>
                  </a:lnTo>
                  <a:close/>
                </a:path>
                <a:path w="5392420" h="1130935">
                  <a:moveTo>
                    <a:pt x="3986784" y="1121663"/>
                  </a:moveTo>
                  <a:lnTo>
                    <a:pt x="3938016" y="1114043"/>
                  </a:lnTo>
                  <a:lnTo>
                    <a:pt x="3906012" y="1107948"/>
                  </a:lnTo>
                  <a:lnTo>
                    <a:pt x="3902964" y="1107948"/>
                  </a:lnTo>
                  <a:lnTo>
                    <a:pt x="3907536" y="1080516"/>
                  </a:lnTo>
                  <a:lnTo>
                    <a:pt x="3912108" y="1080516"/>
                  </a:lnTo>
                  <a:lnTo>
                    <a:pt x="3942588" y="1086611"/>
                  </a:lnTo>
                  <a:lnTo>
                    <a:pt x="3989832" y="1094232"/>
                  </a:lnTo>
                  <a:lnTo>
                    <a:pt x="3986784" y="1121663"/>
                  </a:lnTo>
                  <a:close/>
                </a:path>
                <a:path w="5392420" h="1130935">
                  <a:moveTo>
                    <a:pt x="4099560" y="1130808"/>
                  </a:moveTo>
                  <a:lnTo>
                    <a:pt x="4078224" y="1130808"/>
                  </a:lnTo>
                  <a:lnTo>
                    <a:pt x="4052316" y="1129284"/>
                  </a:lnTo>
                  <a:lnTo>
                    <a:pt x="4024884" y="1126235"/>
                  </a:lnTo>
                  <a:lnTo>
                    <a:pt x="4014216" y="1124711"/>
                  </a:lnTo>
                  <a:lnTo>
                    <a:pt x="4017264" y="1097279"/>
                  </a:lnTo>
                  <a:lnTo>
                    <a:pt x="4027932" y="1098803"/>
                  </a:lnTo>
                  <a:lnTo>
                    <a:pt x="4079748" y="1101851"/>
                  </a:lnTo>
                  <a:lnTo>
                    <a:pt x="4099560" y="1103376"/>
                  </a:lnTo>
                  <a:lnTo>
                    <a:pt x="4099560" y="1130808"/>
                  </a:lnTo>
                  <a:close/>
                </a:path>
                <a:path w="5392420" h="1130935">
                  <a:moveTo>
                    <a:pt x="4130040" y="1129284"/>
                  </a:moveTo>
                  <a:lnTo>
                    <a:pt x="4128516" y="1129284"/>
                  </a:lnTo>
                  <a:lnTo>
                    <a:pt x="4126992" y="1101851"/>
                  </a:lnTo>
                  <a:lnTo>
                    <a:pt x="4128516" y="1101851"/>
                  </a:lnTo>
                  <a:lnTo>
                    <a:pt x="4151376" y="1100327"/>
                  </a:lnTo>
                  <a:lnTo>
                    <a:pt x="4174236" y="1097279"/>
                  </a:lnTo>
                  <a:lnTo>
                    <a:pt x="4197096" y="1092708"/>
                  </a:lnTo>
                  <a:lnTo>
                    <a:pt x="4207764" y="1089659"/>
                  </a:lnTo>
                  <a:lnTo>
                    <a:pt x="4213860" y="1117092"/>
                  </a:lnTo>
                  <a:lnTo>
                    <a:pt x="4201668" y="1120140"/>
                  </a:lnTo>
                  <a:lnTo>
                    <a:pt x="4178808" y="1124711"/>
                  </a:lnTo>
                  <a:lnTo>
                    <a:pt x="4154424" y="1127759"/>
                  </a:lnTo>
                  <a:lnTo>
                    <a:pt x="4130040" y="1129284"/>
                  </a:lnTo>
                  <a:close/>
                </a:path>
                <a:path w="5392420" h="1130935">
                  <a:moveTo>
                    <a:pt x="4241292" y="1110995"/>
                  </a:moveTo>
                  <a:lnTo>
                    <a:pt x="4233672" y="1083563"/>
                  </a:lnTo>
                  <a:lnTo>
                    <a:pt x="4239768" y="1082040"/>
                  </a:lnTo>
                  <a:lnTo>
                    <a:pt x="4261103" y="1075943"/>
                  </a:lnTo>
                  <a:lnTo>
                    <a:pt x="4282440" y="1068324"/>
                  </a:lnTo>
                  <a:lnTo>
                    <a:pt x="4302252" y="1060703"/>
                  </a:lnTo>
                  <a:lnTo>
                    <a:pt x="4311396" y="1056132"/>
                  </a:lnTo>
                  <a:lnTo>
                    <a:pt x="4322064" y="1082040"/>
                  </a:lnTo>
                  <a:lnTo>
                    <a:pt x="4312920" y="1086611"/>
                  </a:lnTo>
                  <a:lnTo>
                    <a:pt x="4270248" y="1101851"/>
                  </a:lnTo>
                  <a:lnTo>
                    <a:pt x="4247388" y="1109471"/>
                  </a:lnTo>
                  <a:lnTo>
                    <a:pt x="4241292" y="1110995"/>
                  </a:lnTo>
                  <a:close/>
                </a:path>
                <a:path w="5392420" h="1130935">
                  <a:moveTo>
                    <a:pt x="4347972" y="1071371"/>
                  </a:moveTo>
                  <a:lnTo>
                    <a:pt x="4335780" y="1045463"/>
                  </a:lnTo>
                  <a:lnTo>
                    <a:pt x="4361688" y="1034795"/>
                  </a:lnTo>
                  <a:lnTo>
                    <a:pt x="4399788" y="1014984"/>
                  </a:lnTo>
                  <a:lnTo>
                    <a:pt x="4410456" y="1008887"/>
                  </a:lnTo>
                  <a:lnTo>
                    <a:pt x="4424172" y="1034795"/>
                  </a:lnTo>
                  <a:lnTo>
                    <a:pt x="4411980" y="1039367"/>
                  </a:lnTo>
                  <a:lnTo>
                    <a:pt x="4373880" y="1059179"/>
                  </a:lnTo>
                  <a:lnTo>
                    <a:pt x="4347972" y="1071371"/>
                  </a:lnTo>
                  <a:close/>
                </a:path>
                <a:path w="5392420" h="1130935">
                  <a:moveTo>
                    <a:pt x="4448556" y="1021079"/>
                  </a:moveTo>
                  <a:lnTo>
                    <a:pt x="4436364" y="996695"/>
                  </a:lnTo>
                  <a:lnTo>
                    <a:pt x="4437888" y="995171"/>
                  </a:lnTo>
                  <a:lnTo>
                    <a:pt x="4474464" y="975359"/>
                  </a:lnTo>
                  <a:lnTo>
                    <a:pt x="4511040" y="958595"/>
                  </a:lnTo>
                  <a:lnTo>
                    <a:pt x="4523232" y="982979"/>
                  </a:lnTo>
                  <a:lnTo>
                    <a:pt x="4488180" y="1001267"/>
                  </a:lnTo>
                  <a:lnTo>
                    <a:pt x="4450080" y="1019555"/>
                  </a:lnTo>
                  <a:lnTo>
                    <a:pt x="4448556" y="1021079"/>
                  </a:lnTo>
                  <a:close/>
                </a:path>
                <a:path w="5392420" h="1130935">
                  <a:moveTo>
                    <a:pt x="4547616" y="970787"/>
                  </a:moveTo>
                  <a:lnTo>
                    <a:pt x="4535424" y="946403"/>
                  </a:lnTo>
                  <a:lnTo>
                    <a:pt x="4549140" y="938784"/>
                  </a:lnTo>
                  <a:lnTo>
                    <a:pt x="4568952" y="931163"/>
                  </a:lnTo>
                  <a:lnTo>
                    <a:pt x="4587240" y="923543"/>
                  </a:lnTo>
                  <a:lnTo>
                    <a:pt x="4607052" y="917448"/>
                  </a:lnTo>
                  <a:lnTo>
                    <a:pt x="4616196" y="914400"/>
                  </a:lnTo>
                  <a:lnTo>
                    <a:pt x="4623816" y="940308"/>
                  </a:lnTo>
                  <a:lnTo>
                    <a:pt x="4616196" y="943355"/>
                  </a:lnTo>
                  <a:lnTo>
                    <a:pt x="4597908" y="949451"/>
                  </a:lnTo>
                  <a:lnTo>
                    <a:pt x="4561332" y="964692"/>
                  </a:lnTo>
                  <a:lnTo>
                    <a:pt x="4547616" y="970787"/>
                  </a:lnTo>
                  <a:close/>
                </a:path>
                <a:path w="5392420" h="1130935">
                  <a:moveTo>
                    <a:pt x="4652772" y="932687"/>
                  </a:moveTo>
                  <a:lnTo>
                    <a:pt x="4649724" y="932687"/>
                  </a:lnTo>
                  <a:lnTo>
                    <a:pt x="4643628" y="906779"/>
                  </a:lnTo>
                  <a:lnTo>
                    <a:pt x="4646676" y="905255"/>
                  </a:lnTo>
                  <a:lnTo>
                    <a:pt x="4666488" y="900684"/>
                  </a:lnTo>
                  <a:lnTo>
                    <a:pt x="4686300" y="897635"/>
                  </a:lnTo>
                  <a:lnTo>
                    <a:pt x="4707636" y="894587"/>
                  </a:lnTo>
                  <a:lnTo>
                    <a:pt x="4728972" y="894587"/>
                  </a:lnTo>
                  <a:lnTo>
                    <a:pt x="4730496" y="922019"/>
                  </a:lnTo>
                  <a:lnTo>
                    <a:pt x="4690872" y="925067"/>
                  </a:lnTo>
                  <a:lnTo>
                    <a:pt x="4672584" y="928116"/>
                  </a:lnTo>
                  <a:lnTo>
                    <a:pt x="4652772" y="932687"/>
                  </a:lnTo>
                  <a:close/>
                </a:path>
                <a:path w="5392420" h="1130935">
                  <a:moveTo>
                    <a:pt x="4840224" y="925067"/>
                  </a:moveTo>
                  <a:lnTo>
                    <a:pt x="4820412" y="923543"/>
                  </a:lnTo>
                  <a:lnTo>
                    <a:pt x="4796028" y="922019"/>
                  </a:lnTo>
                  <a:lnTo>
                    <a:pt x="4757928" y="922019"/>
                  </a:lnTo>
                  <a:lnTo>
                    <a:pt x="4757928" y="893063"/>
                  </a:lnTo>
                  <a:lnTo>
                    <a:pt x="4773168" y="893063"/>
                  </a:lnTo>
                  <a:lnTo>
                    <a:pt x="4821936" y="896111"/>
                  </a:lnTo>
                  <a:lnTo>
                    <a:pt x="4841748" y="897635"/>
                  </a:lnTo>
                  <a:lnTo>
                    <a:pt x="4840224" y="925067"/>
                  </a:lnTo>
                  <a:close/>
                </a:path>
                <a:path w="5392420" h="1130935">
                  <a:moveTo>
                    <a:pt x="4949952" y="938784"/>
                  </a:moveTo>
                  <a:lnTo>
                    <a:pt x="4945380" y="937259"/>
                  </a:lnTo>
                  <a:lnTo>
                    <a:pt x="4895088" y="931163"/>
                  </a:lnTo>
                  <a:lnTo>
                    <a:pt x="4867656" y="928116"/>
                  </a:lnTo>
                  <a:lnTo>
                    <a:pt x="4870704" y="900684"/>
                  </a:lnTo>
                  <a:lnTo>
                    <a:pt x="4949952" y="909827"/>
                  </a:lnTo>
                  <a:lnTo>
                    <a:pt x="4954524" y="911351"/>
                  </a:lnTo>
                  <a:lnTo>
                    <a:pt x="4949952" y="938784"/>
                  </a:lnTo>
                  <a:close/>
                </a:path>
                <a:path w="5392420" h="1130935">
                  <a:moveTo>
                    <a:pt x="5059680" y="957071"/>
                  </a:moveTo>
                  <a:lnTo>
                    <a:pt x="5049012" y="955548"/>
                  </a:lnTo>
                  <a:lnTo>
                    <a:pt x="4997196" y="946403"/>
                  </a:lnTo>
                  <a:lnTo>
                    <a:pt x="4977384" y="943355"/>
                  </a:lnTo>
                  <a:lnTo>
                    <a:pt x="4981956" y="915924"/>
                  </a:lnTo>
                  <a:lnTo>
                    <a:pt x="5001768" y="918971"/>
                  </a:lnTo>
                  <a:lnTo>
                    <a:pt x="5053584" y="928116"/>
                  </a:lnTo>
                  <a:lnTo>
                    <a:pt x="5064252" y="931163"/>
                  </a:lnTo>
                  <a:lnTo>
                    <a:pt x="5059680" y="957071"/>
                  </a:lnTo>
                  <a:close/>
                </a:path>
                <a:path w="5392420" h="1130935">
                  <a:moveTo>
                    <a:pt x="5167884" y="981455"/>
                  </a:moveTo>
                  <a:lnTo>
                    <a:pt x="5145024" y="975359"/>
                  </a:lnTo>
                  <a:lnTo>
                    <a:pt x="5122164" y="970787"/>
                  </a:lnTo>
                  <a:lnTo>
                    <a:pt x="5097780" y="966216"/>
                  </a:lnTo>
                  <a:lnTo>
                    <a:pt x="5087112" y="963167"/>
                  </a:lnTo>
                  <a:lnTo>
                    <a:pt x="5091684" y="935735"/>
                  </a:lnTo>
                  <a:lnTo>
                    <a:pt x="5103876" y="938784"/>
                  </a:lnTo>
                  <a:lnTo>
                    <a:pt x="5128260" y="943355"/>
                  </a:lnTo>
                  <a:lnTo>
                    <a:pt x="5151120" y="947927"/>
                  </a:lnTo>
                  <a:lnTo>
                    <a:pt x="5173980" y="954024"/>
                  </a:lnTo>
                  <a:lnTo>
                    <a:pt x="5167884" y="981455"/>
                  </a:lnTo>
                  <a:close/>
                </a:path>
                <a:path w="5392420" h="1130935">
                  <a:moveTo>
                    <a:pt x="5276088" y="1007363"/>
                  </a:moveTo>
                  <a:lnTo>
                    <a:pt x="5262372" y="1004316"/>
                  </a:lnTo>
                  <a:lnTo>
                    <a:pt x="5245608" y="999743"/>
                  </a:lnTo>
                  <a:lnTo>
                    <a:pt x="5209032" y="990600"/>
                  </a:lnTo>
                  <a:lnTo>
                    <a:pt x="5195316" y="987551"/>
                  </a:lnTo>
                  <a:lnTo>
                    <a:pt x="5201412" y="960119"/>
                  </a:lnTo>
                  <a:lnTo>
                    <a:pt x="5234940" y="967740"/>
                  </a:lnTo>
                  <a:lnTo>
                    <a:pt x="5253228" y="972311"/>
                  </a:lnTo>
                  <a:lnTo>
                    <a:pt x="5268468" y="976884"/>
                  </a:lnTo>
                  <a:lnTo>
                    <a:pt x="5283708" y="979932"/>
                  </a:lnTo>
                  <a:lnTo>
                    <a:pt x="5276088" y="1007363"/>
                  </a:lnTo>
                  <a:close/>
                </a:path>
                <a:path w="5392420" h="1130935">
                  <a:moveTo>
                    <a:pt x="5332860" y="1022921"/>
                  </a:moveTo>
                  <a:lnTo>
                    <a:pt x="5330952" y="1022603"/>
                  </a:lnTo>
                  <a:lnTo>
                    <a:pt x="5330952" y="1021079"/>
                  </a:lnTo>
                  <a:lnTo>
                    <a:pt x="5324856" y="1021079"/>
                  </a:lnTo>
                  <a:lnTo>
                    <a:pt x="5318760" y="1018032"/>
                  </a:lnTo>
                  <a:lnTo>
                    <a:pt x="5303520" y="1014984"/>
                  </a:lnTo>
                  <a:lnTo>
                    <a:pt x="5311140" y="987551"/>
                  </a:lnTo>
                  <a:lnTo>
                    <a:pt x="5318760" y="989076"/>
                  </a:lnTo>
                  <a:lnTo>
                    <a:pt x="5326380" y="992124"/>
                  </a:lnTo>
                  <a:lnTo>
                    <a:pt x="5332476" y="993648"/>
                  </a:lnTo>
                  <a:lnTo>
                    <a:pt x="5335524" y="993648"/>
                  </a:lnTo>
                  <a:lnTo>
                    <a:pt x="5337048" y="995171"/>
                  </a:lnTo>
                  <a:lnTo>
                    <a:pt x="5340095" y="995171"/>
                  </a:lnTo>
                  <a:lnTo>
                    <a:pt x="5344668" y="996695"/>
                  </a:lnTo>
                  <a:lnTo>
                    <a:pt x="5353812" y="996695"/>
                  </a:lnTo>
                  <a:lnTo>
                    <a:pt x="5361432" y="998219"/>
                  </a:lnTo>
                  <a:lnTo>
                    <a:pt x="5373624" y="1001267"/>
                  </a:lnTo>
                  <a:lnTo>
                    <a:pt x="5334000" y="1001267"/>
                  </a:lnTo>
                  <a:lnTo>
                    <a:pt x="5332860" y="1022921"/>
                  </a:lnTo>
                  <a:close/>
                </a:path>
                <a:path w="5392420" h="1130935">
                  <a:moveTo>
                    <a:pt x="5340095" y="995171"/>
                  </a:moveTo>
                  <a:lnTo>
                    <a:pt x="5337048" y="995171"/>
                  </a:lnTo>
                  <a:lnTo>
                    <a:pt x="5335524" y="993648"/>
                  </a:lnTo>
                  <a:lnTo>
                    <a:pt x="5340095" y="995171"/>
                  </a:lnTo>
                  <a:close/>
                </a:path>
                <a:path w="5392420" h="1130935">
                  <a:moveTo>
                    <a:pt x="5369541" y="1028863"/>
                  </a:moveTo>
                  <a:lnTo>
                    <a:pt x="5369052" y="1028700"/>
                  </a:lnTo>
                  <a:lnTo>
                    <a:pt x="5356860" y="1025651"/>
                  </a:lnTo>
                  <a:lnTo>
                    <a:pt x="5349240" y="1025651"/>
                  </a:lnTo>
                  <a:lnTo>
                    <a:pt x="5332860" y="1022921"/>
                  </a:lnTo>
                  <a:lnTo>
                    <a:pt x="5334000" y="1001267"/>
                  </a:lnTo>
                  <a:lnTo>
                    <a:pt x="5353812" y="1004316"/>
                  </a:lnTo>
                  <a:lnTo>
                    <a:pt x="5362956" y="1004316"/>
                  </a:lnTo>
                  <a:lnTo>
                    <a:pt x="5370576" y="1005840"/>
                  </a:lnTo>
                  <a:lnTo>
                    <a:pt x="5372100" y="1005840"/>
                  </a:lnTo>
                  <a:lnTo>
                    <a:pt x="5369541" y="1028863"/>
                  </a:lnTo>
                  <a:close/>
                </a:path>
                <a:path w="5392420" h="1130935">
                  <a:moveTo>
                    <a:pt x="5387340" y="1004316"/>
                  </a:moveTo>
                  <a:lnTo>
                    <a:pt x="5353812" y="1004316"/>
                  </a:lnTo>
                  <a:lnTo>
                    <a:pt x="5334000" y="1001267"/>
                  </a:lnTo>
                  <a:lnTo>
                    <a:pt x="5373624" y="1001267"/>
                  </a:lnTo>
                  <a:lnTo>
                    <a:pt x="5378196" y="1002792"/>
                  </a:lnTo>
                  <a:lnTo>
                    <a:pt x="5382768" y="1002792"/>
                  </a:lnTo>
                  <a:lnTo>
                    <a:pt x="5387340" y="1004316"/>
                  </a:lnTo>
                  <a:close/>
                </a:path>
                <a:path w="5392420" h="1130935">
                  <a:moveTo>
                    <a:pt x="5385816" y="1031748"/>
                  </a:moveTo>
                  <a:lnTo>
                    <a:pt x="5381244" y="1031748"/>
                  </a:lnTo>
                  <a:lnTo>
                    <a:pt x="5378196" y="1030224"/>
                  </a:lnTo>
                  <a:lnTo>
                    <a:pt x="5373624" y="1030224"/>
                  </a:lnTo>
                  <a:lnTo>
                    <a:pt x="5369541" y="1028863"/>
                  </a:lnTo>
                  <a:lnTo>
                    <a:pt x="5372100" y="1005840"/>
                  </a:lnTo>
                  <a:lnTo>
                    <a:pt x="5370576" y="1005840"/>
                  </a:lnTo>
                  <a:lnTo>
                    <a:pt x="5362956" y="1004316"/>
                  </a:lnTo>
                  <a:lnTo>
                    <a:pt x="5391912" y="1004316"/>
                  </a:lnTo>
                  <a:lnTo>
                    <a:pt x="5385816" y="1031748"/>
                  </a:lnTo>
                  <a:close/>
                </a:path>
                <a:path w="5392420" h="1130935">
                  <a:moveTo>
                    <a:pt x="5369052" y="1033271"/>
                  </a:moveTo>
                  <a:lnTo>
                    <a:pt x="5359908" y="1031748"/>
                  </a:lnTo>
                  <a:lnTo>
                    <a:pt x="5350764" y="1031748"/>
                  </a:lnTo>
                  <a:lnTo>
                    <a:pt x="5332476" y="1030224"/>
                  </a:lnTo>
                  <a:lnTo>
                    <a:pt x="5332860" y="1022921"/>
                  </a:lnTo>
                  <a:lnTo>
                    <a:pt x="5349240" y="1025651"/>
                  </a:lnTo>
                  <a:lnTo>
                    <a:pt x="5356860" y="1025651"/>
                  </a:lnTo>
                  <a:lnTo>
                    <a:pt x="5369052" y="1028700"/>
                  </a:lnTo>
                  <a:lnTo>
                    <a:pt x="5369541" y="1028863"/>
                  </a:lnTo>
                  <a:lnTo>
                    <a:pt x="5369052" y="1033271"/>
                  </a:lnTo>
                  <a:close/>
                </a:path>
              </a:pathLst>
            </a:custGeom>
            <a:solidFill>
              <a:srgbClr val="990000"/>
            </a:solidFill>
          </p:spPr>
          <p:txBody>
            <a:bodyPr wrap="square" lIns="0" tIns="0" rIns="0" bIns="0" rtlCol="0"/>
            <a:lstStyle/>
            <a:p>
              <a:endParaRPr sz="1235"/>
            </a:p>
          </p:txBody>
        </p:sp>
        <p:pic>
          <p:nvPicPr>
            <p:cNvPr id="7" name="object 7"/>
            <p:cNvPicPr/>
            <p:nvPr/>
          </p:nvPicPr>
          <p:blipFill>
            <a:blip r:embed="rId2" cstate="print"/>
            <a:stretch>
              <a:fillRect/>
            </a:stretch>
          </p:blipFill>
          <p:spPr>
            <a:xfrm>
              <a:off x="8705659" y="1827275"/>
              <a:ext cx="135921" cy="173736"/>
            </a:xfrm>
            <a:prstGeom prst="rect">
              <a:avLst/>
            </a:prstGeom>
          </p:spPr>
        </p:pic>
        <p:pic>
          <p:nvPicPr>
            <p:cNvPr id="8" name="object 8"/>
            <p:cNvPicPr/>
            <p:nvPr/>
          </p:nvPicPr>
          <p:blipFill>
            <a:blip r:embed="rId3" cstate="print"/>
            <a:stretch>
              <a:fillRect/>
            </a:stretch>
          </p:blipFill>
          <p:spPr>
            <a:xfrm>
              <a:off x="8883396" y="1769363"/>
              <a:ext cx="332232" cy="231648"/>
            </a:xfrm>
            <a:prstGeom prst="rect">
              <a:avLst/>
            </a:prstGeom>
          </p:spPr>
        </p:pic>
        <p:pic>
          <p:nvPicPr>
            <p:cNvPr id="9" name="object 9"/>
            <p:cNvPicPr/>
            <p:nvPr/>
          </p:nvPicPr>
          <p:blipFill>
            <a:blip r:embed="rId4" cstate="print"/>
            <a:stretch>
              <a:fillRect/>
            </a:stretch>
          </p:blipFill>
          <p:spPr>
            <a:xfrm>
              <a:off x="4135755" y="2962655"/>
              <a:ext cx="138302" cy="230124"/>
            </a:xfrm>
            <a:prstGeom prst="rect">
              <a:avLst/>
            </a:prstGeom>
          </p:spPr>
        </p:pic>
        <p:pic>
          <p:nvPicPr>
            <p:cNvPr id="10" name="object 10"/>
            <p:cNvPicPr/>
            <p:nvPr/>
          </p:nvPicPr>
          <p:blipFill>
            <a:blip r:embed="rId5" cstate="print"/>
            <a:stretch>
              <a:fillRect/>
            </a:stretch>
          </p:blipFill>
          <p:spPr>
            <a:xfrm>
              <a:off x="4305299" y="2961132"/>
              <a:ext cx="295656" cy="231648"/>
            </a:xfrm>
            <a:prstGeom prst="rect">
              <a:avLst/>
            </a:prstGeom>
          </p:spPr>
        </p:pic>
        <p:pic>
          <p:nvPicPr>
            <p:cNvPr id="11" name="object 11"/>
            <p:cNvPicPr/>
            <p:nvPr/>
          </p:nvPicPr>
          <p:blipFill>
            <a:blip r:embed="rId6" cstate="print"/>
            <a:stretch>
              <a:fillRect/>
            </a:stretch>
          </p:blipFill>
          <p:spPr>
            <a:xfrm>
              <a:off x="4676298" y="2961132"/>
              <a:ext cx="317849" cy="231648"/>
            </a:xfrm>
            <a:prstGeom prst="rect">
              <a:avLst/>
            </a:prstGeom>
          </p:spPr>
        </p:pic>
        <p:sp>
          <p:nvSpPr>
            <p:cNvPr id="12" name="object 12"/>
            <p:cNvSpPr/>
            <p:nvPr/>
          </p:nvSpPr>
          <p:spPr>
            <a:xfrm>
              <a:off x="7837932" y="1780032"/>
              <a:ext cx="83820" cy="1214755"/>
            </a:xfrm>
            <a:custGeom>
              <a:avLst/>
              <a:gdLst/>
              <a:ahLst/>
              <a:cxnLst/>
              <a:rect l="l" t="t" r="r" b="b"/>
              <a:pathLst>
                <a:path w="83820" h="1214755">
                  <a:moveTo>
                    <a:pt x="36576" y="83820"/>
                  </a:moveTo>
                  <a:lnTo>
                    <a:pt x="0" y="83820"/>
                  </a:lnTo>
                  <a:lnTo>
                    <a:pt x="41148" y="0"/>
                  </a:lnTo>
                  <a:lnTo>
                    <a:pt x="76837" y="70104"/>
                  </a:lnTo>
                  <a:lnTo>
                    <a:pt x="36576" y="70104"/>
                  </a:lnTo>
                  <a:lnTo>
                    <a:pt x="36576" y="83820"/>
                  </a:lnTo>
                  <a:close/>
                </a:path>
                <a:path w="83820" h="1214755">
                  <a:moveTo>
                    <a:pt x="47244" y="1144524"/>
                  </a:moveTo>
                  <a:lnTo>
                    <a:pt x="36576" y="1144524"/>
                  </a:lnTo>
                  <a:lnTo>
                    <a:pt x="36576" y="70104"/>
                  </a:lnTo>
                  <a:lnTo>
                    <a:pt x="47244" y="70104"/>
                  </a:lnTo>
                  <a:lnTo>
                    <a:pt x="47244" y="1144524"/>
                  </a:lnTo>
                  <a:close/>
                </a:path>
                <a:path w="83820" h="1214755">
                  <a:moveTo>
                    <a:pt x="83820" y="83820"/>
                  </a:moveTo>
                  <a:lnTo>
                    <a:pt x="47244" y="83820"/>
                  </a:lnTo>
                  <a:lnTo>
                    <a:pt x="47244" y="70104"/>
                  </a:lnTo>
                  <a:lnTo>
                    <a:pt x="76837" y="70104"/>
                  </a:lnTo>
                  <a:lnTo>
                    <a:pt x="83820" y="83820"/>
                  </a:lnTo>
                  <a:close/>
                </a:path>
                <a:path w="83820" h="1214755">
                  <a:moveTo>
                    <a:pt x="41148" y="1214628"/>
                  </a:moveTo>
                  <a:lnTo>
                    <a:pt x="0" y="1130808"/>
                  </a:lnTo>
                  <a:lnTo>
                    <a:pt x="36576" y="1130808"/>
                  </a:lnTo>
                  <a:lnTo>
                    <a:pt x="36576" y="1144524"/>
                  </a:lnTo>
                  <a:lnTo>
                    <a:pt x="76837" y="1144524"/>
                  </a:lnTo>
                  <a:lnTo>
                    <a:pt x="41148" y="1214628"/>
                  </a:lnTo>
                  <a:close/>
                </a:path>
                <a:path w="83820" h="1214755">
                  <a:moveTo>
                    <a:pt x="76837" y="1144524"/>
                  </a:moveTo>
                  <a:lnTo>
                    <a:pt x="47244" y="1144524"/>
                  </a:lnTo>
                  <a:lnTo>
                    <a:pt x="47244" y="1130808"/>
                  </a:lnTo>
                  <a:lnTo>
                    <a:pt x="83820" y="1130808"/>
                  </a:lnTo>
                  <a:lnTo>
                    <a:pt x="76837" y="1144524"/>
                  </a:lnTo>
                  <a:close/>
                </a:path>
              </a:pathLst>
            </a:custGeom>
            <a:solidFill>
              <a:srgbClr val="000000"/>
            </a:solidFill>
          </p:spPr>
          <p:txBody>
            <a:bodyPr wrap="square" lIns="0" tIns="0" rIns="0" bIns="0" rtlCol="0"/>
            <a:lstStyle/>
            <a:p>
              <a:endParaRPr sz="1235"/>
            </a:p>
          </p:txBody>
        </p:sp>
        <p:sp>
          <p:nvSpPr>
            <p:cNvPr id="13" name="object 13"/>
            <p:cNvSpPr/>
            <p:nvPr/>
          </p:nvSpPr>
          <p:spPr>
            <a:xfrm>
              <a:off x="5443728" y="3160775"/>
              <a:ext cx="2400300" cy="445134"/>
            </a:xfrm>
            <a:custGeom>
              <a:avLst/>
              <a:gdLst/>
              <a:ahLst/>
              <a:cxnLst/>
              <a:rect l="l" t="t" r="r" b="b"/>
              <a:pathLst>
                <a:path w="2400300" h="445135">
                  <a:moveTo>
                    <a:pt x="2400300" y="445008"/>
                  </a:moveTo>
                  <a:lnTo>
                    <a:pt x="0" y="445008"/>
                  </a:lnTo>
                  <a:lnTo>
                    <a:pt x="0" y="0"/>
                  </a:lnTo>
                  <a:lnTo>
                    <a:pt x="2400300" y="0"/>
                  </a:lnTo>
                  <a:lnTo>
                    <a:pt x="2400300" y="445008"/>
                  </a:lnTo>
                  <a:close/>
                </a:path>
              </a:pathLst>
            </a:custGeom>
            <a:solidFill>
              <a:srgbClr val="F2DBDB"/>
            </a:solidFill>
          </p:spPr>
          <p:txBody>
            <a:bodyPr wrap="square" lIns="0" tIns="0" rIns="0" bIns="0" rtlCol="0"/>
            <a:lstStyle/>
            <a:p>
              <a:endParaRPr sz="1235"/>
            </a:p>
          </p:txBody>
        </p:sp>
        <p:sp>
          <p:nvSpPr>
            <p:cNvPr id="14" name="object 14"/>
            <p:cNvSpPr/>
            <p:nvPr/>
          </p:nvSpPr>
          <p:spPr>
            <a:xfrm>
              <a:off x="5557170" y="3352800"/>
              <a:ext cx="599440" cy="120650"/>
            </a:xfrm>
            <a:custGeom>
              <a:avLst/>
              <a:gdLst/>
              <a:ahLst/>
              <a:cxnLst/>
              <a:rect l="l" t="t" r="r" b="b"/>
              <a:pathLst>
                <a:path w="599439" h="120650">
                  <a:moveTo>
                    <a:pt x="37337" y="120396"/>
                  </a:moveTo>
                  <a:lnTo>
                    <a:pt x="2476" y="96857"/>
                  </a:lnTo>
                  <a:lnTo>
                    <a:pt x="0" y="79628"/>
                  </a:lnTo>
                  <a:lnTo>
                    <a:pt x="302" y="73058"/>
                  </a:lnTo>
                  <a:lnTo>
                    <a:pt x="14567" y="31119"/>
                  </a:lnTo>
                  <a:lnTo>
                    <a:pt x="48812" y="3750"/>
                  </a:lnTo>
                  <a:lnTo>
                    <a:pt x="70485" y="0"/>
                  </a:lnTo>
                  <a:lnTo>
                    <a:pt x="80391" y="95"/>
                  </a:lnTo>
                  <a:lnTo>
                    <a:pt x="87820" y="2095"/>
                  </a:lnTo>
                  <a:lnTo>
                    <a:pt x="92773" y="6000"/>
                  </a:lnTo>
                  <a:lnTo>
                    <a:pt x="96665" y="9143"/>
                  </a:lnTo>
                  <a:lnTo>
                    <a:pt x="66008" y="9143"/>
                  </a:lnTo>
                  <a:lnTo>
                    <a:pt x="59903" y="9966"/>
                  </a:lnTo>
                  <a:lnTo>
                    <a:pt x="32063" y="36087"/>
                  </a:lnTo>
                  <a:lnTo>
                    <a:pt x="24574" y="54864"/>
                  </a:lnTo>
                  <a:lnTo>
                    <a:pt x="81387" y="54864"/>
                  </a:lnTo>
                  <a:lnTo>
                    <a:pt x="80677" y="55340"/>
                  </a:lnTo>
                  <a:lnTo>
                    <a:pt x="69694" y="59839"/>
                  </a:lnTo>
                  <a:lnTo>
                    <a:pt x="56328" y="63043"/>
                  </a:lnTo>
                  <a:lnTo>
                    <a:pt x="40586" y="64944"/>
                  </a:lnTo>
                  <a:lnTo>
                    <a:pt x="22478" y="65532"/>
                  </a:lnTo>
                  <a:lnTo>
                    <a:pt x="21526" y="70484"/>
                  </a:lnTo>
                  <a:lnTo>
                    <a:pt x="20955" y="75628"/>
                  </a:lnTo>
                  <a:lnTo>
                    <a:pt x="20955" y="89725"/>
                  </a:lnTo>
                  <a:lnTo>
                    <a:pt x="22669" y="95821"/>
                  </a:lnTo>
                  <a:lnTo>
                    <a:pt x="29432" y="103346"/>
                  </a:lnTo>
                  <a:lnTo>
                    <a:pt x="34861" y="105251"/>
                  </a:lnTo>
                  <a:lnTo>
                    <a:pt x="77464" y="105251"/>
                  </a:lnTo>
                  <a:lnTo>
                    <a:pt x="71927" y="109647"/>
                  </a:lnTo>
                  <a:lnTo>
                    <a:pt x="65818" y="113538"/>
                  </a:lnTo>
                  <a:lnTo>
                    <a:pt x="59439" y="116578"/>
                  </a:lnTo>
                  <a:lnTo>
                    <a:pt x="52577" y="118717"/>
                  </a:lnTo>
                  <a:lnTo>
                    <a:pt x="45216" y="119980"/>
                  </a:lnTo>
                  <a:lnTo>
                    <a:pt x="37337" y="120396"/>
                  </a:lnTo>
                  <a:close/>
                </a:path>
                <a:path w="599439" h="120650">
                  <a:moveTo>
                    <a:pt x="81387" y="54864"/>
                  </a:moveTo>
                  <a:lnTo>
                    <a:pt x="24574" y="54864"/>
                  </a:lnTo>
                  <a:lnTo>
                    <a:pt x="32968" y="54684"/>
                  </a:lnTo>
                  <a:lnTo>
                    <a:pt x="40719" y="54137"/>
                  </a:lnTo>
                  <a:lnTo>
                    <a:pt x="73342" y="42481"/>
                  </a:lnTo>
                  <a:lnTo>
                    <a:pt x="77724" y="38195"/>
                  </a:lnTo>
                  <a:lnTo>
                    <a:pt x="79914" y="32289"/>
                  </a:lnTo>
                  <a:lnTo>
                    <a:pt x="79914" y="20097"/>
                  </a:lnTo>
                  <a:lnTo>
                    <a:pt x="66008" y="9143"/>
                  </a:lnTo>
                  <a:lnTo>
                    <a:pt x="96665" y="9143"/>
                  </a:lnTo>
                  <a:lnTo>
                    <a:pt x="97684" y="9966"/>
                  </a:lnTo>
                  <a:lnTo>
                    <a:pt x="97804" y="10194"/>
                  </a:lnTo>
                  <a:lnTo>
                    <a:pt x="100185" y="16149"/>
                  </a:lnTo>
                  <a:lnTo>
                    <a:pt x="100143" y="24955"/>
                  </a:lnTo>
                  <a:lnTo>
                    <a:pt x="98987" y="34176"/>
                  </a:lnTo>
                  <a:lnTo>
                    <a:pt x="95333" y="42552"/>
                  </a:lnTo>
                  <a:lnTo>
                    <a:pt x="89233" y="49607"/>
                  </a:lnTo>
                  <a:lnTo>
                    <a:pt x="81387" y="54864"/>
                  </a:lnTo>
                  <a:close/>
                </a:path>
                <a:path w="599439" h="120650">
                  <a:moveTo>
                    <a:pt x="77464" y="105251"/>
                  </a:moveTo>
                  <a:lnTo>
                    <a:pt x="50101" y="105251"/>
                  </a:lnTo>
                  <a:lnTo>
                    <a:pt x="56864" y="103632"/>
                  </a:lnTo>
                  <a:lnTo>
                    <a:pt x="69056" y="97155"/>
                  </a:lnTo>
                  <a:lnTo>
                    <a:pt x="75533" y="92201"/>
                  </a:lnTo>
                  <a:lnTo>
                    <a:pt x="82296" y="85343"/>
                  </a:lnTo>
                  <a:lnTo>
                    <a:pt x="89916" y="92583"/>
                  </a:lnTo>
                  <a:lnTo>
                    <a:pt x="83967" y="99152"/>
                  </a:lnTo>
                  <a:lnTo>
                    <a:pt x="77974" y="104846"/>
                  </a:lnTo>
                  <a:lnTo>
                    <a:pt x="77464" y="105251"/>
                  </a:lnTo>
                  <a:close/>
                </a:path>
                <a:path w="599439" h="120650">
                  <a:moveTo>
                    <a:pt x="50101" y="105251"/>
                  </a:moveTo>
                  <a:lnTo>
                    <a:pt x="34861" y="105251"/>
                  </a:lnTo>
                  <a:lnTo>
                    <a:pt x="42481" y="105156"/>
                  </a:lnTo>
                  <a:lnTo>
                    <a:pt x="50101" y="105251"/>
                  </a:lnTo>
                  <a:close/>
                </a:path>
                <a:path w="599439" h="120650">
                  <a:moveTo>
                    <a:pt x="121919" y="27432"/>
                  </a:moveTo>
                  <a:lnTo>
                    <a:pt x="150590" y="0"/>
                  </a:lnTo>
                  <a:lnTo>
                    <a:pt x="155828" y="95"/>
                  </a:lnTo>
                  <a:lnTo>
                    <a:pt x="159924" y="1809"/>
                  </a:lnTo>
                  <a:lnTo>
                    <a:pt x="165925" y="8572"/>
                  </a:lnTo>
                  <a:lnTo>
                    <a:pt x="167354" y="12858"/>
                  </a:lnTo>
                  <a:lnTo>
                    <a:pt x="167354" y="13716"/>
                  </a:lnTo>
                  <a:lnTo>
                    <a:pt x="141541" y="13716"/>
                  </a:lnTo>
                  <a:lnTo>
                    <a:pt x="139065" y="13811"/>
                  </a:lnTo>
                  <a:lnTo>
                    <a:pt x="136398" y="14858"/>
                  </a:lnTo>
                  <a:lnTo>
                    <a:pt x="133540" y="16764"/>
                  </a:lnTo>
                  <a:lnTo>
                    <a:pt x="130683" y="18859"/>
                  </a:lnTo>
                  <a:lnTo>
                    <a:pt x="126873" y="22383"/>
                  </a:lnTo>
                  <a:lnTo>
                    <a:pt x="121919" y="27432"/>
                  </a:lnTo>
                  <a:close/>
                </a:path>
                <a:path w="599439" h="120650">
                  <a:moveTo>
                    <a:pt x="177529" y="30956"/>
                  </a:moveTo>
                  <a:lnTo>
                    <a:pt x="166592" y="30956"/>
                  </a:lnTo>
                  <a:lnTo>
                    <a:pt x="172539" y="23544"/>
                  </a:lnTo>
                  <a:lnTo>
                    <a:pt x="204692" y="95"/>
                  </a:lnTo>
                  <a:lnTo>
                    <a:pt x="212312" y="0"/>
                  </a:lnTo>
                  <a:lnTo>
                    <a:pt x="218312" y="95"/>
                  </a:lnTo>
                  <a:lnTo>
                    <a:pt x="223266" y="571"/>
                  </a:lnTo>
                  <a:lnTo>
                    <a:pt x="227266" y="1428"/>
                  </a:lnTo>
                  <a:lnTo>
                    <a:pt x="224303" y="15240"/>
                  </a:lnTo>
                  <a:lnTo>
                    <a:pt x="198786" y="15240"/>
                  </a:lnTo>
                  <a:lnTo>
                    <a:pt x="195833" y="15335"/>
                  </a:lnTo>
                  <a:lnTo>
                    <a:pt x="192595" y="16668"/>
                  </a:lnTo>
                  <a:lnTo>
                    <a:pt x="189166" y="19145"/>
                  </a:lnTo>
                  <a:lnTo>
                    <a:pt x="185737" y="21716"/>
                  </a:lnTo>
                  <a:lnTo>
                    <a:pt x="181832" y="25717"/>
                  </a:lnTo>
                  <a:lnTo>
                    <a:pt x="177529" y="30956"/>
                  </a:lnTo>
                  <a:close/>
                </a:path>
                <a:path w="599439" h="120650">
                  <a:moveTo>
                    <a:pt x="148875" y="118872"/>
                  </a:moveTo>
                  <a:lnTo>
                    <a:pt x="127635" y="118872"/>
                  </a:lnTo>
                  <a:lnTo>
                    <a:pt x="145446" y="41243"/>
                  </a:lnTo>
                  <a:lnTo>
                    <a:pt x="146589" y="36385"/>
                  </a:lnTo>
                  <a:lnTo>
                    <a:pt x="147352" y="32575"/>
                  </a:lnTo>
                  <a:lnTo>
                    <a:pt x="148113" y="27146"/>
                  </a:lnTo>
                  <a:lnTo>
                    <a:pt x="148208" y="19907"/>
                  </a:lnTo>
                  <a:lnTo>
                    <a:pt x="147732" y="17525"/>
                  </a:lnTo>
                  <a:lnTo>
                    <a:pt x="145542" y="14573"/>
                  </a:lnTo>
                  <a:lnTo>
                    <a:pt x="143827" y="13811"/>
                  </a:lnTo>
                  <a:lnTo>
                    <a:pt x="141541" y="13716"/>
                  </a:lnTo>
                  <a:lnTo>
                    <a:pt x="167354" y="13716"/>
                  </a:lnTo>
                  <a:lnTo>
                    <a:pt x="167301" y="22669"/>
                  </a:lnTo>
                  <a:lnTo>
                    <a:pt x="166592" y="26479"/>
                  </a:lnTo>
                  <a:lnTo>
                    <a:pt x="164973" y="30670"/>
                  </a:lnTo>
                  <a:lnTo>
                    <a:pt x="166592" y="30956"/>
                  </a:lnTo>
                  <a:lnTo>
                    <a:pt x="177529" y="30956"/>
                  </a:lnTo>
                  <a:lnTo>
                    <a:pt x="173069" y="36575"/>
                  </a:lnTo>
                  <a:lnTo>
                    <a:pt x="169640" y="41719"/>
                  </a:lnTo>
                  <a:lnTo>
                    <a:pt x="167068" y="46672"/>
                  </a:lnTo>
                  <a:lnTo>
                    <a:pt x="164496" y="51720"/>
                  </a:lnTo>
                  <a:lnTo>
                    <a:pt x="162305" y="58102"/>
                  </a:lnTo>
                  <a:lnTo>
                    <a:pt x="160591" y="65722"/>
                  </a:lnTo>
                  <a:lnTo>
                    <a:pt x="148875" y="118872"/>
                  </a:lnTo>
                  <a:close/>
                </a:path>
                <a:path w="599439" h="120650">
                  <a:moveTo>
                    <a:pt x="221360" y="28956"/>
                  </a:moveTo>
                  <a:lnTo>
                    <a:pt x="208693" y="28956"/>
                  </a:lnTo>
                  <a:lnTo>
                    <a:pt x="208216" y="25431"/>
                  </a:lnTo>
                  <a:lnTo>
                    <a:pt x="207549" y="22669"/>
                  </a:lnTo>
                  <a:lnTo>
                    <a:pt x="206554" y="20574"/>
                  </a:lnTo>
                  <a:lnTo>
                    <a:pt x="205740" y="18764"/>
                  </a:lnTo>
                  <a:lnTo>
                    <a:pt x="204692" y="17335"/>
                  </a:lnTo>
                  <a:lnTo>
                    <a:pt x="203453" y="16478"/>
                  </a:lnTo>
                  <a:lnTo>
                    <a:pt x="202215" y="15716"/>
                  </a:lnTo>
                  <a:lnTo>
                    <a:pt x="200691" y="15335"/>
                  </a:lnTo>
                  <a:lnTo>
                    <a:pt x="198786" y="15240"/>
                  </a:lnTo>
                  <a:lnTo>
                    <a:pt x="224303" y="15240"/>
                  </a:lnTo>
                  <a:lnTo>
                    <a:pt x="221360" y="28956"/>
                  </a:lnTo>
                  <a:close/>
                </a:path>
                <a:path w="599439" h="120650">
                  <a:moveTo>
                    <a:pt x="240792" y="27432"/>
                  </a:moveTo>
                  <a:lnTo>
                    <a:pt x="269462" y="0"/>
                  </a:lnTo>
                  <a:lnTo>
                    <a:pt x="274701" y="95"/>
                  </a:lnTo>
                  <a:lnTo>
                    <a:pt x="278796" y="1809"/>
                  </a:lnTo>
                  <a:lnTo>
                    <a:pt x="284797" y="8572"/>
                  </a:lnTo>
                  <a:lnTo>
                    <a:pt x="286226" y="12858"/>
                  </a:lnTo>
                  <a:lnTo>
                    <a:pt x="286226" y="13716"/>
                  </a:lnTo>
                  <a:lnTo>
                    <a:pt x="260413" y="13716"/>
                  </a:lnTo>
                  <a:lnTo>
                    <a:pt x="257937" y="13811"/>
                  </a:lnTo>
                  <a:lnTo>
                    <a:pt x="255269" y="14858"/>
                  </a:lnTo>
                  <a:lnTo>
                    <a:pt x="252412" y="16764"/>
                  </a:lnTo>
                  <a:lnTo>
                    <a:pt x="249555" y="18859"/>
                  </a:lnTo>
                  <a:lnTo>
                    <a:pt x="245744" y="22383"/>
                  </a:lnTo>
                  <a:lnTo>
                    <a:pt x="240792" y="27432"/>
                  </a:lnTo>
                  <a:close/>
                </a:path>
                <a:path w="599439" h="120650">
                  <a:moveTo>
                    <a:pt x="296400" y="30956"/>
                  </a:moveTo>
                  <a:lnTo>
                    <a:pt x="285464" y="30956"/>
                  </a:lnTo>
                  <a:lnTo>
                    <a:pt x="291411" y="23544"/>
                  </a:lnTo>
                  <a:lnTo>
                    <a:pt x="323564" y="95"/>
                  </a:lnTo>
                  <a:lnTo>
                    <a:pt x="331184" y="0"/>
                  </a:lnTo>
                  <a:lnTo>
                    <a:pt x="337185" y="95"/>
                  </a:lnTo>
                  <a:lnTo>
                    <a:pt x="342137" y="571"/>
                  </a:lnTo>
                  <a:lnTo>
                    <a:pt x="346138" y="1428"/>
                  </a:lnTo>
                  <a:lnTo>
                    <a:pt x="343175" y="15240"/>
                  </a:lnTo>
                  <a:lnTo>
                    <a:pt x="317659" y="15240"/>
                  </a:lnTo>
                  <a:lnTo>
                    <a:pt x="314705" y="15335"/>
                  </a:lnTo>
                  <a:lnTo>
                    <a:pt x="311467" y="16668"/>
                  </a:lnTo>
                  <a:lnTo>
                    <a:pt x="308038" y="19145"/>
                  </a:lnTo>
                  <a:lnTo>
                    <a:pt x="304609" y="21716"/>
                  </a:lnTo>
                  <a:lnTo>
                    <a:pt x="300704" y="25717"/>
                  </a:lnTo>
                  <a:lnTo>
                    <a:pt x="296400" y="30956"/>
                  </a:lnTo>
                  <a:close/>
                </a:path>
                <a:path w="599439" h="120650">
                  <a:moveTo>
                    <a:pt x="267747" y="118872"/>
                  </a:moveTo>
                  <a:lnTo>
                    <a:pt x="246507" y="118872"/>
                  </a:lnTo>
                  <a:lnTo>
                    <a:pt x="264318" y="41243"/>
                  </a:lnTo>
                  <a:lnTo>
                    <a:pt x="265461" y="36385"/>
                  </a:lnTo>
                  <a:lnTo>
                    <a:pt x="266223" y="32575"/>
                  </a:lnTo>
                  <a:lnTo>
                    <a:pt x="266986" y="27146"/>
                  </a:lnTo>
                  <a:lnTo>
                    <a:pt x="267080" y="19907"/>
                  </a:lnTo>
                  <a:lnTo>
                    <a:pt x="266604" y="17525"/>
                  </a:lnTo>
                  <a:lnTo>
                    <a:pt x="264414" y="14573"/>
                  </a:lnTo>
                  <a:lnTo>
                    <a:pt x="262699" y="13811"/>
                  </a:lnTo>
                  <a:lnTo>
                    <a:pt x="260413" y="13716"/>
                  </a:lnTo>
                  <a:lnTo>
                    <a:pt x="286226" y="13716"/>
                  </a:lnTo>
                  <a:lnTo>
                    <a:pt x="286173" y="22669"/>
                  </a:lnTo>
                  <a:lnTo>
                    <a:pt x="285464" y="26479"/>
                  </a:lnTo>
                  <a:lnTo>
                    <a:pt x="283844" y="30670"/>
                  </a:lnTo>
                  <a:lnTo>
                    <a:pt x="285464" y="30956"/>
                  </a:lnTo>
                  <a:lnTo>
                    <a:pt x="296400" y="30956"/>
                  </a:lnTo>
                  <a:lnTo>
                    <a:pt x="291941" y="36575"/>
                  </a:lnTo>
                  <a:lnTo>
                    <a:pt x="288512" y="41719"/>
                  </a:lnTo>
                  <a:lnTo>
                    <a:pt x="285940" y="46672"/>
                  </a:lnTo>
                  <a:lnTo>
                    <a:pt x="283368" y="51720"/>
                  </a:lnTo>
                  <a:lnTo>
                    <a:pt x="281178" y="58102"/>
                  </a:lnTo>
                  <a:lnTo>
                    <a:pt x="279463" y="65722"/>
                  </a:lnTo>
                  <a:lnTo>
                    <a:pt x="267747" y="118872"/>
                  </a:lnTo>
                  <a:close/>
                </a:path>
                <a:path w="599439" h="120650">
                  <a:moveTo>
                    <a:pt x="340233" y="28956"/>
                  </a:moveTo>
                  <a:lnTo>
                    <a:pt x="327564" y="28956"/>
                  </a:lnTo>
                  <a:lnTo>
                    <a:pt x="327088" y="25431"/>
                  </a:lnTo>
                  <a:lnTo>
                    <a:pt x="326421" y="22669"/>
                  </a:lnTo>
                  <a:lnTo>
                    <a:pt x="325426" y="20574"/>
                  </a:lnTo>
                  <a:lnTo>
                    <a:pt x="324612" y="18764"/>
                  </a:lnTo>
                  <a:lnTo>
                    <a:pt x="323564" y="17335"/>
                  </a:lnTo>
                  <a:lnTo>
                    <a:pt x="322326" y="16478"/>
                  </a:lnTo>
                  <a:lnTo>
                    <a:pt x="321087" y="15716"/>
                  </a:lnTo>
                  <a:lnTo>
                    <a:pt x="319563" y="15335"/>
                  </a:lnTo>
                  <a:lnTo>
                    <a:pt x="317659" y="15240"/>
                  </a:lnTo>
                  <a:lnTo>
                    <a:pt x="343175" y="15240"/>
                  </a:lnTo>
                  <a:lnTo>
                    <a:pt x="340233" y="28956"/>
                  </a:lnTo>
                  <a:close/>
                </a:path>
                <a:path w="599439" h="120650">
                  <a:moveTo>
                    <a:pt x="403384" y="120396"/>
                  </a:moveTo>
                  <a:lnTo>
                    <a:pt x="365926" y="97035"/>
                  </a:lnTo>
                  <a:lnTo>
                    <a:pt x="363283" y="79438"/>
                  </a:lnTo>
                  <a:lnTo>
                    <a:pt x="363283" y="72961"/>
                  </a:lnTo>
                  <a:lnTo>
                    <a:pt x="374915" y="33517"/>
                  </a:lnTo>
                  <a:lnTo>
                    <a:pt x="407910" y="3951"/>
                  </a:lnTo>
                  <a:lnTo>
                    <a:pt x="429958" y="0"/>
                  </a:lnTo>
                  <a:lnTo>
                    <a:pt x="439227" y="730"/>
                  </a:lnTo>
                  <a:lnTo>
                    <a:pt x="447317" y="2774"/>
                  </a:lnTo>
                  <a:lnTo>
                    <a:pt x="454229" y="6121"/>
                  </a:lnTo>
                  <a:lnTo>
                    <a:pt x="457962" y="9143"/>
                  </a:lnTo>
                  <a:lnTo>
                    <a:pt x="427577" y="9143"/>
                  </a:lnTo>
                  <a:lnTo>
                    <a:pt x="419100" y="9239"/>
                  </a:lnTo>
                  <a:lnTo>
                    <a:pt x="393313" y="41218"/>
                  </a:lnTo>
                  <a:lnTo>
                    <a:pt x="384810" y="84867"/>
                  </a:lnTo>
                  <a:lnTo>
                    <a:pt x="384810" y="94011"/>
                  </a:lnTo>
                  <a:lnTo>
                    <a:pt x="386715" y="100679"/>
                  </a:lnTo>
                  <a:lnTo>
                    <a:pt x="390429" y="104870"/>
                  </a:lnTo>
                  <a:lnTo>
                    <a:pt x="394144" y="109251"/>
                  </a:lnTo>
                  <a:lnTo>
                    <a:pt x="399764" y="111347"/>
                  </a:lnTo>
                  <a:lnTo>
                    <a:pt x="437591" y="111347"/>
                  </a:lnTo>
                  <a:lnTo>
                    <a:pt x="436807" y="111896"/>
                  </a:lnTo>
                  <a:lnTo>
                    <a:pt x="431006" y="114966"/>
                  </a:lnTo>
                  <a:lnTo>
                    <a:pt x="424774" y="117382"/>
                  </a:lnTo>
                  <a:lnTo>
                    <a:pt x="418088" y="119074"/>
                  </a:lnTo>
                  <a:lnTo>
                    <a:pt x="410954" y="120070"/>
                  </a:lnTo>
                  <a:lnTo>
                    <a:pt x="403384" y="120396"/>
                  </a:lnTo>
                  <a:close/>
                </a:path>
                <a:path w="599439" h="120650">
                  <a:moveTo>
                    <a:pt x="437591" y="111347"/>
                  </a:moveTo>
                  <a:lnTo>
                    <a:pt x="415290" y="111347"/>
                  </a:lnTo>
                  <a:lnTo>
                    <a:pt x="422434" y="107727"/>
                  </a:lnTo>
                  <a:lnTo>
                    <a:pt x="428625" y="100488"/>
                  </a:lnTo>
                  <a:lnTo>
                    <a:pt x="445763" y="60769"/>
                  </a:lnTo>
                  <a:lnTo>
                    <a:pt x="448719" y="26765"/>
                  </a:lnTo>
                  <a:lnTo>
                    <a:pt x="447103" y="20478"/>
                  </a:lnTo>
                  <a:lnTo>
                    <a:pt x="443674" y="15906"/>
                  </a:lnTo>
                  <a:lnTo>
                    <a:pt x="440245" y="11525"/>
                  </a:lnTo>
                  <a:lnTo>
                    <a:pt x="434816" y="9239"/>
                  </a:lnTo>
                  <a:lnTo>
                    <a:pt x="427577" y="9143"/>
                  </a:lnTo>
                  <a:lnTo>
                    <a:pt x="457962" y="9143"/>
                  </a:lnTo>
                  <a:lnTo>
                    <a:pt x="470223" y="40778"/>
                  </a:lnTo>
                  <a:lnTo>
                    <a:pt x="470145" y="43624"/>
                  </a:lnTo>
                  <a:lnTo>
                    <a:pt x="459450" y="86284"/>
                  </a:lnTo>
                  <a:lnTo>
                    <a:pt x="442198" y="108120"/>
                  </a:lnTo>
                  <a:lnTo>
                    <a:pt x="437591" y="111347"/>
                  </a:lnTo>
                  <a:close/>
                </a:path>
                <a:path w="599439" h="120650">
                  <a:moveTo>
                    <a:pt x="415290" y="111347"/>
                  </a:moveTo>
                  <a:lnTo>
                    <a:pt x="399764" y="111347"/>
                  </a:lnTo>
                  <a:lnTo>
                    <a:pt x="407289" y="111251"/>
                  </a:lnTo>
                  <a:lnTo>
                    <a:pt x="415290" y="111347"/>
                  </a:lnTo>
                  <a:close/>
                </a:path>
                <a:path w="599439" h="120650">
                  <a:moveTo>
                    <a:pt x="493776" y="27432"/>
                  </a:moveTo>
                  <a:lnTo>
                    <a:pt x="522446" y="0"/>
                  </a:lnTo>
                  <a:lnTo>
                    <a:pt x="527685" y="95"/>
                  </a:lnTo>
                  <a:lnTo>
                    <a:pt x="531780" y="1809"/>
                  </a:lnTo>
                  <a:lnTo>
                    <a:pt x="537781" y="8572"/>
                  </a:lnTo>
                  <a:lnTo>
                    <a:pt x="539210" y="12858"/>
                  </a:lnTo>
                  <a:lnTo>
                    <a:pt x="539210" y="13716"/>
                  </a:lnTo>
                  <a:lnTo>
                    <a:pt x="513397" y="13716"/>
                  </a:lnTo>
                  <a:lnTo>
                    <a:pt x="510921" y="13811"/>
                  </a:lnTo>
                  <a:lnTo>
                    <a:pt x="508253" y="14858"/>
                  </a:lnTo>
                  <a:lnTo>
                    <a:pt x="505396" y="16764"/>
                  </a:lnTo>
                  <a:lnTo>
                    <a:pt x="502539" y="18859"/>
                  </a:lnTo>
                  <a:lnTo>
                    <a:pt x="498728" y="22383"/>
                  </a:lnTo>
                  <a:lnTo>
                    <a:pt x="493776" y="27432"/>
                  </a:lnTo>
                  <a:close/>
                </a:path>
                <a:path w="599439" h="120650">
                  <a:moveTo>
                    <a:pt x="549384" y="30956"/>
                  </a:moveTo>
                  <a:lnTo>
                    <a:pt x="538448" y="30956"/>
                  </a:lnTo>
                  <a:lnTo>
                    <a:pt x="544395" y="23544"/>
                  </a:lnTo>
                  <a:lnTo>
                    <a:pt x="576548" y="95"/>
                  </a:lnTo>
                  <a:lnTo>
                    <a:pt x="584168" y="0"/>
                  </a:lnTo>
                  <a:lnTo>
                    <a:pt x="590169" y="95"/>
                  </a:lnTo>
                  <a:lnTo>
                    <a:pt x="595121" y="571"/>
                  </a:lnTo>
                  <a:lnTo>
                    <a:pt x="599122" y="1428"/>
                  </a:lnTo>
                  <a:lnTo>
                    <a:pt x="596159" y="15240"/>
                  </a:lnTo>
                  <a:lnTo>
                    <a:pt x="570643" y="15240"/>
                  </a:lnTo>
                  <a:lnTo>
                    <a:pt x="567690" y="15335"/>
                  </a:lnTo>
                  <a:lnTo>
                    <a:pt x="564451" y="16668"/>
                  </a:lnTo>
                  <a:lnTo>
                    <a:pt x="561022" y="19145"/>
                  </a:lnTo>
                  <a:lnTo>
                    <a:pt x="557593" y="21716"/>
                  </a:lnTo>
                  <a:lnTo>
                    <a:pt x="553688" y="25717"/>
                  </a:lnTo>
                  <a:lnTo>
                    <a:pt x="549384" y="30956"/>
                  </a:lnTo>
                  <a:close/>
                </a:path>
                <a:path w="599439" h="120650">
                  <a:moveTo>
                    <a:pt x="520731" y="118872"/>
                  </a:moveTo>
                  <a:lnTo>
                    <a:pt x="499491" y="118872"/>
                  </a:lnTo>
                  <a:lnTo>
                    <a:pt x="517302" y="41243"/>
                  </a:lnTo>
                  <a:lnTo>
                    <a:pt x="518445" y="36385"/>
                  </a:lnTo>
                  <a:lnTo>
                    <a:pt x="519207" y="32575"/>
                  </a:lnTo>
                  <a:lnTo>
                    <a:pt x="519970" y="27146"/>
                  </a:lnTo>
                  <a:lnTo>
                    <a:pt x="520065" y="19907"/>
                  </a:lnTo>
                  <a:lnTo>
                    <a:pt x="519588" y="17525"/>
                  </a:lnTo>
                  <a:lnTo>
                    <a:pt x="517398" y="14573"/>
                  </a:lnTo>
                  <a:lnTo>
                    <a:pt x="515683" y="13811"/>
                  </a:lnTo>
                  <a:lnTo>
                    <a:pt x="513397" y="13716"/>
                  </a:lnTo>
                  <a:lnTo>
                    <a:pt x="539210" y="13716"/>
                  </a:lnTo>
                  <a:lnTo>
                    <a:pt x="539156" y="22669"/>
                  </a:lnTo>
                  <a:lnTo>
                    <a:pt x="538448" y="26479"/>
                  </a:lnTo>
                  <a:lnTo>
                    <a:pt x="536828" y="30670"/>
                  </a:lnTo>
                  <a:lnTo>
                    <a:pt x="538448" y="30956"/>
                  </a:lnTo>
                  <a:lnTo>
                    <a:pt x="549384" y="30956"/>
                  </a:lnTo>
                  <a:lnTo>
                    <a:pt x="544925" y="36575"/>
                  </a:lnTo>
                  <a:lnTo>
                    <a:pt x="541496" y="41719"/>
                  </a:lnTo>
                  <a:lnTo>
                    <a:pt x="538924" y="46672"/>
                  </a:lnTo>
                  <a:lnTo>
                    <a:pt x="536352" y="51720"/>
                  </a:lnTo>
                  <a:lnTo>
                    <a:pt x="534162" y="58102"/>
                  </a:lnTo>
                  <a:lnTo>
                    <a:pt x="532447" y="65722"/>
                  </a:lnTo>
                  <a:lnTo>
                    <a:pt x="520731" y="118872"/>
                  </a:lnTo>
                  <a:close/>
                </a:path>
                <a:path w="599439" h="120650">
                  <a:moveTo>
                    <a:pt x="593217" y="28956"/>
                  </a:moveTo>
                  <a:lnTo>
                    <a:pt x="580548" y="28956"/>
                  </a:lnTo>
                  <a:lnTo>
                    <a:pt x="580072" y="25431"/>
                  </a:lnTo>
                  <a:lnTo>
                    <a:pt x="579405" y="22669"/>
                  </a:lnTo>
                  <a:lnTo>
                    <a:pt x="578410" y="20574"/>
                  </a:lnTo>
                  <a:lnTo>
                    <a:pt x="577596" y="18764"/>
                  </a:lnTo>
                  <a:lnTo>
                    <a:pt x="576548" y="17335"/>
                  </a:lnTo>
                  <a:lnTo>
                    <a:pt x="575310" y="16478"/>
                  </a:lnTo>
                  <a:lnTo>
                    <a:pt x="574071" y="15716"/>
                  </a:lnTo>
                  <a:lnTo>
                    <a:pt x="572547" y="15335"/>
                  </a:lnTo>
                  <a:lnTo>
                    <a:pt x="570643" y="15240"/>
                  </a:lnTo>
                  <a:lnTo>
                    <a:pt x="596159" y="15240"/>
                  </a:lnTo>
                  <a:lnTo>
                    <a:pt x="593217" y="28956"/>
                  </a:lnTo>
                  <a:close/>
                </a:path>
              </a:pathLst>
            </a:custGeom>
            <a:solidFill>
              <a:srgbClr val="000000"/>
            </a:solidFill>
          </p:spPr>
          <p:txBody>
            <a:bodyPr wrap="square" lIns="0" tIns="0" rIns="0" bIns="0" rtlCol="0"/>
            <a:lstStyle/>
            <a:p>
              <a:endParaRPr sz="1235"/>
            </a:p>
          </p:txBody>
        </p:sp>
        <p:pic>
          <p:nvPicPr>
            <p:cNvPr id="15" name="object 15"/>
            <p:cNvPicPr/>
            <p:nvPr/>
          </p:nvPicPr>
          <p:blipFill>
            <a:blip r:embed="rId7" cstate="print"/>
            <a:stretch>
              <a:fillRect/>
            </a:stretch>
          </p:blipFill>
          <p:spPr>
            <a:xfrm>
              <a:off x="6187439" y="3247643"/>
              <a:ext cx="1690116" cy="304800"/>
            </a:xfrm>
            <a:prstGeom prst="rect">
              <a:avLst/>
            </a:prstGeom>
          </p:spPr>
        </p:pic>
        <p:sp>
          <p:nvSpPr>
            <p:cNvPr id="16" name="object 16"/>
            <p:cNvSpPr/>
            <p:nvPr/>
          </p:nvSpPr>
          <p:spPr>
            <a:xfrm>
              <a:off x="6697979" y="2464307"/>
              <a:ext cx="1179830" cy="748665"/>
            </a:xfrm>
            <a:custGeom>
              <a:avLst/>
              <a:gdLst/>
              <a:ahLst/>
              <a:cxnLst/>
              <a:rect l="l" t="t" r="r" b="b"/>
              <a:pathLst>
                <a:path w="1179829" h="748664">
                  <a:moveTo>
                    <a:pt x="46580" y="666591"/>
                  </a:moveTo>
                  <a:lnTo>
                    <a:pt x="36210" y="665439"/>
                  </a:lnTo>
                  <a:lnTo>
                    <a:pt x="36575" y="661416"/>
                  </a:lnTo>
                  <a:lnTo>
                    <a:pt x="45719" y="603504"/>
                  </a:lnTo>
                  <a:lnTo>
                    <a:pt x="53339" y="574548"/>
                  </a:lnTo>
                  <a:lnTo>
                    <a:pt x="60959" y="547116"/>
                  </a:lnTo>
                  <a:lnTo>
                    <a:pt x="71627" y="519683"/>
                  </a:lnTo>
                  <a:lnTo>
                    <a:pt x="77723" y="505968"/>
                  </a:lnTo>
                  <a:lnTo>
                    <a:pt x="83819" y="490728"/>
                  </a:lnTo>
                  <a:lnTo>
                    <a:pt x="91439" y="477012"/>
                  </a:lnTo>
                  <a:lnTo>
                    <a:pt x="99059" y="464820"/>
                  </a:lnTo>
                  <a:lnTo>
                    <a:pt x="106679" y="451104"/>
                  </a:lnTo>
                  <a:lnTo>
                    <a:pt x="124967" y="423672"/>
                  </a:lnTo>
                  <a:lnTo>
                    <a:pt x="135635" y="411480"/>
                  </a:lnTo>
                  <a:lnTo>
                    <a:pt x="147827" y="397764"/>
                  </a:lnTo>
                  <a:lnTo>
                    <a:pt x="160019" y="385572"/>
                  </a:lnTo>
                  <a:lnTo>
                    <a:pt x="172211" y="371856"/>
                  </a:lnTo>
                  <a:lnTo>
                    <a:pt x="185927" y="359664"/>
                  </a:lnTo>
                  <a:lnTo>
                    <a:pt x="216407" y="335280"/>
                  </a:lnTo>
                  <a:lnTo>
                    <a:pt x="233171" y="323088"/>
                  </a:lnTo>
                  <a:lnTo>
                    <a:pt x="249935" y="312420"/>
                  </a:lnTo>
                  <a:lnTo>
                    <a:pt x="268223" y="300227"/>
                  </a:lnTo>
                  <a:lnTo>
                    <a:pt x="288035" y="288036"/>
                  </a:lnTo>
                  <a:lnTo>
                    <a:pt x="352044" y="256032"/>
                  </a:lnTo>
                  <a:lnTo>
                    <a:pt x="376427" y="245363"/>
                  </a:lnTo>
                  <a:lnTo>
                    <a:pt x="399287" y="234696"/>
                  </a:lnTo>
                  <a:lnTo>
                    <a:pt x="425196" y="224027"/>
                  </a:lnTo>
                  <a:lnTo>
                    <a:pt x="449579" y="213360"/>
                  </a:lnTo>
                  <a:lnTo>
                    <a:pt x="477011" y="202692"/>
                  </a:lnTo>
                  <a:lnTo>
                    <a:pt x="502919" y="193548"/>
                  </a:lnTo>
                  <a:lnTo>
                    <a:pt x="531875" y="182880"/>
                  </a:lnTo>
                  <a:lnTo>
                    <a:pt x="559307" y="173736"/>
                  </a:lnTo>
                  <a:lnTo>
                    <a:pt x="588263" y="163068"/>
                  </a:lnTo>
                  <a:lnTo>
                    <a:pt x="618743" y="153924"/>
                  </a:lnTo>
                  <a:lnTo>
                    <a:pt x="647699" y="143256"/>
                  </a:lnTo>
                  <a:lnTo>
                    <a:pt x="772667" y="106680"/>
                  </a:lnTo>
                  <a:lnTo>
                    <a:pt x="972311" y="51816"/>
                  </a:lnTo>
                  <a:lnTo>
                    <a:pt x="1176527" y="0"/>
                  </a:lnTo>
                  <a:lnTo>
                    <a:pt x="1179575" y="9144"/>
                  </a:lnTo>
                  <a:lnTo>
                    <a:pt x="1042415" y="44196"/>
                  </a:lnTo>
                  <a:lnTo>
                    <a:pt x="775715" y="117348"/>
                  </a:lnTo>
                  <a:lnTo>
                    <a:pt x="650747" y="153924"/>
                  </a:lnTo>
                  <a:lnTo>
                    <a:pt x="621791" y="163068"/>
                  </a:lnTo>
                  <a:lnTo>
                    <a:pt x="591311" y="173736"/>
                  </a:lnTo>
                  <a:lnTo>
                    <a:pt x="562355" y="182880"/>
                  </a:lnTo>
                  <a:lnTo>
                    <a:pt x="534923" y="192024"/>
                  </a:lnTo>
                  <a:lnTo>
                    <a:pt x="480059" y="213360"/>
                  </a:lnTo>
                  <a:lnTo>
                    <a:pt x="454151" y="222504"/>
                  </a:lnTo>
                  <a:lnTo>
                    <a:pt x="379475" y="254508"/>
                  </a:lnTo>
                  <a:lnTo>
                    <a:pt x="313943" y="286512"/>
                  </a:lnTo>
                  <a:lnTo>
                    <a:pt x="274319" y="309372"/>
                  </a:lnTo>
                  <a:lnTo>
                    <a:pt x="256031" y="320040"/>
                  </a:lnTo>
                  <a:lnTo>
                    <a:pt x="222503" y="344424"/>
                  </a:lnTo>
                  <a:lnTo>
                    <a:pt x="192023" y="368807"/>
                  </a:lnTo>
                  <a:lnTo>
                    <a:pt x="179831" y="381000"/>
                  </a:lnTo>
                  <a:lnTo>
                    <a:pt x="166115" y="393192"/>
                  </a:lnTo>
                  <a:lnTo>
                    <a:pt x="134111" y="431292"/>
                  </a:lnTo>
                  <a:lnTo>
                    <a:pt x="108203" y="469392"/>
                  </a:lnTo>
                  <a:lnTo>
                    <a:pt x="86867" y="509016"/>
                  </a:lnTo>
                  <a:lnTo>
                    <a:pt x="62483" y="577596"/>
                  </a:lnTo>
                  <a:lnTo>
                    <a:pt x="51815" y="633983"/>
                  </a:lnTo>
                  <a:lnTo>
                    <a:pt x="47243" y="662940"/>
                  </a:lnTo>
                  <a:lnTo>
                    <a:pt x="46580" y="666591"/>
                  </a:lnTo>
                  <a:close/>
                </a:path>
                <a:path w="1179829" h="748664">
                  <a:moveTo>
                    <a:pt x="32003" y="748284"/>
                  </a:moveTo>
                  <a:lnTo>
                    <a:pt x="0" y="661416"/>
                  </a:lnTo>
                  <a:lnTo>
                    <a:pt x="36210" y="665439"/>
                  </a:lnTo>
                  <a:lnTo>
                    <a:pt x="35051" y="678180"/>
                  </a:lnTo>
                  <a:lnTo>
                    <a:pt x="44195" y="679704"/>
                  </a:lnTo>
                  <a:lnTo>
                    <a:pt x="76379" y="679704"/>
                  </a:lnTo>
                  <a:lnTo>
                    <a:pt x="32003" y="748284"/>
                  </a:lnTo>
                  <a:close/>
                </a:path>
                <a:path w="1179829" h="748664">
                  <a:moveTo>
                    <a:pt x="44195" y="679704"/>
                  </a:moveTo>
                  <a:lnTo>
                    <a:pt x="35051" y="678180"/>
                  </a:lnTo>
                  <a:lnTo>
                    <a:pt x="36210" y="665439"/>
                  </a:lnTo>
                  <a:lnTo>
                    <a:pt x="46580" y="666591"/>
                  </a:lnTo>
                  <a:lnTo>
                    <a:pt x="44195" y="679704"/>
                  </a:lnTo>
                  <a:close/>
                </a:path>
                <a:path w="1179829" h="748664">
                  <a:moveTo>
                    <a:pt x="76379" y="679704"/>
                  </a:moveTo>
                  <a:lnTo>
                    <a:pt x="44195" y="679704"/>
                  </a:lnTo>
                  <a:lnTo>
                    <a:pt x="46580" y="666591"/>
                  </a:lnTo>
                  <a:lnTo>
                    <a:pt x="82295" y="670560"/>
                  </a:lnTo>
                  <a:lnTo>
                    <a:pt x="76379" y="679704"/>
                  </a:lnTo>
                  <a:close/>
                </a:path>
              </a:pathLst>
            </a:custGeom>
            <a:solidFill>
              <a:srgbClr val="FF0000"/>
            </a:solidFill>
          </p:spPr>
          <p:txBody>
            <a:bodyPr wrap="square" lIns="0" tIns="0" rIns="0" bIns="0" rtlCol="0"/>
            <a:lstStyle/>
            <a:p>
              <a:endParaRPr sz="1235"/>
            </a:p>
          </p:txBody>
        </p:sp>
      </p:grpSp>
      <p:sp>
        <p:nvSpPr>
          <p:cNvPr id="17" name="object 17"/>
          <p:cNvSpPr txBox="1">
            <a:spLocks noGrp="1"/>
          </p:cNvSpPr>
          <p:nvPr>
            <p:ph type="title"/>
          </p:nvPr>
        </p:nvSpPr>
        <p:spPr>
          <a:xfrm>
            <a:off x="234044" y="108056"/>
            <a:ext cx="9456608" cy="679945"/>
          </a:xfrm>
          <a:prstGeom prst="rect">
            <a:avLst/>
          </a:prstGeom>
        </p:spPr>
        <p:txBody>
          <a:bodyPr spcFirstLastPara="1" vert="horz" wrap="square" lIns="0" tIns="15128" rIns="0" bIns="0" rtlCol="0" anchor="ctr" anchorCtr="0">
            <a:spAutoFit/>
          </a:bodyPr>
          <a:lstStyle/>
          <a:p>
            <a:pPr marL="11206">
              <a:lnSpc>
                <a:spcPct val="100000"/>
              </a:lnSpc>
              <a:spcBef>
                <a:spcPts val="119"/>
              </a:spcBef>
            </a:pPr>
            <a:r>
              <a:rPr sz="4236" spc="18" dirty="0"/>
              <a:t>How</a:t>
            </a:r>
            <a:r>
              <a:rPr sz="4236" spc="-13" dirty="0"/>
              <a:t> </a:t>
            </a:r>
            <a:r>
              <a:rPr sz="4236" spc="-4" dirty="0"/>
              <a:t>to</a:t>
            </a:r>
            <a:r>
              <a:rPr sz="4236" spc="-22" dirty="0"/>
              <a:t> </a:t>
            </a:r>
            <a:r>
              <a:rPr sz="4236" spc="13" dirty="0"/>
              <a:t>learn</a:t>
            </a:r>
            <a:r>
              <a:rPr sz="4236" spc="-18" dirty="0"/>
              <a:t> </a:t>
            </a:r>
            <a:r>
              <a:rPr sz="4236" spc="13" dirty="0"/>
              <a:t>a</a:t>
            </a:r>
            <a:r>
              <a:rPr sz="4236" spc="-4" dirty="0"/>
              <a:t> </a:t>
            </a:r>
            <a:r>
              <a:rPr sz="4236" spc="4" dirty="0"/>
              <a:t>network?</a:t>
            </a:r>
            <a:endParaRPr sz="4236" dirty="0"/>
          </a:p>
        </p:txBody>
      </p:sp>
      <p:sp>
        <p:nvSpPr>
          <p:cNvPr id="43" name="Content Placeholder 42">
            <a:extLst>
              <a:ext uri="{FF2B5EF4-FFF2-40B4-BE49-F238E27FC236}">
                <a16:creationId xmlns:a16="http://schemas.microsoft.com/office/drawing/2014/main" id="{5D7695C4-14E0-8FC3-181C-69F5085535F5}"/>
              </a:ext>
            </a:extLst>
          </p:cNvPr>
          <p:cNvSpPr>
            <a:spLocks noGrp="1"/>
          </p:cNvSpPr>
          <p:nvPr>
            <p:ph idx="1"/>
          </p:nvPr>
        </p:nvSpPr>
        <p:spPr/>
        <p:txBody>
          <a:bodyPr/>
          <a:lstStyle/>
          <a:p>
            <a:endParaRPr lang="en-US"/>
          </a:p>
        </p:txBody>
      </p:sp>
      <p:pic>
        <p:nvPicPr>
          <p:cNvPr id="18" name="object 18"/>
          <p:cNvPicPr/>
          <p:nvPr/>
        </p:nvPicPr>
        <p:blipFill>
          <a:blip r:embed="rId8" cstate="print"/>
          <a:stretch>
            <a:fillRect/>
          </a:stretch>
        </p:blipFill>
        <p:spPr>
          <a:xfrm>
            <a:off x="3143110" y="4987513"/>
            <a:ext cx="1643146" cy="286422"/>
          </a:xfrm>
          <a:prstGeom prst="rect">
            <a:avLst/>
          </a:prstGeom>
        </p:spPr>
      </p:pic>
      <p:sp>
        <p:nvSpPr>
          <p:cNvPr id="19" name="object 19"/>
          <p:cNvSpPr txBox="1"/>
          <p:nvPr/>
        </p:nvSpPr>
        <p:spPr>
          <a:xfrm>
            <a:off x="1883931" y="4219162"/>
            <a:ext cx="2418790" cy="1660753"/>
          </a:xfrm>
          <a:prstGeom prst="rect">
            <a:avLst/>
          </a:prstGeom>
        </p:spPr>
        <p:txBody>
          <a:bodyPr vert="horz" wrap="square" lIns="0" tIns="10646" rIns="0" bIns="0" rtlCol="0">
            <a:spAutoFit/>
          </a:bodyPr>
          <a:lstStyle/>
          <a:p>
            <a:pPr marL="344599" indent="-333953">
              <a:spcBef>
                <a:spcPts val="84"/>
              </a:spcBef>
              <a:buFont typeface="Arial MT"/>
              <a:buChar char="•"/>
              <a:tabLst>
                <a:tab pos="344599" algn="l"/>
                <a:tab pos="345160" algn="l"/>
              </a:tabLst>
            </a:pPr>
            <a:r>
              <a:rPr sz="2427" spc="-4" dirty="0">
                <a:latin typeface="Calibri"/>
                <a:cs typeface="Calibri"/>
              </a:rPr>
              <a:t>The</a:t>
            </a:r>
            <a:r>
              <a:rPr sz="2427" spc="-18" dirty="0">
                <a:latin typeface="Calibri"/>
                <a:cs typeface="Calibri"/>
              </a:rPr>
              <a:t> </a:t>
            </a:r>
            <a:r>
              <a:rPr sz="2427" spc="-4" dirty="0">
                <a:latin typeface="Calibri"/>
                <a:cs typeface="Calibri"/>
              </a:rPr>
              <a:t>shaded</a:t>
            </a:r>
            <a:r>
              <a:rPr sz="2427" spc="-31" dirty="0">
                <a:latin typeface="Calibri"/>
                <a:cs typeface="Calibri"/>
              </a:rPr>
              <a:t> </a:t>
            </a:r>
            <a:r>
              <a:rPr sz="2427" spc="-13" dirty="0">
                <a:latin typeface="Calibri"/>
                <a:cs typeface="Calibri"/>
              </a:rPr>
              <a:t>area</a:t>
            </a:r>
            <a:endParaRPr sz="2427">
              <a:latin typeface="Calibri"/>
              <a:cs typeface="Calibri"/>
            </a:endParaRPr>
          </a:p>
          <a:p>
            <a:pPr>
              <a:lnSpc>
                <a:spcPct val="100000"/>
              </a:lnSpc>
              <a:buFont typeface="Arial MT"/>
              <a:buChar char="•"/>
            </a:pPr>
            <a:endParaRPr sz="2735">
              <a:latin typeface="Calibri"/>
              <a:cs typeface="Calibri"/>
            </a:endParaRPr>
          </a:p>
          <a:p>
            <a:pPr>
              <a:spcBef>
                <a:spcPts val="49"/>
              </a:spcBef>
              <a:buFont typeface="Arial MT"/>
              <a:buChar char="•"/>
            </a:pPr>
            <a:endParaRPr sz="3133">
              <a:latin typeface="Calibri"/>
              <a:cs typeface="Calibri"/>
            </a:endParaRPr>
          </a:p>
          <a:p>
            <a:pPr marL="344599" indent="-333953">
              <a:buFont typeface="Arial MT"/>
              <a:buChar char="•"/>
              <a:tabLst>
                <a:tab pos="344599" algn="l"/>
                <a:tab pos="345160" algn="l"/>
              </a:tabLst>
            </a:pPr>
            <a:r>
              <a:rPr sz="2427" spc="-4" dirty="0">
                <a:latin typeface="Calibri"/>
                <a:cs typeface="Calibri"/>
              </a:rPr>
              <a:t>The</a:t>
            </a:r>
            <a:r>
              <a:rPr sz="2427" spc="-22" dirty="0">
                <a:latin typeface="Calibri"/>
                <a:cs typeface="Calibri"/>
              </a:rPr>
              <a:t> </a:t>
            </a:r>
            <a:r>
              <a:rPr sz="2427" spc="-4" dirty="0">
                <a:latin typeface="Calibri"/>
                <a:cs typeface="Calibri"/>
              </a:rPr>
              <a:t>optimal</a:t>
            </a:r>
            <a:endParaRPr sz="2427">
              <a:latin typeface="Calibri"/>
              <a:cs typeface="Calibri"/>
            </a:endParaRPr>
          </a:p>
        </p:txBody>
      </p:sp>
      <p:sp>
        <p:nvSpPr>
          <p:cNvPr id="20" name="object 20"/>
          <p:cNvSpPr/>
          <p:nvPr/>
        </p:nvSpPr>
        <p:spPr>
          <a:xfrm>
            <a:off x="4920223" y="5076265"/>
            <a:ext cx="185457" cy="20171"/>
          </a:xfrm>
          <a:custGeom>
            <a:avLst/>
            <a:gdLst/>
            <a:ahLst/>
            <a:cxnLst/>
            <a:rect l="l" t="t" r="r" b="b"/>
            <a:pathLst>
              <a:path w="210185" h="22860">
                <a:moveTo>
                  <a:pt x="209931" y="22860"/>
                </a:moveTo>
                <a:lnTo>
                  <a:pt x="0" y="22860"/>
                </a:lnTo>
                <a:lnTo>
                  <a:pt x="0" y="0"/>
                </a:lnTo>
                <a:lnTo>
                  <a:pt x="209931" y="0"/>
                </a:lnTo>
                <a:lnTo>
                  <a:pt x="209931" y="22860"/>
                </a:lnTo>
                <a:close/>
              </a:path>
            </a:pathLst>
          </a:custGeom>
          <a:solidFill>
            <a:srgbClr val="000000"/>
          </a:solidFill>
        </p:spPr>
        <p:txBody>
          <a:bodyPr wrap="square" lIns="0" tIns="0" rIns="0" bIns="0" rtlCol="0"/>
          <a:lstStyle/>
          <a:p>
            <a:endParaRPr sz="1235"/>
          </a:p>
        </p:txBody>
      </p:sp>
      <p:sp>
        <p:nvSpPr>
          <p:cNvPr id="21" name="object 21"/>
          <p:cNvSpPr/>
          <p:nvPr/>
        </p:nvSpPr>
        <p:spPr>
          <a:xfrm>
            <a:off x="4920223" y="5139466"/>
            <a:ext cx="185457" cy="20171"/>
          </a:xfrm>
          <a:custGeom>
            <a:avLst/>
            <a:gdLst/>
            <a:ahLst/>
            <a:cxnLst/>
            <a:rect l="l" t="t" r="r" b="b"/>
            <a:pathLst>
              <a:path w="210185" h="22860">
                <a:moveTo>
                  <a:pt x="209931" y="22860"/>
                </a:moveTo>
                <a:lnTo>
                  <a:pt x="0" y="22860"/>
                </a:lnTo>
                <a:lnTo>
                  <a:pt x="0" y="0"/>
                </a:lnTo>
                <a:lnTo>
                  <a:pt x="209931" y="0"/>
                </a:lnTo>
                <a:lnTo>
                  <a:pt x="209931" y="22860"/>
                </a:lnTo>
                <a:close/>
              </a:path>
            </a:pathLst>
          </a:custGeom>
          <a:solidFill>
            <a:srgbClr val="000000"/>
          </a:solidFill>
        </p:spPr>
        <p:txBody>
          <a:bodyPr wrap="square" lIns="0" tIns="0" rIns="0" bIns="0" rtlCol="0"/>
          <a:lstStyle/>
          <a:p>
            <a:endParaRPr sz="1235"/>
          </a:p>
        </p:txBody>
      </p:sp>
      <p:grpSp>
        <p:nvGrpSpPr>
          <p:cNvPr id="22" name="object 22"/>
          <p:cNvGrpSpPr/>
          <p:nvPr/>
        </p:nvGrpSpPr>
        <p:grpSpPr>
          <a:xfrm>
            <a:off x="5231186" y="4787153"/>
            <a:ext cx="472328" cy="692524"/>
            <a:chOff x="4049077" y="5425440"/>
            <a:chExt cx="535305" cy="784860"/>
          </a:xfrm>
        </p:grpSpPr>
        <p:sp>
          <p:nvSpPr>
            <p:cNvPr id="23" name="object 23"/>
            <p:cNvSpPr/>
            <p:nvPr/>
          </p:nvSpPr>
          <p:spPr>
            <a:xfrm>
              <a:off x="4049077" y="5425452"/>
              <a:ext cx="298450" cy="749935"/>
            </a:xfrm>
            <a:custGeom>
              <a:avLst/>
              <a:gdLst/>
              <a:ahLst/>
              <a:cxnLst/>
              <a:rect l="l" t="t" r="r" b="b"/>
              <a:pathLst>
                <a:path w="298450" h="749935">
                  <a:moveTo>
                    <a:pt x="222885" y="5613"/>
                  </a:moveTo>
                  <a:lnTo>
                    <a:pt x="193929" y="0"/>
                  </a:lnTo>
                  <a:lnTo>
                    <a:pt x="170548" y="4864"/>
                  </a:lnTo>
                  <a:lnTo>
                    <a:pt x="134442" y="43446"/>
                  </a:lnTo>
                  <a:lnTo>
                    <a:pt x="114808" y="107454"/>
                  </a:lnTo>
                  <a:lnTo>
                    <a:pt x="108546" y="146977"/>
                  </a:lnTo>
                  <a:lnTo>
                    <a:pt x="102946" y="195681"/>
                  </a:lnTo>
                  <a:lnTo>
                    <a:pt x="98005" y="253606"/>
                  </a:lnTo>
                  <a:lnTo>
                    <a:pt x="93713" y="320738"/>
                  </a:lnTo>
                  <a:lnTo>
                    <a:pt x="90106" y="397090"/>
                  </a:lnTo>
                  <a:lnTo>
                    <a:pt x="86664" y="479869"/>
                  </a:lnTo>
                  <a:lnTo>
                    <a:pt x="82740" y="548957"/>
                  </a:lnTo>
                  <a:lnTo>
                    <a:pt x="78333" y="604367"/>
                  </a:lnTo>
                  <a:lnTo>
                    <a:pt x="73456" y="646074"/>
                  </a:lnTo>
                  <a:lnTo>
                    <a:pt x="61023" y="697204"/>
                  </a:lnTo>
                  <a:lnTo>
                    <a:pt x="38862" y="726948"/>
                  </a:lnTo>
                  <a:lnTo>
                    <a:pt x="33337" y="726948"/>
                  </a:lnTo>
                  <a:lnTo>
                    <a:pt x="29235" y="725512"/>
                  </a:lnTo>
                  <a:lnTo>
                    <a:pt x="23901" y="719709"/>
                  </a:lnTo>
                  <a:lnTo>
                    <a:pt x="21717" y="714565"/>
                  </a:lnTo>
                  <a:lnTo>
                    <a:pt x="20002" y="707136"/>
                  </a:lnTo>
                  <a:lnTo>
                    <a:pt x="3238" y="707136"/>
                  </a:lnTo>
                  <a:lnTo>
                    <a:pt x="3708" y="746086"/>
                  </a:lnTo>
                  <a:lnTo>
                    <a:pt x="23050" y="749808"/>
                  </a:lnTo>
                  <a:lnTo>
                    <a:pt x="28765" y="749808"/>
                  </a:lnTo>
                  <a:lnTo>
                    <a:pt x="66827" y="729843"/>
                  </a:lnTo>
                  <a:lnTo>
                    <a:pt x="96100" y="669886"/>
                  </a:lnTo>
                  <a:lnTo>
                    <a:pt x="110959" y="601306"/>
                  </a:lnTo>
                  <a:lnTo>
                    <a:pt x="117017" y="555510"/>
                  </a:lnTo>
                  <a:lnTo>
                    <a:pt x="122174" y="502056"/>
                  </a:lnTo>
                  <a:lnTo>
                    <a:pt x="126403" y="440931"/>
                  </a:lnTo>
                  <a:lnTo>
                    <a:pt x="129730" y="372135"/>
                  </a:lnTo>
                  <a:lnTo>
                    <a:pt x="132689" y="296697"/>
                  </a:lnTo>
                  <a:lnTo>
                    <a:pt x="135788" y="231724"/>
                  </a:lnTo>
                  <a:lnTo>
                    <a:pt x="139001" y="177228"/>
                  </a:lnTo>
                  <a:lnTo>
                    <a:pt x="142328" y="133197"/>
                  </a:lnTo>
                  <a:lnTo>
                    <a:pt x="149352" y="76479"/>
                  </a:lnTo>
                  <a:lnTo>
                    <a:pt x="163474" y="36347"/>
                  </a:lnTo>
                  <a:lnTo>
                    <a:pt x="184111" y="22860"/>
                  </a:lnTo>
                  <a:lnTo>
                    <a:pt x="190500" y="22948"/>
                  </a:lnTo>
                  <a:lnTo>
                    <a:pt x="194881" y="24663"/>
                  </a:lnTo>
                  <a:lnTo>
                    <a:pt x="199644" y="31432"/>
                  </a:lnTo>
                  <a:lnTo>
                    <a:pt x="200977" y="36283"/>
                  </a:lnTo>
                  <a:lnTo>
                    <a:pt x="201358" y="42672"/>
                  </a:lnTo>
                  <a:lnTo>
                    <a:pt x="219646" y="42672"/>
                  </a:lnTo>
                  <a:lnTo>
                    <a:pt x="222885" y="5613"/>
                  </a:lnTo>
                  <a:close/>
                </a:path>
                <a:path w="298450" h="749935">
                  <a:moveTo>
                    <a:pt x="298411" y="722376"/>
                  </a:moveTo>
                  <a:lnTo>
                    <a:pt x="155244" y="722376"/>
                  </a:lnTo>
                  <a:lnTo>
                    <a:pt x="155244" y="740651"/>
                  </a:lnTo>
                  <a:lnTo>
                    <a:pt x="298411" y="740651"/>
                  </a:lnTo>
                  <a:lnTo>
                    <a:pt x="298411" y="722376"/>
                  </a:lnTo>
                  <a:close/>
                </a:path>
              </a:pathLst>
            </a:custGeom>
            <a:solidFill>
              <a:srgbClr val="000000"/>
            </a:solidFill>
          </p:spPr>
          <p:txBody>
            <a:bodyPr wrap="square" lIns="0" tIns="0" rIns="0" bIns="0" rtlCol="0"/>
            <a:lstStyle/>
            <a:p>
              <a:endParaRPr sz="1235"/>
            </a:p>
          </p:txBody>
        </p:sp>
        <p:pic>
          <p:nvPicPr>
            <p:cNvPr id="24" name="object 24"/>
            <p:cNvPicPr/>
            <p:nvPr/>
          </p:nvPicPr>
          <p:blipFill>
            <a:blip r:embed="rId9" cstate="print"/>
            <a:stretch>
              <a:fillRect/>
            </a:stretch>
          </p:blipFill>
          <p:spPr>
            <a:xfrm>
              <a:off x="4390644" y="6105143"/>
              <a:ext cx="193548" cy="105156"/>
            </a:xfrm>
            <a:prstGeom prst="rect">
              <a:avLst/>
            </a:prstGeom>
          </p:spPr>
        </p:pic>
      </p:grpSp>
      <p:sp>
        <p:nvSpPr>
          <p:cNvPr id="25" name="object 25"/>
          <p:cNvSpPr/>
          <p:nvPr/>
        </p:nvSpPr>
        <p:spPr>
          <a:xfrm>
            <a:off x="5735199" y="5058784"/>
            <a:ext cx="736226" cy="149599"/>
          </a:xfrm>
          <a:custGeom>
            <a:avLst/>
            <a:gdLst/>
            <a:ahLst/>
            <a:cxnLst/>
            <a:rect l="l" t="t" r="r" b="b"/>
            <a:pathLst>
              <a:path w="834389" h="169545">
                <a:moveTo>
                  <a:pt x="51816" y="169164"/>
                </a:moveTo>
                <a:lnTo>
                  <a:pt x="13620" y="154114"/>
                </a:lnTo>
                <a:lnTo>
                  <a:pt x="0" y="111918"/>
                </a:lnTo>
                <a:lnTo>
                  <a:pt x="410" y="102667"/>
                </a:lnTo>
                <a:lnTo>
                  <a:pt x="10285" y="62592"/>
                </a:lnTo>
                <a:lnTo>
                  <a:pt x="33446" y="27308"/>
                </a:lnTo>
                <a:lnTo>
                  <a:pt x="67737" y="5237"/>
                </a:lnTo>
                <a:lnTo>
                  <a:pt x="97821" y="0"/>
                </a:lnTo>
                <a:lnTo>
                  <a:pt x="107520" y="573"/>
                </a:lnTo>
                <a:lnTo>
                  <a:pt x="133618" y="13716"/>
                </a:lnTo>
                <a:lnTo>
                  <a:pt x="91725" y="13716"/>
                </a:lnTo>
                <a:lnTo>
                  <a:pt x="83224" y="14857"/>
                </a:lnTo>
                <a:lnTo>
                  <a:pt x="51097" y="40500"/>
                </a:lnTo>
                <a:lnTo>
                  <a:pt x="34099" y="77724"/>
                </a:lnTo>
                <a:lnTo>
                  <a:pt x="110539" y="77724"/>
                </a:lnTo>
                <a:lnTo>
                  <a:pt x="96701" y="83457"/>
                </a:lnTo>
                <a:lnTo>
                  <a:pt x="78188" y="87939"/>
                </a:lnTo>
                <a:lnTo>
                  <a:pt x="56371" y="90601"/>
                </a:lnTo>
                <a:lnTo>
                  <a:pt x="31241" y="91440"/>
                </a:lnTo>
                <a:lnTo>
                  <a:pt x="29908" y="98584"/>
                </a:lnTo>
                <a:lnTo>
                  <a:pt x="29146" y="106203"/>
                </a:lnTo>
                <a:lnTo>
                  <a:pt x="29146" y="114300"/>
                </a:lnTo>
                <a:lnTo>
                  <a:pt x="48482" y="149447"/>
                </a:lnTo>
                <a:lnTo>
                  <a:pt x="106848" y="149447"/>
                </a:lnTo>
                <a:lnTo>
                  <a:pt x="99810" y="154763"/>
                </a:lnTo>
                <a:lnTo>
                  <a:pt x="91344" y="159925"/>
                </a:lnTo>
                <a:lnTo>
                  <a:pt x="82543" y="163980"/>
                </a:lnTo>
                <a:lnTo>
                  <a:pt x="73009" y="166866"/>
                </a:lnTo>
                <a:lnTo>
                  <a:pt x="62760" y="168591"/>
                </a:lnTo>
                <a:lnTo>
                  <a:pt x="51816" y="169164"/>
                </a:lnTo>
                <a:close/>
              </a:path>
              <a:path w="834389" h="169545">
                <a:moveTo>
                  <a:pt x="110539" y="77724"/>
                </a:moveTo>
                <a:lnTo>
                  <a:pt x="34099" y="77724"/>
                </a:lnTo>
                <a:lnTo>
                  <a:pt x="45742" y="77471"/>
                </a:lnTo>
                <a:lnTo>
                  <a:pt x="56518" y="76700"/>
                </a:lnTo>
                <a:lnTo>
                  <a:pt x="96735" y="64545"/>
                </a:lnTo>
                <a:lnTo>
                  <a:pt x="110966" y="35718"/>
                </a:lnTo>
                <a:lnTo>
                  <a:pt x="110966" y="28956"/>
                </a:lnTo>
                <a:lnTo>
                  <a:pt x="91725" y="13716"/>
                </a:lnTo>
                <a:lnTo>
                  <a:pt x="133618" y="13716"/>
                </a:lnTo>
                <a:lnTo>
                  <a:pt x="136493" y="18955"/>
                </a:lnTo>
                <a:lnTo>
                  <a:pt x="138422" y="25955"/>
                </a:lnTo>
                <a:lnTo>
                  <a:pt x="139065" y="34099"/>
                </a:lnTo>
                <a:lnTo>
                  <a:pt x="137368" y="47604"/>
                </a:lnTo>
                <a:lnTo>
                  <a:pt x="132278" y="59269"/>
                </a:lnTo>
                <a:lnTo>
                  <a:pt x="123795" y="69113"/>
                </a:lnTo>
                <a:lnTo>
                  <a:pt x="111918" y="77152"/>
                </a:lnTo>
                <a:lnTo>
                  <a:pt x="110539" y="77724"/>
                </a:lnTo>
                <a:close/>
              </a:path>
              <a:path w="834389" h="169545">
                <a:moveTo>
                  <a:pt x="106848" y="149447"/>
                </a:moveTo>
                <a:lnTo>
                  <a:pt x="48482" y="149447"/>
                </a:lnTo>
                <a:lnTo>
                  <a:pt x="58959" y="149351"/>
                </a:lnTo>
                <a:lnTo>
                  <a:pt x="66637" y="148993"/>
                </a:lnTo>
                <a:lnTo>
                  <a:pt x="107276" y="128526"/>
                </a:lnTo>
                <a:lnTo>
                  <a:pt x="114204" y="121919"/>
                </a:lnTo>
                <a:lnTo>
                  <a:pt x="124777" y="132207"/>
                </a:lnTo>
                <a:lnTo>
                  <a:pt x="116526" y="140904"/>
                </a:lnTo>
                <a:lnTo>
                  <a:pt x="108203" y="148423"/>
                </a:lnTo>
                <a:lnTo>
                  <a:pt x="106848" y="149447"/>
                </a:lnTo>
                <a:close/>
              </a:path>
              <a:path w="834389" h="169545">
                <a:moveTo>
                  <a:pt x="169544" y="39624"/>
                </a:moveTo>
                <a:lnTo>
                  <a:pt x="159829" y="30099"/>
                </a:lnTo>
                <a:lnTo>
                  <a:pt x="167351" y="22598"/>
                </a:lnTo>
                <a:lnTo>
                  <a:pt x="174212" y="16240"/>
                </a:lnTo>
                <a:lnTo>
                  <a:pt x="209359" y="0"/>
                </a:lnTo>
                <a:lnTo>
                  <a:pt x="216598" y="95"/>
                </a:lnTo>
                <a:lnTo>
                  <a:pt x="222218" y="2476"/>
                </a:lnTo>
                <a:lnTo>
                  <a:pt x="230600" y="12001"/>
                </a:lnTo>
                <a:lnTo>
                  <a:pt x="232600" y="18193"/>
                </a:lnTo>
                <a:lnTo>
                  <a:pt x="232600" y="19812"/>
                </a:lnTo>
                <a:lnTo>
                  <a:pt x="196786" y="19812"/>
                </a:lnTo>
                <a:lnTo>
                  <a:pt x="193357" y="19907"/>
                </a:lnTo>
                <a:lnTo>
                  <a:pt x="189642" y="21335"/>
                </a:lnTo>
                <a:lnTo>
                  <a:pt x="185642" y="24193"/>
                </a:lnTo>
                <a:lnTo>
                  <a:pt x="181736" y="27051"/>
                </a:lnTo>
                <a:lnTo>
                  <a:pt x="176402" y="32194"/>
                </a:lnTo>
                <a:lnTo>
                  <a:pt x="169544" y="39624"/>
                </a:lnTo>
                <a:close/>
              </a:path>
              <a:path w="834389" h="169545">
                <a:moveTo>
                  <a:pt x="246678" y="43338"/>
                </a:moveTo>
                <a:lnTo>
                  <a:pt x="229361" y="43338"/>
                </a:lnTo>
                <a:lnTo>
                  <a:pt x="231552" y="43148"/>
                </a:lnTo>
                <a:lnTo>
                  <a:pt x="239823" y="32806"/>
                </a:lnTo>
                <a:lnTo>
                  <a:pt x="271401" y="5960"/>
                </a:lnTo>
                <a:lnTo>
                  <a:pt x="294988" y="0"/>
                </a:lnTo>
                <a:lnTo>
                  <a:pt x="303275" y="95"/>
                </a:lnTo>
                <a:lnTo>
                  <a:pt x="310229" y="762"/>
                </a:lnTo>
                <a:lnTo>
                  <a:pt x="315753" y="1905"/>
                </a:lnTo>
                <a:lnTo>
                  <a:pt x="311533" y="21335"/>
                </a:lnTo>
                <a:lnTo>
                  <a:pt x="276225" y="21335"/>
                </a:lnTo>
                <a:lnTo>
                  <a:pt x="272129" y="21431"/>
                </a:lnTo>
                <a:lnTo>
                  <a:pt x="267652" y="23241"/>
                </a:lnTo>
                <a:lnTo>
                  <a:pt x="262794" y="26765"/>
                </a:lnTo>
                <a:lnTo>
                  <a:pt x="258031" y="30384"/>
                </a:lnTo>
                <a:lnTo>
                  <a:pt x="252602" y="35909"/>
                </a:lnTo>
                <a:lnTo>
                  <a:pt x="246678" y="43338"/>
                </a:lnTo>
                <a:close/>
              </a:path>
              <a:path w="834389" h="169545">
                <a:moveTo>
                  <a:pt x="206978" y="166116"/>
                </a:moveTo>
                <a:lnTo>
                  <a:pt x="177545" y="166116"/>
                </a:lnTo>
                <a:lnTo>
                  <a:pt x="202215" y="58007"/>
                </a:lnTo>
                <a:lnTo>
                  <a:pt x="203834" y="51339"/>
                </a:lnTo>
                <a:lnTo>
                  <a:pt x="204882" y="46101"/>
                </a:lnTo>
                <a:lnTo>
                  <a:pt x="205835" y="38576"/>
                </a:lnTo>
                <a:lnTo>
                  <a:pt x="205904" y="37433"/>
                </a:lnTo>
                <a:lnTo>
                  <a:pt x="206025" y="28384"/>
                </a:lnTo>
                <a:lnTo>
                  <a:pt x="205358" y="25050"/>
                </a:lnTo>
                <a:lnTo>
                  <a:pt x="203834" y="22955"/>
                </a:lnTo>
                <a:lnTo>
                  <a:pt x="202310" y="20955"/>
                </a:lnTo>
                <a:lnTo>
                  <a:pt x="200025" y="19907"/>
                </a:lnTo>
                <a:lnTo>
                  <a:pt x="196786" y="19812"/>
                </a:lnTo>
                <a:lnTo>
                  <a:pt x="232600" y="19812"/>
                </a:lnTo>
                <a:lnTo>
                  <a:pt x="232482" y="32194"/>
                </a:lnTo>
                <a:lnTo>
                  <a:pt x="231552" y="37433"/>
                </a:lnTo>
                <a:lnTo>
                  <a:pt x="229361" y="43338"/>
                </a:lnTo>
                <a:lnTo>
                  <a:pt x="246678" y="43338"/>
                </a:lnTo>
                <a:lnTo>
                  <a:pt x="227266" y="77176"/>
                </a:lnTo>
                <a:lnTo>
                  <a:pt x="223170" y="91821"/>
                </a:lnTo>
                <a:lnTo>
                  <a:pt x="206978" y="166116"/>
                </a:lnTo>
                <a:close/>
              </a:path>
              <a:path w="834389" h="169545">
                <a:moveTo>
                  <a:pt x="307562" y="39624"/>
                </a:moveTo>
                <a:lnTo>
                  <a:pt x="290036" y="39624"/>
                </a:lnTo>
                <a:lnTo>
                  <a:pt x="289369" y="34861"/>
                </a:lnTo>
                <a:lnTo>
                  <a:pt x="288416" y="31146"/>
                </a:lnTo>
                <a:lnTo>
                  <a:pt x="276225" y="21335"/>
                </a:lnTo>
                <a:lnTo>
                  <a:pt x="311533" y="21335"/>
                </a:lnTo>
                <a:lnTo>
                  <a:pt x="307562" y="39624"/>
                </a:lnTo>
                <a:close/>
              </a:path>
              <a:path w="834389" h="169545">
                <a:moveTo>
                  <a:pt x="335660" y="39624"/>
                </a:moveTo>
                <a:lnTo>
                  <a:pt x="325945" y="30099"/>
                </a:lnTo>
                <a:lnTo>
                  <a:pt x="333467" y="22598"/>
                </a:lnTo>
                <a:lnTo>
                  <a:pt x="340328" y="16240"/>
                </a:lnTo>
                <a:lnTo>
                  <a:pt x="375475" y="0"/>
                </a:lnTo>
                <a:lnTo>
                  <a:pt x="382714" y="95"/>
                </a:lnTo>
                <a:lnTo>
                  <a:pt x="388334" y="2476"/>
                </a:lnTo>
                <a:lnTo>
                  <a:pt x="396715" y="12001"/>
                </a:lnTo>
                <a:lnTo>
                  <a:pt x="398716" y="18193"/>
                </a:lnTo>
                <a:lnTo>
                  <a:pt x="398716" y="19812"/>
                </a:lnTo>
                <a:lnTo>
                  <a:pt x="362902" y="19812"/>
                </a:lnTo>
                <a:lnTo>
                  <a:pt x="359473" y="19907"/>
                </a:lnTo>
                <a:lnTo>
                  <a:pt x="355758" y="21335"/>
                </a:lnTo>
                <a:lnTo>
                  <a:pt x="351758" y="24193"/>
                </a:lnTo>
                <a:lnTo>
                  <a:pt x="347853" y="27051"/>
                </a:lnTo>
                <a:lnTo>
                  <a:pt x="342519" y="32194"/>
                </a:lnTo>
                <a:lnTo>
                  <a:pt x="335660" y="39624"/>
                </a:lnTo>
                <a:close/>
              </a:path>
              <a:path w="834389" h="169545">
                <a:moveTo>
                  <a:pt x="412794" y="43338"/>
                </a:moveTo>
                <a:lnTo>
                  <a:pt x="395478" y="43338"/>
                </a:lnTo>
                <a:lnTo>
                  <a:pt x="397668" y="43148"/>
                </a:lnTo>
                <a:lnTo>
                  <a:pt x="405939" y="32806"/>
                </a:lnTo>
                <a:lnTo>
                  <a:pt x="437517" y="5960"/>
                </a:lnTo>
                <a:lnTo>
                  <a:pt x="461105" y="0"/>
                </a:lnTo>
                <a:lnTo>
                  <a:pt x="469391" y="95"/>
                </a:lnTo>
                <a:lnTo>
                  <a:pt x="476345" y="762"/>
                </a:lnTo>
                <a:lnTo>
                  <a:pt x="481869" y="1905"/>
                </a:lnTo>
                <a:lnTo>
                  <a:pt x="477649" y="21335"/>
                </a:lnTo>
                <a:lnTo>
                  <a:pt x="442341" y="21335"/>
                </a:lnTo>
                <a:lnTo>
                  <a:pt x="438245" y="21431"/>
                </a:lnTo>
                <a:lnTo>
                  <a:pt x="433768" y="23241"/>
                </a:lnTo>
                <a:lnTo>
                  <a:pt x="428910" y="26765"/>
                </a:lnTo>
                <a:lnTo>
                  <a:pt x="424147" y="30384"/>
                </a:lnTo>
                <a:lnTo>
                  <a:pt x="418719" y="35909"/>
                </a:lnTo>
                <a:lnTo>
                  <a:pt x="412794" y="43338"/>
                </a:lnTo>
                <a:close/>
              </a:path>
              <a:path w="834389" h="169545">
                <a:moveTo>
                  <a:pt x="373094" y="166116"/>
                </a:moveTo>
                <a:lnTo>
                  <a:pt x="343662" y="166116"/>
                </a:lnTo>
                <a:lnTo>
                  <a:pt x="368331" y="58007"/>
                </a:lnTo>
                <a:lnTo>
                  <a:pt x="369950" y="51339"/>
                </a:lnTo>
                <a:lnTo>
                  <a:pt x="370998" y="46101"/>
                </a:lnTo>
                <a:lnTo>
                  <a:pt x="371951" y="38576"/>
                </a:lnTo>
                <a:lnTo>
                  <a:pt x="372020" y="37433"/>
                </a:lnTo>
                <a:lnTo>
                  <a:pt x="372141" y="28384"/>
                </a:lnTo>
                <a:lnTo>
                  <a:pt x="371475" y="25050"/>
                </a:lnTo>
                <a:lnTo>
                  <a:pt x="369950" y="22955"/>
                </a:lnTo>
                <a:lnTo>
                  <a:pt x="368426" y="20955"/>
                </a:lnTo>
                <a:lnTo>
                  <a:pt x="366141" y="19907"/>
                </a:lnTo>
                <a:lnTo>
                  <a:pt x="362902" y="19812"/>
                </a:lnTo>
                <a:lnTo>
                  <a:pt x="398716" y="19812"/>
                </a:lnTo>
                <a:lnTo>
                  <a:pt x="398598" y="32194"/>
                </a:lnTo>
                <a:lnTo>
                  <a:pt x="397668" y="37433"/>
                </a:lnTo>
                <a:lnTo>
                  <a:pt x="395478" y="43338"/>
                </a:lnTo>
                <a:lnTo>
                  <a:pt x="412794" y="43338"/>
                </a:lnTo>
                <a:lnTo>
                  <a:pt x="393382" y="77176"/>
                </a:lnTo>
                <a:lnTo>
                  <a:pt x="389286" y="91821"/>
                </a:lnTo>
                <a:lnTo>
                  <a:pt x="373094" y="166116"/>
                </a:lnTo>
                <a:close/>
              </a:path>
              <a:path w="834389" h="169545">
                <a:moveTo>
                  <a:pt x="473678" y="39624"/>
                </a:moveTo>
                <a:lnTo>
                  <a:pt x="456152" y="39624"/>
                </a:lnTo>
                <a:lnTo>
                  <a:pt x="455485" y="34861"/>
                </a:lnTo>
                <a:lnTo>
                  <a:pt x="454532" y="31146"/>
                </a:lnTo>
                <a:lnTo>
                  <a:pt x="442341" y="21335"/>
                </a:lnTo>
                <a:lnTo>
                  <a:pt x="477649" y="21335"/>
                </a:lnTo>
                <a:lnTo>
                  <a:pt x="473678" y="39624"/>
                </a:lnTo>
                <a:close/>
              </a:path>
              <a:path w="834389" h="169545">
                <a:moveTo>
                  <a:pt x="562451" y="169164"/>
                </a:moveTo>
                <a:lnTo>
                  <a:pt x="521398" y="154400"/>
                </a:lnTo>
                <a:lnTo>
                  <a:pt x="506825" y="111537"/>
                </a:lnTo>
                <a:lnTo>
                  <a:pt x="507090" y="104520"/>
                </a:lnTo>
                <a:lnTo>
                  <a:pt x="518076" y="57257"/>
                </a:lnTo>
                <a:lnTo>
                  <a:pt x="542603" y="21550"/>
                </a:lnTo>
                <a:lnTo>
                  <a:pt x="578548" y="2500"/>
                </a:lnTo>
                <a:lnTo>
                  <a:pt x="599408" y="0"/>
                </a:lnTo>
                <a:lnTo>
                  <a:pt x="612247" y="998"/>
                </a:lnTo>
                <a:lnTo>
                  <a:pt x="623470" y="3845"/>
                </a:lnTo>
                <a:lnTo>
                  <a:pt x="633068" y="8532"/>
                </a:lnTo>
                <a:lnTo>
                  <a:pt x="639402" y="13716"/>
                </a:lnTo>
                <a:lnTo>
                  <a:pt x="595979" y="13716"/>
                </a:lnTo>
                <a:lnTo>
                  <a:pt x="587406" y="14699"/>
                </a:lnTo>
                <a:lnTo>
                  <a:pt x="553342" y="46732"/>
                </a:lnTo>
                <a:lnTo>
                  <a:pt x="541033" y="84527"/>
                </a:lnTo>
                <a:lnTo>
                  <a:pt x="536733" y="118777"/>
                </a:lnTo>
                <a:lnTo>
                  <a:pt x="537215" y="127596"/>
                </a:lnTo>
                <a:lnTo>
                  <a:pt x="557403" y="155543"/>
                </a:lnTo>
                <a:lnTo>
                  <a:pt x="611094" y="155543"/>
                </a:lnTo>
                <a:lnTo>
                  <a:pt x="608893" y="157109"/>
                </a:lnTo>
                <a:lnTo>
                  <a:pt x="600837" y="161448"/>
                </a:lnTo>
                <a:lnTo>
                  <a:pt x="592173" y="164824"/>
                </a:lnTo>
                <a:lnTo>
                  <a:pt x="582894" y="167235"/>
                </a:lnTo>
                <a:lnTo>
                  <a:pt x="572989" y="168681"/>
                </a:lnTo>
                <a:lnTo>
                  <a:pt x="562451" y="169164"/>
                </a:lnTo>
                <a:close/>
              </a:path>
              <a:path w="834389" h="169545">
                <a:moveTo>
                  <a:pt x="611094" y="155543"/>
                </a:moveTo>
                <a:lnTo>
                  <a:pt x="557403" y="155543"/>
                </a:lnTo>
                <a:lnTo>
                  <a:pt x="567880" y="155448"/>
                </a:lnTo>
                <a:lnTo>
                  <a:pt x="576004" y="154571"/>
                </a:lnTo>
                <a:lnTo>
                  <a:pt x="609135" y="122563"/>
                </a:lnTo>
                <a:lnTo>
                  <a:pt x="621287" y="85379"/>
                </a:lnTo>
                <a:lnTo>
                  <a:pt x="625506" y="50768"/>
                </a:lnTo>
                <a:lnTo>
                  <a:pt x="625060" y="42192"/>
                </a:lnTo>
                <a:lnTo>
                  <a:pt x="595979" y="13716"/>
                </a:lnTo>
                <a:lnTo>
                  <a:pt x="639402" y="13716"/>
                </a:lnTo>
                <a:lnTo>
                  <a:pt x="655281" y="57257"/>
                </a:lnTo>
                <a:lnTo>
                  <a:pt x="655305" y="58151"/>
                </a:lnTo>
                <a:lnTo>
                  <a:pt x="654891" y="67978"/>
                </a:lnTo>
                <a:lnTo>
                  <a:pt x="644669" y="111293"/>
                </a:lnTo>
                <a:lnTo>
                  <a:pt x="623219" y="145536"/>
                </a:lnTo>
                <a:lnTo>
                  <a:pt x="616350" y="151804"/>
                </a:lnTo>
                <a:lnTo>
                  <a:pt x="611094" y="155543"/>
                </a:lnTo>
                <a:close/>
              </a:path>
              <a:path w="834389" h="169545">
                <a:moveTo>
                  <a:pt x="687705" y="39624"/>
                </a:moveTo>
                <a:lnTo>
                  <a:pt x="677989" y="30099"/>
                </a:lnTo>
                <a:lnTo>
                  <a:pt x="685511" y="22598"/>
                </a:lnTo>
                <a:lnTo>
                  <a:pt x="692372" y="16240"/>
                </a:lnTo>
                <a:lnTo>
                  <a:pt x="727519" y="0"/>
                </a:lnTo>
                <a:lnTo>
                  <a:pt x="734758" y="95"/>
                </a:lnTo>
                <a:lnTo>
                  <a:pt x="740378" y="2476"/>
                </a:lnTo>
                <a:lnTo>
                  <a:pt x="748760" y="12001"/>
                </a:lnTo>
                <a:lnTo>
                  <a:pt x="750760" y="18193"/>
                </a:lnTo>
                <a:lnTo>
                  <a:pt x="750760" y="19812"/>
                </a:lnTo>
                <a:lnTo>
                  <a:pt x="714946" y="19812"/>
                </a:lnTo>
                <a:lnTo>
                  <a:pt x="711517" y="19907"/>
                </a:lnTo>
                <a:lnTo>
                  <a:pt x="707802" y="21335"/>
                </a:lnTo>
                <a:lnTo>
                  <a:pt x="703802" y="24193"/>
                </a:lnTo>
                <a:lnTo>
                  <a:pt x="699896" y="27051"/>
                </a:lnTo>
                <a:lnTo>
                  <a:pt x="694562" y="32194"/>
                </a:lnTo>
                <a:lnTo>
                  <a:pt x="687705" y="39624"/>
                </a:lnTo>
                <a:close/>
              </a:path>
              <a:path w="834389" h="169545">
                <a:moveTo>
                  <a:pt x="764838" y="43338"/>
                </a:moveTo>
                <a:lnTo>
                  <a:pt x="747521" y="43338"/>
                </a:lnTo>
                <a:lnTo>
                  <a:pt x="749712" y="43148"/>
                </a:lnTo>
                <a:lnTo>
                  <a:pt x="757983" y="32806"/>
                </a:lnTo>
                <a:lnTo>
                  <a:pt x="789561" y="5960"/>
                </a:lnTo>
                <a:lnTo>
                  <a:pt x="813149" y="0"/>
                </a:lnTo>
                <a:lnTo>
                  <a:pt x="821435" y="95"/>
                </a:lnTo>
                <a:lnTo>
                  <a:pt x="828388" y="762"/>
                </a:lnTo>
                <a:lnTo>
                  <a:pt x="833913" y="1905"/>
                </a:lnTo>
                <a:lnTo>
                  <a:pt x="829693" y="21335"/>
                </a:lnTo>
                <a:lnTo>
                  <a:pt x="794384" y="21335"/>
                </a:lnTo>
                <a:lnTo>
                  <a:pt x="790288" y="21431"/>
                </a:lnTo>
                <a:lnTo>
                  <a:pt x="785812" y="23241"/>
                </a:lnTo>
                <a:lnTo>
                  <a:pt x="780954" y="26765"/>
                </a:lnTo>
                <a:lnTo>
                  <a:pt x="776192" y="30384"/>
                </a:lnTo>
                <a:lnTo>
                  <a:pt x="770762" y="35909"/>
                </a:lnTo>
                <a:lnTo>
                  <a:pt x="764838" y="43338"/>
                </a:lnTo>
                <a:close/>
              </a:path>
              <a:path w="834389" h="169545">
                <a:moveTo>
                  <a:pt x="725138" y="166116"/>
                </a:moveTo>
                <a:lnTo>
                  <a:pt x="695705" y="166116"/>
                </a:lnTo>
                <a:lnTo>
                  <a:pt x="720375" y="58007"/>
                </a:lnTo>
                <a:lnTo>
                  <a:pt x="721994" y="51339"/>
                </a:lnTo>
                <a:lnTo>
                  <a:pt x="723042" y="46101"/>
                </a:lnTo>
                <a:lnTo>
                  <a:pt x="723995" y="38576"/>
                </a:lnTo>
                <a:lnTo>
                  <a:pt x="724064" y="37433"/>
                </a:lnTo>
                <a:lnTo>
                  <a:pt x="724185" y="28384"/>
                </a:lnTo>
                <a:lnTo>
                  <a:pt x="723519" y="25050"/>
                </a:lnTo>
                <a:lnTo>
                  <a:pt x="721994" y="22955"/>
                </a:lnTo>
                <a:lnTo>
                  <a:pt x="720471" y="20955"/>
                </a:lnTo>
                <a:lnTo>
                  <a:pt x="718184" y="19907"/>
                </a:lnTo>
                <a:lnTo>
                  <a:pt x="714946" y="19812"/>
                </a:lnTo>
                <a:lnTo>
                  <a:pt x="750760" y="19812"/>
                </a:lnTo>
                <a:lnTo>
                  <a:pt x="750642" y="32194"/>
                </a:lnTo>
                <a:lnTo>
                  <a:pt x="749712" y="37433"/>
                </a:lnTo>
                <a:lnTo>
                  <a:pt x="747521" y="43338"/>
                </a:lnTo>
                <a:lnTo>
                  <a:pt x="764838" y="43338"/>
                </a:lnTo>
                <a:lnTo>
                  <a:pt x="745426" y="77176"/>
                </a:lnTo>
                <a:lnTo>
                  <a:pt x="741330" y="91821"/>
                </a:lnTo>
                <a:lnTo>
                  <a:pt x="725138" y="166116"/>
                </a:lnTo>
                <a:close/>
              </a:path>
              <a:path w="834389" h="169545">
                <a:moveTo>
                  <a:pt x="825722" y="39624"/>
                </a:moveTo>
                <a:lnTo>
                  <a:pt x="808196" y="39624"/>
                </a:lnTo>
                <a:lnTo>
                  <a:pt x="807529" y="34861"/>
                </a:lnTo>
                <a:lnTo>
                  <a:pt x="806576" y="31146"/>
                </a:lnTo>
                <a:lnTo>
                  <a:pt x="794384" y="21335"/>
                </a:lnTo>
                <a:lnTo>
                  <a:pt x="829693" y="21335"/>
                </a:lnTo>
                <a:lnTo>
                  <a:pt x="825722" y="39624"/>
                </a:lnTo>
                <a:close/>
              </a:path>
            </a:pathLst>
          </a:custGeom>
          <a:solidFill>
            <a:srgbClr val="000000"/>
          </a:solidFill>
        </p:spPr>
        <p:txBody>
          <a:bodyPr wrap="square" lIns="0" tIns="0" rIns="0" bIns="0" rtlCol="0"/>
          <a:lstStyle/>
          <a:p>
            <a:endParaRPr sz="1235"/>
          </a:p>
        </p:txBody>
      </p:sp>
      <p:pic>
        <p:nvPicPr>
          <p:cNvPr id="26" name="object 26"/>
          <p:cNvPicPr/>
          <p:nvPr/>
        </p:nvPicPr>
        <p:blipFill>
          <a:blip r:embed="rId10" cstate="print"/>
          <a:stretch>
            <a:fillRect/>
          </a:stretch>
        </p:blipFill>
        <p:spPr>
          <a:xfrm>
            <a:off x="6511513" y="4933725"/>
            <a:ext cx="2069502" cy="371139"/>
          </a:xfrm>
          <a:prstGeom prst="rect">
            <a:avLst/>
          </a:prstGeom>
        </p:spPr>
      </p:pic>
      <p:sp>
        <p:nvSpPr>
          <p:cNvPr id="27" name="object 27"/>
          <p:cNvSpPr/>
          <p:nvPr/>
        </p:nvSpPr>
        <p:spPr>
          <a:xfrm>
            <a:off x="8623677" y="4990204"/>
            <a:ext cx="359709" cy="217954"/>
          </a:xfrm>
          <a:custGeom>
            <a:avLst/>
            <a:gdLst/>
            <a:ahLst/>
            <a:cxnLst/>
            <a:rect l="l" t="t" r="r" b="b"/>
            <a:pathLst>
              <a:path w="407670" h="247014">
                <a:moveTo>
                  <a:pt x="152796" y="87534"/>
                </a:moveTo>
                <a:lnTo>
                  <a:pt x="125101" y="87534"/>
                </a:lnTo>
                <a:lnTo>
                  <a:pt x="133959" y="47529"/>
                </a:lnTo>
                <a:lnTo>
                  <a:pt x="134911" y="43815"/>
                </a:lnTo>
                <a:lnTo>
                  <a:pt x="135673" y="39624"/>
                </a:lnTo>
                <a:lnTo>
                  <a:pt x="137007" y="30384"/>
                </a:lnTo>
                <a:lnTo>
                  <a:pt x="137293" y="26289"/>
                </a:lnTo>
                <a:lnTo>
                  <a:pt x="137293" y="19335"/>
                </a:lnTo>
                <a:lnTo>
                  <a:pt x="117576" y="9144"/>
                </a:lnTo>
                <a:lnTo>
                  <a:pt x="119576" y="1524"/>
                </a:lnTo>
                <a:lnTo>
                  <a:pt x="162343" y="0"/>
                </a:lnTo>
                <a:lnTo>
                  <a:pt x="172440" y="0"/>
                </a:lnTo>
                <a:lnTo>
                  <a:pt x="152796" y="87534"/>
                </a:lnTo>
                <a:close/>
              </a:path>
              <a:path w="407670" h="247014">
                <a:moveTo>
                  <a:pt x="39376" y="246888"/>
                </a:moveTo>
                <a:lnTo>
                  <a:pt x="5809" y="224986"/>
                </a:lnTo>
                <a:lnTo>
                  <a:pt x="0" y="191643"/>
                </a:lnTo>
                <a:lnTo>
                  <a:pt x="671" y="178267"/>
                </a:lnTo>
                <a:lnTo>
                  <a:pt x="11467" y="136302"/>
                </a:lnTo>
                <a:lnTo>
                  <a:pt x="33608" y="102012"/>
                </a:lnTo>
                <a:lnTo>
                  <a:pt x="75880" y="78759"/>
                </a:lnTo>
                <a:lnTo>
                  <a:pt x="87953" y="77724"/>
                </a:lnTo>
                <a:lnTo>
                  <a:pt x="94906" y="77819"/>
                </a:lnTo>
                <a:lnTo>
                  <a:pt x="125101" y="87534"/>
                </a:lnTo>
                <a:lnTo>
                  <a:pt x="152796" y="87534"/>
                </a:lnTo>
                <a:lnTo>
                  <a:pt x="151920" y="91440"/>
                </a:lnTo>
                <a:lnTo>
                  <a:pt x="91001" y="91440"/>
                </a:lnTo>
                <a:lnTo>
                  <a:pt x="82518" y="92385"/>
                </a:lnTo>
                <a:lnTo>
                  <a:pt x="47567" y="122301"/>
                </a:lnTo>
                <a:lnTo>
                  <a:pt x="32137" y="167806"/>
                </a:lnTo>
                <a:lnTo>
                  <a:pt x="30252" y="188880"/>
                </a:lnTo>
                <a:lnTo>
                  <a:pt x="30322" y="196789"/>
                </a:lnTo>
                <a:lnTo>
                  <a:pt x="43662" y="227171"/>
                </a:lnTo>
                <a:lnTo>
                  <a:pt x="80272" y="227171"/>
                </a:lnTo>
                <a:lnTo>
                  <a:pt x="77836" y="229684"/>
                </a:lnTo>
                <a:lnTo>
                  <a:pt x="70427" y="235934"/>
                </a:lnTo>
                <a:lnTo>
                  <a:pt x="63017" y="240780"/>
                </a:lnTo>
                <a:lnTo>
                  <a:pt x="55366" y="244197"/>
                </a:lnTo>
                <a:lnTo>
                  <a:pt x="47482" y="246221"/>
                </a:lnTo>
                <a:lnTo>
                  <a:pt x="39376" y="246888"/>
                </a:lnTo>
                <a:close/>
              </a:path>
              <a:path w="407670" h="247014">
                <a:moveTo>
                  <a:pt x="80272" y="227171"/>
                </a:moveTo>
                <a:lnTo>
                  <a:pt x="54806" y="227171"/>
                </a:lnTo>
                <a:lnTo>
                  <a:pt x="58426" y="226409"/>
                </a:lnTo>
                <a:lnTo>
                  <a:pt x="65665" y="223361"/>
                </a:lnTo>
                <a:lnTo>
                  <a:pt x="69475" y="220884"/>
                </a:lnTo>
                <a:lnTo>
                  <a:pt x="77285" y="214026"/>
                </a:lnTo>
                <a:lnTo>
                  <a:pt x="81095" y="209835"/>
                </a:lnTo>
                <a:lnTo>
                  <a:pt x="84905" y="204882"/>
                </a:lnTo>
                <a:lnTo>
                  <a:pt x="88715" y="200025"/>
                </a:lnTo>
                <a:lnTo>
                  <a:pt x="92239" y="195072"/>
                </a:lnTo>
                <a:lnTo>
                  <a:pt x="95383" y="190023"/>
                </a:lnTo>
                <a:lnTo>
                  <a:pt x="98621" y="185070"/>
                </a:lnTo>
                <a:lnTo>
                  <a:pt x="111289" y="147732"/>
                </a:lnTo>
                <a:lnTo>
                  <a:pt x="112813" y="140303"/>
                </a:lnTo>
                <a:lnTo>
                  <a:pt x="114528" y="132207"/>
                </a:lnTo>
                <a:lnTo>
                  <a:pt x="115385" y="124491"/>
                </a:lnTo>
                <a:lnTo>
                  <a:pt x="115385" y="108204"/>
                </a:lnTo>
                <a:lnTo>
                  <a:pt x="113575" y="101727"/>
                </a:lnTo>
                <a:lnTo>
                  <a:pt x="106051" y="93630"/>
                </a:lnTo>
                <a:lnTo>
                  <a:pt x="99764" y="91535"/>
                </a:lnTo>
                <a:lnTo>
                  <a:pt x="91001" y="91440"/>
                </a:lnTo>
                <a:lnTo>
                  <a:pt x="151920" y="91440"/>
                </a:lnTo>
                <a:lnTo>
                  <a:pt x="130054" y="188880"/>
                </a:lnTo>
                <a:lnTo>
                  <a:pt x="128414" y="196789"/>
                </a:lnTo>
                <a:lnTo>
                  <a:pt x="127651" y="201168"/>
                </a:lnTo>
                <a:lnTo>
                  <a:pt x="101383" y="201168"/>
                </a:lnTo>
                <a:lnTo>
                  <a:pt x="93332" y="212292"/>
                </a:lnTo>
                <a:lnTo>
                  <a:pt x="85477" y="221801"/>
                </a:lnTo>
                <a:lnTo>
                  <a:pt x="80272" y="227171"/>
                </a:lnTo>
                <a:close/>
              </a:path>
              <a:path w="407670" h="247014">
                <a:moveTo>
                  <a:pt x="131197" y="246888"/>
                </a:moveTo>
                <a:lnTo>
                  <a:pt x="115766" y="246888"/>
                </a:lnTo>
                <a:lnTo>
                  <a:pt x="110146" y="244602"/>
                </a:lnTo>
                <a:lnTo>
                  <a:pt x="101764" y="235458"/>
                </a:lnTo>
                <a:lnTo>
                  <a:pt x="99810" y="229684"/>
                </a:lnTo>
                <a:lnTo>
                  <a:pt x="99707" y="215074"/>
                </a:lnTo>
                <a:lnTo>
                  <a:pt x="101002" y="208597"/>
                </a:lnTo>
                <a:lnTo>
                  <a:pt x="103574" y="201549"/>
                </a:lnTo>
                <a:lnTo>
                  <a:pt x="101383" y="201168"/>
                </a:lnTo>
                <a:lnTo>
                  <a:pt x="127651" y="201168"/>
                </a:lnTo>
                <a:lnTo>
                  <a:pt x="127220" y="203644"/>
                </a:lnTo>
                <a:lnTo>
                  <a:pt x="126595" y="208597"/>
                </a:lnTo>
                <a:lnTo>
                  <a:pt x="126469" y="209835"/>
                </a:lnTo>
                <a:lnTo>
                  <a:pt x="126340" y="212292"/>
                </a:lnTo>
                <a:lnTo>
                  <a:pt x="126244" y="218789"/>
                </a:lnTo>
                <a:lnTo>
                  <a:pt x="127006" y="222123"/>
                </a:lnTo>
                <a:lnTo>
                  <a:pt x="128599" y="224218"/>
                </a:lnTo>
                <a:lnTo>
                  <a:pt x="130054" y="226218"/>
                </a:lnTo>
                <a:lnTo>
                  <a:pt x="132340" y="227171"/>
                </a:lnTo>
                <a:lnTo>
                  <a:pt x="162111" y="227171"/>
                </a:lnTo>
                <a:lnTo>
                  <a:pt x="157998" y="231016"/>
                </a:lnTo>
                <a:lnTo>
                  <a:pt x="151719" y="236239"/>
                </a:lnTo>
                <a:lnTo>
                  <a:pt x="146056" y="240220"/>
                </a:lnTo>
                <a:lnTo>
                  <a:pt x="138912" y="244697"/>
                </a:lnTo>
                <a:lnTo>
                  <a:pt x="131197" y="246888"/>
                </a:lnTo>
                <a:close/>
              </a:path>
              <a:path w="407670" h="247014">
                <a:moveTo>
                  <a:pt x="162111" y="227171"/>
                </a:moveTo>
                <a:lnTo>
                  <a:pt x="138912" y="227171"/>
                </a:lnTo>
                <a:lnTo>
                  <a:pt x="142531" y="225837"/>
                </a:lnTo>
                <a:lnTo>
                  <a:pt x="146341" y="223075"/>
                </a:lnTo>
                <a:lnTo>
                  <a:pt x="150247" y="220408"/>
                </a:lnTo>
                <a:lnTo>
                  <a:pt x="155676" y="215074"/>
                </a:lnTo>
                <a:lnTo>
                  <a:pt x="162724" y="207264"/>
                </a:lnTo>
                <a:lnTo>
                  <a:pt x="172440" y="216884"/>
                </a:lnTo>
                <a:lnTo>
                  <a:pt x="164902" y="224562"/>
                </a:lnTo>
                <a:lnTo>
                  <a:pt x="162111" y="227171"/>
                </a:lnTo>
                <a:close/>
              </a:path>
              <a:path w="407670" h="247014">
                <a:moveTo>
                  <a:pt x="54806" y="227171"/>
                </a:moveTo>
                <a:lnTo>
                  <a:pt x="43662" y="227171"/>
                </a:lnTo>
                <a:lnTo>
                  <a:pt x="51282" y="227076"/>
                </a:lnTo>
                <a:lnTo>
                  <a:pt x="54806" y="227171"/>
                </a:lnTo>
                <a:close/>
              </a:path>
              <a:path w="407670" h="247014">
                <a:moveTo>
                  <a:pt x="138912" y="227171"/>
                </a:moveTo>
                <a:lnTo>
                  <a:pt x="132340" y="227171"/>
                </a:lnTo>
                <a:lnTo>
                  <a:pt x="135483" y="227076"/>
                </a:lnTo>
                <a:lnTo>
                  <a:pt x="138912" y="227171"/>
                </a:lnTo>
                <a:close/>
              </a:path>
              <a:path w="407670" h="247014">
                <a:moveTo>
                  <a:pt x="244639" y="243840"/>
                </a:moveTo>
                <a:lnTo>
                  <a:pt x="181203" y="243840"/>
                </a:lnTo>
                <a:lnTo>
                  <a:pt x="182917" y="235553"/>
                </a:lnTo>
                <a:lnTo>
                  <a:pt x="186442" y="234505"/>
                </a:lnTo>
                <a:lnTo>
                  <a:pt x="189680" y="232886"/>
                </a:lnTo>
                <a:lnTo>
                  <a:pt x="192538" y="230695"/>
                </a:lnTo>
                <a:lnTo>
                  <a:pt x="195490" y="228600"/>
                </a:lnTo>
                <a:lnTo>
                  <a:pt x="199300" y="224885"/>
                </a:lnTo>
                <a:lnTo>
                  <a:pt x="207944" y="214970"/>
                </a:lnTo>
                <a:lnTo>
                  <a:pt x="213302" y="208668"/>
                </a:lnTo>
                <a:lnTo>
                  <a:pt x="281882" y="126873"/>
                </a:lnTo>
                <a:lnTo>
                  <a:pt x="256736" y="56673"/>
                </a:lnTo>
                <a:lnTo>
                  <a:pt x="237496" y="21145"/>
                </a:lnTo>
                <a:lnTo>
                  <a:pt x="230828" y="19050"/>
                </a:lnTo>
                <a:lnTo>
                  <a:pt x="232638" y="10668"/>
                </a:lnTo>
                <a:lnTo>
                  <a:pt x="301504" y="10668"/>
                </a:lnTo>
                <a:lnTo>
                  <a:pt x="299599" y="18288"/>
                </a:lnTo>
                <a:lnTo>
                  <a:pt x="294836" y="19240"/>
                </a:lnTo>
                <a:lnTo>
                  <a:pt x="290931" y="20955"/>
                </a:lnTo>
                <a:lnTo>
                  <a:pt x="287978" y="23431"/>
                </a:lnTo>
                <a:lnTo>
                  <a:pt x="285121" y="26098"/>
                </a:lnTo>
                <a:lnTo>
                  <a:pt x="283597" y="29813"/>
                </a:lnTo>
                <a:lnTo>
                  <a:pt x="283705" y="36474"/>
                </a:lnTo>
                <a:lnTo>
                  <a:pt x="303409" y="103822"/>
                </a:lnTo>
                <a:lnTo>
                  <a:pt x="326109" y="103822"/>
                </a:lnTo>
                <a:lnTo>
                  <a:pt x="311219" y="121729"/>
                </a:lnTo>
                <a:lnTo>
                  <a:pt x="319460" y="144780"/>
                </a:lnTo>
                <a:lnTo>
                  <a:pt x="289788" y="144780"/>
                </a:lnTo>
                <a:lnTo>
                  <a:pt x="250926" y="193452"/>
                </a:lnTo>
                <a:lnTo>
                  <a:pt x="234352" y="219932"/>
                </a:lnTo>
                <a:lnTo>
                  <a:pt x="234352" y="227742"/>
                </a:lnTo>
                <a:lnTo>
                  <a:pt x="235400" y="230790"/>
                </a:lnTo>
                <a:lnTo>
                  <a:pt x="237496" y="232410"/>
                </a:lnTo>
                <a:lnTo>
                  <a:pt x="239591" y="234124"/>
                </a:lnTo>
                <a:lnTo>
                  <a:pt x="242639" y="235077"/>
                </a:lnTo>
                <a:lnTo>
                  <a:pt x="246449" y="235458"/>
                </a:lnTo>
                <a:lnTo>
                  <a:pt x="244639" y="243840"/>
                </a:lnTo>
                <a:close/>
              </a:path>
              <a:path w="407670" h="247014">
                <a:moveTo>
                  <a:pt x="326109" y="103822"/>
                </a:moveTo>
                <a:lnTo>
                  <a:pt x="303409" y="103822"/>
                </a:lnTo>
                <a:lnTo>
                  <a:pt x="334936" y="63627"/>
                </a:lnTo>
                <a:lnTo>
                  <a:pt x="339889" y="57531"/>
                </a:lnTo>
                <a:lnTo>
                  <a:pt x="343699" y="52482"/>
                </a:lnTo>
                <a:lnTo>
                  <a:pt x="346366" y="48482"/>
                </a:lnTo>
                <a:lnTo>
                  <a:pt x="349129" y="44577"/>
                </a:lnTo>
                <a:lnTo>
                  <a:pt x="351129" y="41052"/>
                </a:lnTo>
                <a:lnTo>
                  <a:pt x="352280" y="37983"/>
                </a:lnTo>
                <a:lnTo>
                  <a:pt x="353415" y="35052"/>
                </a:lnTo>
                <a:lnTo>
                  <a:pt x="353986" y="32385"/>
                </a:lnTo>
                <a:lnTo>
                  <a:pt x="353986" y="26955"/>
                </a:lnTo>
                <a:lnTo>
                  <a:pt x="353129" y="24384"/>
                </a:lnTo>
                <a:lnTo>
                  <a:pt x="351319" y="22193"/>
                </a:lnTo>
                <a:lnTo>
                  <a:pt x="349510" y="20097"/>
                </a:lnTo>
                <a:lnTo>
                  <a:pt x="346366" y="18764"/>
                </a:lnTo>
                <a:lnTo>
                  <a:pt x="341890" y="18288"/>
                </a:lnTo>
                <a:lnTo>
                  <a:pt x="343795" y="10668"/>
                </a:lnTo>
                <a:lnTo>
                  <a:pt x="407326" y="10668"/>
                </a:lnTo>
                <a:lnTo>
                  <a:pt x="405421" y="18288"/>
                </a:lnTo>
                <a:lnTo>
                  <a:pt x="402088" y="19431"/>
                </a:lnTo>
                <a:lnTo>
                  <a:pt x="398944" y="21145"/>
                </a:lnTo>
                <a:lnTo>
                  <a:pt x="372193" y="48619"/>
                </a:lnTo>
                <a:lnTo>
                  <a:pt x="361987" y="60674"/>
                </a:lnTo>
                <a:lnTo>
                  <a:pt x="326109" y="103822"/>
                </a:lnTo>
                <a:close/>
              </a:path>
              <a:path w="407670" h="247014">
                <a:moveTo>
                  <a:pt x="362559" y="243840"/>
                </a:moveTo>
                <a:lnTo>
                  <a:pt x="293693" y="243840"/>
                </a:lnTo>
                <a:lnTo>
                  <a:pt x="295408" y="235553"/>
                </a:lnTo>
                <a:lnTo>
                  <a:pt x="300646" y="234791"/>
                </a:lnTo>
                <a:lnTo>
                  <a:pt x="304647" y="233076"/>
                </a:lnTo>
                <a:lnTo>
                  <a:pt x="307409" y="230219"/>
                </a:lnTo>
                <a:lnTo>
                  <a:pt x="310267" y="227457"/>
                </a:lnTo>
                <a:lnTo>
                  <a:pt x="311600" y="223837"/>
                </a:lnTo>
                <a:lnTo>
                  <a:pt x="311600" y="212598"/>
                </a:lnTo>
                <a:lnTo>
                  <a:pt x="310267" y="205168"/>
                </a:lnTo>
                <a:lnTo>
                  <a:pt x="307504" y="196881"/>
                </a:lnTo>
                <a:lnTo>
                  <a:pt x="289788" y="144780"/>
                </a:lnTo>
                <a:lnTo>
                  <a:pt x="319460" y="144780"/>
                </a:lnTo>
                <a:lnTo>
                  <a:pt x="336079" y="191262"/>
                </a:lnTo>
                <a:lnTo>
                  <a:pt x="351678" y="227742"/>
                </a:lnTo>
                <a:lnTo>
                  <a:pt x="364273" y="235553"/>
                </a:lnTo>
                <a:lnTo>
                  <a:pt x="362559" y="243840"/>
                </a:lnTo>
                <a:close/>
              </a:path>
            </a:pathLst>
          </a:custGeom>
          <a:solidFill>
            <a:srgbClr val="000000"/>
          </a:solidFill>
        </p:spPr>
        <p:txBody>
          <a:bodyPr wrap="square" lIns="0" tIns="0" rIns="0" bIns="0" rtlCol="0"/>
          <a:lstStyle/>
          <a:p>
            <a:endParaRPr sz="1235"/>
          </a:p>
        </p:txBody>
      </p:sp>
      <p:pic>
        <p:nvPicPr>
          <p:cNvPr id="28" name="object 28"/>
          <p:cNvPicPr/>
          <p:nvPr/>
        </p:nvPicPr>
        <p:blipFill>
          <a:blip r:embed="rId11" cstate="print"/>
          <a:stretch>
            <a:fillRect/>
          </a:stretch>
        </p:blipFill>
        <p:spPr>
          <a:xfrm>
            <a:off x="5481469" y="4745467"/>
            <a:ext cx="170778" cy="92785"/>
          </a:xfrm>
          <a:prstGeom prst="rect">
            <a:avLst/>
          </a:prstGeom>
        </p:spPr>
      </p:pic>
      <p:sp>
        <p:nvSpPr>
          <p:cNvPr id="29" name="object 29"/>
          <p:cNvSpPr/>
          <p:nvPr/>
        </p:nvSpPr>
        <p:spPr>
          <a:xfrm>
            <a:off x="3809579" y="5618182"/>
            <a:ext cx="285190" cy="206187"/>
          </a:xfrm>
          <a:custGeom>
            <a:avLst/>
            <a:gdLst/>
            <a:ahLst/>
            <a:cxnLst/>
            <a:rect l="l" t="t" r="r" b="b"/>
            <a:pathLst>
              <a:path w="323214" h="233679">
                <a:moveTo>
                  <a:pt x="186690" y="233171"/>
                </a:moveTo>
                <a:lnTo>
                  <a:pt x="145732" y="233171"/>
                </a:lnTo>
                <a:lnTo>
                  <a:pt x="145446" y="86963"/>
                </a:lnTo>
                <a:lnTo>
                  <a:pt x="145542" y="70961"/>
                </a:lnTo>
                <a:lnTo>
                  <a:pt x="143351" y="70961"/>
                </a:lnTo>
                <a:lnTo>
                  <a:pt x="137767" y="83272"/>
                </a:lnTo>
                <a:lnTo>
                  <a:pt x="62579" y="233171"/>
                </a:lnTo>
                <a:lnTo>
                  <a:pt x="21717" y="233171"/>
                </a:lnTo>
                <a:lnTo>
                  <a:pt x="18097" y="41243"/>
                </a:lnTo>
                <a:lnTo>
                  <a:pt x="17240" y="33051"/>
                </a:lnTo>
                <a:lnTo>
                  <a:pt x="0" y="10667"/>
                </a:lnTo>
                <a:lnTo>
                  <a:pt x="2571" y="0"/>
                </a:lnTo>
                <a:lnTo>
                  <a:pt x="89820" y="0"/>
                </a:lnTo>
                <a:lnTo>
                  <a:pt x="87249" y="10667"/>
                </a:lnTo>
                <a:lnTo>
                  <a:pt x="83819" y="11239"/>
                </a:lnTo>
                <a:lnTo>
                  <a:pt x="80867" y="12096"/>
                </a:lnTo>
                <a:lnTo>
                  <a:pt x="67752" y="128642"/>
                </a:lnTo>
                <a:lnTo>
                  <a:pt x="66198" y="173259"/>
                </a:lnTo>
                <a:lnTo>
                  <a:pt x="68389" y="173259"/>
                </a:lnTo>
                <a:lnTo>
                  <a:pt x="77533" y="153971"/>
                </a:lnTo>
                <a:lnTo>
                  <a:pt x="93249" y="122110"/>
                </a:lnTo>
                <a:lnTo>
                  <a:pt x="154781" y="0"/>
                </a:lnTo>
                <a:lnTo>
                  <a:pt x="192119" y="0"/>
                </a:lnTo>
                <a:lnTo>
                  <a:pt x="192333" y="138273"/>
                </a:lnTo>
                <a:lnTo>
                  <a:pt x="191762" y="161704"/>
                </a:lnTo>
                <a:lnTo>
                  <a:pt x="191262" y="173259"/>
                </a:lnTo>
                <a:lnTo>
                  <a:pt x="193452" y="173259"/>
                </a:lnTo>
                <a:lnTo>
                  <a:pt x="222218" y="115633"/>
                </a:lnTo>
                <a:lnTo>
                  <a:pt x="247650" y="66293"/>
                </a:lnTo>
                <a:lnTo>
                  <a:pt x="254222" y="53244"/>
                </a:lnTo>
                <a:lnTo>
                  <a:pt x="256758" y="47675"/>
                </a:lnTo>
                <a:lnTo>
                  <a:pt x="261175" y="36671"/>
                </a:lnTo>
                <a:lnTo>
                  <a:pt x="262318" y="31527"/>
                </a:lnTo>
                <a:lnTo>
                  <a:pt x="262318" y="24098"/>
                </a:lnTo>
                <a:lnTo>
                  <a:pt x="247840" y="11239"/>
                </a:lnTo>
                <a:lnTo>
                  <a:pt x="250412" y="0"/>
                </a:lnTo>
                <a:lnTo>
                  <a:pt x="322802" y="0"/>
                </a:lnTo>
                <a:lnTo>
                  <a:pt x="320230" y="10667"/>
                </a:lnTo>
                <a:lnTo>
                  <a:pt x="316515" y="11429"/>
                </a:lnTo>
                <a:lnTo>
                  <a:pt x="313182" y="12858"/>
                </a:lnTo>
                <a:lnTo>
                  <a:pt x="284321" y="52958"/>
                </a:lnTo>
                <a:lnTo>
                  <a:pt x="186690" y="233171"/>
                </a:lnTo>
                <a:close/>
              </a:path>
            </a:pathLst>
          </a:custGeom>
          <a:solidFill>
            <a:srgbClr val="000000"/>
          </a:solidFill>
        </p:spPr>
        <p:txBody>
          <a:bodyPr wrap="square" lIns="0" tIns="0" rIns="0" bIns="0" rtlCol="0"/>
          <a:lstStyle/>
          <a:p>
            <a:endParaRPr sz="1235"/>
          </a:p>
        </p:txBody>
      </p:sp>
      <p:sp>
        <p:nvSpPr>
          <p:cNvPr id="30" name="object 30"/>
          <p:cNvSpPr/>
          <p:nvPr/>
        </p:nvSpPr>
        <p:spPr>
          <a:xfrm>
            <a:off x="4326356" y="5998744"/>
            <a:ext cx="295275" cy="266700"/>
          </a:xfrm>
          <a:custGeom>
            <a:avLst/>
            <a:gdLst/>
            <a:ahLst/>
            <a:cxnLst/>
            <a:rect l="l" t="t" r="r" b="b"/>
            <a:pathLst>
              <a:path w="334645" h="302259">
                <a:moveTo>
                  <a:pt x="328714" y="41148"/>
                </a:moveTo>
                <a:lnTo>
                  <a:pt x="174599" y="0"/>
                </a:lnTo>
                <a:lnTo>
                  <a:pt x="151828" y="0"/>
                </a:lnTo>
                <a:lnTo>
                  <a:pt x="0" y="41148"/>
                </a:lnTo>
                <a:lnTo>
                  <a:pt x="3048" y="51816"/>
                </a:lnTo>
                <a:lnTo>
                  <a:pt x="162496" y="21336"/>
                </a:lnTo>
                <a:lnTo>
                  <a:pt x="165735" y="21336"/>
                </a:lnTo>
                <a:lnTo>
                  <a:pt x="325475" y="51816"/>
                </a:lnTo>
                <a:lnTo>
                  <a:pt x="328714" y="41148"/>
                </a:lnTo>
                <a:close/>
              </a:path>
              <a:path w="334645" h="302259">
                <a:moveTo>
                  <a:pt x="334530" y="68567"/>
                </a:moveTo>
                <a:lnTo>
                  <a:pt x="262140" y="68567"/>
                </a:lnTo>
                <a:lnTo>
                  <a:pt x="259562" y="79806"/>
                </a:lnTo>
                <a:lnTo>
                  <a:pt x="263372" y="80479"/>
                </a:lnTo>
                <a:lnTo>
                  <a:pt x="266331" y="81432"/>
                </a:lnTo>
                <a:lnTo>
                  <a:pt x="270611" y="84188"/>
                </a:lnTo>
                <a:lnTo>
                  <a:pt x="272135" y="85902"/>
                </a:lnTo>
                <a:lnTo>
                  <a:pt x="273659" y="90004"/>
                </a:lnTo>
                <a:lnTo>
                  <a:pt x="274040" y="92671"/>
                </a:lnTo>
                <a:lnTo>
                  <a:pt x="274040" y="100101"/>
                </a:lnTo>
                <a:lnTo>
                  <a:pt x="233946" y="184200"/>
                </a:lnTo>
                <a:lnTo>
                  <a:pt x="205181" y="241833"/>
                </a:lnTo>
                <a:lnTo>
                  <a:pt x="202984" y="241833"/>
                </a:lnTo>
                <a:lnTo>
                  <a:pt x="203479" y="230276"/>
                </a:lnTo>
                <a:lnTo>
                  <a:pt x="204050" y="206844"/>
                </a:lnTo>
                <a:lnTo>
                  <a:pt x="203847" y="68567"/>
                </a:lnTo>
                <a:lnTo>
                  <a:pt x="166509" y="68567"/>
                </a:lnTo>
                <a:lnTo>
                  <a:pt x="104978" y="190677"/>
                </a:lnTo>
                <a:lnTo>
                  <a:pt x="89255" y="222542"/>
                </a:lnTo>
                <a:lnTo>
                  <a:pt x="80111" y="241833"/>
                </a:lnTo>
                <a:lnTo>
                  <a:pt x="77927" y="241833"/>
                </a:lnTo>
                <a:lnTo>
                  <a:pt x="79476" y="197218"/>
                </a:lnTo>
                <a:lnTo>
                  <a:pt x="80594" y="99529"/>
                </a:lnTo>
                <a:lnTo>
                  <a:pt x="80975" y="96862"/>
                </a:lnTo>
                <a:lnTo>
                  <a:pt x="98971" y="79235"/>
                </a:lnTo>
                <a:lnTo>
                  <a:pt x="101549" y="68567"/>
                </a:lnTo>
                <a:lnTo>
                  <a:pt x="14300" y="68567"/>
                </a:lnTo>
                <a:lnTo>
                  <a:pt x="11722" y="79235"/>
                </a:lnTo>
                <a:lnTo>
                  <a:pt x="16103" y="79997"/>
                </a:lnTo>
                <a:lnTo>
                  <a:pt x="19443" y="81622"/>
                </a:lnTo>
                <a:lnTo>
                  <a:pt x="33439" y="301739"/>
                </a:lnTo>
                <a:lnTo>
                  <a:pt x="74307" y="301739"/>
                </a:lnTo>
                <a:lnTo>
                  <a:pt x="149491" y="151841"/>
                </a:lnTo>
                <a:lnTo>
                  <a:pt x="155079" y="139534"/>
                </a:lnTo>
                <a:lnTo>
                  <a:pt x="157264" y="139534"/>
                </a:lnTo>
                <a:lnTo>
                  <a:pt x="157175" y="155536"/>
                </a:lnTo>
                <a:lnTo>
                  <a:pt x="157454" y="301739"/>
                </a:lnTo>
                <a:lnTo>
                  <a:pt x="198412" y="301739"/>
                </a:lnTo>
                <a:lnTo>
                  <a:pt x="296049" y="121526"/>
                </a:lnTo>
                <a:lnTo>
                  <a:pt x="308622" y="98958"/>
                </a:lnTo>
                <a:lnTo>
                  <a:pt x="331952" y="79235"/>
                </a:lnTo>
                <a:lnTo>
                  <a:pt x="334530" y="68567"/>
                </a:lnTo>
                <a:close/>
              </a:path>
            </a:pathLst>
          </a:custGeom>
          <a:solidFill>
            <a:srgbClr val="000000"/>
          </a:solidFill>
        </p:spPr>
        <p:txBody>
          <a:bodyPr wrap="square" lIns="0" tIns="0" rIns="0" bIns="0" rtlCol="0"/>
          <a:lstStyle/>
          <a:p>
            <a:endParaRPr sz="1235"/>
          </a:p>
        </p:txBody>
      </p:sp>
      <p:sp>
        <p:nvSpPr>
          <p:cNvPr id="31" name="object 31"/>
          <p:cNvSpPr/>
          <p:nvPr/>
        </p:nvSpPr>
        <p:spPr>
          <a:xfrm>
            <a:off x="4733309" y="6135892"/>
            <a:ext cx="185457" cy="20171"/>
          </a:xfrm>
          <a:custGeom>
            <a:avLst/>
            <a:gdLst/>
            <a:ahLst/>
            <a:cxnLst/>
            <a:rect l="l" t="t" r="r" b="b"/>
            <a:pathLst>
              <a:path w="210185" h="22859">
                <a:moveTo>
                  <a:pt x="209931" y="22860"/>
                </a:moveTo>
                <a:lnTo>
                  <a:pt x="0" y="22860"/>
                </a:lnTo>
                <a:lnTo>
                  <a:pt x="0" y="0"/>
                </a:lnTo>
                <a:lnTo>
                  <a:pt x="209931" y="0"/>
                </a:lnTo>
                <a:lnTo>
                  <a:pt x="209931" y="22860"/>
                </a:lnTo>
                <a:close/>
              </a:path>
            </a:pathLst>
          </a:custGeom>
          <a:solidFill>
            <a:srgbClr val="000000"/>
          </a:solidFill>
        </p:spPr>
        <p:txBody>
          <a:bodyPr wrap="square" lIns="0" tIns="0" rIns="0" bIns="0" rtlCol="0"/>
          <a:lstStyle/>
          <a:p>
            <a:endParaRPr sz="1235"/>
          </a:p>
        </p:txBody>
      </p:sp>
      <p:sp>
        <p:nvSpPr>
          <p:cNvPr id="32" name="object 32"/>
          <p:cNvSpPr/>
          <p:nvPr/>
        </p:nvSpPr>
        <p:spPr>
          <a:xfrm>
            <a:off x="4733309" y="6199094"/>
            <a:ext cx="185457" cy="20171"/>
          </a:xfrm>
          <a:custGeom>
            <a:avLst/>
            <a:gdLst/>
            <a:ahLst/>
            <a:cxnLst/>
            <a:rect l="l" t="t" r="r" b="b"/>
            <a:pathLst>
              <a:path w="210185" h="22859">
                <a:moveTo>
                  <a:pt x="209931" y="22860"/>
                </a:moveTo>
                <a:lnTo>
                  <a:pt x="0" y="22860"/>
                </a:lnTo>
                <a:lnTo>
                  <a:pt x="0" y="0"/>
                </a:lnTo>
                <a:lnTo>
                  <a:pt x="209931" y="0"/>
                </a:lnTo>
                <a:lnTo>
                  <a:pt x="209931" y="22860"/>
                </a:lnTo>
                <a:close/>
              </a:path>
            </a:pathLst>
          </a:custGeom>
          <a:solidFill>
            <a:srgbClr val="000000"/>
          </a:solidFill>
        </p:spPr>
        <p:txBody>
          <a:bodyPr wrap="square" lIns="0" tIns="0" rIns="0" bIns="0" rtlCol="0"/>
          <a:lstStyle/>
          <a:p>
            <a:endParaRPr sz="1235"/>
          </a:p>
        </p:txBody>
      </p:sp>
      <p:pic>
        <p:nvPicPr>
          <p:cNvPr id="33" name="object 33"/>
          <p:cNvPicPr/>
          <p:nvPr/>
        </p:nvPicPr>
        <p:blipFill>
          <a:blip r:embed="rId12" cstate="print"/>
          <a:stretch>
            <a:fillRect/>
          </a:stretch>
        </p:blipFill>
        <p:spPr>
          <a:xfrm>
            <a:off x="5037716" y="6061934"/>
            <a:ext cx="923308" cy="389964"/>
          </a:xfrm>
          <a:prstGeom prst="rect">
            <a:avLst/>
          </a:prstGeom>
        </p:spPr>
      </p:pic>
      <p:pic>
        <p:nvPicPr>
          <p:cNvPr id="34" name="object 34"/>
          <p:cNvPicPr/>
          <p:nvPr/>
        </p:nvPicPr>
        <p:blipFill>
          <a:blip r:embed="rId13" cstate="print"/>
          <a:stretch>
            <a:fillRect/>
          </a:stretch>
        </p:blipFill>
        <p:spPr>
          <a:xfrm>
            <a:off x="6125667" y="6047143"/>
            <a:ext cx="1643146" cy="286422"/>
          </a:xfrm>
          <a:prstGeom prst="rect">
            <a:avLst/>
          </a:prstGeom>
        </p:spPr>
      </p:pic>
      <p:pic>
        <p:nvPicPr>
          <p:cNvPr id="35" name="object 35"/>
          <p:cNvPicPr/>
          <p:nvPr/>
        </p:nvPicPr>
        <p:blipFill>
          <a:blip r:embed="rId14" cstate="print"/>
          <a:stretch>
            <a:fillRect/>
          </a:stretch>
        </p:blipFill>
        <p:spPr>
          <a:xfrm>
            <a:off x="2470673" y="2712272"/>
            <a:ext cx="2073536" cy="1249231"/>
          </a:xfrm>
          <a:prstGeom prst="rect">
            <a:avLst/>
          </a:prstGeom>
        </p:spPr>
      </p:pic>
      <p:grpSp>
        <p:nvGrpSpPr>
          <p:cNvPr id="36" name="object 36"/>
          <p:cNvGrpSpPr/>
          <p:nvPr/>
        </p:nvGrpSpPr>
        <p:grpSpPr>
          <a:xfrm>
            <a:off x="2895600" y="1109382"/>
            <a:ext cx="1239931" cy="1444438"/>
            <a:chOff x="1402080" y="1257300"/>
            <a:chExt cx="1405255" cy="1637030"/>
          </a:xfrm>
        </p:grpSpPr>
        <p:pic>
          <p:nvPicPr>
            <p:cNvPr id="37" name="object 37"/>
            <p:cNvPicPr/>
            <p:nvPr/>
          </p:nvPicPr>
          <p:blipFill>
            <a:blip r:embed="rId15" cstate="print"/>
            <a:stretch>
              <a:fillRect/>
            </a:stretch>
          </p:blipFill>
          <p:spPr>
            <a:xfrm>
              <a:off x="1402080" y="1749551"/>
              <a:ext cx="1331975" cy="519683"/>
            </a:xfrm>
            <a:prstGeom prst="rect">
              <a:avLst/>
            </a:prstGeom>
          </p:spPr>
        </p:pic>
        <p:sp>
          <p:nvSpPr>
            <p:cNvPr id="38" name="object 38"/>
            <p:cNvSpPr/>
            <p:nvPr/>
          </p:nvSpPr>
          <p:spPr>
            <a:xfrm>
              <a:off x="1440180" y="1267967"/>
              <a:ext cx="1356360" cy="1615440"/>
            </a:xfrm>
            <a:custGeom>
              <a:avLst/>
              <a:gdLst/>
              <a:ahLst/>
              <a:cxnLst/>
              <a:rect l="l" t="t" r="r" b="b"/>
              <a:pathLst>
                <a:path w="1356360" h="1615439">
                  <a:moveTo>
                    <a:pt x="0" y="306324"/>
                  </a:moveTo>
                  <a:lnTo>
                    <a:pt x="854964" y="0"/>
                  </a:lnTo>
                </a:path>
                <a:path w="1356360" h="1615439">
                  <a:moveTo>
                    <a:pt x="1356360" y="537972"/>
                  </a:moveTo>
                  <a:lnTo>
                    <a:pt x="865632" y="4572"/>
                  </a:lnTo>
                </a:path>
                <a:path w="1356360" h="1615439">
                  <a:moveTo>
                    <a:pt x="492252" y="1615440"/>
                  </a:moveTo>
                  <a:lnTo>
                    <a:pt x="1347216" y="1309116"/>
                  </a:lnTo>
                </a:path>
                <a:path w="1356360" h="1615439">
                  <a:moveTo>
                    <a:pt x="490728" y="1612391"/>
                  </a:moveTo>
                  <a:lnTo>
                    <a:pt x="0" y="1078991"/>
                  </a:lnTo>
                </a:path>
                <a:path w="1356360" h="1615439">
                  <a:moveTo>
                    <a:pt x="1351787" y="537972"/>
                  </a:moveTo>
                  <a:lnTo>
                    <a:pt x="1351787" y="1309116"/>
                  </a:lnTo>
                </a:path>
                <a:path w="1356360" h="1615439">
                  <a:moveTo>
                    <a:pt x="9144" y="307848"/>
                  </a:moveTo>
                  <a:lnTo>
                    <a:pt x="9144" y="1078991"/>
                  </a:lnTo>
                </a:path>
              </a:pathLst>
            </a:custGeom>
            <a:ln w="21336">
              <a:solidFill>
                <a:srgbClr val="000000"/>
              </a:solidFill>
            </a:ln>
          </p:spPr>
          <p:txBody>
            <a:bodyPr wrap="square" lIns="0" tIns="0" rIns="0" bIns="0" rtlCol="0"/>
            <a:lstStyle/>
            <a:p>
              <a:endParaRPr sz="1235"/>
            </a:p>
          </p:txBody>
        </p:sp>
        <p:pic>
          <p:nvPicPr>
            <p:cNvPr id="39" name="object 39"/>
            <p:cNvPicPr/>
            <p:nvPr/>
          </p:nvPicPr>
          <p:blipFill>
            <a:blip r:embed="rId2" cstate="print"/>
            <a:stretch>
              <a:fillRect/>
            </a:stretch>
          </p:blipFill>
          <p:spPr>
            <a:xfrm>
              <a:off x="1744027" y="1531620"/>
              <a:ext cx="135921" cy="173736"/>
            </a:xfrm>
            <a:prstGeom prst="rect">
              <a:avLst/>
            </a:prstGeom>
          </p:spPr>
        </p:pic>
        <p:pic>
          <p:nvPicPr>
            <p:cNvPr id="40" name="object 40"/>
            <p:cNvPicPr/>
            <p:nvPr/>
          </p:nvPicPr>
          <p:blipFill>
            <a:blip r:embed="rId16" cstate="print"/>
            <a:stretch>
              <a:fillRect/>
            </a:stretch>
          </p:blipFill>
          <p:spPr>
            <a:xfrm>
              <a:off x="1921764" y="1473707"/>
              <a:ext cx="332231" cy="231648"/>
            </a:xfrm>
            <a:prstGeom prst="rect">
              <a:avLst/>
            </a:prstGeom>
          </p:spPr>
        </p:pic>
        <p:sp>
          <p:nvSpPr>
            <p:cNvPr id="41" name="object 41"/>
            <p:cNvSpPr/>
            <p:nvPr/>
          </p:nvSpPr>
          <p:spPr>
            <a:xfrm>
              <a:off x="1452372" y="1272540"/>
              <a:ext cx="1344295" cy="1310640"/>
            </a:xfrm>
            <a:custGeom>
              <a:avLst/>
              <a:gdLst/>
              <a:ahLst/>
              <a:cxnLst/>
              <a:rect l="l" t="t" r="r" b="b"/>
              <a:pathLst>
                <a:path w="1344295" h="1310639">
                  <a:moveTo>
                    <a:pt x="0" y="1065275"/>
                  </a:moveTo>
                  <a:lnTo>
                    <a:pt x="233172" y="981455"/>
                  </a:lnTo>
                </a:path>
                <a:path w="1344295" h="1310639">
                  <a:moveTo>
                    <a:pt x="944879" y="879347"/>
                  </a:moveTo>
                  <a:lnTo>
                    <a:pt x="1344168" y="1310640"/>
                  </a:lnTo>
                </a:path>
                <a:path w="1344295" h="1310639">
                  <a:moveTo>
                    <a:pt x="850391" y="0"/>
                  </a:moveTo>
                  <a:lnTo>
                    <a:pt x="853440" y="562355"/>
                  </a:lnTo>
                </a:path>
              </a:pathLst>
            </a:custGeom>
            <a:ln w="21336">
              <a:solidFill>
                <a:srgbClr val="000000"/>
              </a:solidFill>
            </a:ln>
          </p:spPr>
          <p:txBody>
            <a:bodyPr wrap="square" lIns="0" tIns="0" rIns="0" bIns="0" rtlCol="0"/>
            <a:lstStyle/>
            <a:p>
              <a:endParaRPr sz="1235"/>
            </a:p>
          </p:txBody>
        </p:sp>
      </p:grpSp>
      <p:sp>
        <p:nvSpPr>
          <p:cNvPr id="42" name="object 42"/>
          <p:cNvSpPr txBox="1"/>
          <p:nvPr/>
        </p:nvSpPr>
        <p:spPr>
          <a:xfrm>
            <a:off x="9837862" y="6375487"/>
            <a:ext cx="196663" cy="154273"/>
          </a:xfrm>
          <a:prstGeom prst="rect">
            <a:avLst/>
          </a:prstGeom>
        </p:spPr>
        <p:txBody>
          <a:bodyPr vert="horz" wrap="square" lIns="0" tIns="0" rIns="0" bIns="0" rtlCol="0">
            <a:spAutoFit/>
          </a:bodyPr>
          <a:lstStyle/>
          <a:p>
            <a:pPr marL="11206">
              <a:lnSpc>
                <a:spcPts val="1191"/>
              </a:lnSpc>
            </a:pPr>
            <a:r>
              <a:rPr sz="1147" spc="9" dirty="0">
                <a:solidFill>
                  <a:srgbClr val="898989"/>
                </a:solidFill>
                <a:latin typeface="Calibri"/>
                <a:cs typeface="Calibri"/>
              </a:rPr>
              <a:t>23</a:t>
            </a:r>
            <a:endParaRPr sz="1147">
              <a:latin typeface="Calibri"/>
              <a:cs typeface="Calibri"/>
            </a:endParaRPr>
          </a:p>
        </p:txBody>
      </p:sp>
      <p:sp>
        <p:nvSpPr>
          <p:cNvPr id="54" name="TextBox 53">
            <a:extLst>
              <a:ext uri="{FF2B5EF4-FFF2-40B4-BE49-F238E27FC236}">
                <a16:creationId xmlns:a16="http://schemas.microsoft.com/office/drawing/2014/main" id="{CDF3B283-1ADE-E737-2283-F4DDA489CD00}"/>
              </a:ext>
            </a:extLst>
          </p:cNvPr>
          <p:cNvSpPr txBox="1"/>
          <p:nvPr/>
        </p:nvSpPr>
        <p:spPr>
          <a:xfrm>
            <a:off x="847388" y="6184619"/>
            <a:ext cx="6096000" cy="307777"/>
          </a:xfrm>
          <a:prstGeom prst="rect">
            <a:avLst/>
          </a:prstGeom>
          <a:noFill/>
        </p:spPr>
        <p:txBody>
          <a:bodyPr wrap="square">
            <a:spAutoFit/>
          </a:bodyPr>
          <a:lstStyle/>
          <a:p>
            <a:r>
              <a:rPr lang="en-US" dirty="0"/>
              <a:t>https://deeplearning.\cs.cmu.edu/S23/</a:t>
            </a:r>
          </a:p>
        </p:txBody>
      </p:sp>
    </p:spTree>
  </p:cSld>
  <p:clrMapOvr>
    <a:masterClrMapping/>
  </p:clrMapOvr>
  <p:transition spd="slow">
    <p:wip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39238" y="118582"/>
            <a:ext cx="4138227" cy="679945"/>
          </a:xfrm>
          <a:prstGeom prst="rect">
            <a:avLst/>
          </a:prstGeom>
        </p:spPr>
        <p:txBody>
          <a:bodyPr spcFirstLastPara="1" vert="horz" wrap="square" lIns="0" tIns="15128" rIns="0" bIns="0" rtlCol="0" anchor="ctr" anchorCtr="0">
            <a:spAutoFit/>
          </a:bodyPr>
          <a:lstStyle/>
          <a:p>
            <a:pPr marL="11206">
              <a:lnSpc>
                <a:spcPct val="100000"/>
              </a:lnSpc>
              <a:spcBef>
                <a:spcPts val="119"/>
              </a:spcBef>
            </a:pPr>
            <a:r>
              <a:rPr sz="4236" dirty="0"/>
              <a:t>P</a:t>
            </a:r>
            <a:r>
              <a:rPr sz="4236" spc="-57" dirty="0"/>
              <a:t>r</a:t>
            </a:r>
            <a:r>
              <a:rPr sz="4236" spc="22" dirty="0"/>
              <a:t>o</a:t>
            </a:r>
            <a:r>
              <a:rPr sz="4236" spc="26" dirty="0"/>
              <a:t>b</a:t>
            </a:r>
            <a:r>
              <a:rPr sz="4236" spc="-22" dirty="0"/>
              <a:t>l</a:t>
            </a:r>
            <a:r>
              <a:rPr sz="4236" spc="40" dirty="0"/>
              <a:t>e</a:t>
            </a:r>
            <a:r>
              <a:rPr sz="4236" spc="4" dirty="0"/>
              <a:t>m:</a:t>
            </a:r>
            <a:endParaRPr sz="4236" dirty="0"/>
          </a:p>
        </p:txBody>
      </p:sp>
      <p:sp>
        <p:nvSpPr>
          <p:cNvPr id="31" name="Content Placeholder 30">
            <a:extLst>
              <a:ext uri="{FF2B5EF4-FFF2-40B4-BE49-F238E27FC236}">
                <a16:creationId xmlns:a16="http://schemas.microsoft.com/office/drawing/2014/main" id="{B25CD46E-02F5-8F0D-25C0-19D17790F0BB}"/>
              </a:ext>
            </a:extLst>
          </p:cNvPr>
          <p:cNvSpPr>
            <a:spLocks noGrp="1"/>
          </p:cNvSpPr>
          <p:nvPr>
            <p:ph idx="1"/>
          </p:nvPr>
        </p:nvSpPr>
        <p:spPr/>
        <p:txBody>
          <a:bodyPr/>
          <a:lstStyle/>
          <a:p>
            <a:endParaRPr lang="en-US"/>
          </a:p>
        </p:txBody>
      </p:sp>
      <p:sp>
        <p:nvSpPr>
          <p:cNvPr id="3" name="object 3"/>
          <p:cNvSpPr/>
          <p:nvPr/>
        </p:nvSpPr>
        <p:spPr>
          <a:xfrm>
            <a:off x="2390729" y="444484"/>
            <a:ext cx="328332" cy="383241"/>
          </a:xfrm>
          <a:custGeom>
            <a:avLst/>
            <a:gdLst/>
            <a:ahLst/>
            <a:cxnLst/>
            <a:rect l="l" t="t" r="r" b="b"/>
            <a:pathLst>
              <a:path w="372110" h="434340">
                <a:moveTo>
                  <a:pt x="131349" y="306324"/>
                </a:moveTo>
                <a:lnTo>
                  <a:pt x="89183" y="292581"/>
                </a:lnTo>
                <a:lnTo>
                  <a:pt x="64496" y="251912"/>
                </a:lnTo>
                <a:lnTo>
                  <a:pt x="59887" y="214002"/>
                </a:lnTo>
                <a:lnTo>
                  <a:pt x="59773" y="209573"/>
                </a:lnTo>
                <a:lnTo>
                  <a:pt x="60471" y="190601"/>
                </a:lnTo>
                <a:lnTo>
                  <a:pt x="66472" y="150167"/>
                </a:lnTo>
                <a:lnTo>
                  <a:pt x="78349" y="110875"/>
                </a:lnTo>
                <a:lnTo>
                  <a:pt x="95351" y="76546"/>
                </a:lnTo>
                <a:lnTo>
                  <a:pt x="130444" y="35873"/>
                </a:lnTo>
                <a:lnTo>
                  <a:pt x="177611" y="9255"/>
                </a:lnTo>
                <a:lnTo>
                  <a:pt x="215187" y="1073"/>
                </a:lnTo>
                <a:lnTo>
                  <a:pt x="235743" y="0"/>
                </a:lnTo>
                <a:lnTo>
                  <a:pt x="246173" y="339"/>
                </a:lnTo>
                <a:lnTo>
                  <a:pt x="283858" y="7319"/>
                </a:lnTo>
                <a:lnTo>
                  <a:pt x="311277" y="20955"/>
                </a:lnTo>
                <a:lnTo>
                  <a:pt x="368294" y="20955"/>
                </a:lnTo>
                <a:lnTo>
                  <a:pt x="366187" y="30480"/>
                </a:lnTo>
                <a:lnTo>
                  <a:pt x="238696" y="30480"/>
                </a:lnTo>
                <a:lnTo>
                  <a:pt x="225589" y="32228"/>
                </a:lnTo>
                <a:lnTo>
                  <a:pt x="190214" y="57531"/>
                </a:lnTo>
                <a:lnTo>
                  <a:pt x="162313" y="109863"/>
                </a:lnTo>
                <a:lnTo>
                  <a:pt x="148971" y="155873"/>
                </a:lnTo>
                <a:lnTo>
                  <a:pt x="142113" y="198956"/>
                </a:lnTo>
                <a:lnTo>
                  <a:pt x="141255" y="218694"/>
                </a:lnTo>
                <a:lnTo>
                  <a:pt x="141665" y="228997"/>
                </a:lnTo>
                <a:lnTo>
                  <a:pt x="158686" y="262223"/>
                </a:lnTo>
                <a:lnTo>
                  <a:pt x="222708" y="262223"/>
                </a:lnTo>
                <a:lnTo>
                  <a:pt x="214383" y="270974"/>
                </a:lnTo>
                <a:lnTo>
                  <a:pt x="176810" y="297724"/>
                </a:lnTo>
                <a:lnTo>
                  <a:pt x="147729" y="305374"/>
                </a:lnTo>
                <a:lnTo>
                  <a:pt x="131349" y="306324"/>
                </a:lnTo>
                <a:close/>
              </a:path>
              <a:path w="372110" h="434340">
                <a:moveTo>
                  <a:pt x="368294" y="20955"/>
                </a:moveTo>
                <a:lnTo>
                  <a:pt x="311277" y="20955"/>
                </a:lnTo>
                <a:lnTo>
                  <a:pt x="338328" y="0"/>
                </a:lnTo>
                <a:lnTo>
                  <a:pt x="371856" y="4857"/>
                </a:lnTo>
                <a:lnTo>
                  <a:pt x="368294" y="20955"/>
                </a:lnTo>
                <a:close/>
              </a:path>
              <a:path w="372110" h="434340">
                <a:moveTo>
                  <a:pt x="222708" y="262223"/>
                </a:moveTo>
                <a:lnTo>
                  <a:pt x="158686" y="262223"/>
                </a:lnTo>
                <a:lnTo>
                  <a:pt x="167640" y="262128"/>
                </a:lnTo>
                <a:lnTo>
                  <a:pt x="174102" y="261665"/>
                </a:lnTo>
                <a:lnTo>
                  <a:pt x="214352" y="236577"/>
                </a:lnTo>
                <a:lnTo>
                  <a:pt x="240719" y="198768"/>
                </a:lnTo>
                <a:lnTo>
                  <a:pt x="255365" y="159627"/>
                </a:lnTo>
                <a:lnTo>
                  <a:pt x="266033" y="114681"/>
                </a:lnTo>
                <a:lnTo>
                  <a:pt x="270795" y="71532"/>
                </a:lnTo>
                <a:lnTo>
                  <a:pt x="270331" y="61903"/>
                </a:lnTo>
                <a:lnTo>
                  <a:pt x="246676" y="31176"/>
                </a:lnTo>
                <a:lnTo>
                  <a:pt x="238696" y="30480"/>
                </a:lnTo>
                <a:lnTo>
                  <a:pt x="366187" y="30480"/>
                </a:lnTo>
                <a:lnTo>
                  <a:pt x="346043" y="121539"/>
                </a:lnTo>
                <a:lnTo>
                  <a:pt x="337336" y="163262"/>
                </a:lnTo>
                <a:lnTo>
                  <a:pt x="327244" y="214002"/>
                </a:lnTo>
                <a:lnTo>
                  <a:pt x="321595" y="241744"/>
                </a:lnTo>
                <a:lnTo>
                  <a:pt x="240220" y="241744"/>
                </a:lnTo>
                <a:lnTo>
                  <a:pt x="227143" y="257560"/>
                </a:lnTo>
                <a:lnTo>
                  <a:pt x="222708" y="262223"/>
                </a:lnTo>
                <a:close/>
              </a:path>
              <a:path w="372110" h="434340">
                <a:moveTo>
                  <a:pt x="249706" y="403860"/>
                </a:moveTo>
                <a:lnTo>
                  <a:pt x="125920" y="403860"/>
                </a:lnTo>
                <a:lnTo>
                  <a:pt x="147710" y="401731"/>
                </a:lnTo>
                <a:lnTo>
                  <a:pt x="167080" y="395335"/>
                </a:lnTo>
                <a:lnTo>
                  <a:pt x="198596" y="369665"/>
                </a:lnTo>
                <a:lnTo>
                  <a:pt x="223325" y="321230"/>
                </a:lnTo>
                <a:lnTo>
                  <a:pt x="244125" y="244506"/>
                </a:lnTo>
                <a:lnTo>
                  <a:pt x="240220" y="241744"/>
                </a:lnTo>
                <a:lnTo>
                  <a:pt x="321595" y="241744"/>
                </a:lnTo>
                <a:lnTo>
                  <a:pt x="312229" y="285369"/>
                </a:lnTo>
                <a:lnTo>
                  <a:pt x="300942" y="326005"/>
                </a:lnTo>
                <a:lnTo>
                  <a:pt x="282779" y="367248"/>
                </a:lnTo>
                <a:lnTo>
                  <a:pt x="257651" y="397573"/>
                </a:lnTo>
                <a:lnTo>
                  <a:pt x="249706" y="403860"/>
                </a:lnTo>
                <a:close/>
              </a:path>
              <a:path w="372110" h="434340">
                <a:moveTo>
                  <a:pt x="127158" y="434340"/>
                </a:moveTo>
                <a:lnTo>
                  <a:pt x="71592" y="430184"/>
                </a:lnTo>
                <a:lnTo>
                  <a:pt x="31813" y="417671"/>
                </a:lnTo>
                <a:lnTo>
                  <a:pt x="1997" y="383153"/>
                </a:lnTo>
                <a:lnTo>
                  <a:pt x="0" y="367474"/>
                </a:lnTo>
                <a:lnTo>
                  <a:pt x="836" y="358455"/>
                </a:lnTo>
                <a:lnTo>
                  <a:pt x="20612" y="324844"/>
                </a:lnTo>
                <a:lnTo>
                  <a:pt x="52197" y="301752"/>
                </a:lnTo>
                <a:lnTo>
                  <a:pt x="83343" y="326993"/>
                </a:lnTo>
                <a:lnTo>
                  <a:pt x="78009" y="333470"/>
                </a:lnTo>
                <a:lnTo>
                  <a:pt x="74199" y="339566"/>
                </a:lnTo>
                <a:lnTo>
                  <a:pt x="70008" y="350996"/>
                </a:lnTo>
                <a:lnTo>
                  <a:pt x="68961" y="357282"/>
                </a:lnTo>
                <a:lnTo>
                  <a:pt x="68961" y="363950"/>
                </a:lnTo>
                <a:lnTo>
                  <a:pt x="91268" y="398314"/>
                </a:lnTo>
                <a:lnTo>
                  <a:pt x="125920" y="403860"/>
                </a:lnTo>
                <a:lnTo>
                  <a:pt x="249706" y="403860"/>
                </a:lnTo>
                <a:lnTo>
                  <a:pt x="247295" y="405768"/>
                </a:lnTo>
                <a:lnTo>
                  <a:pt x="208692" y="423957"/>
                </a:lnTo>
                <a:lnTo>
                  <a:pt x="150265" y="433695"/>
                </a:lnTo>
                <a:lnTo>
                  <a:pt x="127158" y="434340"/>
                </a:lnTo>
                <a:close/>
              </a:path>
            </a:pathLst>
          </a:custGeom>
          <a:solidFill>
            <a:srgbClr val="0000CC"/>
          </a:solidFill>
        </p:spPr>
        <p:txBody>
          <a:bodyPr wrap="square" lIns="0" tIns="0" rIns="0" bIns="0" rtlCol="0"/>
          <a:lstStyle/>
          <a:p>
            <a:endParaRPr sz="1235">
              <a:solidFill>
                <a:schemeClr val="bg1"/>
              </a:solidFill>
            </a:endParaRPr>
          </a:p>
        </p:txBody>
      </p:sp>
      <p:sp>
        <p:nvSpPr>
          <p:cNvPr id="4" name="object 4"/>
          <p:cNvSpPr/>
          <p:nvPr/>
        </p:nvSpPr>
        <p:spPr>
          <a:xfrm>
            <a:off x="2796987" y="328850"/>
            <a:ext cx="730624" cy="502024"/>
          </a:xfrm>
          <a:custGeom>
            <a:avLst/>
            <a:gdLst/>
            <a:ahLst/>
            <a:cxnLst/>
            <a:rect l="l" t="t" r="r" b="b"/>
            <a:pathLst>
              <a:path w="828039" h="568960">
                <a:moveTo>
                  <a:pt x="189458" y="23139"/>
                </a:moveTo>
                <a:lnTo>
                  <a:pt x="181368" y="0"/>
                </a:lnTo>
                <a:lnTo>
                  <a:pt x="140106" y="14960"/>
                </a:lnTo>
                <a:lnTo>
                  <a:pt x="103936" y="36576"/>
                </a:lnTo>
                <a:lnTo>
                  <a:pt x="72847" y="64820"/>
                </a:lnTo>
                <a:lnTo>
                  <a:pt x="46863" y="99720"/>
                </a:lnTo>
                <a:lnTo>
                  <a:pt x="26365" y="139992"/>
                </a:lnTo>
                <a:lnTo>
                  <a:pt x="11722" y="184213"/>
                </a:lnTo>
                <a:lnTo>
                  <a:pt x="2933" y="232359"/>
                </a:lnTo>
                <a:lnTo>
                  <a:pt x="0" y="284416"/>
                </a:lnTo>
                <a:lnTo>
                  <a:pt x="2933" y="336677"/>
                </a:lnTo>
                <a:lnTo>
                  <a:pt x="11709" y="384911"/>
                </a:lnTo>
                <a:lnTo>
                  <a:pt x="26327" y="429082"/>
                </a:lnTo>
                <a:lnTo>
                  <a:pt x="46774" y="469201"/>
                </a:lnTo>
                <a:lnTo>
                  <a:pt x="72707" y="503999"/>
                </a:lnTo>
                <a:lnTo>
                  <a:pt x="103784" y="532142"/>
                </a:lnTo>
                <a:lnTo>
                  <a:pt x="140004" y="553618"/>
                </a:lnTo>
                <a:lnTo>
                  <a:pt x="181368" y="568452"/>
                </a:lnTo>
                <a:lnTo>
                  <a:pt x="188506" y="545401"/>
                </a:lnTo>
                <a:lnTo>
                  <a:pt x="156133" y="531075"/>
                </a:lnTo>
                <a:lnTo>
                  <a:pt x="128168" y="511111"/>
                </a:lnTo>
                <a:lnTo>
                  <a:pt x="85547" y="454342"/>
                </a:lnTo>
                <a:lnTo>
                  <a:pt x="70789" y="418084"/>
                </a:lnTo>
                <a:lnTo>
                  <a:pt x="60248" y="377190"/>
                </a:lnTo>
                <a:lnTo>
                  <a:pt x="53924" y="331647"/>
                </a:lnTo>
                <a:lnTo>
                  <a:pt x="51828" y="281457"/>
                </a:lnTo>
                <a:lnTo>
                  <a:pt x="53924" y="233006"/>
                </a:lnTo>
                <a:lnTo>
                  <a:pt x="60248" y="188810"/>
                </a:lnTo>
                <a:lnTo>
                  <a:pt x="70789" y="148894"/>
                </a:lnTo>
                <a:lnTo>
                  <a:pt x="85547" y="113245"/>
                </a:lnTo>
                <a:lnTo>
                  <a:pt x="128397" y="57264"/>
                </a:lnTo>
                <a:lnTo>
                  <a:pt x="156654" y="37465"/>
                </a:lnTo>
                <a:lnTo>
                  <a:pt x="189458" y="23139"/>
                </a:lnTo>
                <a:close/>
              </a:path>
              <a:path w="828039" h="568960">
                <a:moveTo>
                  <a:pt x="621893" y="22847"/>
                </a:moveTo>
                <a:lnTo>
                  <a:pt x="497116" y="22847"/>
                </a:lnTo>
                <a:lnTo>
                  <a:pt x="492633" y="42760"/>
                </a:lnTo>
                <a:lnTo>
                  <a:pt x="500443" y="43802"/>
                </a:lnTo>
                <a:lnTo>
                  <a:pt x="506069" y="45808"/>
                </a:lnTo>
                <a:lnTo>
                  <a:pt x="512927" y="51612"/>
                </a:lnTo>
                <a:lnTo>
                  <a:pt x="514540" y="56476"/>
                </a:lnTo>
                <a:lnTo>
                  <a:pt x="514540" y="68668"/>
                </a:lnTo>
                <a:lnTo>
                  <a:pt x="489204" y="108432"/>
                </a:lnTo>
                <a:lnTo>
                  <a:pt x="440156" y="169532"/>
                </a:lnTo>
                <a:lnTo>
                  <a:pt x="418084" y="111290"/>
                </a:lnTo>
                <a:lnTo>
                  <a:pt x="415302" y="103543"/>
                </a:lnTo>
                <a:lnTo>
                  <a:pt x="412978" y="96393"/>
                </a:lnTo>
                <a:lnTo>
                  <a:pt x="408914" y="81521"/>
                </a:lnTo>
                <a:lnTo>
                  <a:pt x="407771" y="74383"/>
                </a:lnTo>
                <a:lnTo>
                  <a:pt x="407771" y="61137"/>
                </a:lnTo>
                <a:lnTo>
                  <a:pt x="409765" y="55333"/>
                </a:lnTo>
                <a:lnTo>
                  <a:pt x="417576" y="46278"/>
                </a:lnTo>
                <a:lnTo>
                  <a:pt x="423773" y="43611"/>
                </a:lnTo>
                <a:lnTo>
                  <a:pt x="432346" y="42659"/>
                </a:lnTo>
                <a:lnTo>
                  <a:pt x="436816" y="22847"/>
                </a:lnTo>
                <a:lnTo>
                  <a:pt x="284226" y="22847"/>
                </a:lnTo>
                <a:lnTo>
                  <a:pt x="279755" y="42659"/>
                </a:lnTo>
                <a:lnTo>
                  <a:pt x="284708" y="43802"/>
                </a:lnTo>
                <a:lnTo>
                  <a:pt x="288988" y="45516"/>
                </a:lnTo>
                <a:lnTo>
                  <a:pt x="312280" y="76288"/>
                </a:lnTo>
                <a:lnTo>
                  <a:pt x="372999" y="232879"/>
                </a:lnTo>
                <a:lnTo>
                  <a:pt x="253949" y="367601"/>
                </a:lnTo>
                <a:lnTo>
                  <a:pt x="223558" y="399275"/>
                </a:lnTo>
                <a:lnTo>
                  <a:pt x="199072" y="413092"/>
                </a:lnTo>
                <a:lnTo>
                  <a:pt x="194881" y="432803"/>
                </a:lnTo>
                <a:lnTo>
                  <a:pt x="319849" y="432803"/>
                </a:lnTo>
                <a:lnTo>
                  <a:pt x="324040" y="413092"/>
                </a:lnTo>
                <a:lnTo>
                  <a:pt x="314401" y="411340"/>
                </a:lnTo>
                <a:lnTo>
                  <a:pt x="307492" y="407504"/>
                </a:lnTo>
                <a:lnTo>
                  <a:pt x="303339" y="401586"/>
                </a:lnTo>
                <a:lnTo>
                  <a:pt x="301942" y="393560"/>
                </a:lnTo>
                <a:lnTo>
                  <a:pt x="301942" y="387464"/>
                </a:lnTo>
                <a:lnTo>
                  <a:pt x="327088" y="348411"/>
                </a:lnTo>
                <a:lnTo>
                  <a:pt x="389191" y="274218"/>
                </a:lnTo>
                <a:lnTo>
                  <a:pt x="415861" y="344792"/>
                </a:lnTo>
                <a:lnTo>
                  <a:pt x="420382" y="357822"/>
                </a:lnTo>
                <a:lnTo>
                  <a:pt x="422173" y="363842"/>
                </a:lnTo>
                <a:lnTo>
                  <a:pt x="425488" y="376986"/>
                </a:lnTo>
                <a:lnTo>
                  <a:pt x="426339" y="384327"/>
                </a:lnTo>
                <a:lnTo>
                  <a:pt x="426339" y="391375"/>
                </a:lnTo>
                <a:lnTo>
                  <a:pt x="424865" y="400024"/>
                </a:lnTo>
                <a:lnTo>
                  <a:pt x="420420" y="406514"/>
                </a:lnTo>
                <a:lnTo>
                  <a:pt x="413004" y="410883"/>
                </a:lnTo>
                <a:lnTo>
                  <a:pt x="402628" y="413092"/>
                </a:lnTo>
                <a:lnTo>
                  <a:pt x="398437" y="432803"/>
                </a:lnTo>
                <a:lnTo>
                  <a:pt x="551408" y="432803"/>
                </a:lnTo>
                <a:lnTo>
                  <a:pt x="555599" y="413092"/>
                </a:lnTo>
                <a:lnTo>
                  <a:pt x="548195" y="410705"/>
                </a:lnTo>
                <a:lnTo>
                  <a:pt x="541540" y="406971"/>
                </a:lnTo>
                <a:lnTo>
                  <a:pt x="514959" y="364693"/>
                </a:lnTo>
                <a:lnTo>
                  <a:pt x="456057" y="211543"/>
                </a:lnTo>
                <a:lnTo>
                  <a:pt x="542074" y="111429"/>
                </a:lnTo>
                <a:lnTo>
                  <a:pt x="576160" y="73101"/>
                </a:lnTo>
                <a:lnTo>
                  <a:pt x="607796" y="45808"/>
                </a:lnTo>
                <a:lnTo>
                  <a:pt x="617410" y="42951"/>
                </a:lnTo>
                <a:lnTo>
                  <a:pt x="621893" y="22847"/>
                </a:lnTo>
                <a:close/>
              </a:path>
              <a:path w="828039" h="568960">
                <a:moveTo>
                  <a:pt x="827544" y="284416"/>
                </a:moveTo>
                <a:lnTo>
                  <a:pt x="824611" y="232359"/>
                </a:lnTo>
                <a:lnTo>
                  <a:pt x="815822" y="184213"/>
                </a:lnTo>
                <a:lnTo>
                  <a:pt x="801179" y="139992"/>
                </a:lnTo>
                <a:lnTo>
                  <a:pt x="780681" y="99720"/>
                </a:lnTo>
                <a:lnTo>
                  <a:pt x="754697" y="64820"/>
                </a:lnTo>
                <a:lnTo>
                  <a:pt x="723607" y="36576"/>
                </a:lnTo>
                <a:lnTo>
                  <a:pt x="687438" y="14960"/>
                </a:lnTo>
                <a:lnTo>
                  <a:pt x="646176" y="0"/>
                </a:lnTo>
                <a:lnTo>
                  <a:pt x="638086" y="23139"/>
                </a:lnTo>
                <a:lnTo>
                  <a:pt x="671004" y="37465"/>
                </a:lnTo>
                <a:lnTo>
                  <a:pt x="699312" y="57264"/>
                </a:lnTo>
                <a:lnTo>
                  <a:pt x="742099" y="113245"/>
                </a:lnTo>
                <a:lnTo>
                  <a:pt x="756831" y="148894"/>
                </a:lnTo>
                <a:lnTo>
                  <a:pt x="767334" y="188810"/>
                </a:lnTo>
                <a:lnTo>
                  <a:pt x="773633" y="233006"/>
                </a:lnTo>
                <a:lnTo>
                  <a:pt x="775728" y="281457"/>
                </a:lnTo>
                <a:lnTo>
                  <a:pt x="773620" y="331647"/>
                </a:lnTo>
                <a:lnTo>
                  <a:pt x="767295" y="377190"/>
                </a:lnTo>
                <a:lnTo>
                  <a:pt x="756754" y="418084"/>
                </a:lnTo>
                <a:lnTo>
                  <a:pt x="741997" y="454342"/>
                </a:lnTo>
                <a:lnTo>
                  <a:pt x="699363" y="511111"/>
                </a:lnTo>
                <a:lnTo>
                  <a:pt x="638937" y="545401"/>
                </a:lnTo>
                <a:lnTo>
                  <a:pt x="646176" y="568452"/>
                </a:lnTo>
                <a:lnTo>
                  <a:pt x="687539" y="553618"/>
                </a:lnTo>
                <a:lnTo>
                  <a:pt x="723760" y="532142"/>
                </a:lnTo>
                <a:lnTo>
                  <a:pt x="754837" y="503999"/>
                </a:lnTo>
                <a:lnTo>
                  <a:pt x="780770" y="469201"/>
                </a:lnTo>
                <a:lnTo>
                  <a:pt x="801255" y="429082"/>
                </a:lnTo>
                <a:lnTo>
                  <a:pt x="815873" y="384911"/>
                </a:lnTo>
                <a:lnTo>
                  <a:pt x="824623" y="336677"/>
                </a:lnTo>
                <a:lnTo>
                  <a:pt x="827544" y="284416"/>
                </a:lnTo>
                <a:close/>
              </a:path>
            </a:pathLst>
          </a:custGeom>
          <a:solidFill>
            <a:srgbClr val="0000CC"/>
          </a:solidFill>
        </p:spPr>
        <p:txBody>
          <a:bodyPr wrap="square" lIns="0" tIns="0" rIns="0" bIns="0" rtlCol="0"/>
          <a:lstStyle/>
          <a:p>
            <a:endParaRPr sz="1235" dirty="0">
              <a:solidFill>
                <a:schemeClr val="bg1"/>
              </a:solidFill>
            </a:endParaRPr>
          </a:p>
        </p:txBody>
      </p:sp>
      <p:sp>
        <p:nvSpPr>
          <p:cNvPr id="5" name="object 5"/>
          <p:cNvSpPr txBox="1"/>
          <p:nvPr/>
        </p:nvSpPr>
        <p:spPr>
          <a:xfrm>
            <a:off x="3761366" y="175691"/>
            <a:ext cx="2610971" cy="667121"/>
          </a:xfrm>
          <a:prstGeom prst="rect">
            <a:avLst/>
          </a:prstGeom>
        </p:spPr>
        <p:txBody>
          <a:bodyPr vert="horz" wrap="square" lIns="0" tIns="15128" rIns="0" bIns="0" rtlCol="0">
            <a:spAutoFit/>
          </a:bodyPr>
          <a:lstStyle/>
          <a:p>
            <a:pPr marL="11206">
              <a:spcBef>
                <a:spcPts val="119"/>
              </a:spcBef>
            </a:pPr>
            <a:r>
              <a:rPr sz="4236" b="1" spc="18" dirty="0">
                <a:solidFill>
                  <a:schemeClr val="bg1"/>
                </a:solidFill>
                <a:latin typeface="Calibri"/>
                <a:cs typeface="Calibri"/>
              </a:rPr>
              <a:t>is</a:t>
            </a:r>
            <a:r>
              <a:rPr sz="4236" b="1" spc="-88" dirty="0">
                <a:solidFill>
                  <a:schemeClr val="bg1"/>
                </a:solidFill>
                <a:latin typeface="Calibri"/>
                <a:cs typeface="Calibri"/>
              </a:rPr>
              <a:t> </a:t>
            </a:r>
            <a:r>
              <a:rPr sz="4236" b="1" spc="13" dirty="0">
                <a:solidFill>
                  <a:schemeClr val="bg1"/>
                </a:solidFill>
                <a:latin typeface="Calibri"/>
                <a:cs typeface="Calibri"/>
              </a:rPr>
              <a:t>unknown</a:t>
            </a:r>
            <a:endParaRPr sz="4236" dirty="0">
              <a:solidFill>
                <a:schemeClr val="bg1"/>
              </a:solidFill>
              <a:latin typeface="Calibri"/>
              <a:cs typeface="Calibri"/>
            </a:endParaRPr>
          </a:p>
        </p:txBody>
      </p:sp>
      <p:sp>
        <p:nvSpPr>
          <p:cNvPr id="6" name="object 6"/>
          <p:cNvSpPr txBox="1"/>
          <p:nvPr/>
        </p:nvSpPr>
        <p:spPr>
          <a:xfrm>
            <a:off x="2181040" y="4285170"/>
            <a:ext cx="1451162" cy="384250"/>
          </a:xfrm>
          <a:prstGeom prst="rect">
            <a:avLst/>
          </a:prstGeom>
        </p:spPr>
        <p:txBody>
          <a:bodyPr vert="horz" wrap="square" lIns="0" tIns="10646" rIns="0" bIns="0" rtlCol="0">
            <a:spAutoFit/>
          </a:bodyPr>
          <a:lstStyle/>
          <a:p>
            <a:pPr marL="344599" indent="-333953">
              <a:spcBef>
                <a:spcPts val="84"/>
              </a:spcBef>
              <a:buFont typeface="Arial MT"/>
              <a:buChar char="•"/>
              <a:tabLst>
                <a:tab pos="344599" algn="l"/>
                <a:tab pos="345160" algn="l"/>
              </a:tabLst>
            </a:pPr>
            <a:r>
              <a:rPr sz="2427" spc="-4" dirty="0">
                <a:latin typeface="Calibri"/>
                <a:cs typeface="Calibri"/>
              </a:rPr>
              <a:t>Function</a:t>
            </a:r>
            <a:endParaRPr sz="2427">
              <a:latin typeface="Calibri"/>
              <a:cs typeface="Calibri"/>
            </a:endParaRPr>
          </a:p>
        </p:txBody>
      </p:sp>
      <p:pic>
        <p:nvPicPr>
          <p:cNvPr id="7" name="object 7"/>
          <p:cNvPicPr/>
          <p:nvPr/>
        </p:nvPicPr>
        <p:blipFill>
          <a:blip r:embed="rId2" cstate="print"/>
          <a:stretch>
            <a:fillRect/>
          </a:stretch>
        </p:blipFill>
        <p:spPr>
          <a:xfrm>
            <a:off x="3693431" y="4457699"/>
            <a:ext cx="166491" cy="212463"/>
          </a:xfrm>
          <a:prstGeom prst="rect">
            <a:avLst/>
          </a:prstGeom>
        </p:spPr>
      </p:pic>
      <p:grpSp>
        <p:nvGrpSpPr>
          <p:cNvPr id="8" name="object 8"/>
          <p:cNvGrpSpPr/>
          <p:nvPr/>
        </p:nvGrpSpPr>
        <p:grpSpPr>
          <a:xfrm>
            <a:off x="3908163" y="4386430"/>
            <a:ext cx="409015" cy="286871"/>
            <a:chOff x="2549651" y="4971287"/>
            <a:chExt cx="463550" cy="325120"/>
          </a:xfrm>
        </p:grpSpPr>
        <p:sp>
          <p:nvSpPr>
            <p:cNvPr id="9" name="object 9"/>
            <p:cNvSpPr/>
            <p:nvPr/>
          </p:nvSpPr>
          <p:spPr>
            <a:xfrm>
              <a:off x="2549651" y="4971287"/>
              <a:ext cx="107314" cy="325120"/>
            </a:xfrm>
            <a:custGeom>
              <a:avLst/>
              <a:gdLst/>
              <a:ahLst/>
              <a:cxnLst/>
              <a:rect l="l" t="t" r="r" b="b"/>
              <a:pathLst>
                <a:path w="107314" h="325120">
                  <a:moveTo>
                    <a:pt x="102584" y="324612"/>
                  </a:moveTo>
                  <a:lnTo>
                    <a:pt x="58507" y="303883"/>
                  </a:lnTo>
                  <a:lnTo>
                    <a:pt x="26289" y="267938"/>
                  </a:lnTo>
                  <a:lnTo>
                    <a:pt x="6572" y="219848"/>
                  </a:lnTo>
                  <a:lnTo>
                    <a:pt x="0" y="162401"/>
                  </a:lnTo>
                  <a:lnTo>
                    <a:pt x="1657" y="132720"/>
                  </a:lnTo>
                  <a:lnTo>
                    <a:pt x="14867" y="80038"/>
                  </a:lnTo>
                  <a:lnTo>
                    <a:pt x="41063" y="37102"/>
                  </a:lnTo>
                  <a:lnTo>
                    <a:pt x="79172" y="8593"/>
                  </a:lnTo>
                  <a:lnTo>
                    <a:pt x="102584" y="0"/>
                  </a:lnTo>
                  <a:lnTo>
                    <a:pt x="107156" y="13144"/>
                  </a:lnTo>
                  <a:lnTo>
                    <a:pt x="88512" y="21397"/>
                  </a:lnTo>
                  <a:lnTo>
                    <a:pt x="72449" y="32730"/>
                  </a:lnTo>
                  <a:lnTo>
                    <a:pt x="48101" y="64674"/>
                  </a:lnTo>
                  <a:lnTo>
                    <a:pt x="33742" y="107823"/>
                  </a:lnTo>
                  <a:lnTo>
                    <a:pt x="28956" y="160686"/>
                  </a:lnTo>
                  <a:lnTo>
                    <a:pt x="30152" y="189367"/>
                  </a:lnTo>
                  <a:lnTo>
                    <a:pt x="39725" y="238763"/>
                  </a:lnTo>
                  <a:lnTo>
                    <a:pt x="58940" y="277299"/>
                  </a:lnTo>
                  <a:lnTo>
                    <a:pt x="88191" y="303368"/>
                  </a:lnTo>
                  <a:lnTo>
                    <a:pt x="106584" y="311562"/>
                  </a:lnTo>
                  <a:lnTo>
                    <a:pt x="102584" y="324612"/>
                  </a:lnTo>
                  <a:close/>
                </a:path>
              </a:pathLst>
            </a:custGeom>
            <a:solidFill>
              <a:srgbClr val="000000"/>
            </a:solidFill>
          </p:spPr>
          <p:txBody>
            <a:bodyPr wrap="square" lIns="0" tIns="0" rIns="0" bIns="0" rtlCol="0"/>
            <a:lstStyle/>
            <a:p>
              <a:endParaRPr sz="1235"/>
            </a:p>
          </p:txBody>
        </p:sp>
        <p:pic>
          <p:nvPicPr>
            <p:cNvPr id="10" name="object 10"/>
            <p:cNvPicPr/>
            <p:nvPr/>
          </p:nvPicPr>
          <p:blipFill>
            <a:blip r:embed="rId3" cstate="print"/>
            <a:stretch>
              <a:fillRect/>
            </a:stretch>
          </p:blipFill>
          <p:spPr>
            <a:xfrm>
              <a:off x="2660332" y="4985003"/>
              <a:ext cx="226123" cy="233172"/>
            </a:xfrm>
            <a:prstGeom prst="rect">
              <a:avLst/>
            </a:prstGeom>
          </p:spPr>
        </p:pic>
        <p:sp>
          <p:nvSpPr>
            <p:cNvPr id="11" name="object 11"/>
            <p:cNvSpPr/>
            <p:nvPr/>
          </p:nvSpPr>
          <p:spPr>
            <a:xfrm>
              <a:off x="2905696" y="4971287"/>
              <a:ext cx="107314" cy="325120"/>
            </a:xfrm>
            <a:custGeom>
              <a:avLst/>
              <a:gdLst/>
              <a:ahLst/>
              <a:cxnLst/>
              <a:rect l="l" t="t" r="r" b="b"/>
              <a:pathLst>
                <a:path w="107314" h="325120">
                  <a:moveTo>
                    <a:pt x="4667" y="324612"/>
                  </a:moveTo>
                  <a:lnTo>
                    <a:pt x="571" y="311562"/>
                  </a:lnTo>
                  <a:lnTo>
                    <a:pt x="19020" y="303368"/>
                  </a:lnTo>
                  <a:lnTo>
                    <a:pt x="34932" y="291941"/>
                  </a:lnTo>
                  <a:lnTo>
                    <a:pt x="59150" y="259461"/>
                  </a:lnTo>
                  <a:lnTo>
                    <a:pt x="73509" y="215395"/>
                  </a:lnTo>
                  <a:lnTo>
                    <a:pt x="78295" y="160686"/>
                  </a:lnTo>
                  <a:lnTo>
                    <a:pt x="77113" y="133040"/>
                  </a:lnTo>
                  <a:lnTo>
                    <a:pt x="67606" y="85034"/>
                  </a:lnTo>
                  <a:lnTo>
                    <a:pt x="48367" y="47153"/>
                  </a:lnTo>
                  <a:lnTo>
                    <a:pt x="18753" y="21397"/>
                  </a:lnTo>
                  <a:lnTo>
                    <a:pt x="0" y="13144"/>
                  </a:lnTo>
                  <a:lnTo>
                    <a:pt x="4667" y="0"/>
                  </a:lnTo>
                  <a:lnTo>
                    <a:pt x="48589" y="20955"/>
                  </a:lnTo>
                  <a:lnTo>
                    <a:pt x="80867" y="57054"/>
                  </a:lnTo>
                  <a:lnTo>
                    <a:pt x="100667" y="105263"/>
                  </a:lnTo>
                  <a:lnTo>
                    <a:pt x="107251" y="162401"/>
                  </a:lnTo>
                  <a:lnTo>
                    <a:pt x="105608" y="192299"/>
                  </a:lnTo>
                  <a:lnTo>
                    <a:pt x="92463" y="245058"/>
                  </a:lnTo>
                  <a:lnTo>
                    <a:pt x="66335" y="287817"/>
                  </a:lnTo>
                  <a:lnTo>
                    <a:pt x="28188" y="316145"/>
                  </a:lnTo>
                  <a:lnTo>
                    <a:pt x="4667" y="324612"/>
                  </a:lnTo>
                  <a:close/>
                </a:path>
              </a:pathLst>
            </a:custGeom>
            <a:solidFill>
              <a:srgbClr val="000000"/>
            </a:solidFill>
          </p:spPr>
          <p:txBody>
            <a:bodyPr wrap="square" lIns="0" tIns="0" rIns="0" bIns="0" rtlCol="0"/>
            <a:lstStyle/>
            <a:p>
              <a:endParaRPr sz="1235"/>
            </a:p>
          </p:txBody>
        </p:sp>
      </p:grpSp>
      <p:sp>
        <p:nvSpPr>
          <p:cNvPr id="12" name="object 12"/>
          <p:cNvSpPr txBox="1"/>
          <p:nvPr/>
        </p:nvSpPr>
        <p:spPr>
          <a:xfrm>
            <a:off x="4402604" y="4285170"/>
            <a:ext cx="5404597" cy="384250"/>
          </a:xfrm>
          <a:prstGeom prst="rect">
            <a:avLst/>
          </a:prstGeom>
        </p:spPr>
        <p:txBody>
          <a:bodyPr vert="horz" wrap="square" lIns="0" tIns="10646" rIns="0" bIns="0" rtlCol="0">
            <a:spAutoFit/>
          </a:bodyPr>
          <a:lstStyle/>
          <a:p>
            <a:pPr marL="11206">
              <a:spcBef>
                <a:spcPts val="84"/>
              </a:spcBef>
            </a:pPr>
            <a:r>
              <a:rPr sz="2427" spc="-13" dirty="0">
                <a:latin typeface="Calibri"/>
                <a:cs typeface="Calibri"/>
              </a:rPr>
              <a:t>must</a:t>
            </a:r>
            <a:r>
              <a:rPr sz="2427" spc="-9" dirty="0">
                <a:latin typeface="Calibri"/>
                <a:cs typeface="Calibri"/>
              </a:rPr>
              <a:t> </a:t>
            </a:r>
            <a:r>
              <a:rPr sz="2427" dirty="0">
                <a:latin typeface="Calibri"/>
                <a:cs typeface="Calibri"/>
              </a:rPr>
              <a:t>be</a:t>
            </a:r>
            <a:r>
              <a:rPr sz="2427" spc="9" dirty="0">
                <a:latin typeface="Calibri"/>
                <a:cs typeface="Calibri"/>
              </a:rPr>
              <a:t> </a:t>
            </a:r>
            <a:r>
              <a:rPr sz="2427" spc="-4" dirty="0">
                <a:latin typeface="Calibri"/>
                <a:cs typeface="Calibri"/>
              </a:rPr>
              <a:t>fully</a:t>
            </a:r>
            <a:r>
              <a:rPr sz="2427" spc="-26" dirty="0">
                <a:latin typeface="Calibri"/>
                <a:cs typeface="Calibri"/>
              </a:rPr>
              <a:t> </a:t>
            </a:r>
            <a:r>
              <a:rPr sz="2427" dirty="0">
                <a:latin typeface="Calibri"/>
                <a:cs typeface="Calibri"/>
              </a:rPr>
              <a:t>specified</a:t>
            </a:r>
            <a:r>
              <a:rPr sz="2427" spc="-4" dirty="0">
                <a:latin typeface="Calibri"/>
                <a:cs typeface="Calibri"/>
              </a:rPr>
              <a:t> </a:t>
            </a:r>
            <a:r>
              <a:rPr sz="2427" spc="9" dirty="0">
                <a:latin typeface="Calibri"/>
                <a:cs typeface="Calibri"/>
              </a:rPr>
              <a:t>in</a:t>
            </a:r>
            <a:r>
              <a:rPr sz="2427" spc="-35" dirty="0">
                <a:latin typeface="Calibri"/>
                <a:cs typeface="Calibri"/>
              </a:rPr>
              <a:t> </a:t>
            </a:r>
            <a:r>
              <a:rPr sz="2427" spc="-9" dirty="0">
                <a:latin typeface="Calibri"/>
                <a:cs typeface="Calibri"/>
              </a:rPr>
              <a:t>order</a:t>
            </a:r>
            <a:r>
              <a:rPr sz="2427" spc="4" dirty="0">
                <a:latin typeface="Calibri"/>
                <a:cs typeface="Calibri"/>
              </a:rPr>
              <a:t> </a:t>
            </a:r>
            <a:r>
              <a:rPr sz="2427" spc="-22" dirty="0">
                <a:latin typeface="Calibri"/>
                <a:cs typeface="Calibri"/>
              </a:rPr>
              <a:t>to</a:t>
            </a:r>
            <a:r>
              <a:rPr sz="2427" spc="-13" dirty="0">
                <a:latin typeface="Calibri"/>
                <a:cs typeface="Calibri"/>
              </a:rPr>
              <a:t> </a:t>
            </a:r>
            <a:r>
              <a:rPr sz="2427" spc="-9" dirty="0">
                <a:latin typeface="Calibri"/>
                <a:cs typeface="Calibri"/>
              </a:rPr>
              <a:t>compute</a:t>
            </a:r>
            <a:endParaRPr sz="2427">
              <a:latin typeface="Calibri"/>
              <a:cs typeface="Calibri"/>
            </a:endParaRPr>
          </a:p>
        </p:txBody>
      </p:sp>
      <p:grpSp>
        <p:nvGrpSpPr>
          <p:cNvPr id="13" name="object 13"/>
          <p:cNvGrpSpPr/>
          <p:nvPr/>
        </p:nvGrpSpPr>
        <p:grpSpPr>
          <a:xfrm>
            <a:off x="4058602" y="4772361"/>
            <a:ext cx="472328" cy="692524"/>
            <a:chOff x="2720149" y="5408676"/>
            <a:chExt cx="535305" cy="784860"/>
          </a:xfrm>
        </p:grpSpPr>
        <p:sp>
          <p:nvSpPr>
            <p:cNvPr id="14" name="object 14"/>
            <p:cNvSpPr/>
            <p:nvPr/>
          </p:nvSpPr>
          <p:spPr>
            <a:xfrm>
              <a:off x="2720149" y="5408688"/>
              <a:ext cx="298450" cy="749935"/>
            </a:xfrm>
            <a:custGeom>
              <a:avLst/>
              <a:gdLst/>
              <a:ahLst/>
              <a:cxnLst/>
              <a:rect l="l" t="t" r="r" b="b"/>
              <a:pathLst>
                <a:path w="298450" h="749935">
                  <a:moveTo>
                    <a:pt x="222885" y="5613"/>
                  </a:moveTo>
                  <a:lnTo>
                    <a:pt x="193929" y="0"/>
                  </a:lnTo>
                  <a:lnTo>
                    <a:pt x="170548" y="4864"/>
                  </a:lnTo>
                  <a:lnTo>
                    <a:pt x="134442" y="43446"/>
                  </a:lnTo>
                  <a:lnTo>
                    <a:pt x="114808" y="107454"/>
                  </a:lnTo>
                  <a:lnTo>
                    <a:pt x="108546" y="146977"/>
                  </a:lnTo>
                  <a:lnTo>
                    <a:pt x="102946" y="195681"/>
                  </a:lnTo>
                  <a:lnTo>
                    <a:pt x="98005" y="253606"/>
                  </a:lnTo>
                  <a:lnTo>
                    <a:pt x="93713" y="320738"/>
                  </a:lnTo>
                  <a:lnTo>
                    <a:pt x="90106" y="397090"/>
                  </a:lnTo>
                  <a:lnTo>
                    <a:pt x="86664" y="479869"/>
                  </a:lnTo>
                  <a:lnTo>
                    <a:pt x="82740" y="548957"/>
                  </a:lnTo>
                  <a:lnTo>
                    <a:pt x="78333" y="604367"/>
                  </a:lnTo>
                  <a:lnTo>
                    <a:pt x="73456" y="646074"/>
                  </a:lnTo>
                  <a:lnTo>
                    <a:pt x="61023" y="697204"/>
                  </a:lnTo>
                  <a:lnTo>
                    <a:pt x="38862" y="726948"/>
                  </a:lnTo>
                  <a:lnTo>
                    <a:pt x="33337" y="726948"/>
                  </a:lnTo>
                  <a:lnTo>
                    <a:pt x="29235" y="725512"/>
                  </a:lnTo>
                  <a:lnTo>
                    <a:pt x="23901" y="719709"/>
                  </a:lnTo>
                  <a:lnTo>
                    <a:pt x="21717" y="714565"/>
                  </a:lnTo>
                  <a:lnTo>
                    <a:pt x="20002" y="707136"/>
                  </a:lnTo>
                  <a:lnTo>
                    <a:pt x="3238" y="707136"/>
                  </a:lnTo>
                  <a:lnTo>
                    <a:pt x="3708" y="746086"/>
                  </a:lnTo>
                  <a:lnTo>
                    <a:pt x="23050" y="749808"/>
                  </a:lnTo>
                  <a:lnTo>
                    <a:pt x="28765" y="749808"/>
                  </a:lnTo>
                  <a:lnTo>
                    <a:pt x="66827" y="729843"/>
                  </a:lnTo>
                  <a:lnTo>
                    <a:pt x="96100" y="669886"/>
                  </a:lnTo>
                  <a:lnTo>
                    <a:pt x="110959" y="601306"/>
                  </a:lnTo>
                  <a:lnTo>
                    <a:pt x="117017" y="555510"/>
                  </a:lnTo>
                  <a:lnTo>
                    <a:pt x="122174" y="502056"/>
                  </a:lnTo>
                  <a:lnTo>
                    <a:pt x="126403" y="440931"/>
                  </a:lnTo>
                  <a:lnTo>
                    <a:pt x="129730" y="372135"/>
                  </a:lnTo>
                  <a:lnTo>
                    <a:pt x="132689" y="296697"/>
                  </a:lnTo>
                  <a:lnTo>
                    <a:pt x="135788" y="231724"/>
                  </a:lnTo>
                  <a:lnTo>
                    <a:pt x="139001" y="177228"/>
                  </a:lnTo>
                  <a:lnTo>
                    <a:pt x="142328" y="133197"/>
                  </a:lnTo>
                  <a:lnTo>
                    <a:pt x="149352" y="76479"/>
                  </a:lnTo>
                  <a:lnTo>
                    <a:pt x="163474" y="36347"/>
                  </a:lnTo>
                  <a:lnTo>
                    <a:pt x="184111" y="22860"/>
                  </a:lnTo>
                  <a:lnTo>
                    <a:pt x="190500" y="22948"/>
                  </a:lnTo>
                  <a:lnTo>
                    <a:pt x="194881" y="24663"/>
                  </a:lnTo>
                  <a:lnTo>
                    <a:pt x="199644" y="31432"/>
                  </a:lnTo>
                  <a:lnTo>
                    <a:pt x="200977" y="36283"/>
                  </a:lnTo>
                  <a:lnTo>
                    <a:pt x="201358" y="42672"/>
                  </a:lnTo>
                  <a:lnTo>
                    <a:pt x="219646" y="42672"/>
                  </a:lnTo>
                  <a:lnTo>
                    <a:pt x="222885" y="5613"/>
                  </a:lnTo>
                  <a:close/>
                </a:path>
                <a:path w="298450" h="749935">
                  <a:moveTo>
                    <a:pt x="298411" y="722363"/>
                  </a:moveTo>
                  <a:lnTo>
                    <a:pt x="155257" y="722363"/>
                  </a:lnTo>
                  <a:lnTo>
                    <a:pt x="155257" y="740651"/>
                  </a:lnTo>
                  <a:lnTo>
                    <a:pt x="298411" y="740651"/>
                  </a:lnTo>
                  <a:lnTo>
                    <a:pt x="298411" y="722363"/>
                  </a:lnTo>
                  <a:close/>
                </a:path>
              </a:pathLst>
            </a:custGeom>
            <a:solidFill>
              <a:srgbClr val="000000"/>
            </a:solidFill>
          </p:spPr>
          <p:txBody>
            <a:bodyPr wrap="square" lIns="0" tIns="0" rIns="0" bIns="0" rtlCol="0"/>
            <a:lstStyle/>
            <a:p>
              <a:endParaRPr sz="1235"/>
            </a:p>
          </p:txBody>
        </p:sp>
        <p:pic>
          <p:nvPicPr>
            <p:cNvPr id="15" name="object 15"/>
            <p:cNvPicPr/>
            <p:nvPr/>
          </p:nvPicPr>
          <p:blipFill>
            <a:blip r:embed="rId4" cstate="print"/>
            <a:stretch>
              <a:fillRect/>
            </a:stretch>
          </p:blipFill>
          <p:spPr>
            <a:xfrm>
              <a:off x="3061716" y="6088380"/>
              <a:ext cx="193548" cy="105156"/>
            </a:xfrm>
            <a:prstGeom prst="rect">
              <a:avLst/>
            </a:prstGeom>
          </p:spPr>
        </p:pic>
      </p:grpSp>
      <p:grpSp>
        <p:nvGrpSpPr>
          <p:cNvPr id="16" name="object 16"/>
          <p:cNvGrpSpPr/>
          <p:nvPr/>
        </p:nvGrpSpPr>
        <p:grpSpPr>
          <a:xfrm>
            <a:off x="4562615" y="4918934"/>
            <a:ext cx="2844613" cy="372596"/>
            <a:chOff x="3291363" y="5574792"/>
            <a:chExt cx="3223895" cy="422275"/>
          </a:xfrm>
        </p:grpSpPr>
        <p:sp>
          <p:nvSpPr>
            <p:cNvPr id="17" name="object 17"/>
            <p:cNvSpPr/>
            <p:nvPr/>
          </p:nvSpPr>
          <p:spPr>
            <a:xfrm>
              <a:off x="3291363" y="5716523"/>
              <a:ext cx="834390" cy="169545"/>
            </a:xfrm>
            <a:custGeom>
              <a:avLst/>
              <a:gdLst/>
              <a:ahLst/>
              <a:cxnLst/>
              <a:rect l="l" t="t" r="r" b="b"/>
              <a:pathLst>
                <a:path w="834389" h="169545">
                  <a:moveTo>
                    <a:pt x="51816" y="169164"/>
                  </a:moveTo>
                  <a:lnTo>
                    <a:pt x="13620" y="154115"/>
                  </a:lnTo>
                  <a:lnTo>
                    <a:pt x="0" y="111918"/>
                  </a:lnTo>
                  <a:lnTo>
                    <a:pt x="410" y="102667"/>
                  </a:lnTo>
                  <a:lnTo>
                    <a:pt x="10285" y="62592"/>
                  </a:lnTo>
                  <a:lnTo>
                    <a:pt x="33446" y="27308"/>
                  </a:lnTo>
                  <a:lnTo>
                    <a:pt x="67737" y="5237"/>
                  </a:lnTo>
                  <a:lnTo>
                    <a:pt x="97821" y="0"/>
                  </a:lnTo>
                  <a:lnTo>
                    <a:pt x="107520" y="573"/>
                  </a:lnTo>
                  <a:lnTo>
                    <a:pt x="133618" y="13716"/>
                  </a:lnTo>
                  <a:lnTo>
                    <a:pt x="91725" y="13716"/>
                  </a:lnTo>
                  <a:lnTo>
                    <a:pt x="83224" y="14857"/>
                  </a:lnTo>
                  <a:lnTo>
                    <a:pt x="51097" y="40500"/>
                  </a:lnTo>
                  <a:lnTo>
                    <a:pt x="34099" y="77724"/>
                  </a:lnTo>
                  <a:lnTo>
                    <a:pt x="110539" y="77724"/>
                  </a:lnTo>
                  <a:lnTo>
                    <a:pt x="96701" y="83457"/>
                  </a:lnTo>
                  <a:lnTo>
                    <a:pt x="78188" y="87939"/>
                  </a:lnTo>
                  <a:lnTo>
                    <a:pt x="56371" y="90601"/>
                  </a:lnTo>
                  <a:lnTo>
                    <a:pt x="31241" y="91440"/>
                  </a:lnTo>
                  <a:lnTo>
                    <a:pt x="29908" y="98584"/>
                  </a:lnTo>
                  <a:lnTo>
                    <a:pt x="29146" y="106203"/>
                  </a:lnTo>
                  <a:lnTo>
                    <a:pt x="29146" y="114300"/>
                  </a:lnTo>
                  <a:lnTo>
                    <a:pt x="48482" y="149447"/>
                  </a:lnTo>
                  <a:lnTo>
                    <a:pt x="106848" y="149447"/>
                  </a:lnTo>
                  <a:lnTo>
                    <a:pt x="99810" y="154763"/>
                  </a:lnTo>
                  <a:lnTo>
                    <a:pt x="91345" y="159925"/>
                  </a:lnTo>
                  <a:lnTo>
                    <a:pt x="82543" y="163980"/>
                  </a:lnTo>
                  <a:lnTo>
                    <a:pt x="73009" y="166866"/>
                  </a:lnTo>
                  <a:lnTo>
                    <a:pt x="62760" y="168591"/>
                  </a:lnTo>
                  <a:lnTo>
                    <a:pt x="51816" y="169164"/>
                  </a:lnTo>
                  <a:close/>
                </a:path>
                <a:path w="834389" h="169545">
                  <a:moveTo>
                    <a:pt x="110539" y="77724"/>
                  </a:moveTo>
                  <a:lnTo>
                    <a:pt x="34099" y="77724"/>
                  </a:lnTo>
                  <a:lnTo>
                    <a:pt x="45742" y="77471"/>
                  </a:lnTo>
                  <a:lnTo>
                    <a:pt x="56519" y="76700"/>
                  </a:lnTo>
                  <a:lnTo>
                    <a:pt x="96735" y="64545"/>
                  </a:lnTo>
                  <a:lnTo>
                    <a:pt x="110966" y="35718"/>
                  </a:lnTo>
                  <a:lnTo>
                    <a:pt x="110966" y="28956"/>
                  </a:lnTo>
                  <a:lnTo>
                    <a:pt x="91725" y="13716"/>
                  </a:lnTo>
                  <a:lnTo>
                    <a:pt x="133618" y="13716"/>
                  </a:lnTo>
                  <a:lnTo>
                    <a:pt x="136493" y="18955"/>
                  </a:lnTo>
                  <a:lnTo>
                    <a:pt x="138422" y="25955"/>
                  </a:lnTo>
                  <a:lnTo>
                    <a:pt x="139065" y="34099"/>
                  </a:lnTo>
                  <a:lnTo>
                    <a:pt x="137368" y="47604"/>
                  </a:lnTo>
                  <a:lnTo>
                    <a:pt x="132278" y="59269"/>
                  </a:lnTo>
                  <a:lnTo>
                    <a:pt x="123795" y="69113"/>
                  </a:lnTo>
                  <a:lnTo>
                    <a:pt x="111918" y="77152"/>
                  </a:lnTo>
                  <a:lnTo>
                    <a:pt x="110539" y="77724"/>
                  </a:lnTo>
                  <a:close/>
                </a:path>
                <a:path w="834389" h="169545">
                  <a:moveTo>
                    <a:pt x="106848" y="149447"/>
                  </a:moveTo>
                  <a:lnTo>
                    <a:pt x="48482" y="149447"/>
                  </a:lnTo>
                  <a:lnTo>
                    <a:pt x="58959" y="149352"/>
                  </a:lnTo>
                  <a:lnTo>
                    <a:pt x="66637" y="148993"/>
                  </a:lnTo>
                  <a:lnTo>
                    <a:pt x="107276" y="128526"/>
                  </a:lnTo>
                  <a:lnTo>
                    <a:pt x="114204" y="121920"/>
                  </a:lnTo>
                  <a:lnTo>
                    <a:pt x="124777" y="132207"/>
                  </a:lnTo>
                  <a:lnTo>
                    <a:pt x="116526" y="140904"/>
                  </a:lnTo>
                  <a:lnTo>
                    <a:pt x="108204" y="148423"/>
                  </a:lnTo>
                  <a:lnTo>
                    <a:pt x="106848" y="149447"/>
                  </a:lnTo>
                  <a:close/>
                </a:path>
                <a:path w="834389" h="169545">
                  <a:moveTo>
                    <a:pt x="169545" y="39624"/>
                  </a:moveTo>
                  <a:lnTo>
                    <a:pt x="159829" y="30099"/>
                  </a:lnTo>
                  <a:lnTo>
                    <a:pt x="167351" y="22598"/>
                  </a:lnTo>
                  <a:lnTo>
                    <a:pt x="174212" y="16240"/>
                  </a:lnTo>
                  <a:lnTo>
                    <a:pt x="209359" y="0"/>
                  </a:lnTo>
                  <a:lnTo>
                    <a:pt x="216598" y="95"/>
                  </a:lnTo>
                  <a:lnTo>
                    <a:pt x="222218" y="2476"/>
                  </a:lnTo>
                  <a:lnTo>
                    <a:pt x="230600" y="12001"/>
                  </a:lnTo>
                  <a:lnTo>
                    <a:pt x="232600" y="18193"/>
                  </a:lnTo>
                  <a:lnTo>
                    <a:pt x="232600" y="19812"/>
                  </a:lnTo>
                  <a:lnTo>
                    <a:pt x="196786" y="19812"/>
                  </a:lnTo>
                  <a:lnTo>
                    <a:pt x="193357" y="19907"/>
                  </a:lnTo>
                  <a:lnTo>
                    <a:pt x="189642" y="21336"/>
                  </a:lnTo>
                  <a:lnTo>
                    <a:pt x="185642" y="24193"/>
                  </a:lnTo>
                  <a:lnTo>
                    <a:pt x="181737" y="27051"/>
                  </a:lnTo>
                  <a:lnTo>
                    <a:pt x="176403" y="32194"/>
                  </a:lnTo>
                  <a:lnTo>
                    <a:pt x="169545" y="39624"/>
                  </a:lnTo>
                  <a:close/>
                </a:path>
                <a:path w="834389" h="169545">
                  <a:moveTo>
                    <a:pt x="246677" y="43339"/>
                  </a:moveTo>
                  <a:lnTo>
                    <a:pt x="229362" y="43339"/>
                  </a:lnTo>
                  <a:lnTo>
                    <a:pt x="231552" y="43148"/>
                  </a:lnTo>
                  <a:lnTo>
                    <a:pt x="239823" y="32806"/>
                  </a:lnTo>
                  <a:lnTo>
                    <a:pt x="271401" y="5960"/>
                  </a:lnTo>
                  <a:lnTo>
                    <a:pt x="294989" y="0"/>
                  </a:lnTo>
                  <a:lnTo>
                    <a:pt x="303276" y="95"/>
                  </a:lnTo>
                  <a:lnTo>
                    <a:pt x="310229" y="762"/>
                  </a:lnTo>
                  <a:lnTo>
                    <a:pt x="315753" y="1905"/>
                  </a:lnTo>
                  <a:lnTo>
                    <a:pt x="311533" y="21336"/>
                  </a:lnTo>
                  <a:lnTo>
                    <a:pt x="276225" y="21336"/>
                  </a:lnTo>
                  <a:lnTo>
                    <a:pt x="272129" y="21431"/>
                  </a:lnTo>
                  <a:lnTo>
                    <a:pt x="267652" y="23241"/>
                  </a:lnTo>
                  <a:lnTo>
                    <a:pt x="262795" y="26765"/>
                  </a:lnTo>
                  <a:lnTo>
                    <a:pt x="258032" y="30384"/>
                  </a:lnTo>
                  <a:lnTo>
                    <a:pt x="252603" y="35909"/>
                  </a:lnTo>
                  <a:lnTo>
                    <a:pt x="246677" y="43339"/>
                  </a:lnTo>
                  <a:close/>
                </a:path>
                <a:path w="834389" h="169545">
                  <a:moveTo>
                    <a:pt x="206978" y="166116"/>
                  </a:moveTo>
                  <a:lnTo>
                    <a:pt x="177546" y="166116"/>
                  </a:lnTo>
                  <a:lnTo>
                    <a:pt x="202215" y="58007"/>
                  </a:lnTo>
                  <a:lnTo>
                    <a:pt x="203835" y="51339"/>
                  </a:lnTo>
                  <a:lnTo>
                    <a:pt x="204882" y="46101"/>
                  </a:lnTo>
                  <a:lnTo>
                    <a:pt x="205835" y="38576"/>
                  </a:lnTo>
                  <a:lnTo>
                    <a:pt x="205904" y="37433"/>
                  </a:lnTo>
                  <a:lnTo>
                    <a:pt x="206025" y="28384"/>
                  </a:lnTo>
                  <a:lnTo>
                    <a:pt x="205358" y="25050"/>
                  </a:lnTo>
                  <a:lnTo>
                    <a:pt x="203835" y="22955"/>
                  </a:lnTo>
                  <a:lnTo>
                    <a:pt x="202311" y="20955"/>
                  </a:lnTo>
                  <a:lnTo>
                    <a:pt x="200025" y="19907"/>
                  </a:lnTo>
                  <a:lnTo>
                    <a:pt x="196786" y="19812"/>
                  </a:lnTo>
                  <a:lnTo>
                    <a:pt x="232600" y="19812"/>
                  </a:lnTo>
                  <a:lnTo>
                    <a:pt x="232482" y="32194"/>
                  </a:lnTo>
                  <a:lnTo>
                    <a:pt x="231552" y="37433"/>
                  </a:lnTo>
                  <a:lnTo>
                    <a:pt x="229362" y="43339"/>
                  </a:lnTo>
                  <a:lnTo>
                    <a:pt x="246677" y="43339"/>
                  </a:lnTo>
                  <a:lnTo>
                    <a:pt x="227266" y="77176"/>
                  </a:lnTo>
                  <a:lnTo>
                    <a:pt x="223170" y="91821"/>
                  </a:lnTo>
                  <a:lnTo>
                    <a:pt x="206978" y="166116"/>
                  </a:lnTo>
                  <a:close/>
                </a:path>
                <a:path w="834389" h="169545">
                  <a:moveTo>
                    <a:pt x="307562" y="39624"/>
                  </a:moveTo>
                  <a:lnTo>
                    <a:pt x="290036" y="39624"/>
                  </a:lnTo>
                  <a:lnTo>
                    <a:pt x="289369" y="34861"/>
                  </a:lnTo>
                  <a:lnTo>
                    <a:pt x="288416" y="31146"/>
                  </a:lnTo>
                  <a:lnTo>
                    <a:pt x="276225" y="21336"/>
                  </a:lnTo>
                  <a:lnTo>
                    <a:pt x="311533" y="21336"/>
                  </a:lnTo>
                  <a:lnTo>
                    <a:pt x="307562" y="39624"/>
                  </a:lnTo>
                  <a:close/>
                </a:path>
                <a:path w="834389" h="169545">
                  <a:moveTo>
                    <a:pt x="335661" y="39624"/>
                  </a:moveTo>
                  <a:lnTo>
                    <a:pt x="325945" y="30099"/>
                  </a:lnTo>
                  <a:lnTo>
                    <a:pt x="333467" y="22598"/>
                  </a:lnTo>
                  <a:lnTo>
                    <a:pt x="340328" y="16240"/>
                  </a:lnTo>
                  <a:lnTo>
                    <a:pt x="375475" y="0"/>
                  </a:lnTo>
                  <a:lnTo>
                    <a:pt x="382714" y="95"/>
                  </a:lnTo>
                  <a:lnTo>
                    <a:pt x="388334" y="2476"/>
                  </a:lnTo>
                  <a:lnTo>
                    <a:pt x="396716" y="12001"/>
                  </a:lnTo>
                  <a:lnTo>
                    <a:pt x="398716" y="18193"/>
                  </a:lnTo>
                  <a:lnTo>
                    <a:pt x="398716" y="19812"/>
                  </a:lnTo>
                  <a:lnTo>
                    <a:pt x="362902" y="19812"/>
                  </a:lnTo>
                  <a:lnTo>
                    <a:pt x="359473" y="19907"/>
                  </a:lnTo>
                  <a:lnTo>
                    <a:pt x="355758" y="21336"/>
                  </a:lnTo>
                  <a:lnTo>
                    <a:pt x="351758" y="24193"/>
                  </a:lnTo>
                  <a:lnTo>
                    <a:pt x="347853" y="27051"/>
                  </a:lnTo>
                  <a:lnTo>
                    <a:pt x="342519" y="32194"/>
                  </a:lnTo>
                  <a:lnTo>
                    <a:pt x="335661" y="39624"/>
                  </a:lnTo>
                  <a:close/>
                </a:path>
                <a:path w="834389" h="169545">
                  <a:moveTo>
                    <a:pt x="412793" y="43339"/>
                  </a:moveTo>
                  <a:lnTo>
                    <a:pt x="395478" y="43339"/>
                  </a:lnTo>
                  <a:lnTo>
                    <a:pt x="397668" y="43148"/>
                  </a:lnTo>
                  <a:lnTo>
                    <a:pt x="405939" y="32806"/>
                  </a:lnTo>
                  <a:lnTo>
                    <a:pt x="437517" y="5960"/>
                  </a:lnTo>
                  <a:lnTo>
                    <a:pt x="461105" y="0"/>
                  </a:lnTo>
                  <a:lnTo>
                    <a:pt x="469392" y="95"/>
                  </a:lnTo>
                  <a:lnTo>
                    <a:pt x="476345" y="762"/>
                  </a:lnTo>
                  <a:lnTo>
                    <a:pt x="481870" y="1905"/>
                  </a:lnTo>
                  <a:lnTo>
                    <a:pt x="477650" y="21336"/>
                  </a:lnTo>
                  <a:lnTo>
                    <a:pt x="442341" y="21336"/>
                  </a:lnTo>
                  <a:lnTo>
                    <a:pt x="438245" y="21431"/>
                  </a:lnTo>
                  <a:lnTo>
                    <a:pt x="433768" y="23241"/>
                  </a:lnTo>
                  <a:lnTo>
                    <a:pt x="428910" y="26765"/>
                  </a:lnTo>
                  <a:lnTo>
                    <a:pt x="424148" y="30384"/>
                  </a:lnTo>
                  <a:lnTo>
                    <a:pt x="418719" y="35909"/>
                  </a:lnTo>
                  <a:lnTo>
                    <a:pt x="412793" y="43339"/>
                  </a:lnTo>
                  <a:close/>
                </a:path>
                <a:path w="834389" h="169545">
                  <a:moveTo>
                    <a:pt x="373094" y="166116"/>
                  </a:moveTo>
                  <a:lnTo>
                    <a:pt x="343662" y="166116"/>
                  </a:lnTo>
                  <a:lnTo>
                    <a:pt x="368331" y="58007"/>
                  </a:lnTo>
                  <a:lnTo>
                    <a:pt x="369951" y="51339"/>
                  </a:lnTo>
                  <a:lnTo>
                    <a:pt x="370998" y="46101"/>
                  </a:lnTo>
                  <a:lnTo>
                    <a:pt x="371951" y="38576"/>
                  </a:lnTo>
                  <a:lnTo>
                    <a:pt x="372020" y="37433"/>
                  </a:lnTo>
                  <a:lnTo>
                    <a:pt x="372141" y="28384"/>
                  </a:lnTo>
                  <a:lnTo>
                    <a:pt x="371475" y="25050"/>
                  </a:lnTo>
                  <a:lnTo>
                    <a:pt x="369951" y="22955"/>
                  </a:lnTo>
                  <a:lnTo>
                    <a:pt x="368427" y="20955"/>
                  </a:lnTo>
                  <a:lnTo>
                    <a:pt x="366141" y="19907"/>
                  </a:lnTo>
                  <a:lnTo>
                    <a:pt x="362902" y="19812"/>
                  </a:lnTo>
                  <a:lnTo>
                    <a:pt x="398716" y="19812"/>
                  </a:lnTo>
                  <a:lnTo>
                    <a:pt x="398598" y="32194"/>
                  </a:lnTo>
                  <a:lnTo>
                    <a:pt x="397668" y="37433"/>
                  </a:lnTo>
                  <a:lnTo>
                    <a:pt x="395478" y="43339"/>
                  </a:lnTo>
                  <a:lnTo>
                    <a:pt x="412793" y="43339"/>
                  </a:lnTo>
                  <a:lnTo>
                    <a:pt x="393382" y="77176"/>
                  </a:lnTo>
                  <a:lnTo>
                    <a:pt x="389286" y="91821"/>
                  </a:lnTo>
                  <a:lnTo>
                    <a:pt x="373094" y="166116"/>
                  </a:lnTo>
                  <a:close/>
                </a:path>
                <a:path w="834389" h="169545">
                  <a:moveTo>
                    <a:pt x="473678" y="39624"/>
                  </a:moveTo>
                  <a:lnTo>
                    <a:pt x="456152" y="39624"/>
                  </a:lnTo>
                  <a:lnTo>
                    <a:pt x="455485" y="34861"/>
                  </a:lnTo>
                  <a:lnTo>
                    <a:pt x="454533" y="31146"/>
                  </a:lnTo>
                  <a:lnTo>
                    <a:pt x="442341" y="21336"/>
                  </a:lnTo>
                  <a:lnTo>
                    <a:pt x="477650" y="21336"/>
                  </a:lnTo>
                  <a:lnTo>
                    <a:pt x="473678" y="39624"/>
                  </a:lnTo>
                  <a:close/>
                </a:path>
                <a:path w="834389" h="169545">
                  <a:moveTo>
                    <a:pt x="562451" y="169164"/>
                  </a:moveTo>
                  <a:lnTo>
                    <a:pt x="521398" y="154400"/>
                  </a:lnTo>
                  <a:lnTo>
                    <a:pt x="506825" y="111537"/>
                  </a:lnTo>
                  <a:lnTo>
                    <a:pt x="507090" y="104520"/>
                  </a:lnTo>
                  <a:lnTo>
                    <a:pt x="518076" y="57257"/>
                  </a:lnTo>
                  <a:lnTo>
                    <a:pt x="542603" y="21550"/>
                  </a:lnTo>
                  <a:lnTo>
                    <a:pt x="578548" y="2500"/>
                  </a:lnTo>
                  <a:lnTo>
                    <a:pt x="599408" y="0"/>
                  </a:lnTo>
                  <a:lnTo>
                    <a:pt x="612247" y="998"/>
                  </a:lnTo>
                  <a:lnTo>
                    <a:pt x="623471" y="3845"/>
                  </a:lnTo>
                  <a:lnTo>
                    <a:pt x="633068" y="8532"/>
                  </a:lnTo>
                  <a:lnTo>
                    <a:pt x="639403" y="13716"/>
                  </a:lnTo>
                  <a:lnTo>
                    <a:pt x="595979" y="13716"/>
                  </a:lnTo>
                  <a:lnTo>
                    <a:pt x="587406" y="14699"/>
                  </a:lnTo>
                  <a:lnTo>
                    <a:pt x="553343" y="46732"/>
                  </a:lnTo>
                  <a:lnTo>
                    <a:pt x="541033" y="84527"/>
                  </a:lnTo>
                  <a:lnTo>
                    <a:pt x="536733" y="118777"/>
                  </a:lnTo>
                  <a:lnTo>
                    <a:pt x="537216" y="127596"/>
                  </a:lnTo>
                  <a:lnTo>
                    <a:pt x="557403" y="155543"/>
                  </a:lnTo>
                  <a:lnTo>
                    <a:pt x="611094" y="155543"/>
                  </a:lnTo>
                  <a:lnTo>
                    <a:pt x="608893" y="157109"/>
                  </a:lnTo>
                  <a:lnTo>
                    <a:pt x="600837" y="161448"/>
                  </a:lnTo>
                  <a:lnTo>
                    <a:pt x="592173" y="164824"/>
                  </a:lnTo>
                  <a:lnTo>
                    <a:pt x="582894" y="167235"/>
                  </a:lnTo>
                  <a:lnTo>
                    <a:pt x="572989" y="168681"/>
                  </a:lnTo>
                  <a:lnTo>
                    <a:pt x="562451" y="169164"/>
                  </a:lnTo>
                  <a:close/>
                </a:path>
                <a:path w="834389" h="169545">
                  <a:moveTo>
                    <a:pt x="611094" y="155543"/>
                  </a:moveTo>
                  <a:lnTo>
                    <a:pt x="557403" y="155543"/>
                  </a:lnTo>
                  <a:lnTo>
                    <a:pt x="567880" y="155448"/>
                  </a:lnTo>
                  <a:lnTo>
                    <a:pt x="576005" y="154571"/>
                  </a:lnTo>
                  <a:lnTo>
                    <a:pt x="609135" y="122563"/>
                  </a:lnTo>
                  <a:lnTo>
                    <a:pt x="621287" y="85379"/>
                  </a:lnTo>
                  <a:lnTo>
                    <a:pt x="625506" y="50768"/>
                  </a:lnTo>
                  <a:lnTo>
                    <a:pt x="625060" y="42193"/>
                  </a:lnTo>
                  <a:lnTo>
                    <a:pt x="595979" y="13716"/>
                  </a:lnTo>
                  <a:lnTo>
                    <a:pt x="639403" y="13716"/>
                  </a:lnTo>
                  <a:lnTo>
                    <a:pt x="655281" y="57257"/>
                  </a:lnTo>
                  <a:lnTo>
                    <a:pt x="655306" y="58151"/>
                  </a:lnTo>
                  <a:lnTo>
                    <a:pt x="654891" y="67978"/>
                  </a:lnTo>
                  <a:lnTo>
                    <a:pt x="644669" y="111294"/>
                  </a:lnTo>
                  <a:lnTo>
                    <a:pt x="623219" y="145536"/>
                  </a:lnTo>
                  <a:lnTo>
                    <a:pt x="616350" y="151804"/>
                  </a:lnTo>
                  <a:lnTo>
                    <a:pt x="611094" y="155543"/>
                  </a:lnTo>
                  <a:close/>
                </a:path>
                <a:path w="834389" h="169545">
                  <a:moveTo>
                    <a:pt x="687705" y="39624"/>
                  </a:moveTo>
                  <a:lnTo>
                    <a:pt x="677989" y="30099"/>
                  </a:lnTo>
                  <a:lnTo>
                    <a:pt x="685511" y="22598"/>
                  </a:lnTo>
                  <a:lnTo>
                    <a:pt x="692372" y="16240"/>
                  </a:lnTo>
                  <a:lnTo>
                    <a:pt x="727519" y="0"/>
                  </a:lnTo>
                  <a:lnTo>
                    <a:pt x="734758" y="95"/>
                  </a:lnTo>
                  <a:lnTo>
                    <a:pt x="740378" y="2476"/>
                  </a:lnTo>
                  <a:lnTo>
                    <a:pt x="748760" y="12001"/>
                  </a:lnTo>
                  <a:lnTo>
                    <a:pt x="750760" y="18193"/>
                  </a:lnTo>
                  <a:lnTo>
                    <a:pt x="750760" y="19812"/>
                  </a:lnTo>
                  <a:lnTo>
                    <a:pt x="714946" y="19812"/>
                  </a:lnTo>
                  <a:lnTo>
                    <a:pt x="711517" y="19907"/>
                  </a:lnTo>
                  <a:lnTo>
                    <a:pt x="707802" y="21336"/>
                  </a:lnTo>
                  <a:lnTo>
                    <a:pt x="703802" y="24193"/>
                  </a:lnTo>
                  <a:lnTo>
                    <a:pt x="699897" y="27051"/>
                  </a:lnTo>
                  <a:lnTo>
                    <a:pt x="694563" y="32194"/>
                  </a:lnTo>
                  <a:lnTo>
                    <a:pt x="687705" y="39624"/>
                  </a:lnTo>
                  <a:close/>
                </a:path>
                <a:path w="834389" h="169545">
                  <a:moveTo>
                    <a:pt x="764837" y="43339"/>
                  </a:moveTo>
                  <a:lnTo>
                    <a:pt x="747522" y="43339"/>
                  </a:lnTo>
                  <a:lnTo>
                    <a:pt x="749712" y="43148"/>
                  </a:lnTo>
                  <a:lnTo>
                    <a:pt x="757983" y="32806"/>
                  </a:lnTo>
                  <a:lnTo>
                    <a:pt x="789561" y="5960"/>
                  </a:lnTo>
                  <a:lnTo>
                    <a:pt x="813149" y="0"/>
                  </a:lnTo>
                  <a:lnTo>
                    <a:pt x="821436" y="95"/>
                  </a:lnTo>
                  <a:lnTo>
                    <a:pt x="828389" y="762"/>
                  </a:lnTo>
                  <a:lnTo>
                    <a:pt x="833913" y="1905"/>
                  </a:lnTo>
                  <a:lnTo>
                    <a:pt x="829693" y="21336"/>
                  </a:lnTo>
                  <a:lnTo>
                    <a:pt x="794385" y="21336"/>
                  </a:lnTo>
                  <a:lnTo>
                    <a:pt x="790289" y="21431"/>
                  </a:lnTo>
                  <a:lnTo>
                    <a:pt x="785812" y="23241"/>
                  </a:lnTo>
                  <a:lnTo>
                    <a:pt x="780954" y="26765"/>
                  </a:lnTo>
                  <a:lnTo>
                    <a:pt x="776192" y="30384"/>
                  </a:lnTo>
                  <a:lnTo>
                    <a:pt x="770763" y="35909"/>
                  </a:lnTo>
                  <a:lnTo>
                    <a:pt x="764837" y="43339"/>
                  </a:lnTo>
                  <a:close/>
                </a:path>
                <a:path w="834389" h="169545">
                  <a:moveTo>
                    <a:pt x="725138" y="166116"/>
                  </a:moveTo>
                  <a:lnTo>
                    <a:pt x="695706" y="166116"/>
                  </a:lnTo>
                  <a:lnTo>
                    <a:pt x="720375" y="58007"/>
                  </a:lnTo>
                  <a:lnTo>
                    <a:pt x="721995" y="51339"/>
                  </a:lnTo>
                  <a:lnTo>
                    <a:pt x="723042" y="46101"/>
                  </a:lnTo>
                  <a:lnTo>
                    <a:pt x="723995" y="38576"/>
                  </a:lnTo>
                  <a:lnTo>
                    <a:pt x="724064" y="37433"/>
                  </a:lnTo>
                  <a:lnTo>
                    <a:pt x="724185" y="28384"/>
                  </a:lnTo>
                  <a:lnTo>
                    <a:pt x="723519" y="25050"/>
                  </a:lnTo>
                  <a:lnTo>
                    <a:pt x="721995" y="22955"/>
                  </a:lnTo>
                  <a:lnTo>
                    <a:pt x="720471" y="20955"/>
                  </a:lnTo>
                  <a:lnTo>
                    <a:pt x="718185" y="19907"/>
                  </a:lnTo>
                  <a:lnTo>
                    <a:pt x="714946" y="19812"/>
                  </a:lnTo>
                  <a:lnTo>
                    <a:pt x="750760" y="19812"/>
                  </a:lnTo>
                  <a:lnTo>
                    <a:pt x="750642" y="32194"/>
                  </a:lnTo>
                  <a:lnTo>
                    <a:pt x="749712" y="37433"/>
                  </a:lnTo>
                  <a:lnTo>
                    <a:pt x="747522" y="43339"/>
                  </a:lnTo>
                  <a:lnTo>
                    <a:pt x="764837" y="43339"/>
                  </a:lnTo>
                  <a:lnTo>
                    <a:pt x="745426" y="77176"/>
                  </a:lnTo>
                  <a:lnTo>
                    <a:pt x="741330" y="91821"/>
                  </a:lnTo>
                  <a:lnTo>
                    <a:pt x="725138" y="166116"/>
                  </a:lnTo>
                  <a:close/>
                </a:path>
                <a:path w="834389" h="169545">
                  <a:moveTo>
                    <a:pt x="825722" y="39624"/>
                  </a:moveTo>
                  <a:lnTo>
                    <a:pt x="808196" y="39624"/>
                  </a:lnTo>
                  <a:lnTo>
                    <a:pt x="807529" y="34861"/>
                  </a:lnTo>
                  <a:lnTo>
                    <a:pt x="806577" y="31146"/>
                  </a:lnTo>
                  <a:lnTo>
                    <a:pt x="794385" y="21336"/>
                  </a:lnTo>
                  <a:lnTo>
                    <a:pt x="829693" y="21336"/>
                  </a:lnTo>
                  <a:lnTo>
                    <a:pt x="825722" y="39624"/>
                  </a:lnTo>
                  <a:close/>
                </a:path>
              </a:pathLst>
            </a:custGeom>
            <a:solidFill>
              <a:srgbClr val="000000"/>
            </a:solidFill>
          </p:spPr>
          <p:txBody>
            <a:bodyPr wrap="square" lIns="0" tIns="0" rIns="0" bIns="0" rtlCol="0"/>
            <a:lstStyle/>
            <a:p>
              <a:endParaRPr sz="1235"/>
            </a:p>
          </p:txBody>
        </p:sp>
        <p:pic>
          <p:nvPicPr>
            <p:cNvPr id="18" name="object 18"/>
            <p:cNvPicPr/>
            <p:nvPr/>
          </p:nvPicPr>
          <p:blipFill>
            <a:blip r:embed="rId5" cstate="print"/>
            <a:stretch>
              <a:fillRect/>
            </a:stretch>
          </p:blipFill>
          <p:spPr>
            <a:xfrm>
              <a:off x="4169663" y="5574792"/>
              <a:ext cx="2345436" cy="422148"/>
            </a:xfrm>
            <a:prstGeom prst="rect">
              <a:avLst/>
            </a:prstGeom>
          </p:spPr>
        </p:pic>
      </p:grpSp>
      <p:sp>
        <p:nvSpPr>
          <p:cNvPr id="19" name="object 19"/>
          <p:cNvSpPr/>
          <p:nvPr/>
        </p:nvSpPr>
        <p:spPr>
          <a:xfrm>
            <a:off x="7451093" y="4975412"/>
            <a:ext cx="359709" cy="217954"/>
          </a:xfrm>
          <a:custGeom>
            <a:avLst/>
            <a:gdLst/>
            <a:ahLst/>
            <a:cxnLst/>
            <a:rect l="l" t="t" r="r" b="b"/>
            <a:pathLst>
              <a:path w="407670" h="247014">
                <a:moveTo>
                  <a:pt x="152796" y="87534"/>
                </a:moveTo>
                <a:lnTo>
                  <a:pt x="125101" y="87534"/>
                </a:lnTo>
                <a:lnTo>
                  <a:pt x="133959" y="47529"/>
                </a:lnTo>
                <a:lnTo>
                  <a:pt x="134911" y="43815"/>
                </a:lnTo>
                <a:lnTo>
                  <a:pt x="135673" y="39624"/>
                </a:lnTo>
                <a:lnTo>
                  <a:pt x="137007" y="30384"/>
                </a:lnTo>
                <a:lnTo>
                  <a:pt x="137293" y="26289"/>
                </a:lnTo>
                <a:lnTo>
                  <a:pt x="137293" y="19335"/>
                </a:lnTo>
                <a:lnTo>
                  <a:pt x="117576" y="9144"/>
                </a:lnTo>
                <a:lnTo>
                  <a:pt x="119576" y="1524"/>
                </a:lnTo>
                <a:lnTo>
                  <a:pt x="162343" y="0"/>
                </a:lnTo>
                <a:lnTo>
                  <a:pt x="172440" y="0"/>
                </a:lnTo>
                <a:lnTo>
                  <a:pt x="152796" y="87534"/>
                </a:lnTo>
                <a:close/>
              </a:path>
              <a:path w="407670" h="247014">
                <a:moveTo>
                  <a:pt x="39376" y="246888"/>
                </a:moveTo>
                <a:lnTo>
                  <a:pt x="5809" y="224986"/>
                </a:lnTo>
                <a:lnTo>
                  <a:pt x="0" y="191643"/>
                </a:lnTo>
                <a:lnTo>
                  <a:pt x="671" y="178267"/>
                </a:lnTo>
                <a:lnTo>
                  <a:pt x="11467" y="136302"/>
                </a:lnTo>
                <a:lnTo>
                  <a:pt x="33608" y="102012"/>
                </a:lnTo>
                <a:lnTo>
                  <a:pt x="75880" y="78759"/>
                </a:lnTo>
                <a:lnTo>
                  <a:pt x="87953" y="77724"/>
                </a:lnTo>
                <a:lnTo>
                  <a:pt x="94906" y="77819"/>
                </a:lnTo>
                <a:lnTo>
                  <a:pt x="125101" y="87534"/>
                </a:lnTo>
                <a:lnTo>
                  <a:pt x="152796" y="87534"/>
                </a:lnTo>
                <a:lnTo>
                  <a:pt x="151920" y="91440"/>
                </a:lnTo>
                <a:lnTo>
                  <a:pt x="91001" y="91440"/>
                </a:lnTo>
                <a:lnTo>
                  <a:pt x="82518" y="92385"/>
                </a:lnTo>
                <a:lnTo>
                  <a:pt x="47567" y="122301"/>
                </a:lnTo>
                <a:lnTo>
                  <a:pt x="32137" y="167806"/>
                </a:lnTo>
                <a:lnTo>
                  <a:pt x="30252" y="188880"/>
                </a:lnTo>
                <a:lnTo>
                  <a:pt x="30322" y="196789"/>
                </a:lnTo>
                <a:lnTo>
                  <a:pt x="43662" y="227171"/>
                </a:lnTo>
                <a:lnTo>
                  <a:pt x="80272" y="227171"/>
                </a:lnTo>
                <a:lnTo>
                  <a:pt x="77836" y="229684"/>
                </a:lnTo>
                <a:lnTo>
                  <a:pt x="70427" y="235934"/>
                </a:lnTo>
                <a:lnTo>
                  <a:pt x="63017" y="240780"/>
                </a:lnTo>
                <a:lnTo>
                  <a:pt x="55366" y="244197"/>
                </a:lnTo>
                <a:lnTo>
                  <a:pt x="47482" y="246221"/>
                </a:lnTo>
                <a:lnTo>
                  <a:pt x="39376" y="246888"/>
                </a:lnTo>
                <a:close/>
              </a:path>
              <a:path w="407670" h="247014">
                <a:moveTo>
                  <a:pt x="80272" y="227171"/>
                </a:moveTo>
                <a:lnTo>
                  <a:pt x="54806" y="227171"/>
                </a:lnTo>
                <a:lnTo>
                  <a:pt x="58426" y="226409"/>
                </a:lnTo>
                <a:lnTo>
                  <a:pt x="65665" y="223361"/>
                </a:lnTo>
                <a:lnTo>
                  <a:pt x="69475" y="220884"/>
                </a:lnTo>
                <a:lnTo>
                  <a:pt x="77285" y="214026"/>
                </a:lnTo>
                <a:lnTo>
                  <a:pt x="81095" y="209835"/>
                </a:lnTo>
                <a:lnTo>
                  <a:pt x="84905" y="204882"/>
                </a:lnTo>
                <a:lnTo>
                  <a:pt x="88715" y="200025"/>
                </a:lnTo>
                <a:lnTo>
                  <a:pt x="92239" y="195072"/>
                </a:lnTo>
                <a:lnTo>
                  <a:pt x="95383" y="190023"/>
                </a:lnTo>
                <a:lnTo>
                  <a:pt x="98621" y="185070"/>
                </a:lnTo>
                <a:lnTo>
                  <a:pt x="111289" y="147732"/>
                </a:lnTo>
                <a:lnTo>
                  <a:pt x="112813" y="140303"/>
                </a:lnTo>
                <a:lnTo>
                  <a:pt x="114528" y="132207"/>
                </a:lnTo>
                <a:lnTo>
                  <a:pt x="115385" y="124491"/>
                </a:lnTo>
                <a:lnTo>
                  <a:pt x="115385" y="108204"/>
                </a:lnTo>
                <a:lnTo>
                  <a:pt x="113575" y="101727"/>
                </a:lnTo>
                <a:lnTo>
                  <a:pt x="106051" y="93630"/>
                </a:lnTo>
                <a:lnTo>
                  <a:pt x="99764" y="91535"/>
                </a:lnTo>
                <a:lnTo>
                  <a:pt x="91001" y="91440"/>
                </a:lnTo>
                <a:lnTo>
                  <a:pt x="151920" y="91440"/>
                </a:lnTo>
                <a:lnTo>
                  <a:pt x="130054" y="188880"/>
                </a:lnTo>
                <a:lnTo>
                  <a:pt x="128414" y="196789"/>
                </a:lnTo>
                <a:lnTo>
                  <a:pt x="127651" y="201168"/>
                </a:lnTo>
                <a:lnTo>
                  <a:pt x="101383" y="201168"/>
                </a:lnTo>
                <a:lnTo>
                  <a:pt x="93332" y="212292"/>
                </a:lnTo>
                <a:lnTo>
                  <a:pt x="85477" y="221801"/>
                </a:lnTo>
                <a:lnTo>
                  <a:pt x="80272" y="227171"/>
                </a:lnTo>
                <a:close/>
              </a:path>
              <a:path w="407670" h="247014">
                <a:moveTo>
                  <a:pt x="131197" y="246888"/>
                </a:moveTo>
                <a:lnTo>
                  <a:pt x="115766" y="246888"/>
                </a:lnTo>
                <a:lnTo>
                  <a:pt x="110146" y="244602"/>
                </a:lnTo>
                <a:lnTo>
                  <a:pt x="101764" y="235458"/>
                </a:lnTo>
                <a:lnTo>
                  <a:pt x="99810" y="229684"/>
                </a:lnTo>
                <a:lnTo>
                  <a:pt x="99707" y="215074"/>
                </a:lnTo>
                <a:lnTo>
                  <a:pt x="101002" y="208597"/>
                </a:lnTo>
                <a:lnTo>
                  <a:pt x="103574" y="201549"/>
                </a:lnTo>
                <a:lnTo>
                  <a:pt x="101383" y="201168"/>
                </a:lnTo>
                <a:lnTo>
                  <a:pt x="127651" y="201168"/>
                </a:lnTo>
                <a:lnTo>
                  <a:pt x="127220" y="203644"/>
                </a:lnTo>
                <a:lnTo>
                  <a:pt x="126595" y="208597"/>
                </a:lnTo>
                <a:lnTo>
                  <a:pt x="126469" y="209835"/>
                </a:lnTo>
                <a:lnTo>
                  <a:pt x="126340" y="212292"/>
                </a:lnTo>
                <a:lnTo>
                  <a:pt x="126244" y="218789"/>
                </a:lnTo>
                <a:lnTo>
                  <a:pt x="127006" y="222123"/>
                </a:lnTo>
                <a:lnTo>
                  <a:pt x="128599" y="224218"/>
                </a:lnTo>
                <a:lnTo>
                  <a:pt x="130054" y="226218"/>
                </a:lnTo>
                <a:lnTo>
                  <a:pt x="132340" y="227171"/>
                </a:lnTo>
                <a:lnTo>
                  <a:pt x="162111" y="227171"/>
                </a:lnTo>
                <a:lnTo>
                  <a:pt x="157998" y="231016"/>
                </a:lnTo>
                <a:lnTo>
                  <a:pt x="151719" y="236239"/>
                </a:lnTo>
                <a:lnTo>
                  <a:pt x="146056" y="240220"/>
                </a:lnTo>
                <a:lnTo>
                  <a:pt x="138912" y="244697"/>
                </a:lnTo>
                <a:lnTo>
                  <a:pt x="131197" y="246888"/>
                </a:lnTo>
                <a:close/>
              </a:path>
              <a:path w="407670" h="247014">
                <a:moveTo>
                  <a:pt x="162111" y="227171"/>
                </a:moveTo>
                <a:lnTo>
                  <a:pt x="138912" y="227171"/>
                </a:lnTo>
                <a:lnTo>
                  <a:pt x="142531" y="225837"/>
                </a:lnTo>
                <a:lnTo>
                  <a:pt x="146341" y="223075"/>
                </a:lnTo>
                <a:lnTo>
                  <a:pt x="150247" y="220408"/>
                </a:lnTo>
                <a:lnTo>
                  <a:pt x="155676" y="215074"/>
                </a:lnTo>
                <a:lnTo>
                  <a:pt x="162724" y="207264"/>
                </a:lnTo>
                <a:lnTo>
                  <a:pt x="172440" y="216884"/>
                </a:lnTo>
                <a:lnTo>
                  <a:pt x="164902" y="224562"/>
                </a:lnTo>
                <a:lnTo>
                  <a:pt x="162111" y="227171"/>
                </a:lnTo>
                <a:close/>
              </a:path>
              <a:path w="407670" h="247014">
                <a:moveTo>
                  <a:pt x="54806" y="227171"/>
                </a:moveTo>
                <a:lnTo>
                  <a:pt x="43662" y="227171"/>
                </a:lnTo>
                <a:lnTo>
                  <a:pt x="51282" y="227076"/>
                </a:lnTo>
                <a:lnTo>
                  <a:pt x="54806" y="227171"/>
                </a:lnTo>
                <a:close/>
              </a:path>
              <a:path w="407670" h="247014">
                <a:moveTo>
                  <a:pt x="138912" y="227171"/>
                </a:moveTo>
                <a:lnTo>
                  <a:pt x="132340" y="227171"/>
                </a:lnTo>
                <a:lnTo>
                  <a:pt x="135483" y="227076"/>
                </a:lnTo>
                <a:lnTo>
                  <a:pt x="138912" y="227171"/>
                </a:lnTo>
                <a:close/>
              </a:path>
              <a:path w="407670" h="247014">
                <a:moveTo>
                  <a:pt x="244639" y="243840"/>
                </a:moveTo>
                <a:lnTo>
                  <a:pt x="181203" y="243840"/>
                </a:lnTo>
                <a:lnTo>
                  <a:pt x="182917" y="235553"/>
                </a:lnTo>
                <a:lnTo>
                  <a:pt x="186442" y="234505"/>
                </a:lnTo>
                <a:lnTo>
                  <a:pt x="189680" y="232886"/>
                </a:lnTo>
                <a:lnTo>
                  <a:pt x="192538" y="230695"/>
                </a:lnTo>
                <a:lnTo>
                  <a:pt x="195490" y="228600"/>
                </a:lnTo>
                <a:lnTo>
                  <a:pt x="199300" y="224885"/>
                </a:lnTo>
                <a:lnTo>
                  <a:pt x="207944" y="214970"/>
                </a:lnTo>
                <a:lnTo>
                  <a:pt x="213302" y="208668"/>
                </a:lnTo>
                <a:lnTo>
                  <a:pt x="281882" y="126873"/>
                </a:lnTo>
                <a:lnTo>
                  <a:pt x="256736" y="56673"/>
                </a:lnTo>
                <a:lnTo>
                  <a:pt x="237496" y="21145"/>
                </a:lnTo>
                <a:lnTo>
                  <a:pt x="230828" y="19050"/>
                </a:lnTo>
                <a:lnTo>
                  <a:pt x="232638" y="10668"/>
                </a:lnTo>
                <a:lnTo>
                  <a:pt x="301504" y="10668"/>
                </a:lnTo>
                <a:lnTo>
                  <a:pt x="299599" y="18288"/>
                </a:lnTo>
                <a:lnTo>
                  <a:pt x="294836" y="19240"/>
                </a:lnTo>
                <a:lnTo>
                  <a:pt x="290931" y="20955"/>
                </a:lnTo>
                <a:lnTo>
                  <a:pt x="287978" y="23431"/>
                </a:lnTo>
                <a:lnTo>
                  <a:pt x="285121" y="26098"/>
                </a:lnTo>
                <a:lnTo>
                  <a:pt x="283597" y="29813"/>
                </a:lnTo>
                <a:lnTo>
                  <a:pt x="283705" y="36474"/>
                </a:lnTo>
                <a:lnTo>
                  <a:pt x="303409" y="103822"/>
                </a:lnTo>
                <a:lnTo>
                  <a:pt x="326109" y="103822"/>
                </a:lnTo>
                <a:lnTo>
                  <a:pt x="311219" y="121729"/>
                </a:lnTo>
                <a:lnTo>
                  <a:pt x="319460" y="144780"/>
                </a:lnTo>
                <a:lnTo>
                  <a:pt x="289788" y="144780"/>
                </a:lnTo>
                <a:lnTo>
                  <a:pt x="250926" y="193452"/>
                </a:lnTo>
                <a:lnTo>
                  <a:pt x="234352" y="219932"/>
                </a:lnTo>
                <a:lnTo>
                  <a:pt x="234352" y="227742"/>
                </a:lnTo>
                <a:lnTo>
                  <a:pt x="235400" y="230790"/>
                </a:lnTo>
                <a:lnTo>
                  <a:pt x="237496" y="232410"/>
                </a:lnTo>
                <a:lnTo>
                  <a:pt x="239591" y="234124"/>
                </a:lnTo>
                <a:lnTo>
                  <a:pt x="242639" y="235077"/>
                </a:lnTo>
                <a:lnTo>
                  <a:pt x="246449" y="235458"/>
                </a:lnTo>
                <a:lnTo>
                  <a:pt x="244639" y="243840"/>
                </a:lnTo>
                <a:close/>
              </a:path>
              <a:path w="407670" h="247014">
                <a:moveTo>
                  <a:pt x="326109" y="103822"/>
                </a:moveTo>
                <a:lnTo>
                  <a:pt x="303409" y="103822"/>
                </a:lnTo>
                <a:lnTo>
                  <a:pt x="334936" y="63627"/>
                </a:lnTo>
                <a:lnTo>
                  <a:pt x="339889" y="57531"/>
                </a:lnTo>
                <a:lnTo>
                  <a:pt x="343699" y="52482"/>
                </a:lnTo>
                <a:lnTo>
                  <a:pt x="346366" y="48482"/>
                </a:lnTo>
                <a:lnTo>
                  <a:pt x="349129" y="44577"/>
                </a:lnTo>
                <a:lnTo>
                  <a:pt x="351129" y="41052"/>
                </a:lnTo>
                <a:lnTo>
                  <a:pt x="352280" y="37983"/>
                </a:lnTo>
                <a:lnTo>
                  <a:pt x="353415" y="35052"/>
                </a:lnTo>
                <a:lnTo>
                  <a:pt x="353986" y="32385"/>
                </a:lnTo>
                <a:lnTo>
                  <a:pt x="353986" y="26955"/>
                </a:lnTo>
                <a:lnTo>
                  <a:pt x="353129" y="24384"/>
                </a:lnTo>
                <a:lnTo>
                  <a:pt x="351319" y="22193"/>
                </a:lnTo>
                <a:lnTo>
                  <a:pt x="349510" y="20097"/>
                </a:lnTo>
                <a:lnTo>
                  <a:pt x="346366" y="18764"/>
                </a:lnTo>
                <a:lnTo>
                  <a:pt x="341890" y="18288"/>
                </a:lnTo>
                <a:lnTo>
                  <a:pt x="343795" y="10668"/>
                </a:lnTo>
                <a:lnTo>
                  <a:pt x="407326" y="10668"/>
                </a:lnTo>
                <a:lnTo>
                  <a:pt x="405421" y="18288"/>
                </a:lnTo>
                <a:lnTo>
                  <a:pt x="402088" y="19431"/>
                </a:lnTo>
                <a:lnTo>
                  <a:pt x="398944" y="21145"/>
                </a:lnTo>
                <a:lnTo>
                  <a:pt x="372193" y="48619"/>
                </a:lnTo>
                <a:lnTo>
                  <a:pt x="361987" y="60674"/>
                </a:lnTo>
                <a:lnTo>
                  <a:pt x="326109" y="103822"/>
                </a:lnTo>
                <a:close/>
              </a:path>
              <a:path w="407670" h="247014">
                <a:moveTo>
                  <a:pt x="362559" y="243840"/>
                </a:moveTo>
                <a:lnTo>
                  <a:pt x="293693" y="243840"/>
                </a:lnTo>
                <a:lnTo>
                  <a:pt x="295408" y="235553"/>
                </a:lnTo>
                <a:lnTo>
                  <a:pt x="300646" y="234791"/>
                </a:lnTo>
                <a:lnTo>
                  <a:pt x="304647" y="233076"/>
                </a:lnTo>
                <a:lnTo>
                  <a:pt x="307409" y="230219"/>
                </a:lnTo>
                <a:lnTo>
                  <a:pt x="310267" y="227457"/>
                </a:lnTo>
                <a:lnTo>
                  <a:pt x="311600" y="223837"/>
                </a:lnTo>
                <a:lnTo>
                  <a:pt x="311600" y="212598"/>
                </a:lnTo>
                <a:lnTo>
                  <a:pt x="310267" y="205168"/>
                </a:lnTo>
                <a:lnTo>
                  <a:pt x="307504" y="196881"/>
                </a:lnTo>
                <a:lnTo>
                  <a:pt x="289788" y="144780"/>
                </a:lnTo>
                <a:lnTo>
                  <a:pt x="319460" y="144780"/>
                </a:lnTo>
                <a:lnTo>
                  <a:pt x="336079" y="191262"/>
                </a:lnTo>
                <a:lnTo>
                  <a:pt x="351678" y="227742"/>
                </a:lnTo>
                <a:lnTo>
                  <a:pt x="364273" y="235553"/>
                </a:lnTo>
                <a:lnTo>
                  <a:pt x="362559" y="243840"/>
                </a:lnTo>
                <a:close/>
              </a:path>
            </a:pathLst>
          </a:custGeom>
          <a:solidFill>
            <a:srgbClr val="000000"/>
          </a:solidFill>
        </p:spPr>
        <p:txBody>
          <a:bodyPr wrap="square" lIns="0" tIns="0" rIns="0" bIns="0" rtlCol="0"/>
          <a:lstStyle/>
          <a:p>
            <a:endParaRPr sz="1235"/>
          </a:p>
        </p:txBody>
      </p:sp>
      <p:pic>
        <p:nvPicPr>
          <p:cNvPr id="20" name="object 20"/>
          <p:cNvPicPr/>
          <p:nvPr/>
        </p:nvPicPr>
        <p:blipFill>
          <a:blip r:embed="rId6" cstate="print"/>
          <a:stretch>
            <a:fillRect/>
          </a:stretch>
        </p:blipFill>
        <p:spPr>
          <a:xfrm>
            <a:off x="4308886" y="4730675"/>
            <a:ext cx="170778" cy="92785"/>
          </a:xfrm>
          <a:prstGeom prst="rect">
            <a:avLst/>
          </a:prstGeom>
        </p:spPr>
      </p:pic>
      <p:pic>
        <p:nvPicPr>
          <p:cNvPr id="21" name="object 21"/>
          <p:cNvPicPr/>
          <p:nvPr/>
        </p:nvPicPr>
        <p:blipFill>
          <a:blip r:embed="rId7" cstate="print"/>
          <a:stretch>
            <a:fillRect/>
          </a:stretch>
        </p:blipFill>
        <p:spPr>
          <a:xfrm>
            <a:off x="7199835" y="5620871"/>
            <a:ext cx="176072" cy="181535"/>
          </a:xfrm>
          <a:prstGeom prst="rect">
            <a:avLst/>
          </a:prstGeom>
        </p:spPr>
      </p:pic>
      <p:sp>
        <p:nvSpPr>
          <p:cNvPr id="22" name="object 22"/>
          <p:cNvSpPr txBox="1"/>
          <p:nvPr/>
        </p:nvSpPr>
        <p:spPr>
          <a:xfrm>
            <a:off x="2181041" y="5457155"/>
            <a:ext cx="6184526" cy="853311"/>
          </a:xfrm>
          <a:prstGeom prst="rect">
            <a:avLst/>
          </a:prstGeom>
        </p:spPr>
        <p:txBody>
          <a:bodyPr vert="horz" wrap="square" lIns="0" tIns="76200" rIns="0" bIns="0" rtlCol="0">
            <a:spAutoFit/>
          </a:bodyPr>
          <a:lstStyle/>
          <a:p>
            <a:pPr marL="454983">
              <a:spcBef>
                <a:spcPts val="600"/>
              </a:spcBef>
              <a:tabLst>
                <a:tab pos="731783" algn="l"/>
              </a:tabLst>
            </a:pPr>
            <a:r>
              <a:rPr sz="2118" spc="9" dirty="0">
                <a:latin typeface="Arial MT"/>
                <a:cs typeface="Arial MT"/>
              </a:rPr>
              <a:t>–	</a:t>
            </a:r>
            <a:r>
              <a:rPr sz="2118" dirty="0">
                <a:latin typeface="Calibri"/>
                <a:cs typeface="Calibri"/>
              </a:rPr>
              <a:t>Known</a:t>
            </a:r>
            <a:r>
              <a:rPr sz="2118" spc="-22" dirty="0">
                <a:latin typeface="Calibri"/>
                <a:cs typeface="Calibri"/>
              </a:rPr>
              <a:t> </a:t>
            </a:r>
            <a:r>
              <a:rPr sz="2118" i="1" dirty="0">
                <a:latin typeface="Calibri"/>
                <a:cs typeface="Calibri"/>
              </a:rPr>
              <a:t>everywhere,</a:t>
            </a:r>
            <a:r>
              <a:rPr sz="2118" i="1" spc="9" dirty="0">
                <a:latin typeface="Calibri"/>
                <a:cs typeface="Calibri"/>
              </a:rPr>
              <a:t> </a:t>
            </a:r>
            <a:r>
              <a:rPr sz="2118" spc="4" dirty="0">
                <a:latin typeface="Calibri"/>
                <a:cs typeface="Calibri"/>
              </a:rPr>
              <a:t>i.e. </a:t>
            </a:r>
            <a:r>
              <a:rPr sz="2118" spc="-13" dirty="0">
                <a:latin typeface="Calibri"/>
                <a:cs typeface="Calibri"/>
              </a:rPr>
              <a:t>for</a:t>
            </a:r>
            <a:r>
              <a:rPr sz="2118" spc="-9" dirty="0">
                <a:latin typeface="Calibri"/>
                <a:cs typeface="Calibri"/>
              </a:rPr>
              <a:t> </a:t>
            </a:r>
            <a:r>
              <a:rPr sz="2118" i="1" spc="4" dirty="0">
                <a:latin typeface="Calibri"/>
                <a:cs typeface="Calibri"/>
              </a:rPr>
              <a:t>every</a:t>
            </a:r>
            <a:r>
              <a:rPr sz="2118" i="1" dirty="0">
                <a:latin typeface="Calibri"/>
                <a:cs typeface="Calibri"/>
              </a:rPr>
              <a:t> </a:t>
            </a:r>
            <a:r>
              <a:rPr sz="2118" spc="4" dirty="0">
                <a:latin typeface="Calibri"/>
                <a:cs typeface="Calibri"/>
              </a:rPr>
              <a:t>input</a:t>
            </a:r>
            <a:endParaRPr sz="2118">
              <a:latin typeface="Calibri"/>
              <a:cs typeface="Calibri"/>
            </a:endParaRPr>
          </a:p>
          <a:p>
            <a:pPr marL="344599" indent="-333953">
              <a:spcBef>
                <a:spcPts val="560"/>
              </a:spcBef>
              <a:buFont typeface="Arial MT"/>
              <a:buChar char="•"/>
              <a:tabLst>
                <a:tab pos="344599" algn="l"/>
                <a:tab pos="345160" algn="l"/>
              </a:tabLst>
            </a:pPr>
            <a:r>
              <a:rPr sz="2427" b="1" dirty="0">
                <a:solidFill>
                  <a:srgbClr val="BF0000"/>
                </a:solidFill>
                <a:latin typeface="Calibri"/>
                <a:cs typeface="Calibri"/>
              </a:rPr>
              <a:t>In</a:t>
            </a:r>
            <a:r>
              <a:rPr sz="2427" b="1" spc="-9" dirty="0">
                <a:solidFill>
                  <a:srgbClr val="BF0000"/>
                </a:solidFill>
                <a:latin typeface="Calibri"/>
                <a:cs typeface="Calibri"/>
              </a:rPr>
              <a:t> </a:t>
            </a:r>
            <a:r>
              <a:rPr sz="2427" b="1" spc="-13" dirty="0">
                <a:solidFill>
                  <a:srgbClr val="BF0000"/>
                </a:solidFill>
                <a:latin typeface="Calibri"/>
                <a:cs typeface="Calibri"/>
              </a:rPr>
              <a:t>practice</a:t>
            </a:r>
            <a:r>
              <a:rPr sz="2427" b="1" dirty="0">
                <a:solidFill>
                  <a:srgbClr val="BF0000"/>
                </a:solidFill>
                <a:latin typeface="Calibri"/>
                <a:cs typeface="Calibri"/>
              </a:rPr>
              <a:t> </a:t>
            </a:r>
            <a:r>
              <a:rPr sz="2427" b="1" spc="-9" dirty="0">
                <a:solidFill>
                  <a:srgbClr val="BF0000"/>
                </a:solidFill>
                <a:latin typeface="Calibri"/>
                <a:cs typeface="Calibri"/>
              </a:rPr>
              <a:t>we</a:t>
            </a:r>
            <a:r>
              <a:rPr sz="2427" b="1" dirty="0">
                <a:solidFill>
                  <a:srgbClr val="BF0000"/>
                </a:solidFill>
                <a:latin typeface="Calibri"/>
                <a:cs typeface="Calibri"/>
              </a:rPr>
              <a:t> </a:t>
            </a:r>
            <a:r>
              <a:rPr sz="2427" b="1" spc="-9" dirty="0">
                <a:solidFill>
                  <a:srgbClr val="BF0000"/>
                </a:solidFill>
                <a:latin typeface="Calibri"/>
                <a:cs typeface="Calibri"/>
              </a:rPr>
              <a:t>will</a:t>
            </a:r>
            <a:r>
              <a:rPr sz="2427" b="1" spc="18" dirty="0">
                <a:solidFill>
                  <a:srgbClr val="BF0000"/>
                </a:solidFill>
                <a:latin typeface="Calibri"/>
                <a:cs typeface="Calibri"/>
              </a:rPr>
              <a:t> </a:t>
            </a:r>
            <a:r>
              <a:rPr sz="2427" b="1" spc="-9" dirty="0">
                <a:solidFill>
                  <a:srgbClr val="BF0000"/>
                </a:solidFill>
                <a:latin typeface="Calibri"/>
                <a:cs typeface="Calibri"/>
              </a:rPr>
              <a:t>not </a:t>
            </a:r>
            <a:r>
              <a:rPr sz="2427" b="1" spc="-18" dirty="0">
                <a:solidFill>
                  <a:srgbClr val="BF0000"/>
                </a:solidFill>
                <a:latin typeface="Calibri"/>
                <a:cs typeface="Calibri"/>
              </a:rPr>
              <a:t>have</a:t>
            </a:r>
            <a:r>
              <a:rPr sz="2427" b="1" spc="22" dirty="0">
                <a:solidFill>
                  <a:srgbClr val="BF0000"/>
                </a:solidFill>
                <a:latin typeface="Calibri"/>
                <a:cs typeface="Calibri"/>
              </a:rPr>
              <a:t> </a:t>
            </a:r>
            <a:r>
              <a:rPr sz="2427" b="1" spc="-9" dirty="0">
                <a:solidFill>
                  <a:srgbClr val="BF0000"/>
                </a:solidFill>
                <a:latin typeface="Calibri"/>
                <a:cs typeface="Calibri"/>
              </a:rPr>
              <a:t>such specification</a:t>
            </a:r>
            <a:endParaRPr sz="2427">
              <a:latin typeface="Calibri"/>
              <a:cs typeface="Calibri"/>
            </a:endParaRPr>
          </a:p>
        </p:txBody>
      </p:sp>
      <p:grpSp>
        <p:nvGrpSpPr>
          <p:cNvPr id="23" name="object 23"/>
          <p:cNvGrpSpPr/>
          <p:nvPr/>
        </p:nvGrpSpPr>
        <p:grpSpPr>
          <a:xfrm>
            <a:off x="2169458" y="1382358"/>
            <a:ext cx="2321299" cy="2693894"/>
            <a:chOff x="579119" y="1566672"/>
            <a:chExt cx="2630805" cy="3053080"/>
          </a:xfrm>
        </p:grpSpPr>
        <p:pic>
          <p:nvPicPr>
            <p:cNvPr id="24" name="object 24"/>
            <p:cNvPicPr/>
            <p:nvPr/>
          </p:nvPicPr>
          <p:blipFill>
            <a:blip r:embed="rId8" cstate="print"/>
            <a:stretch>
              <a:fillRect/>
            </a:stretch>
          </p:blipFill>
          <p:spPr>
            <a:xfrm>
              <a:off x="579119" y="2482596"/>
              <a:ext cx="2502407" cy="975359"/>
            </a:xfrm>
            <a:prstGeom prst="rect">
              <a:avLst/>
            </a:prstGeom>
          </p:spPr>
        </p:pic>
        <p:sp>
          <p:nvSpPr>
            <p:cNvPr id="25" name="object 25"/>
            <p:cNvSpPr/>
            <p:nvPr/>
          </p:nvSpPr>
          <p:spPr>
            <a:xfrm>
              <a:off x="652272" y="1577340"/>
              <a:ext cx="2546985" cy="3031490"/>
            </a:xfrm>
            <a:custGeom>
              <a:avLst/>
              <a:gdLst/>
              <a:ahLst/>
              <a:cxnLst/>
              <a:rect l="l" t="t" r="r" b="b"/>
              <a:pathLst>
                <a:path w="2546985" h="3031490">
                  <a:moveTo>
                    <a:pt x="0" y="576071"/>
                  </a:moveTo>
                  <a:lnTo>
                    <a:pt x="1604772" y="0"/>
                  </a:lnTo>
                </a:path>
                <a:path w="2546985" h="3031490">
                  <a:moveTo>
                    <a:pt x="2546603" y="1010411"/>
                  </a:moveTo>
                  <a:lnTo>
                    <a:pt x="1626107" y="7619"/>
                  </a:lnTo>
                </a:path>
                <a:path w="2546985" h="3031490">
                  <a:moveTo>
                    <a:pt x="923543" y="3031235"/>
                  </a:moveTo>
                  <a:lnTo>
                    <a:pt x="2528316" y="2456687"/>
                  </a:lnTo>
                </a:path>
                <a:path w="2546985" h="3031490">
                  <a:moveTo>
                    <a:pt x="920495" y="3028187"/>
                  </a:moveTo>
                  <a:lnTo>
                    <a:pt x="0" y="2026919"/>
                  </a:lnTo>
                </a:path>
                <a:path w="2546985" h="3031490">
                  <a:moveTo>
                    <a:pt x="2537460" y="1008887"/>
                  </a:moveTo>
                  <a:lnTo>
                    <a:pt x="2537460" y="2456687"/>
                  </a:lnTo>
                </a:path>
                <a:path w="2546985" h="3031490">
                  <a:moveTo>
                    <a:pt x="16763" y="579119"/>
                  </a:moveTo>
                  <a:lnTo>
                    <a:pt x="16763" y="2026919"/>
                  </a:lnTo>
                </a:path>
              </a:pathLst>
            </a:custGeom>
            <a:ln w="21336">
              <a:solidFill>
                <a:srgbClr val="000000"/>
              </a:solidFill>
            </a:ln>
          </p:spPr>
          <p:txBody>
            <a:bodyPr wrap="square" lIns="0" tIns="0" rIns="0" bIns="0" rtlCol="0"/>
            <a:lstStyle/>
            <a:p>
              <a:endParaRPr sz="1235"/>
            </a:p>
          </p:txBody>
        </p:sp>
        <p:pic>
          <p:nvPicPr>
            <p:cNvPr id="26" name="object 26"/>
            <p:cNvPicPr/>
            <p:nvPr/>
          </p:nvPicPr>
          <p:blipFill>
            <a:blip r:embed="rId9" cstate="print"/>
            <a:stretch>
              <a:fillRect/>
            </a:stretch>
          </p:blipFill>
          <p:spPr>
            <a:xfrm>
              <a:off x="1608391" y="2037588"/>
              <a:ext cx="135921" cy="173736"/>
            </a:xfrm>
            <a:prstGeom prst="rect">
              <a:avLst/>
            </a:prstGeom>
          </p:spPr>
        </p:pic>
        <p:pic>
          <p:nvPicPr>
            <p:cNvPr id="27" name="object 27"/>
            <p:cNvPicPr/>
            <p:nvPr/>
          </p:nvPicPr>
          <p:blipFill>
            <a:blip r:embed="rId10" cstate="print"/>
            <a:stretch>
              <a:fillRect/>
            </a:stretch>
          </p:blipFill>
          <p:spPr>
            <a:xfrm>
              <a:off x="1786127" y="1979676"/>
              <a:ext cx="332232" cy="231648"/>
            </a:xfrm>
            <a:prstGeom prst="rect">
              <a:avLst/>
            </a:prstGeom>
          </p:spPr>
        </p:pic>
        <p:sp>
          <p:nvSpPr>
            <p:cNvPr id="28" name="object 28"/>
            <p:cNvSpPr/>
            <p:nvPr/>
          </p:nvSpPr>
          <p:spPr>
            <a:xfrm>
              <a:off x="675131" y="1584959"/>
              <a:ext cx="2524125" cy="2461260"/>
            </a:xfrm>
            <a:custGeom>
              <a:avLst/>
              <a:gdLst/>
              <a:ahLst/>
              <a:cxnLst/>
              <a:rect l="l" t="t" r="r" b="b"/>
              <a:pathLst>
                <a:path w="2524125" h="2461260">
                  <a:moveTo>
                    <a:pt x="0" y="1999488"/>
                  </a:moveTo>
                  <a:lnTo>
                    <a:pt x="437388" y="1844040"/>
                  </a:lnTo>
                </a:path>
                <a:path w="2524125" h="2461260">
                  <a:moveTo>
                    <a:pt x="1772411" y="1653540"/>
                  </a:moveTo>
                  <a:lnTo>
                    <a:pt x="2523743" y="2461259"/>
                  </a:lnTo>
                </a:path>
                <a:path w="2524125" h="2461260">
                  <a:moveTo>
                    <a:pt x="1595627" y="0"/>
                  </a:moveTo>
                  <a:lnTo>
                    <a:pt x="1603248" y="1056132"/>
                  </a:lnTo>
                </a:path>
              </a:pathLst>
            </a:custGeom>
            <a:ln w="21336">
              <a:solidFill>
                <a:srgbClr val="000000"/>
              </a:solidFill>
            </a:ln>
          </p:spPr>
          <p:txBody>
            <a:bodyPr wrap="square" lIns="0" tIns="0" rIns="0" bIns="0" rtlCol="0"/>
            <a:lstStyle/>
            <a:p>
              <a:endParaRPr sz="1235"/>
            </a:p>
          </p:txBody>
        </p:sp>
      </p:grpSp>
      <p:pic>
        <p:nvPicPr>
          <p:cNvPr id="29" name="object 29"/>
          <p:cNvPicPr/>
          <p:nvPr/>
        </p:nvPicPr>
        <p:blipFill>
          <a:blip r:embed="rId11" cstate="print"/>
          <a:stretch>
            <a:fillRect/>
          </a:stretch>
        </p:blipFill>
        <p:spPr>
          <a:xfrm>
            <a:off x="4967542" y="1759730"/>
            <a:ext cx="5071135" cy="1965715"/>
          </a:xfrm>
          <a:prstGeom prst="rect">
            <a:avLst/>
          </a:prstGeom>
        </p:spPr>
      </p:pic>
      <p:sp>
        <p:nvSpPr>
          <p:cNvPr id="30" name="object 30"/>
          <p:cNvSpPr txBox="1"/>
          <p:nvPr/>
        </p:nvSpPr>
        <p:spPr>
          <a:xfrm>
            <a:off x="9837862" y="6375487"/>
            <a:ext cx="196663" cy="154273"/>
          </a:xfrm>
          <a:prstGeom prst="rect">
            <a:avLst/>
          </a:prstGeom>
        </p:spPr>
        <p:txBody>
          <a:bodyPr vert="horz" wrap="square" lIns="0" tIns="0" rIns="0" bIns="0" rtlCol="0">
            <a:spAutoFit/>
          </a:bodyPr>
          <a:lstStyle/>
          <a:p>
            <a:pPr marL="11206">
              <a:lnSpc>
                <a:spcPts val="1191"/>
              </a:lnSpc>
            </a:pPr>
            <a:r>
              <a:rPr sz="1147" spc="9" dirty="0">
                <a:solidFill>
                  <a:srgbClr val="898989"/>
                </a:solidFill>
                <a:latin typeface="Calibri"/>
                <a:cs typeface="Calibri"/>
              </a:rPr>
              <a:t>24</a:t>
            </a:r>
            <a:endParaRPr sz="1147">
              <a:latin typeface="Calibri"/>
              <a:cs typeface="Calibri"/>
            </a:endParaRPr>
          </a:p>
        </p:txBody>
      </p:sp>
      <p:sp>
        <p:nvSpPr>
          <p:cNvPr id="41" name="TextBox 40">
            <a:extLst>
              <a:ext uri="{FF2B5EF4-FFF2-40B4-BE49-F238E27FC236}">
                <a16:creationId xmlns:a16="http://schemas.microsoft.com/office/drawing/2014/main" id="{FDE38635-1182-B82B-8219-40489166C5F8}"/>
              </a:ext>
            </a:extLst>
          </p:cNvPr>
          <p:cNvSpPr txBox="1"/>
          <p:nvPr/>
        </p:nvSpPr>
        <p:spPr>
          <a:xfrm>
            <a:off x="847388" y="6184619"/>
            <a:ext cx="6096000" cy="307777"/>
          </a:xfrm>
          <a:prstGeom prst="rect">
            <a:avLst/>
          </a:prstGeom>
          <a:noFill/>
        </p:spPr>
        <p:txBody>
          <a:bodyPr wrap="square">
            <a:spAutoFit/>
          </a:bodyPr>
          <a:lstStyle/>
          <a:p>
            <a:r>
              <a:rPr lang="en-US" dirty="0"/>
              <a:t>https://deeplearning.\cs.cmu.edu/S23/</a:t>
            </a:r>
          </a:p>
        </p:txBody>
      </p:sp>
    </p:spTree>
  </p:cSld>
  <p:clrMapOvr>
    <a:masterClrMapping/>
  </p:clrMapOvr>
  <p:transition spd="slow">
    <p:wip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34044" y="108056"/>
            <a:ext cx="9456608" cy="679945"/>
          </a:xfrm>
          <a:prstGeom prst="rect">
            <a:avLst/>
          </a:prstGeom>
        </p:spPr>
        <p:txBody>
          <a:bodyPr spcFirstLastPara="1" vert="horz" wrap="square" lIns="0" tIns="15128" rIns="0" bIns="0" rtlCol="0" anchor="ctr" anchorCtr="0">
            <a:spAutoFit/>
          </a:bodyPr>
          <a:lstStyle/>
          <a:p>
            <a:pPr marL="11206">
              <a:lnSpc>
                <a:spcPct val="100000"/>
              </a:lnSpc>
              <a:spcBef>
                <a:spcPts val="119"/>
              </a:spcBef>
              <a:tabLst>
                <a:tab pos="4668620" algn="l"/>
              </a:tabLst>
            </a:pPr>
            <a:r>
              <a:rPr lang="en-US" sz="4236" spc="13" dirty="0"/>
              <a:t>H</a:t>
            </a:r>
            <a:r>
              <a:rPr lang="en-US" sz="4236" spc="22" dirty="0"/>
              <a:t>i</a:t>
            </a:r>
            <a:r>
              <a:rPr lang="en-US" sz="4236" spc="-75" dirty="0"/>
              <a:t>s</a:t>
            </a:r>
            <a:r>
              <a:rPr lang="en-US" sz="4236" spc="-22" dirty="0"/>
              <a:t>t</a:t>
            </a:r>
            <a:r>
              <a:rPr lang="en-US" sz="4236" spc="22" dirty="0"/>
              <a:t>o</a:t>
            </a:r>
            <a:r>
              <a:rPr lang="en-US" sz="4236" spc="26" dirty="0"/>
              <a:t>r</a:t>
            </a:r>
            <a:r>
              <a:rPr lang="en-US" sz="4236" spc="-4" dirty="0"/>
              <a:t>y</a:t>
            </a:r>
            <a:r>
              <a:rPr lang="en-US" sz="4236" spc="4" dirty="0"/>
              <a:t>:</a:t>
            </a:r>
            <a:r>
              <a:rPr lang="en-US" sz="4236" spc="13" dirty="0"/>
              <a:t> </a:t>
            </a:r>
            <a:r>
              <a:rPr lang="en-US" sz="4236" spc="31" dirty="0"/>
              <a:t>T</a:t>
            </a:r>
            <a:r>
              <a:rPr lang="en-US" sz="4236" spc="-18" dirty="0"/>
              <a:t>h</a:t>
            </a:r>
            <a:r>
              <a:rPr lang="en-US" sz="4236" spc="13" dirty="0"/>
              <a:t>e</a:t>
            </a:r>
            <a:r>
              <a:rPr lang="en-US" sz="4236" spc="9" dirty="0"/>
              <a:t> </a:t>
            </a:r>
            <a:r>
              <a:rPr lang="en-US" sz="4236" spc="22" dirty="0"/>
              <a:t>o</a:t>
            </a:r>
            <a:r>
              <a:rPr lang="en-US" sz="4236" spc="26" dirty="0"/>
              <a:t>r</a:t>
            </a:r>
            <a:r>
              <a:rPr lang="en-US" sz="4236" spc="-22" dirty="0"/>
              <a:t>i</a:t>
            </a:r>
            <a:r>
              <a:rPr lang="en-US" sz="4236" spc="35" dirty="0"/>
              <a:t>g</a:t>
            </a:r>
            <a:r>
              <a:rPr lang="en-US" sz="4236" spc="-22" dirty="0"/>
              <a:t>i</a:t>
            </a:r>
            <a:r>
              <a:rPr lang="en-US" sz="4236" spc="26" dirty="0"/>
              <a:t>n</a:t>
            </a:r>
            <a:r>
              <a:rPr lang="en-US" sz="4236" spc="-4" dirty="0"/>
              <a:t>a</a:t>
            </a:r>
            <a:r>
              <a:rPr lang="en-US" sz="4236" spc="4" dirty="0"/>
              <a:t>l</a:t>
            </a:r>
            <a:r>
              <a:rPr lang="en-US" sz="4236" dirty="0"/>
              <a:t>	</a:t>
            </a:r>
            <a:r>
              <a:rPr lang="en-US" sz="4236" spc="49" dirty="0"/>
              <a:t>M</a:t>
            </a:r>
            <a:r>
              <a:rPr lang="en-US" sz="4236" dirty="0"/>
              <a:t>L</a:t>
            </a:r>
            <a:r>
              <a:rPr lang="en-US" sz="4236" spc="13" dirty="0"/>
              <a:t>P</a:t>
            </a:r>
            <a:endParaRPr lang="en-US" sz="4236" dirty="0"/>
          </a:p>
        </p:txBody>
      </p:sp>
      <p:sp>
        <p:nvSpPr>
          <p:cNvPr id="68" name="Content Placeholder 67">
            <a:extLst>
              <a:ext uri="{FF2B5EF4-FFF2-40B4-BE49-F238E27FC236}">
                <a16:creationId xmlns:a16="http://schemas.microsoft.com/office/drawing/2014/main" id="{5B855DFF-68BD-FD89-48C8-1FAF2318ABA1}"/>
              </a:ext>
            </a:extLst>
          </p:cNvPr>
          <p:cNvSpPr>
            <a:spLocks noGrp="1"/>
          </p:cNvSpPr>
          <p:nvPr>
            <p:ph idx="1"/>
          </p:nvPr>
        </p:nvSpPr>
        <p:spPr/>
        <p:txBody>
          <a:bodyPr/>
          <a:lstStyle/>
          <a:p>
            <a:endParaRPr lang="en-US" dirty="0"/>
          </a:p>
        </p:txBody>
      </p:sp>
      <p:sp>
        <p:nvSpPr>
          <p:cNvPr id="3" name="object 3"/>
          <p:cNvSpPr txBox="1"/>
          <p:nvPr/>
        </p:nvSpPr>
        <p:spPr>
          <a:xfrm>
            <a:off x="2179744" y="4267598"/>
            <a:ext cx="7612156" cy="1774427"/>
          </a:xfrm>
          <a:prstGeom prst="rect">
            <a:avLst/>
          </a:prstGeom>
        </p:spPr>
        <p:txBody>
          <a:bodyPr vert="horz" wrap="square" lIns="0" tIns="11206" rIns="0" bIns="0" rtlCol="0">
            <a:spAutoFit/>
          </a:bodyPr>
          <a:lstStyle/>
          <a:p>
            <a:pPr marL="344599" marR="4483" indent="-333953">
              <a:spcBef>
                <a:spcPts val="88"/>
              </a:spcBef>
              <a:buFont typeface="Arial MT"/>
              <a:buChar char="•"/>
              <a:tabLst>
                <a:tab pos="344599" algn="l"/>
                <a:tab pos="345160" algn="l"/>
              </a:tabLst>
            </a:pPr>
            <a:r>
              <a:rPr sz="2912" spc="-4" dirty="0">
                <a:latin typeface="Calibri"/>
                <a:cs typeface="Calibri"/>
              </a:rPr>
              <a:t>The original </a:t>
            </a:r>
            <a:r>
              <a:rPr sz="2912" dirty="0">
                <a:latin typeface="Calibri"/>
                <a:cs typeface="Calibri"/>
              </a:rPr>
              <a:t>MLP as </a:t>
            </a:r>
            <a:r>
              <a:rPr sz="2912" spc="-9" dirty="0">
                <a:latin typeface="Calibri"/>
                <a:cs typeface="Calibri"/>
              </a:rPr>
              <a:t>proposed by </a:t>
            </a:r>
            <a:r>
              <a:rPr sz="2912" spc="-4" dirty="0">
                <a:latin typeface="Calibri"/>
                <a:cs typeface="Calibri"/>
              </a:rPr>
              <a:t> </a:t>
            </a:r>
            <a:r>
              <a:rPr sz="2912" spc="-13" dirty="0">
                <a:latin typeface="Calibri"/>
                <a:cs typeface="Calibri"/>
              </a:rPr>
              <a:t>Rosenblatt/Minsky:</a:t>
            </a:r>
            <a:r>
              <a:rPr sz="2912" spc="18" dirty="0">
                <a:latin typeface="Calibri"/>
                <a:cs typeface="Calibri"/>
              </a:rPr>
              <a:t> </a:t>
            </a:r>
            <a:r>
              <a:rPr sz="2912" dirty="0">
                <a:latin typeface="Calibri"/>
                <a:cs typeface="Calibri"/>
              </a:rPr>
              <a:t>a</a:t>
            </a:r>
            <a:r>
              <a:rPr sz="2912" spc="-18" dirty="0">
                <a:latin typeface="Calibri"/>
                <a:cs typeface="Calibri"/>
              </a:rPr>
              <a:t> </a:t>
            </a:r>
            <a:r>
              <a:rPr sz="2912" spc="-9" dirty="0">
                <a:latin typeface="Calibri"/>
                <a:cs typeface="Calibri"/>
              </a:rPr>
              <a:t>network</a:t>
            </a:r>
            <a:r>
              <a:rPr sz="2912" spc="-4" dirty="0">
                <a:latin typeface="Calibri"/>
                <a:cs typeface="Calibri"/>
              </a:rPr>
              <a:t> </a:t>
            </a:r>
            <a:r>
              <a:rPr sz="2912" spc="-13" dirty="0">
                <a:latin typeface="Calibri"/>
                <a:cs typeface="Calibri"/>
              </a:rPr>
              <a:t>of</a:t>
            </a:r>
            <a:r>
              <a:rPr sz="2912" spc="22" dirty="0">
                <a:latin typeface="Calibri"/>
                <a:cs typeface="Calibri"/>
              </a:rPr>
              <a:t> </a:t>
            </a:r>
            <a:r>
              <a:rPr sz="2912" spc="-9" dirty="0">
                <a:latin typeface="Calibri"/>
                <a:cs typeface="Calibri"/>
              </a:rPr>
              <a:t>threshold</a:t>
            </a:r>
            <a:r>
              <a:rPr sz="2912" spc="-4" dirty="0">
                <a:latin typeface="Calibri"/>
                <a:cs typeface="Calibri"/>
              </a:rPr>
              <a:t> units</a:t>
            </a:r>
            <a:endParaRPr sz="2912" dirty="0">
              <a:latin typeface="Calibri"/>
              <a:cs typeface="Calibri"/>
            </a:endParaRPr>
          </a:p>
          <a:p>
            <a:pPr marL="731783" lvl="1" indent="-277921">
              <a:spcBef>
                <a:spcPts val="640"/>
              </a:spcBef>
              <a:buFont typeface="Arial MT"/>
              <a:buChar char="–"/>
              <a:tabLst>
                <a:tab pos="732343" algn="l"/>
              </a:tabLst>
            </a:pPr>
            <a:r>
              <a:rPr sz="2515" dirty="0">
                <a:latin typeface="Calibri"/>
                <a:cs typeface="Calibri"/>
              </a:rPr>
              <a:t>But</a:t>
            </a:r>
            <a:r>
              <a:rPr sz="2515" spc="-13" dirty="0">
                <a:latin typeface="Calibri"/>
                <a:cs typeface="Calibri"/>
              </a:rPr>
              <a:t> </a:t>
            </a:r>
            <a:r>
              <a:rPr sz="2515" spc="-4" dirty="0">
                <a:latin typeface="Calibri"/>
                <a:cs typeface="Calibri"/>
              </a:rPr>
              <a:t>how</a:t>
            </a:r>
            <a:r>
              <a:rPr sz="2515" spc="13" dirty="0">
                <a:latin typeface="Calibri"/>
                <a:cs typeface="Calibri"/>
              </a:rPr>
              <a:t> </a:t>
            </a:r>
            <a:r>
              <a:rPr sz="2515" spc="-9" dirty="0">
                <a:latin typeface="Calibri"/>
                <a:cs typeface="Calibri"/>
              </a:rPr>
              <a:t>do</a:t>
            </a:r>
            <a:r>
              <a:rPr sz="2515" spc="9" dirty="0">
                <a:latin typeface="Calibri"/>
                <a:cs typeface="Calibri"/>
              </a:rPr>
              <a:t> </a:t>
            </a:r>
            <a:r>
              <a:rPr sz="2515" spc="-9" dirty="0">
                <a:latin typeface="Calibri"/>
                <a:cs typeface="Calibri"/>
              </a:rPr>
              <a:t>you</a:t>
            </a:r>
            <a:r>
              <a:rPr sz="2515" spc="-13" dirty="0">
                <a:latin typeface="Calibri"/>
                <a:cs typeface="Calibri"/>
              </a:rPr>
              <a:t> train</a:t>
            </a:r>
            <a:r>
              <a:rPr sz="2515" spc="13" dirty="0">
                <a:latin typeface="Calibri"/>
                <a:cs typeface="Calibri"/>
              </a:rPr>
              <a:t> </a:t>
            </a:r>
            <a:r>
              <a:rPr sz="2515" spc="4" dirty="0">
                <a:latin typeface="Calibri"/>
                <a:cs typeface="Calibri"/>
              </a:rPr>
              <a:t>it?</a:t>
            </a:r>
            <a:endParaRPr sz="2515" dirty="0">
              <a:latin typeface="Calibri"/>
              <a:cs typeface="Calibri"/>
            </a:endParaRPr>
          </a:p>
          <a:p>
            <a:pPr marL="1120088" lvl="2" indent="-222449">
              <a:spcBef>
                <a:spcPts val="556"/>
              </a:spcBef>
              <a:buFont typeface="Arial MT"/>
              <a:buChar char="•"/>
              <a:tabLst>
                <a:tab pos="1120088" algn="l"/>
                <a:tab pos="1120648" algn="l"/>
              </a:tabLst>
            </a:pPr>
            <a:r>
              <a:rPr sz="2118" spc="4" dirty="0">
                <a:latin typeface="Calibri"/>
                <a:cs typeface="Calibri"/>
              </a:rPr>
              <a:t>Given</a:t>
            </a:r>
            <a:r>
              <a:rPr sz="2118" spc="-26" dirty="0">
                <a:latin typeface="Calibri"/>
                <a:cs typeface="Calibri"/>
              </a:rPr>
              <a:t> </a:t>
            </a:r>
            <a:r>
              <a:rPr sz="2118" spc="9" dirty="0">
                <a:latin typeface="Calibri"/>
                <a:cs typeface="Calibri"/>
              </a:rPr>
              <a:t>only</a:t>
            </a:r>
            <a:r>
              <a:rPr sz="2118" spc="-22" dirty="0">
                <a:latin typeface="Calibri"/>
                <a:cs typeface="Calibri"/>
              </a:rPr>
              <a:t> </a:t>
            </a:r>
            <a:r>
              <a:rPr sz="2118" spc="9" dirty="0">
                <a:latin typeface="Calibri"/>
                <a:cs typeface="Calibri"/>
              </a:rPr>
              <a:t>“training”</a:t>
            </a:r>
            <a:r>
              <a:rPr sz="2118" spc="-26" dirty="0">
                <a:latin typeface="Calibri"/>
                <a:cs typeface="Calibri"/>
              </a:rPr>
              <a:t> </a:t>
            </a:r>
            <a:r>
              <a:rPr sz="2118" dirty="0">
                <a:latin typeface="Calibri"/>
                <a:cs typeface="Calibri"/>
              </a:rPr>
              <a:t>instances</a:t>
            </a:r>
            <a:r>
              <a:rPr sz="2118" spc="-18" dirty="0">
                <a:latin typeface="Calibri"/>
                <a:cs typeface="Calibri"/>
              </a:rPr>
              <a:t> </a:t>
            </a:r>
            <a:r>
              <a:rPr sz="2118" spc="9" dirty="0">
                <a:latin typeface="Calibri"/>
                <a:cs typeface="Calibri"/>
              </a:rPr>
              <a:t>of</a:t>
            </a:r>
            <a:r>
              <a:rPr sz="2118" spc="-4" dirty="0">
                <a:latin typeface="Calibri"/>
                <a:cs typeface="Calibri"/>
              </a:rPr>
              <a:t> </a:t>
            </a:r>
            <a:r>
              <a:rPr sz="2118" spc="4" dirty="0">
                <a:latin typeface="Calibri"/>
                <a:cs typeface="Calibri"/>
              </a:rPr>
              <a:t>input-output</a:t>
            </a:r>
            <a:r>
              <a:rPr sz="2118" spc="-22" dirty="0">
                <a:latin typeface="Calibri"/>
                <a:cs typeface="Calibri"/>
              </a:rPr>
              <a:t> </a:t>
            </a:r>
            <a:r>
              <a:rPr sz="2118" dirty="0">
                <a:latin typeface="Calibri"/>
                <a:cs typeface="Calibri"/>
              </a:rPr>
              <a:t>pairs</a:t>
            </a:r>
          </a:p>
        </p:txBody>
      </p:sp>
      <p:sp>
        <p:nvSpPr>
          <p:cNvPr id="4" name="object 4"/>
          <p:cNvSpPr txBox="1"/>
          <p:nvPr/>
        </p:nvSpPr>
        <p:spPr>
          <a:xfrm>
            <a:off x="9837862" y="6338508"/>
            <a:ext cx="173131" cy="190102"/>
          </a:xfrm>
          <a:prstGeom prst="rect">
            <a:avLst/>
          </a:prstGeom>
        </p:spPr>
        <p:txBody>
          <a:bodyPr vert="horz" wrap="square" lIns="0" tIns="13447" rIns="0" bIns="0" rtlCol="0">
            <a:spAutoFit/>
          </a:bodyPr>
          <a:lstStyle/>
          <a:p>
            <a:pPr marL="11206">
              <a:spcBef>
                <a:spcPts val="106"/>
              </a:spcBef>
            </a:pPr>
            <a:r>
              <a:rPr sz="1147" spc="9" dirty="0">
                <a:solidFill>
                  <a:srgbClr val="898989"/>
                </a:solidFill>
                <a:latin typeface="Calibri"/>
                <a:cs typeface="Calibri"/>
              </a:rPr>
              <a:t>34</a:t>
            </a:r>
            <a:endParaRPr sz="1147">
              <a:latin typeface="Calibri"/>
              <a:cs typeface="Calibri"/>
            </a:endParaRPr>
          </a:p>
        </p:txBody>
      </p:sp>
      <p:grpSp>
        <p:nvGrpSpPr>
          <p:cNvPr id="5" name="object 5"/>
          <p:cNvGrpSpPr/>
          <p:nvPr/>
        </p:nvGrpSpPr>
        <p:grpSpPr>
          <a:xfrm>
            <a:off x="2026920" y="1930997"/>
            <a:ext cx="3059206" cy="1525121"/>
            <a:chOff x="417576" y="2188463"/>
            <a:chExt cx="3467100" cy="1728470"/>
          </a:xfrm>
        </p:grpSpPr>
        <p:pic>
          <p:nvPicPr>
            <p:cNvPr id="6" name="object 6"/>
            <p:cNvPicPr/>
            <p:nvPr/>
          </p:nvPicPr>
          <p:blipFill>
            <a:blip r:embed="rId2" cstate="print"/>
            <a:stretch>
              <a:fillRect/>
            </a:stretch>
          </p:blipFill>
          <p:spPr>
            <a:xfrm>
              <a:off x="417576" y="2188463"/>
              <a:ext cx="3467100" cy="1693163"/>
            </a:xfrm>
            <a:prstGeom prst="rect">
              <a:avLst/>
            </a:prstGeom>
          </p:spPr>
        </p:pic>
        <p:sp>
          <p:nvSpPr>
            <p:cNvPr id="7" name="object 7"/>
            <p:cNvSpPr/>
            <p:nvPr/>
          </p:nvSpPr>
          <p:spPr>
            <a:xfrm>
              <a:off x="1438656" y="3304031"/>
              <a:ext cx="2144395" cy="576580"/>
            </a:xfrm>
            <a:custGeom>
              <a:avLst/>
              <a:gdLst/>
              <a:ahLst/>
              <a:cxnLst/>
              <a:rect l="l" t="t" r="r" b="b"/>
              <a:pathLst>
                <a:path w="2144395" h="576579">
                  <a:moveTo>
                    <a:pt x="2061478" y="35266"/>
                  </a:moveTo>
                  <a:lnTo>
                    <a:pt x="2052828" y="0"/>
                  </a:lnTo>
                  <a:lnTo>
                    <a:pt x="2144268" y="19811"/>
                  </a:lnTo>
                  <a:lnTo>
                    <a:pt x="2129942" y="32004"/>
                  </a:lnTo>
                  <a:lnTo>
                    <a:pt x="2074164" y="32004"/>
                  </a:lnTo>
                  <a:lnTo>
                    <a:pt x="2061478" y="35266"/>
                  </a:lnTo>
                  <a:close/>
                </a:path>
                <a:path w="2144395" h="576579">
                  <a:moveTo>
                    <a:pt x="2063771" y="44614"/>
                  </a:moveTo>
                  <a:lnTo>
                    <a:pt x="2061478" y="35266"/>
                  </a:lnTo>
                  <a:lnTo>
                    <a:pt x="2074164" y="32004"/>
                  </a:lnTo>
                  <a:lnTo>
                    <a:pt x="2077212" y="41148"/>
                  </a:lnTo>
                  <a:lnTo>
                    <a:pt x="2063771" y="44614"/>
                  </a:lnTo>
                  <a:close/>
                </a:path>
                <a:path w="2144395" h="576579">
                  <a:moveTo>
                    <a:pt x="2072640" y="80772"/>
                  </a:moveTo>
                  <a:lnTo>
                    <a:pt x="2063771" y="44614"/>
                  </a:lnTo>
                  <a:lnTo>
                    <a:pt x="2077212" y="41148"/>
                  </a:lnTo>
                  <a:lnTo>
                    <a:pt x="2074164" y="32004"/>
                  </a:lnTo>
                  <a:lnTo>
                    <a:pt x="2129942" y="32004"/>
                  </a:lnTo>
                  <a:lnTo>
                    <a:pt x="2072640" y="80772"/>
                  </a:lnTo>
                  <a:close/>
                </a:path>
                <a:path w="2144395" h="576579">
                  <a:moveTo>
                    <a:pt x="3048" y="576072"/>
                  </a:moveTo>
                  <a:lnTo>
                    <a:pt x="0" y="565404"/>
                  </a:lnTo>
                  <a:lnTo>
                    <a:pt x="2061478" y="35266"/>
                  </a:lnTo>
                  <a:lnTo>
                    <a:pt x="2063771" y="44614"/>
                  </a:lnTo>
                  <a:lnTo>
                    <a:pt x="3048" y="576072"/>
                  </a:lnTo>
                  <a:close/>
                </a:path>
              </a:pathLst>
            </a:custGeom>
            <a:solidFill>
              <a:srgbClr val="000000"/>
            </a:solidFill>
          </p:spPr>
          <p:txBody>
            <a:bodyPr wrap="square" lIns="0" tIns="0" rIns="0" bIns="0" rtlCol="0"/>
            <a:lstStyle/>
            <a:p>
              <a:endParaRPr sz="1235"/>
            </a:p>
          </p:txBody>
        </p:sp>
        <p:pic>
          <p:nvPicPr>
            <p:cNvPr id="8" name="object 8"/>
            <p:cNvPicPr/>
            <p:nvPr/>
          </p:nvPicPr>
          <p:blipFill>
            <a:blip r:embed="rId3" cstate="print"/>
            <a:stretch>
              <a:fillRect/>
            </a:stretch>
          </p:blipFill>
          <p:spPr>
            <a:xfrm>
              <a:off x="1368551" y="3831335"/>
              <a:ext cx="85343" cy="85343"/>
            </a:xfrm>
            <a:prstGeom prst="rect">
              <a:avLst/>
            </a:prstGeom>
          </p:spPr>
        </p:pic>
        <p:sp>
          <p:nvSpPr>
            <p:cNvPr id="9" name="object 9"/>
            <p:cNvSpPr/>
            <p:nvPr/>
          </p:nvSpPr>
          <p:spPr>
            <a:xfrm>
              <a:off x="492239" y="3302507"/>
              <a:ext cx="3091180" cy="577850"/>
            </a:xfrm>
            <a:custGeom>
              <a:avLst/>
              <a:gdLst/>
              <a:ahLst/>
              <a:cxnLst/>
              <a:rect l="l" t="t" r="r" b="b"/>
              <a:pathLst>
                <a:path w="3091179" h="577850">
                  <a:moveTo>
                    <a:pt x="2266188" y="566928"/>
                  </a:moveTo>
                  <a:lnTo>
                    <a:pt x="534695" y="40678"/>
                  </a:lnTo>
                  <a:lnTo>
                    <a:pt x="535940" y="36576"/>
                  </a:lnTo>
                  <a:lnTo>
                    <a:pt x="545592" y="4572"/>
                  </a:lnTo>
                  <a:lnTo>
                    <a:pt x="452628" y="21336"/>
                  </a:lnTo>
                  <a:lnTo>
                    <a:pt x="521208" y="85344"/>
                  </a:lnTo>
                  <a:lnTo>
                    <a:pt x="531914" y="49911"/>
                  </a:lnTo>
                  <a:lnTo>
                    <a:pt x="2082825" y="522643"/>
                  </a:lnTo>
                  <a:lnTo>
                    <a:pt x="82753" y="35458"/>
                  </a:lnTo>
                  <a:lnTo>
                    <a:pt x="83591" y="32004"/>
                  </a:lnTo>
                  <a:lnTo>
                    <a:pt x="91440" y="0"/>
                  </a:lnTo>
                  <a:lnTo>
                    <a:pt x="0" y="21336"/>
                  </a:lnTo>
                  <a:lnTo>
                    <a:pt x="71628" y="80772"/>
                  </a:lnTo>
                  <a:lnTo>
                    <a:pt x="80200" y="45872"/>
                  </a:lnTo>
                  <a:lnTo>
                    <a:pt x="2263140" y="577596"/>
                  </a:lnTo>
                  <a:lnTo>
                    <a:pt x="2266188" y="566928"/>
                  </a:lnTo>
                  <a:close/>
                </a:path>
                <a:path w="3091179" h="577850">
                  <a:moveTo>
                    <a:pt x="2275344" y="547116"/>
                  </a:moveTo>
                  <a:lnTo>
                    <a:pt x="1386789" y="56997"/>
                  </a:lnTo>
                  <a:lnTo>
                    <a:pt x="1390561" y="50292"/>
                  </a:lnTo>
                  <a:lnTo>
                    <a:pt x="1405140" y="24384"/>
                  </a:lnTo>
                  <a:lnTo>
                    <a:pt x="1310652" y="21336"/>
                  </a:lnTo>
                  <a:lnTo>
                    <a:pt x="1363992" y="97536"/>
                  </a:lnTo>
                  <a:lnTo>
                    <a:pt x="1381785" y="65900"/>
                  </a:lnTo>
                  <a:lnTo>
                    <a:pt x="2208263" y="522579"/>
                  </a:lnTo>
                  <a:lnTo>
                    <a:pt x="932459" y="44678"/>
                  </a:lnTo>
                  <a:lnTo>
                    <a:pt x="934300" y="39624"/>
                  </a:lnTo>
                  <a:lnTo>
                    <a:pt x="944880" y="10668"/>
                  </a:lnTo>
                  <a:lnTo>
                    <a:pt x="851916" y="21336"/>
                  </a:lnTo>
                  <a:lnTo>
                    <a:pt x="915924" y="89916"/>
                  </a:lnTo>
                  <a:lnTo>
                    <a:pt x="928674" y="55054"/>
                  </a:lnTo>
                  <a:lnTo>
                    <a:pt x="2266086" y="554520"/>
                  </a:lnTo>
                  <a:lnTo>
                    <a:pt x="2269248" y="556260"/>
                  </a:lnTo>
                  <a:lnTo>
                    <a:pt x="2269540" y="555815"/>
                  </a:lnTo>
                  <a:lnTo>
                    <a:pt x="2270760" y="556260"/>
                  </a:lnTo>
                  <a:lnTo>
                    <a:pt x="2272271" y="551726"/>
                  </a:lnTo>
                  <a:lnTo>
                    <a:pt x="2275344" y="547116"/>
                  </a:lnTo>
                  <a:close/>
                </a:path>
                <a:path w="3091179" h="577850">
                  <a:moveTo>
                    <a:pt x="2298192" y="542544"/>
                  </a:moveTo>
                  <a:lnTo>
                    <a:pt x="2191880" y="101015"/>
                  </a:lnTo>
                  <a:lnTo>
                    <a:pt x="2228088" y="92964"/>
                  </a:lnTo>
                  <a:lnTo>
                    <a:pt x="2222906" y="86868"/>
                  </a:lnTo>
                  <a:lnTo>
                    <a:pt x="2167128" y="21336"/>
                  </a:lnTo>
                  <a:lnTo>
                    <a:pt x="2145792" y="111252"/>
                  </a:lnTo>
                  <a:lnTo>
                    <a:pt x="2181060" y="103416"/>
                  </a:lnTo>
                  <a:lnTo>
                    <a:pt x="2283371" y="526897"/>
                  </a:lnTo>
                  <a:lnTo>
                    <a:pt x="1806105" y="74358"/>
                  </a:lnTo>
                  <a:lnTo>
                    <a:pt x="1814474" y="65544"/>
                  </a:lnTo>
                  <a:lnTo>
                    <a:pt x="1831848" y="47256"/>
                  </a:lnTo>
                  <a:lnTo>
                    <a:pt x="1743456" y="21348"/>
                  </a:lnTo>
                  <a:lnTo>
                    <a:pt x="1773936" y="108216"/>
                  </a:lnTo>
                  <a:lnTo>
                    <a:pt x="1798688" y="82169"/>
                  </a:lnTo>
                  <a:lnTo>
                    <a:pt x="2289060" y="547128"/>
                  </a:lnTo>
                  <a:lnTo>
                    <a:pt x="2292883" y="543306"/>
                  </a:lnTo>
                  <a:lnTo>
                    <a:pt x="2298192" y="542544"/>
                  </a:lnTo>
                  <a:close/>
                </a:path>
                <a:path w="3091179" h="577850">
                  <a:moveTo>
                    <a:pt x="3090684" y="21336"/>
                  </a:moveTo>
                  <a:lnTo>
                    <a:pt x="2997720" y="33528"/>
                  </a:lnTo>
                  <a:lnTo>
                    <a:pt x="3018663" y="63944"/>
                  </a:lnTo>
                  <a:lnTo>
                    <a:pt x="2329192" y="534289"/>
                  </a:lnTo>
                  <a:lnTo>
                    <a:pt x="2568918" y="95986"/>
                  </a:lnTo>
                  <a:lnTo>
                    <a:pt x="2601480" y="114300"/>
                  </a:lnTo>
                  <a:lnTo>
                    <a:pt x="2602623" y="79248"/>
                  </a:lnTo>
                  <a:lnTo>
                    <a:pt x="2604528" y="21336"/>
                  </a:lnTo>
                  <a:lnTo>
                    <a:pt x="2528328" y="73152"/>
                  </a:lnTo>
                  <a:lnTo>
                    <a:pt x="2559989" y="90970"/>
                  </a:lnTo>
                  <a:lnTo>
                    <a:pt x="2308872" y="548640"/>
                  </a:lnTo>
                  <a:lnTo>
                    <a:pt x="2313444" y="551688"/>
                  </a:lnTo>
                  <a:lnTo>
                    <a:pt x="2316492" y="556260"/>
                  </a:lnTo>
                  <a:lnTo>
                    <a:pt x="3024187" y="71970"/>
                  </a:lnTo>
                  <a:lnTo>
                    <a:pt x="3044964" y="102108"/>
                  </a:lnTo>
                  <a:lnTo>
                    <a:pt x="3070834" y="56388"/>
                  </a:lnTo>
                  <a:lnTo>
                    <a:pt x="3090684" y="21336"/>
                  </a:lnTo>
                  <a:close/>
                </a:path>
              </a:pathLst>
            </a:custGeom>
            <a:solidFill>
              <a:srgbClr val="000000"/>
            </a:solidFill>
          </p:spPr>
          <p:txBody>
            <a:bodyPr wrap="square" lIns="0" tIns="0" rIns="0" bIns="0" rtlCol="0"/>
            <a:lstStyle/>
            <a:p>
              <a:endParaRPr sz="1235"/>
            </a:p>
          </p:txBody>
        </p:sp>
        <p:pic>
          <p:nvPicPr>
            <p:cNvPr id="10" name="object 10"/>
            <p:cNvPicPr/>
            <p:nvPr/>
          </p:nvPicPr>
          <p:blipFill>
            <a:blip r:embed="rId4" cstate="print"/>
            <a:stretch>
              <a:fillRect/>
            </a:stretch>
          </p:blipFill>
          <p:spPr>
            <a:xfrm>
              <a:off x="2743199" y="3831335"/>
              <a:ext cx="83820" cy="85343"/>
            </a:xfrm>
            <a:prstGeom prst="rect">
              <a:avLst/>
            </a:prstGeom>
          </p:spPr>
        </p:pic>
        <p:sp>
          <p:nvSpPr>
            <p:cNvPr id="11" name="object 11"/>
            <p:cNvSpPr/>
            <p:nvPr/>
          </p:nvSpPr>
          <p:spPr>
            <a:xfrm>
              <a:off x="492252" y="2945891"/>
              <a:ext cx="3091180" cy="238125"/>
            </a:xfrm>
            <a:custGeom>
              <a:avLst/>
              <a:gdLst/>
              <a:ahLst/>
              <a:cxnLst/>
              <a:rect l="l" t="t" r="r" b="b"/>
              <a:pathLst>
                <a:path w="3091179" h="238125">
                  <a:moveTo>
                    <a:pt x="3090672" y="227076"/>
                  </a:moveTo>
                  <a:lnTo>
                    <a:pt x="2250795" y="45605"/>
                  </a:lnTo>
                  <a:lnTo>
                    <a:pt x="2251443" y="42672"/>
                  </a:lnTo>
                  <a:lnTo>
                    <a:pt x="2258568" y="10668"/>
                  </a:lnTo>
                  <a:lnTo>
                    <a:pt x="2167128" y="33528"/>
                  </a:lnTo>
                  <a:lnTo>
                    <a:pt x="2080260" y="0"/>
                  </a:lnTo>
                  <a:lnTo>
                    <a:pt x="2080450" y="2146"/>
                  </a:lnTo>
                  <a:lnTo>
                    <a:pt x="2078736" y="1524"/>
                  </a:lnTo>
                  <a:lnTo>
                    <a:pt x="2079129" y="4711"/>
                  </a:lnTo>
                  <a:lnTo>
                    <a:pt x="2078736" y="4572"/>
                  </a:lnTo>
                  <a:lnTo>
                    <a:pt x="2079980" y="13208"/>
                  </a:lnTo>
                  <a:lnTo>
                    <a:pt x="2075688" y="12192"/>
                  </a:lnTo>
                  <a:lnTo>
                    <a:pt x="2081618" y="36474"/>
                  </a:lnTo>
                  <a:lnTo>
                    <a:pt x="2041372" y="40170"/>
                  </a:lnTo>
                  <a:lnTo>
                    <a:pt x="2041372" y="57454"/>
                  </a:lnTo>
                  <a:lnTo>
                    <a:pt x="1733842" y="128689"/>
                  </a:lnTo>
                  <a:lnTo>
                    <a:pt x="1702371" y="125145"/>
                  </a:lnTo>
                  <a:lnTo>
                    <a:pt x="1702371" y="135978"/>
                  </a:lnTo>
                  <a:lnTo>
                    <a:pt x="1646656" y="148894"/>
                  </a:lnTo>
                  <a:lnTo>
                    <a:pt x="1619859" y="144894"/>
                  </a:lnTo>
                  <a:lnTo>
                    <a:pt x="1619859" y="155092"/>
                  </a:lnTo>
                  <a:lnTo>
                    <a:pt x="1521155" y="177965"/>
                  </a:lnTo>
                  <a:lnTo>
                    <a:pt x="1409661" y="153327"/>
                  </a:lnTo>
                  <a:lnTo>
                    <a:pt x="1508658" y="138303"/>
                  </a:lnTo>
                  <a:lnTo>
                    <a:pt x="1619859" y="155092"/>
                  </a:lnTo>
                  <a:lnTo>
                    <a:pt x="1619859" y="144894"/>
                  </a:lnTo>
                  <a:lnTo>
                    <a:pt x="1542072" y="133235"/>
                  </a:lnTo>
                  <a:lnTo>
                    <a:pt x="1600022" y="124434"/>
                  </a:lnTo>
                  <a:lnTo>
                    <a:pt x="1702371" y="135978"/>
                  </a:lnTo>
                  <a:lnTo>
                    <a:pt x="1702371" y="125145"/>
                  </a:lnTo>
                  <a:lnTo>
                    <a:pt x="1640992" y="118224"/>
                  </a:lnTo>
                  <a:lnTo>
                    <a:pt x="2041372" y="57454"/>
                  </a:lnTo>
                  <a:lnTo>
                    <a:pt x="2041372" y="40170"/>
                  </a:lnTo>
                  <a:lnTo>
                    <a:pt x="1872386" y="55638"/>
                  </a:lnTo>
                  <a:lnTo>
                    <a:pt x="1872386" y="73456"/>
                  </a:lnTo>
                  <a:lnTo>
                    <a:pt x="1603260" y="113969"/>
                  </a:lnTo>
                  <a:lnTo>
                    <a:pt x="1562379" y="109359"/>
                  </a:lnTo>
                  <a:lnTo>
                    <a:pt x="1872386" y="73456"/>
                  </a:lnTo>
                  <a:lnTo>
                    <a:pt x="1872386" y="55638"/>
                  </a:lnTo>
                  <a:lnTo>
                    <a:pt x="1716049" y="69951"/>
                  </a:lnTo>
                  <a:lnTo>
                    <a:pt x="1716049" y="80721"/>
                  </a:lnTo>
                  <a:lnTo>
                    <a:pt x="1562100" y="98564"/>
                  </a:lnTo>
                  <a:lnTo>
                    <a:pt x="1562100" y="120167"/>
                  </a:lnTo>
                  <a:lnTo>
                    <a:pt x="1508582" y="128219"/>
                  </a:lnTo>
                  <a:lnTo>
                    <a:pt x="1475181" y="123228"/>
                  </a:lnTo>
                  <a:lnTo>
                    <a:pt x="1475181" y="133248"/>
                  </a:lnTo>
                  <a:lnTo>
                    <a:pt x="1382153" y="147256"/>
                  </a:lnTo>
                  <a:lnTo>
                    <a:pt x="1331633" y="136093"/>
                  </a:lnTo>
                  <a:lnTo>
                    <a:pt x="1423517" y="125450"/>
                  </a:lnTo>
                  <a:lnTo>
                    <a:pt x="1475181" y="133248"/>
                  </a:lnTo>
                  <a:lnTo>
                    <a:pt x="1475181" y="123228"/>
                  </a:lnTo>
                  <a:lnTo>
                    <a:pt x="1461046" y="121107"/>
                  </a:lnTo>
                  <a:lnTo>
                    <a:pt x="1514970" y="114858"/>
                  </a:lnTo>
                  <a:lnTo>
                    <a:pt x="1562100" y="120167"/>
                  </a:lnTo>
                  <a:lnTo>
                    <a:pt x="1562100" y="98564"/>
                  </a:lnTo>
                  <a:lnTo>
                    <a:pt x="1514983" y="104013"/>
                  </a:lnTo>
                  <a:lnTo>
                    <a:pt x="1491018" y="101320"/>
                  </a:lnTo>
                  <a:lnTo>
                    <a:pt x="1716049" y="80721"/>
                  </a:lnTo>
                  <a:lnTo>
                    <a:pt x="1716049" y="69951"/>
                  </a:lnTo>
                  <a:lnTo>
                    <a:pt x="1467573" y="92710"/>
                  </a:lnTo>
                  <a:lnTo>
                    <a:pt x="1467573" y="109512"/>
                  </a:lnTo>
                  <a:lnTo>
                    <a:pt x="1420241" y="114985"/>
                  </a:lnTo>
                  <a:lnTo>
                    <a:pt x="1390408" y="110528"/>
                  </a:lnTo>
                  <a:lnTo>
                    <a:pt x="1437932" y="106172"/>
                  </a:lnTo>
                  <a:lnTo>
                    <a:pt x="1467573" y="109512"/>
                  </a:lnTo>
                  <a:lnTo>
                    <a:pt x="1467573" y="92710"/>
                  </a:lnTo>
                  <a:lnTo>
                    <a:pt x="1438376" y="95377"/>
                  </a:lnTo>
                  <a:lnTo>
                    <a:pt x="1385316" y="89395"/>
                  </a:lnTo>
                  <a:lnTo>
                    <a:pt x="1385316" y="100241"/>
                  </a:lnTo>
                  <a:lnTo>
                    <a:pt x="1382903" y="100469"/>
                  </a:lnTo>
                  <a:lnTo>
                    <a:pt x="1382903" y="119316"/>
                  </a:lnTo>
                  <a:lnTo>
                    <a:pt x="1299451" y="128981"/>
                  </a:lnTo>
                  <a:lnTo>
                    <a:pt x="1267002" y="121818"/>
                  </a:lnTo>
                  <a:lnTo>
                    <a:pt x="1349451" y="114274"/>
                  </a:lnTo>
                  <a:lnTo>
                    <a:pt x="1382903" y="119316"/>
                  </a:lnTo>
                  <a:lnTo>
                    <a:pt x="1382903" y="100469"/>
                  </a:lnTo>
                  <a:lnTo>
                    <a:pt x="1345869" y="103847"/>
                  </a:lnTo>
                  <a:lnTo>
                    <a:pt x="1305140" y="97751"/>
                  </a:lnTo>
                  <a:lnTo>
                    <a:pt x="1305140" y="107581"/>
                  </a:lnTo>
                  <a:lnTo>
                    <a:pt x="1232623" y="114211"/>
                  </a:lnTo>
                  <a:lnTo>
                    <a:pt x="981227" y="58635"/>
                  </a:lnTo>
                  <a:lnTo>
                    <a:pt x="1305140" y="107581"/>
                  </a:lnTo>
                  <a:lnTo>
                    <a:pt x="1305140" y="97751"/>
                  </a:lnTo>
                  <a:lnTo>
                    <a:pt x="1127861" y="71170"/>
                  </a:lnTo>
                  <a:lnTo>
                    <a:pt x="1385316" y="100241"/>
                  </a:lnTo>
                  <a:lnTo>
                    <a:pt x="1385316" y="89395"/>
                  </a:lnTo>
                  <a:lnTo>
                    <a:pt x="932624" y="38303"/>
                  </a:lnTo>
                  <a:lnTo>
                    <a:pt x="938771" y="10668"/>
                  </a:lnTo>
                  <a:lnTo>
                    <a:pt x="934694" y="11696"/>
                  </a:lnTo>
                  <a:lnTo>
                    <a:pt x="935736" y="4572"/>
                  </a:lnTo>
                  <a:lnTo>
                    <a:pt x="935316" y="4711"/>
                  </a:lnTo>
                  <a:lnTo>
                    <a:pt x="935723" y="1524"/>
                  </a:lnTo>
                  <a:lnTo>
                    <a:pt x="847382" y="33515"/>
                  </a:lnTo>
                  <a:lnTo>
                    <a:pt x="920483" y="92964"/>
                  </a:lnTo>
                  <a:lnTo>
                    <a:pt x="921778" y="87134"/>
                  </a:lnTo>
                  <a:lnTo>
                    <a:pt x="923544" y="88392"/>
                  </a:lnTo>
                  <a:lnTo>
                    <a:pt x="924077" y="84696"/>
                  </a:lnTo>
                  <a:lnTo>
                    <a:pt x="925055" y="85344"/>
                  </a:lnTo>
                  <a:lnTo>
                    <a:pt x="928725" y="56553"/>
                  </a:lnTo>
                  <a:lnTo>
                    <a:pt x="1200581" y="117144"/>
                  </a:lnTo>
                  <a:lnTo>
                    <a:pt x="0" y="227076"/>
                  </a:lnTo>
                  <a:lnTo>
                    <a:pt x="0" y="237744"/>
                  </a:lnTo>
                  <a:lnTo>
                    <a:pt x="1234744" y="124764"/>
                  </a:lnTo>
                  <a:lnTo>
                    <a:pt x="1269365" y="132473"/>
                  </a:lnTo>
                  <a:lnTo>
                    <a:pt x="452628" y="227076"/>
                  </a:lnTo>
                  <a:lnTo>
                    <a:pt x="454152" y="237744"/>
                  </a:lnTo>
                  <a:lnTo>
                    <a:pt x="1301381" y="139598"/>
                  </a:lnTo>
                  <a:lnTo>
                    <a:pt x="1354455" y="151422"/>
                  </a:lnTo>
                  <a:lnTo>
                    <a:pt x="851903" y="227076"/>
                  </a:lnTo>
                  <a:lnTo>
                    <a:pt x="853427" y="237744"/>
                  </a:lnTo>
                  <a:lnTo>
                    <a:pt x="1381912" y="157543"/>
                  </a:lnTo>
                  <a:lnTo>
                    <a:pt x="1497825" y="183362"/>
                  </a:lnTo>
                  <a:lnTo>
                    <a:pt x="1309116" y="227076"/>
                  </a:lnTo>
                  <a:lnTo>
                    <a:pt x="1312164" y="237744"/>
                  </a:lnTo>
                  <a:lnTo>
                    <a:pt x="1522653" y="188899"/>
                  </a:lnTo>
                  <a:lnTo>
                    <a:pt x="1741919" y="237744"/>
                  </a:lnTo>
                  <a:lnTo>
                    <a:pt x="1743443" y="227076"/>
                  </a:lnTo>
                  <a:lnTo>
                    <a:pt x="1546047" y="183464"/>
                  </a:lnTo>
                  <a:lnTo>
                    <a:pt x="1649183" y="159524"/>
                  </a:lnTo>
                  <a:lnTo>
                    <a:pt x="2167128" y="237744"/>
                  </a:lnTo>
                  <a:lnTo>
                    <a:pt x="2168652" y="227076"/>
                  </a:lnTo>
                  <a:lnTo>
                    <a:pt x="1676044" y="153289"/>
                  </a:lnTo>
                  <a:lnTo>
                    <a:pt x="1734832" y="139649"/>
                  </a:lnTo>
                  <a:lnTo>
                    <a:pt x="2604503" y="237744"/>
                  </a:lnTo>
                  <a:lnTo>
                    <a:pt x="2606027" y="227076"/>
                  </a:lnTo>
                  <a:lnTo>
                    <a:pt x="1766265" y="132346"/>
                  </a:lnTo>
                  <a:lnTo>
                    <a:pt x="2085543" y="58267"/>
                  </a:lnTo>
                  <a:lnTo>
                    <a:pt x="2087880" y="83820"/>
                  </a:lnTo>
                  <a:lnTo>
                    <a:pt x="2089099" y="83058"/>
                  </a:lnTo>
                  <a:lnTo>
                    <a:pt x="2089391" y="85344"/>
                  </a:lnTo>
                  <a:lnTo>
                    <a:pt x="2090381" y="84683"/>
                  </a:lnTo>
                  <a:lnTo>
                    <a:pt x="2090928" y="88392"/>
                  </a:lnTo>
                  <a:lnTo>
                    <a:pt x="2093849" y="86283"/>
                  </a:lnTo>
                  <a:lnTo>
                    <a:pt x="2095500" y="92964"/>
                  </a:lnTo>
                  <a:lnTo>
                    <a:pt x="2154263" y="44196"/>
                  </a:lnTo>
                  <a:lnTo>
                    <a:pt x="2167115" y="33540"/>
                  </a:lnTo>
                  <a:lnTo>
                    <a:pt x="2240267" y="92964"/>
                  </a:lnTo>
                  <a:lnTo>
                    <a:pt x="2248395" y="56413"/>
                  </a:lnTo>
                  <a:lnTo>
                    <a:pt x="3089148" y="237744"/>
                  </a:lnTo>
                  <a:lnTo>
                    <a:pt x="3090672" y="227076"/>
                  </a:lnTo>
                  <a:close/>
                </a:path>
              </a:pathLst>
            </a:custGeom>
            <a:solidFill>
              <a:srgbClr val="000000"/>
            </a:solidFill>
          </p:spPr>
          <p:txBody>
            <a:bodyPr wrap="square" lIns="0" tIns="0" rIns="0" bIns="0" rtlCol="0"/>
            <a:lstStyle/>
            <a:p>
              <a:endParaRPr sz="1235"/>
            </a:p>
          </p:txBody>
        </p:sp>
        <p:sp>
          <p:nvSpPr>
            <p:cNvPr id="12" name="object 12"/>
            <p:cNvSpPr/>
            <p:nvPr/>
          </p:nvSpPr>
          <p:spPr>
            <a:xfrm>
              <a:off x="1836420" y="3867911"/>
              <a:ext cx="20320" cy="18415"/>
            </a:xfrm>
            <a:custGeom>
              <a:avLst/>
              <a:gdLst/>
              <a:ahLst/>
              <a:cxnLst/>
              <a:rect l="l" t="t" r="r" b="b"/>
              <a:pathLst>
                <a:path w="20319" h="18414">
                  <a:moveTo>
                    <a:pt x="15240" y="18288"/>
                  </a:moveTo>
                  <a:lnTo>
                    <a:pt x="4572" y="18288"/>
                  </a:lnTo>
                  <a:lnTo>
                    <a:pt x="0" y="13716"/>
                  </a:lnTo>
                  <a:lnTo>
                    <a:pt x="0" y="9144"/>
                  </a:lnTo>
                  <a:lnTo>
                    <a:pt x="0" y="3048"/>
                  </a:lnTo>
                  <a:lnTo>
                    <a:pt x="4572" y="0"/>
                  </a:lnTo>
                  <a:lnTo>
                    <a:pt x="15240" y="0"/>
                  </a:lnTo>
                  <a:lnTo>
                    <a:pt x="19812" y="3048"/>
                  </a:lnTo>
                  <a:lnTo>
                    <a:pt x="19812" y="13716"/>
                  </a:lnTo>
                  <a:lnTo>
                    <a:pt x="15240" y="18288"/>
                  </a:lnTo>
                  <a:close/>
                </a:path>
              </a:pathLst>
            </a:custGeom>
            <a:solidFill>
              <a:srgbClr val="EDEBE1"/>
            </a:solidFill>
          </p:spPr>
          <p:txBody>
            <a:bodyPr wrap="square" lIns="0" tIns="0" rIns="0" bIns="0" rtlCol="0"/>
            <a:lstStyle/>
            <a:p>
              <a:endParaRPr sz="1235"/>
            </a:p>
          </p:txBody>
        </p:sp>
        <p:sp>
          <p:nvSpPr>
            <p:cNvPr id="13" name="object 13"/>
            <p:cNvSpPr/>
            <p:nvPr/>
          </p:nvSpPr>
          <p:spPr>
            <a:xfrm>
              <a:off x="1836420" y="3867911"/>
              <a:ext cx="20320" cy="18415"/>
            </a:xfrm>
            <a:custGeom>
              <a:avLst/>
              <a:gdLst/>
              <a:ahLst/>
              <a:cxnLst/>
              <a:rect l="l" t="t" r="r" b="b"/>
              <a:pathLst>
                <a:path w="20319" h="18414">
                  <a:moveTo>
                    <a:pt x="0" y="9144"/>
                  </a:moveTo>
                  <a:lnTo>
                    <a:pt x="0" y="3048"/>
                  </a:lnTo>
                  <a:lnTo>
                    <a:pt x="4572" y="0"/>
                  </a:lnTo>
                  <a:lnTo>
                    <a:pt x="10668" y="0"/>
                  </a:lnTo>
                  <a:lnTo>
                    <a:pt x="15240" y="0"/>
                  </a:lnTo>
                  <a:lnTo>
                    <a:pt x="19812" y="3048"/>
                  </a:lnTo>
                  <a:lnTo>
                    <a:pt x="19812" y="9144"/>
                  </a:lnTo>
                  <a:lnTo>
                    <a:pt x="19812" y="13716"/>
                  </a:lnTo>
                  <a:lnTo>
                    <a:pt x="15240" y="18288"/>
                  </a:lnTo>
                  <a:lnTo>
                    <a:pt x="10668" y="18288"/>
                  </a:lnTo>
                  <a:lnTo>
                    <a:pt x="4572" y="18288"/>
                  </a:lnTo>
                  <a:lnTo>
                    <a:pt x="0" y="13716"/>
                  </a:lnTo>
                  <a:lnTo>
                    <a:pt x="0" y="9144"/>
                  </a:lnTo>
                </a:path>
              </a:pathLst>
            </a:custGeom>
            <a:ln w="27432">
              <a:solidFill>
                <a:srgbClr val="000000"/>
              </a:solidFill>
            </a:ln>
          </p:spPr>
          <p:txBody>
            <a:bodyPr wrap="square" lIns="0" tIns="0" rIns="0" bIns="0" rtlCol="0"/>
            <a:lstStyle/>
            <a:p>
              <a:endParaRPr sz="1235"/>
            </a:p>
          </p:txBody>
        </p:sp>
        <p:sp>
          <p:nvSpPr>
            <p:cNvPr id="14" name="object 14"/>
            <p:cNvSpPr/>
            <p:nvPr/>
          </p:nvSpPr>
          <p:spPr>
            <a:xfrm>
              <a:off x="1965959" y="3867911"/>
              <a:ext cx="20320" cy="18415"/>
            </a:xfrm>
            <a:custGeom>
              <a:avLst/>
              <a:gdLst/>
              <a:ahLst/>
              <a:cxnLst/>
              <a:rect l="l" t="t" r="r" b="b"/>
              <a:pathLst>
                <a:path w="20319" h="18414">
                  <a:moveTo>
                    <a:pt x="15240" y="18288"/>
                  </a:moveTo>
                  <a:lnTo>
                    <a:pt x="4572" y="18288"/>
                  </a:lnTo>
                  <a:lnTo>
                    <a:pt x="0" y="13716"/>
                  </a:lnTo>
                  <a:lnTo>
                    <a:pt x="0" y="9144"/>
                  </a:lnTo>
                  <a:lnTo>
                    <a:pt x="0" y="3048"/>
                  </a:lnTo>
                  <a:lnTo>
                    <a:pt x="4572" y="0"/>
                  </a:lnTo>
                  <a:lnTo>
                    <a:pt x="15240" y="0"/>
                  </a:lnTo>
                  <a:lnTo>
                    <a:pt x="19812" y="3048"/>
                  </a:lnTo>
                  <a:lnTo>
                    <a:pt x="19812" y="13716"/>
                  </a:lnTo>
                  <a:lnTo>
                    <a:pt x="15240" y="18288"/>
                  </a:lnTo>
                  <a:close/>
                </a:path>
              </a:pathLst>
            </a:custGeom>
            <a:solidFill>
              <a:srgbClr val="EDEBE1"/>
            </a:solidFill>
          </p:spPr>
          <p:txBody>
            <a:bodyPr wrap="square" lIns="0" tIns="0" rIns="0" bIns="0" rtlCol="0"/>
            <a:lstStyle/>
            <a:p>
              <a:endParaRPr sz="1235"/>
            </a:p>
          </p:txBody>
        </p:sp>
        <p:sp>
          <p:nvSpPr>
            <p:cNvPr id="15" name="object 15"/>
            <p:cNvSpPr/>
            <p:nvPr/>
          </p:nvSpPr>
          <p:spPr>
            <a:xfrm>
              <a:off x="1965959" y="3867911"/>
              <a:ext cx="20320" cy="18415"/>
            </a:xfrm>
            <a:custGeom>
              <a:avLst/>
              <a:gdLst/>
              <a:ahLst/>
              <a:cxnLst/>
              <a:rect l="l" t="t" r="r" b="b"/>
              <a:pathLst>
                <a:path w="20319" h="18414">
                  <a:moveTo>
                    <a:pt x="0" y="9144"/>
                  </a:moveTo>
                  <a:lnTo>
                    <a:pt x="0" y="3048"/>
                  </a:lnTo>
                  <a:lnTo>
                    <a:pt x="4572" y="0"/>
                  </a:lnTo>
                  <a:lnTo>
                    <a:pt x="9144" y="0"/>
                  </a:lnTo>
                  <a:lnTo>
                    <a:pt x="15240" y="0"/>
                  </a:lnTo>
                  <a:lnTo>
                    <a:pt x="19812" y="3048"/>
                  </a:lnTo>
                  <a:lnTo>
                    <a:pt x="19812" y="9144"/>
                  </a:lnTo>
                  <a:lnTo>
                    <a:pt x="19812" y="13716"/>
                  </a:lnTo>
                  <a:lnTo>
                    <a:pt x="15240" y="18288"/>
                  </a:lnTo>
                  <a:lnTo>
                    <a:pt x="9144" y="18288"/>
                  </a:lnTo>
                  <a:lnTo>
                    <a:pt x="4572" y="18288"/>
                  </a:lnTo>
                  <a:lnTo>
                    <a:pt x="0" y="13716"/>
                  </a:lnTo>
                  <a:lnTo>
                    <a:pt x="0" y="9144"/>
                  </a:lnTo>
                </a:path>
              </a:pathLst>
            </a:custGeom>
            <a:ln w="27432">
              <a:solidFill>
                <a:srgbClr val="000000"/>
              </a:solidFill>
            </a:ln>
          </p:spPr>
          <p:txBody>
            <a:bodyPr wrap="square" lIns="0" tIns="0" rIns="0" bIns="0" rtlCol="0"/>
            <a:lstStyle/>
            <a:p>
              <a:endParaRPr sz="1235"/>
            </a:p>
          </p:txBody>
        </p:sp>
        <p:sp>
          <p:nvSpPr>
            <p:cNvPr id="16" name="object 16"/>
            <p:cNvSpPr/>
            <p:nvPr/>
          </p:nvSpPr>
          <p:spPr>
            <a:xfrm>
              <a:off x="2095499" y="3867911"/>
              <a:ext cx="20320" cy="18415"/>
            </a:xfrm>
            <a:custGeom>
              <a:avLst/>
              <a:gdLst/>
              <a:ahLst/>
              <a:cxnLst/>
              <a:rect l="l" t="t" r="r" b="b"/>
              <a:pathLst>
                <a:path w="20319" h="18414">
                  <a:moveTo>
                    <a:pt x="15240" y="18288"/>
                  </a:moveTo>
                  <a:lnTo>
                    <a:pt x="4572" y="18288"/>
                  </a:lnTo>
                  <a:lnTo>
                    <a:pt x="0" y="13716"/>
                  </a:lnTo>
                  <a:lnTo>
                    <a:pt x="0" y="9144"/>
                  </a:lnTo>
                  <a:lnTo>
                    <a:pt x="0" y="3048"/>
                  </a:lnTo>
                  <a:lnTo>
                    <a:pt x="4572" y="0"/>
                  </a:lnTo>
                  <a:lnTo>
                    <a:pt x="15240" y="0"/>
                  </a:lnTo>
                  <a:lnTo>
                    <a:pt x="19812" y="3048"/>
                  </a:lnTo>
                  <a:lnTo>
                    <a:pt x="19812" y="13716"/>
                  </a:lnTo>
                  <a:lnTo>
                    <a:pt x="15240" y="18288"/>
                  </a:lnTo>
                  <a:close/>
                </a:path>
              </a:pathLst>
            </a:custGeom>
            <a:solidFill>
              <a:srgbClr val="EDEBE1"/>
            </a:solidFill>
          </p:spPr>
          <p:txBody>
            <a:bodyPr wrap="square" lIns="0" tIns="0" rIns="0" bIns="0" rtlCol="0"/>
            <a:lstStyle/>
            <a:p>
              <a:endParaRPr sz="1235"/>
            </a:p>
          </p:txBody>
        </p:sp>
        <p:sp>
          <p:nvSpPr>
            <p:cNvPr id="17" name="object 17"/>
            <p:cNvSpPr/>
            <p:nvPr/>
          </p:nvSpPr>
          <p:spPr>
            <a:xfrm>
              <a:off x="2095499" y="3867911"/>
              <a:ext cx="20320" cy="18415"/>
            </a:xfrm>
            <a:custGeom>
              <a:avLst/>
              <a:gdLst/>
              <a:ahLst/>
              <a:cxnLst/>
              <a:rect l="l" t="t" r="r" b="b"/>
              <a:pathLst>
                <a:path w="20319" h="18414">
                  <a:moveTo>
                    <a:pt x="0" y="9144"/>
                  </a:moveTo>
                  <a:lnTo>
                    <a:pt x="0" y="3048"/>
                  </a:lnTo>
                  <a:lnTo>
                    <a:pt x="4572" y="0"/>
                  </a:lnTo>
                  <a:lnTo>
                    <a:pt x="9144" y="0"/>
                  </a:lnTo>
                  <a:lnTo>
                    <a:pt x="15240" y="0"/>
                  </a:lnTo>
                  <a:lnTo>
                    <a:pt x="19812" y="3048"/>
                  </a:lnTo>
                  <a:lnTo>
                    <a:pt x="19812" y="9144"/>
                  </a:lnTo>
                  <a:lnTo>
                    <a:pt x="19812" y="13716"/>
                  </a:lnTo>
                  <a:lnTo>
                    <a:pt x="15240" y="18288"/>
                  </a:lnTo>
                  <a:lnTo>
                    <a:pt x="9144" y="18288"/>
                  </a:lnTo>
                  <a:lnTo>
                    <a:pt x="4572" y="18288"/>
                  </a:lnTo>
                  <a:lnTo>
                    <a:pt x="0" y="13716"/>
                  </a:lnTo>
                  <a:lnTo>
                    <a:pt x="0" y="9144"/>
                  </a:lnTo>
                </a:path>
              </a:pathLst>
            </a:custGeom>
            <a:ln w="27432">
              <a:solidFill>
                <a:srgbClr val="000000"/>
              </a:solidFill>
            </a:ln>
          </p:spPr>
          <p:txBody>
            <a:bodyPr wrap="square" lIns="0" tIns="0" rIns="0" bIns="0" rtlCol="0"/>
            <a:lstStyle/>
            <a:p>
              <a:endParaRPr sz="1235"/>
            </a:p>
          </p:txBody>
        </p:sp>
        <p:sp>
          <p:nvSpPr>
            <p:cNvPr id="18" name="object 18"/>
            <p:cNvSpPr/>
            <p:nvPr/>
          </p:nvSpPr>
          <p:spPr>
            <a:xfrm>
              <a:off x="2211324" y="3867911"/>
              <a:ext cx="20320" cy="18415"/>
            </a:xfrm>
            <a:custGeom>
              <a:avLst/>
              <a:gdLst/>
              <a:ahLst/>
              <a:cxnLst/>
              <a:rect l="l" t="t" r="r" b="b"/>
              <a:pathLst>
                <a:path w="20319" h="18414">
                  <a:moveTo>
                    <a:pt x="15240" y="18288"/>
                  </a:moveTo>
                  <a:lnTo>
                    <a:pt x="4572" y="18288"/>
                  </a:lnTo>
                  <a:lnTo>
                    <a:pt x="0" y="13716"/>
                  </a:lnTo>
                  <a:lnTo>
                    <a:pt x="0" y="9144"/>
                  </a:lnTo>
                  <a:lnTo>
                    <a:pt x="0" y="3048"/>
                  </a:lnTo>
                  <a:lnTo>
                    <a:pt x="4572" y="0"/>
                  </a:lnTo>
                  <a:lnTo>
                    <a:pt x="15240" y="0"/>
                  </a:lnTo>
                  <a:lnTo>
                    <a:pt x="19812" y="3048"/>
                  </a:lnTo>
                  <a:lnTo>
                    <a:pt x="19812" y="13716"/>
                  </a:lnTo>
                  <a:lnTo>
                    <a:pt x="15240" y="18288"/>
                  </a:lnTo>
                  <a:close/>
                </a:path>
              </a:pathLst>
            </a:custGeom>
            <a:solidFill>
              <a:srgbClr val="EDEBE1"/>
            </a:solidFill>
          </p:spPr>
          <p:txBody>
            <a:bodyPr wrap="square" lIns="0" tIns="0" rIns="0" bIns="0" rtlCol="0"/>
            <a:lstStyle/>
            <a:p>
              <a:endParaRPr sz="1235"/>
            </a:p>
          </p:txBody>
        </p:sp>
        <p:sp>
          <p:nvSpPr>
            <p:cNvPr id="19" name="object 19"/>
            <p:cNvSpPr/>
            <p:nvPr/>
          </p:nvSpPr>
          <p:spPr>
            <a:xfrm>
              <a:off x="2211324" y="3867911"/>
              <a:ext cx="20320" cy="18415"/>
            </a:xfrm>
            <a:custGeom>
              <a:avLst/>
              <a:gdLst/>
              <a:ahLst/>
              <a:cxnLst/>
              <a:rect l="l" t="t" r="r" b="b"/>
              <a:pathLst>
                <a:path w="20319" h="18414">
                  <a:moveTo>
                    <a:pt x="0" y="9144"/>
                  </a:moveTo>
                  <a:lnTo>
                    <a:pt x="0" y="3048"/>
                  </a:lnTo>
                  <a:lnTo>
                    <a:pt x="4572" y="0"/>
                  </a:lnTo>
                  <a:lnTo>
                    <a:pt x="10668" y="0"/>
                  </a:lnTo>
                  <a:lnTo>
                    <a:pt x="15240" y="0"/>
                  </a:lnTo>
                  <a:lnTo>
                    <a:pt x="19812" y="3048"/>
                  </a:lnTo>
                  <a:lnTo>
                    <a:pt x="19812" y="9144"/>
                  </a:lnTo>
                  <a:lnTo>
                    <a:pt x="19812" y="13716"/>
                  </a:lnTo>
                  <a:lnTo>
                    <a:pt x="15240" y="18288"/>
                  </a:lnTo>
                  <a:lnTo>
                    <a:pt x="10668" y="18288"/>
                  </a:lnTo>
                  <a:lnTo>
                    <a:pt x="4572" y="18288"/>
                  </a:lnTo>
                  <a:lnTo>
                    <a:pt x="0" y="13716"/>
                  </a:lnTo>
                  <a:lnTo>
                    <a:pt x="0" y="9144"/>
                  </a:lnTo>
                </a:path>
              </a:pathLst>
            </a:custGeom>
            <a:ln w="27432">
              <a:solidFill>
                <a:srgbClr val="000000"/>
              </a:solidFill>
            </a:ln>
          </p:spPr>
          <p:txBody>
            <a:bodyPr wrap="square" lIns="0" tIns="0" rIns="0" bIns="0" rtlCol="0"/>
            <a:lstStyle/>
            <a:p>
              <a:endParaRPr sz="1235"/>
            </a:p>
          </p:txBody>
        </p:sp>
        <p:sp>
          <p:nvSpPr>
            <p:cNvPr id="20" name="object 20"/>
            <p:cNvSpPr/>
            <p:nvPr/>
          </p:nvSpPr>
          <p:spPr>
            <a:xfrm>
              <a:off x="2322576" y="3867911"/>
              <a:ext cx="18415" cy="18415"/>
            </a:xfrm>
            <a:custGeom>
              <a:avLst/>
              <a:gdLst/>
              <a:ahLst/>
              <a:cxnLst/>
              <a:rect l="l" t="t" r="r" b="b"/>
              <a:pathLst>
                <a:path w="18414" h="18414">
                  <a:moveTo>
                    <a:pt x="13716" y="18288"/>
                  </a:moveTo>
                  <a:lnTo>
                    <a:pt x="3048" y="18288"/>
                  </a:lnTo>
                  <a:lnTo>
                    <a:pt x="0" y="13716"/>
                  </a:lnTo>
                  <a:lnTo>
                    <a:pt x="0" y="9144"/>
                  </a:lnTo>
                  <a:lnTo>
                    <a:pt x="0" y="3048"/>
                  </a:lnTo>
                  <a:lnTo>
                    <a:pt x="3048" y="0"/>
                  </a:lnTo>
                  <a:lnTo>
                    <a:pt x="13716" y="0"/>
                  </a:lnTo>
                  <a:lnTo>
                    <a:pt x="18288" y="3048"/>
                  </a:lnTo>
                  <a:lnTo>
                    <a:pt x="18288" y="13716"/>
                  </a:lnTo>
                  <a:lnTo>
                    <a:pt x="13716" y="18288"/>
                  </a:lnTo>
                  <a:close/>
                </a:path>
              </a:pathLst>
            </a:custGeom>
            <a:solidFill>
              <a:srgbClr val="EDEBE1"/>
            </a:solidFill>
          </p:spPr>
          <p:txBody>
            <a:bodyPr wrap="square" lIns="0" tIns="0" rIns="0" bIns="0" rtlCol="0"/>
            <a:lstStyle/>
            <a:p>
              <a:endParaRPr sz="1235"/>
            </a:p>
          </p:txBody>
        </p:sp>
        <p:sp>
          <p:nvSpPr>
            <p:cNvPr id="21" name="object 21"/>
            <p:cNvSpPr/>
            <p:nvPr/>
          </p:nvSpPr>
          <p:spPr>
            <a:xfrm>
              <a:off x="2322576" y="3867911"/>
              <a:ext cx="18415" cy="18415"/>
            </a:xfrm>
            <a:custGeom>
              <a:avLst/>
              <a:gdLst/>
              <a:ahLst/>
              <a:cxnLst/>
              <a:rect l="l" t="t" r="r" b="b"/>
              <a:pathLst>
                <a:path w="18414" h="18414">
                  <a:moveTo>
                    <a:pt x="0" y="9144"/>
                  </a:moveTo>
                  <a:lnTo>
                    <a:pt x="0" y="3048"/>
                  </a:lnTo>
                  <a:lnTo>
                    <a:pt x="3048" y="0"/>
                  </a:lnTo>
                  <a:lnTo>
                    <a:pt x="9144" y="0"/>
                  </a:lnTo>
                  <a:lnTo>
                    <a:pt x="13716" y="0"/>
                  </a:lnTo>
                  <a:lnTo>
                    <a:pt x="18288" y="3048"/>
                  </a:lnTo>
                  <a:lnTo>
                    <a:pt x="18288" y="9144"/>
                  </a:lnTo>
                  <a:lnTo>
                    <a:pt x="18288" y="13716"/>
                  </a:lnTo>
                  <a:lnTo>
                    <a:pt x="13716" y="18288"/>
                  </a:lnTo>
                  <a:lnTo>
                    <a:pt x="9144" y="18288"/>
                  </a:lnTo>
                  <a:lnTo>
                    <a:pt x="3048" y="18288"/>
                  </a:lnTo>
                  <a:lnTo>
                    <a:pt x="0" y="13716"/>
                  </a:lnTo>
                  <a:lnTo>
                    <a:pt x="0" y="9144"/>
                  </a:lnTo>
                </a:path>
              </a:pathLst>
            </a:custGeom>
            <a:ln w="27432">
              <a:solidFill>
                <a:srgbClr val="000000"/>
              </a:solidFill>
            </a:ln>
          </p:spPr>
          <p:txBody>
            <a:bodyPr wrap="square" lIns="0" tIns="0" rIns="0" bIns="0" rtlCol="0"/>
            <a:lstStyle/>
            <a:p>
              <a:endParaRPr sz="1235"/>
            </a:p>
          </p:txBody>
        </p:sp>
        <p:sp>
          <p:nvSpPr>
            <p:cNvPr id="22" name="object 22"/>
            <p:cNvSpPr/>
            <p:nvPr/>
          </p:nvSpPr>
          <p:spPr>
            <a:xfrm>
              <a:off x="2438399" y="3867911"/>
              <a:ext cx="20320" cy="18415"/>
            </a:xfrm>
            <a:custGeom>
              <a:avLst/>
              <a:gdLst/>
              <a:ahLst/>
              <a:cxnLst/>
              <a:rect l="l" t="t" r="r" b="b"/>
              <a:pathLst>
                <a:path w="20319" h="18414">
                  <a:moveTo>
                    <a:pt x="15240" y="18288"/>
                  </a:moveTo>
                  <a:lnTo>
                    <a:pt x="4572" y="18288"/>
                  </a:lnTo>
                  <a:lnTo>
                    <a:pt x="0" y="13716"/>
                  </a:lnTo>
                  <a:lnTo>
                    <a:pt x="0" y="9144"/>
                  </a:lnTo>
                  <a:lnTo>
                    <a:pt x="0" y="3048"/>
                  </a:lnTo>
                  <a:lnTo>
                    <a:pt x="4572" y="0"/>
                  </a:lnTo>
                  <a:lnTo>
                    <a:pt x="15240" y="0"/>
                  </a:lnTo>
                  <a:lnTo>
                    <a:pt x="19812" y="3048"/>
                  </a:lnTo>
                  <a:lnTo>
                    <a:pt x="19812" y="13716"/>
                  </a:lnTo>
                  <a:lnTo>
                    <a:pt x="15240" y="18288"/>
                  </a:lnTo>
                  <a:close/>
                </a:path>
              </a:pathLst>
            </a:custGeom>
            <a:solidFill>
              <a:srgbClr val="EDEBE1"/>
            </a:solidFill>
          </p:spPr>
          <p:txBody>
            <a:bodyPr wrap="square" lIns="0" tIns="0" rIns="0" bIns="0" rtlCol="0"/>
            <a:lstStyle/>
            <a:p>
              <a:endParaRPr sz="1235"/>
            </a:p>
          </p:txBody>
        </p:sp>
        <p:sp>
          <p:nvSpPr>
            <p:cNvPr id="23" name="object 23"/>
            <p:cNvSpPr/>
            <p:nvPr/>
          </p:nvSpPr>
          <p:spPr>
            <a:xfrm>
              <a:off x="2438399" y="3867911"/>
              <a:ext cx="20320" cy="18415"/>
            </a:xfrm>
            <a:custGeom>
              <a:avLst/>
              <a:gdLst/>
              <a:ahLst/>
              <a:cxnLst/>
              <a:rect l="l" t="t" r="r" b="b"/>
              <a:pathLst>
                <a:path w="20319" h="18414">
                  <a:moveTo>
                    <a:pt x="0" y="9144"/>
                  </a:moveTo>
                  <a:lnTo>
                    <a:pt x="0" y="3048"/>
                  </a:lnTo>
                  <a:lnTo>
                    <a:pt x="4572" y="0"/>
                  </a:lnTo>
                  <a:lnTo>
                    <a:pt x="9144" y="0"/>
                  </a:lnTo>
                  <a:lnTo>
                    <a:pt x="15240" y="0"/>
                  </a:lnTo>
                  <a:lnTo>
                    <a:pt x="19812" y="3048"/>
                  </a:lnTo>
                  <a:lnTo>
                    <a:pt x="19812" y="9144"/>
                  </a:lnTo>
                  <a:lnTo>
                    <a:pt x="19812" y="13716"/>
                  </a:lnTo>
                  <a:lnTo>
                    <a:pt x="15240" y="18288"/>
                  </a:lnTo>
                  <a:lnTo>
                    <a:pt x="9144" y="18288"/>
                  </a:lnTo>
                  <a:lnTo>
                    <a:pt x="4572" y="18288"/>
                  </a:lnTo>
                  <a:lnTo>
                    <a:pt x="0" y="13716"/>
                  </a:lnTo>
                  <a:lnTo>
                    <a:pt x="0" y="9144"/>
                  </a:lnTo>
                </a:path>
              </a:pathLst>
            </a:custGeom>
            <a:ln w="27432">
              <a:solidFill>
                <a:srgbClr val="000000"/>
              </a:solidFill>
            </a:ln>
          </p:spPr>
          <p:txBody>
            <a:bodyPr wrap="square" lIns="0" tIns="0" rIns="0" bIns="0" rtlCol="0"/>
            <a:lstStyle/>
            <a:p>
              <a:endParaRPr sz="1235"/>
            </a:p>
          </p:txBody>
        </p:sp>
      </p:grpSp>
      <p:grpSp>
        <p:nvGrpSpPr>
          <p:cNvPr id="24" name="object 24"/>
          <p:cNvGrpSpPr/>
          <p:nvPr/>
        </p:nvGrpSpPr>
        <p:grpSpPr>
          <a:xfrm>
            <a:off x="7993155" y="2741631"/>
            <a:ext cx="466165" cy="466165"/>
            <a:chOff x="7179309" y="3107182"/>
            <a:chExt cx="528320" cy="528320"/>
          </a:xfrm>
        </p:grpSpPr>
        <p:sp>
          <p:nvSpPr>
            <p:cNvPr id="25" name="object 25"/>
            <p:cNvSpPr/>
            <p:nvPr/>
          </p:nvSpPr>
          <p:spPr>
            <a:xfrm>
              <a:off x="7193279" y="3121152"/>
              <a:ext cx="500380" cy="500380"/>
            </a:xfrm>
            <a:custGeom>
              <a:avLst/>
              <a:gdLst/>
              <a:ahLst/>
              <a:cxnLst/>
              <a:rect l="l" t="t" r="r" b="b"/>
              <a:pathLst>
                <a:path w="500379" h="500379">
                  <a:moveTo>
                    <a:pt x="249936" y="499872"/>
                  </a:moveTo>
                  <a:lnTo>
                    <a:pt x="204838" y="495816"/>
                  </a:lnTo>
                  <a:lnTo>
                    <a:pt x="162463" y="484134"/>
                  </a:lnTo>
                  <a:lnTo>
                    <a:pt x="123500" y="465553"/>
                  </a:lnTo>
                  <a:lnTo>
                    <a:pt x="88638" y="440801"/>
                  </a:lnTo>
                  <a:lnTo>
                    <a:pt x="58568" y="410606"/>
                  </a:lnTo>
                  <a:lnTo>
                    <a:pt x="33979" y="375694"/>
                  </a:lnTo>
                  <a:lnTo>
                    <a:pt x="15561" y="336793"/>
                  </a:lnTo>
                  <a:lnTo>
                    <a:pt x="4005" y="294631"/>
                  </a:lnTo>
                  <a:lnTo>
                    <a:pt x="0" y="249936"/>
                  </a:lnTo>
                  <a:lnTo>
                    <a:pt x="4005" y="204838"/>
                  </a:lnTo>
                  <a:lnTo>
                    <a:pt x="15561" y="162463"/>
                  </a:lnTo>
                  <a:lnTo>
                    <a:pt x="33979" y="123500"/>
                  </a:lnTo>
                  <a:lnTo>
                    <a:pt x="58568" y="88638"/>
                  </a:lnTo>
                  <a:lnTo>
                    <a:pt x="88638" y="58568"/>
                  </a:lnTo>
                  <a:lnTo>
                    <a:pt x="123500" y="33979"/>
                  </a:lnTo>
                  <a:lnTo>
                    <a:pt x="162463" y="15561"/>
                  </a:lnTo>
                  <a:lnTo>
                    <a:pt x="204838" y="4005"/>
                  </a:lnTo>
                  <a:lnTo>
                    <a:pt x="249936" y="0"/>
                  </a:lnTo>
                  <a:lnTo>
                    <a:pt x="295033" y="4005"/>
                  </a:lnTo>
                  <a:lnTo>
                    <a:pt x="337408" y="15561"/>
                  </a:lnTo>
                  <a:lnTo>
                    <a:pt x="376371" y="33979"/>
                  </a:lnTo>
                  <a:lnTo>
                    <a:pt x="411233" y="58568"/>
                  </a:lnTo>
                  <a:lnTo>
                    <a:pt x="441303" y="88638"/>
                  </a:lnTo>
                  <a:lnTo>
                    <a:pt x="465892" y="123500"/>
                  </a:lnTo>
                  <a:lnTo>
                    <a:pt x="484310" y="162463"/>
                  </a:lnTo>
                  <a:lnTo>
                    <a:pt x="495866" y="204838"/>
                  </a:lnTo>
                  <a:lnTo>
                    <a:pt x="499872" y="249936"/>
                  </a:lnTo>
                  <a:lnTo>
                    <a:pt x="495866" y="294631"/>
                  </a:lnTo>
                  <a:lnTo>
                    <a:pt x="484310" y="336793"/>
                  </a:lnTo>
                  <a:lnTo>
                    <a:pt x="465892" y="375694"/>
                  </a:lnTo>
                  <a:lnTo>
                    <a:pt x="441303" y="410606"/>
                  </a:lnTo>
                  <a:lnTo>
                    <a:pt x="411233" y="440801"/>
                  </a:lnTo>
                  <a:lnTo>
                    <a:pt x="376371" y="465553"/>
                  </a:lnTo>
                  <a:lnTo>
                    <a:pt x="337408" y="484134"/>
                  </a:lnTo>
                  <a:lnTo>
                    <a:pt x="295033" y="495816"/>
                  </a:lnTo>
                  <a:lnTo>
                    <a:pt x="249936" y="499872"/>
                  </a:lnTo>
                  <a:close/>
                </a:path>
              </a:pathLst>
            </a:custGeom>
            <a:solidFill>
              <a:srgbClr val="EDEBE1"/>
            </a:solidFill>
          </p:spPr>
          <p:txBody>
            <a:bodyPr wrap="square" lIns="0" tIns="0" rIns="0" bIns="0" rtlCol="0"/>
            <a:lstStyle/>
            <a:p>
              <a:endParaRPr sz="1235"/>
            </a:p>
          </p:txBody>
        </p:sp>
        <p:sp>
          <p:nvSpPr>
            <p:cNvPr id="26" name="object 26"/>
            <p:cNvSpPr/>
            <p:nvPr/>
          </p:nvSpPr>
          <p:spPr>
            <a:xfrm>
              <a:off x="7193279" y="3121152"/>
              <a:ext cx="500380" cy="500380"/>
            </a:xfrm>
            <a:custGeom>
              <a:avLst/>
              <a:gdLst/>
              <a:ahLst/>
              <a:cxnLst/>
              <a:rect l="l" t="t" r="r" b="b"/>
              <a:pathLst>
                <a:path w="500379" h="500379">
                  <a:moveTo>
                    <a:pt x="0" y="249936"/>
                  </a:moveTo>
                  <a:lnTo>
                    <a:pt x="4005" y="204838"/>
                  </a:lnTo>
                  <a:lnTo>
                    <a:pt x="15561" y="162463"/>
                  </a:lnTo>
                  <a:lnTo>
                    <a:pt x="33979" y="123500"/>
                  </a:lnTo>
                  <a:lnTo>
                    <a:pt x="58568" y="88638"/>
                  </a:lnTo>
                  <a:lnTo>
                    <a:pt x="88638" y="58568"/>
                  </a:lnTo>
                  <a:lnTo>
                    <a:pt x="123500" y="33979"/>
                  </a:lnTo>
                  <a:lnTo>
                    <a:pt x="162463" y="15561"/>
                  </a:lnTo>
                  <a:lnTo>
                    <a:pt x="204838" y="4005"/>
                  </a:lnTo>
                  <a:lnTo>
                    <a:pt x="249936" y="0"/>
                  </a:lnTo>
                  <a:lnTo>
                    <a:pt x="295033" y="4005"/>
                  </a:lnTo>
                  <a:lnTo>
                    <a:pt x="337408" y="15561"/>
                  </a:lnTo>
                  <a:lnTo>
                    <a:pt x="376371" y="33979"/>
                  </a:lnTo>
                  <a:lnTo>
                    <a:pt x="411233" y="58568"/>
                  </a:lnTo>
                  <a:lnTo>
                    <a:pt x="441303" y="88638"/>
                  </a:lnTo>
                  <a:lnTo>
                    <a:pt x="465892" y="123500"/>
                  </a:lnTo>
                  <a:lnTo>
                    <a:pt x="484310" y="162463"/>
                  </a:lnTo>
                  <a:lnTo>
                    <a:pt x="495866" y="204838"/>
                  </a:lnTo>
                  <a:lnTo>
                    <a:pt x="499872" y="249936"/>
                  </a:lnTo>
                  <a:lnTo>
                    <a:pt x="495866" y="294631"/>
                  </a:lnTo>
                  <a:lnTo>
                    <a:pt x="484310" y="336793"/>
                  </a:lnTo>
                  <a:lnTo>
                    <a:pt x="465892" y="375694"/>
                  </a:lnTo>
                  <a:lnTo>
                    <a:pt x="441303" y="410606"/>
                  </a:lnTo>
                  <a:lnTo>
                    <a:pt x="411233" y="440801"/>
                  </a:lnTo>
                  <a:lnTo>
                    <a:pt x="376371" y="465553"/>
                  </a:lnTo>
                  <a:lnTo>
                    <a:pt x="337408" y="484134"/>
                  </a:lnTo>
                  <a:lnTo>
                    <a:pt x="295033" y="495816"/>
                  </a:lnTo>
                  <a:lnTo>
                    <a:pt x="249936" y="499872"/>
                  </a:lnTo>
                  <a:lnTo>
                    <a:pt x="204838" y="495816"/>
                  </a:lnTo>
                  <a:lnTo>
                    <a:pt x="162463" y="484134"/>
                  </a:lnTo>
                  <a:lnTo>
                    <a:pt x="123500" y="465553"/>
                  </a:lnTo>
                  <a:lnTo>
                    <a:pt x="88638" y="440801"/>
                  </a:lnTo>
                  <a:lnTo>
                    <a:pt x="58568" y="410606"/>
                  </a:lnTo>
                  <a:lnTo>
                    <a:pt x="33979" y="375694"/>
                  </a:lnTo>
                  <a:lnTo>
                    <a:pt x="15561" y="336793"/>
                  </a:lnTo>
                  <a:lnTo>
                    <a:pt x="4005" y="294631"/>
                  </a:lnTo>
                  <a:lnTo>
                    <a:pt x="0" y="249936"/>
                  </a:lnTo>
                </a:path>
              </a:pathLst>
            </a:custGeom>
            <a:ln w="27432">
              <a:solidFill>
                <a:srgbClr val="000000"/>
              </a:solidFill>
            </a:ln>
          </p:spPr>
          <p:txBody>
            <a:bodyPr wrap="square" lIns="0" tIns="0" rIns="0" bIns="0" rtlCol="0"/>
            <a:lstStyle/>
            <a:p>
              <a:endParaRPr sz="1235"/>
            </a:p>
          </p:txBody>
        </p:sp>
      </p:grpSp>
      <p:sp>
        <p:nvSpPr>
          <p:cNvPr id="27" name="object 27"/>
          <p:cNvSpPr txBox="1"/>
          <p:nvPr/>
        </p:nvSpPr>
        <p:spPr>
          <a:xfrm>
            <a:off x="8085686" y="2577445"/>
            <a:ext cx="292474" cy="667121"/>
          </a:xfrm>
          <a:prstGeom prst="rect">
            <a:avLst/>
          </a:prstGeom>
        </p:spPr>
        <p:txBody>
          <a:bodyPr vert="horz" wrap="square" lIns="0" tIns="15128" rIns="0" bIns="0" rtlCol="0">
            <a:spAutoFit/>
          </a:bodyPr>
          <a:lstStyle/>
          <a:p>
            <a:pPr marL="11206">
              <a:spcBef>
                <a:spcPts val="119"/>
              </a:spcBef>
            </a:pPr>
            <a:r>
              <a:rPr sz="4236" spc="13" dirty="0">
                <a:latin typeface="Calibri"/>
                <a:cs typeface="Calibri"/>
              </a:rPr>
              <a:t>+</a:t>
            </a:r>
            <a:endParaRPr sz="4236">
              <a:latin typeface="Calibri"/>
              <a:cs typeface="Calibri"/>
            </a:endParaRPr>
          </a:p>
        </p:txBody>
      </p:sp>
      <p:sp>
        <p:nvSpPr>
          <p:cNvPr id="28" name="object 28"/>
          <p:cNvSpPr/>
          <p:nvPr/>
        </p:nvSpPr>
        <p:spPr>
          <a:xfrm>
            <a:off x="6133641" y="1982095"/>
            <a:ext cx="1917887" cy="2003612"/>
          </a:xfrm>
          <a:custGeom>
            <a:avLst/>
            <a:gdLst/>
            <a:ahLst/>
            <a:cxnLst/>
            <a:rect l="l" t="t" r="r" b="b"/>
            <a:pathLst>
              <a:path w="2173604" h="2270760">
                <a:moveTo>
                  <a:pt x="2171700" y="1293876"/>
                </a:moveTo>
                <a:lnTo>
                  <a:pt x="2093607" y="1300010"/>
                </a:lnTo>
                <a:lnTo>
                  <a:pt x="2107107" y="1278648"/>
                </a:lnTo>
                <a:lnTo>
                  <a:pt x="2142756" y="1222260"/>
                </a:lnTo>
                <a:lnTo>
                  <a:pt x="1985784" y="1235976"/>
                </a:lnTo>
                <a:lnTo>
                  <a:pt x="2015578" y="1284389"/>
                </a:lnTo>
                <a:lnTo>
                  <a:pt x="567702" y="1862340"/>
                </a:lnTo>
                <a:lnTo>
                  <a:pt x="1536" y="1862340"/>
                </a:lnTo>
                <a:lnTo>
                  <a:pt x="1536" y="1883676"/>
                </a:lnTo>
                <a:lnTo>
                  <a:pt x="569988" y="1883676"/>
                </a:lnTo>
                <a:lnTo>
                  <a:pt x="571512" y="1882152"/>
                </a:lnTo>
                <a:lnTo>
                  <a:pt x="617372" y="1863864"/>
                </a:lnTo>
                <a:lnTo>
                  <a:pt x="621195" y="1862340"/>
                </a:lnTo>
                <a:lnTo>
                  <a:pt x="2016252" y="1306068"/>
                </a:lnTo>
                <a:lnTo>
                  <a:pt x="2026412" y="1302004"/>
                </a:lnTo>
                <a:lnTo>
                  <a:pt x="2028329" y="1305128"/>
                </a:lnTo>
                <a:lnTo>
                  <a:pt x="2016252" y="1306068"/>
                </a:lnTo>
                <a:lnTo>
                  <a:pt x="2046871" y="1357528"/>
                </a:lnTo>
                <a:lnTo>
                  <a:pt x="563372" y="2249424"/>
                </a:lnTo>
                <a:lnTo>
                  <a:pt x="0" y="2249424"/>
                </a:lnTo>
                <a:lnTo>
                  <a:pt x="0" y="2270760"/>
                </a:lnTo>
                <a:lnTo>
                  <a:pt x="568452" y="2270760"/>
                </a:lnTo>
                <a:lnTo>
                  <a:pt x="569976" y="2269236"/>
                </a:lnTo>
                <a:lnTo>
                  <a:pt x="571500" y="2269236"/>
                </a:lnTo>
                <a:lnTo>
                  <a:pt x="601929" y="2250948"/>
                </a:lnTo>
                <a:lnTo>
                  <a:pt x="604456" y="2249424"/>
                </a:lnTo>
                <a:lnTo>
                  <a:pt x="2057692" y="1375714"/>
                </a:lnTo>
                <a:lnTo>
                  <a:pt x="2087880" y="1426464"/>
                </a:lnTo>
                <a:lnTo>
                  <a:pt x="2136063" y="1350264"/>
                </a:lnTo>
                <a:lnTo>
                  <a:pt x="2171700" y="1293876"/>
                </a:lnTo>
                <a:close/>
              </a:path>
              <a:path w="2173604" h="2270760">
                <a:moveTo>
                  <a:pt x="2173236" y="975372"/>
                </a:moveTo>
                <a:lnTo>
                  <a:pt x="2138146" y="920496"/>
                </a:lnTo>
                <a:lnTo>
                  <a:pt x="2089416" y="844296"/>
                </a:lnTo>
                <a:lnTo>
                  <a:pt x="2058936" y="894880"/>
                </a:lnTo>
                <a:lnTo>
                  <a:pt x="605980" y="21336"/>
                </a:lnTo>
                <a:lnTo>
                  <a:pt x="603453" y="19812"/>
                </a:lnTo>
                <a:lnTo>
                  <a:pt x="573036" y="1524"/>
                </a:lnTo>
                <a:lnTo>
                  <a:pt x="571512" y="0"/>
                </a:lnTo>
                <a:lnTo>
                  <a:pt x="1536" y="0"/>
                </a:lnTo>
                <a:lnTo>
                  <a:pt x="1536" y="21336"/>
                </a:lnTo>
                <a:lnTo>
                  <a:pt x="564896" y="21336"/>
                </a:lnTo>
                <a:lnTo>
                  <a:pt x="2048002" y="913015"/>
                </a:lnTo>
                <a:lnTo>
                  <a:pt x="2017788" y="963180"/>
                </a:lnTo>
                <a:lnTo>
                  <a:pt x="2042033" y="965085"/>
                </a:lnTo>
                <a:lnTo>
                  <a:pt x="2026742" y="990244"/>
                </a:lnTo>
                <a:lnTo>
                  <a:pt x="2015274" y="985672"/>
                </a:lnTo>
                <a:lnTo>
                  <a:pt x="2015274" y="1009116"/>
                </a:lnTo>
                <a:lnTo>
                  <a:pt x="2014029" y="1011161"/>
                </a:lnTo>
                <a:lnTo>
                  <a:pt x="2007171" y="1005890"/>
                </a:lnTo>
                <a:lnTo>
                  <a:pt x="2015274" y="1009116"/>
                </a:lnTo>
                <a:lnTo>
                  <a:pt x="2015274" y="985672"/>
                </a:lnTo>
                <a:lnTo>
                  <a:pt x="571512" y="409968"/>
                </a:lnTo>
                <a:lnTo>
                  <a:pt x="569988" y="409968"/>
                </a:lnTo>
                <a:lnTo>
                  <a:pt x="569988" y="408444"/>
                </a:lnTo>
                <a:lnTo>
                  <a:pt x="1536" y="408444"/>
                </a:lnTo>
                <a:lnTo>
                  <a:pt x="1536" y="429780"/>
                </a:lnTo>
                <a:lnTo>
                  <a:pt x="563892" y="429780"/>
                </a:lnTo>
                <a:lnTo>
                  <a:pt x="2007108" y="1005865"/>
                </a:lnTo>
                <a:lnTo>
                  <a:pt x="2002536" y="1030084"/>
                </a:lnTo>
                <a:lnTo>
                  <a:pt x="1985784" y="1057668"/>
                </a:lnTo>
                <a:lnTo>
                  <a:pt x="1997163" y="1058557"/>
                </a:lnTo>
                <a:lnTo>
                  <a:pt x="1996122" y="1064069"/>
                </a:lnTo>
                <a:lnTo>
                  <a:pt x="569988" y="786384"/>
                </a:lnTo>
                <a:lnTo>
                  <a:pt x="1536" y="786384"/>
                </a:lnTo>
                <a:lnTo>
                  <a:pt x="1536" y="807720"/>
                </a:lnTo>
                <a:lnTo>
                  <a:pt x="565416" y="807720"/>
                </a:lnTo>
                <a:lnTo>
                  <a:pt x="1992071" y="1085507"/>
                </a:lnTo>
                <a:lnTo>
                  <a:pt x="1981212" y="1143000"/>
                </a:lnTo>
                <a:lnTo>
                  <a:pt x="2132088" y="1101852"/>
                </a:lnTo>
                <a:lnTo>
                  <a:pt x="2114232" y="1088136"/>
                </a:lnTo>
                <a:lnTo>
                  <a:pt x="2084552" y="1065352"/>
                </a:lnTo>
                <a:lnTo>
                  <a:pt x="2142756" y="1069860"/>
                </a:lnTo>
                <a:lnTo>
                  <a:pt x="2108060" y="1014996"/>
                </a:lnTo>
                <a:lnTo>
                  <a:pt x="2078304" y="967930"/>
                </a:lnTo>
                <a:lnTo>
                  <a:pt x="2173236" y="975372"/>
                </a:lnTo>
                <a:close/>
              </a:path>
            </a:pathLst>
          </a:custGeom>
          <a:solidFill>
            <a:srgbClr val="000000"/>
          </a:solidFill>
        </p:spPr>
        <p:txBody>
          <a:bodyPr wrap="square" lIns="0" tIns="0" rIns="0" bIns="0" rtlCol="0"/>
          <a:lstStyle/>
          <a:p>
            <a:endParaRPr sz="1235"/>
          </a:p>
        </p:txBody>
      </p:sp>
      <p:sp>
        <p:nvSpPr>
          <p:cNvPr id="29" name="object 29"/>
          <p:cNvSpPr txBox="1"/>
          <p:nvPr/>
        </p:nvSpPr>
        <p:spPr>
          <a:xfrm>
            <a:off x="6482862" y="2723789"/>
            <a:ext cx="228040" cy="996883"/>
          </a:xfrm>
          <a:prstGeom prst="rect">
            <a:avLst/>
          </a:prstGeom>
        </p:spPr>
        <p:txBody>
          <a:bodyPr vert="horz" wrap="square" lIns="0" tIns="12326" rIns="0" bIns="0" rtlCol="0">
            <a:spAutoFit/>
          </a:bodyPr>
          <a:lstStyle/>
          <a:p>
            <a:pPr marL="11206">
              <a:spcBef>
                <a:spcPts val="97"/>
              </a:spcBef>
            </a:pPr>
            <a:r>
              <a:rPr sz="6397" dirty="0">
                <a:latin typeface="Calibri"/>
                <a:cs typeface="Calibri"/>
              </a:rPr>
              <a:t>.</a:t>
            </a:r>
            <a:endParaRPr sz="6397">
              <a:latin typeface="Calibri"/>
              <a:cs typeface="Calibri"/>
            </a:endParaRPr>
          </a:p>
        </p:txBody>
      </p:sp>
      <p:pic>
        <p:nvPicPr>
          <p:cNvPr id="30" name="object 30"/>
          <p:cNvPicPr/>
          <p:nvPr/>
        </p:nvPicPr>
        <p:blipFill>
          <a:blip r:embed="rId5" cstate="print"/>
          <a:stretch>
            <a:fillRect/>
          </a:stretch>
        </p:blipFill>
        <p:spPr>
          <a:xfrm>
            <a:off x="5855297" y="1979406"/>
            <a:ext cx="102198" cy="103542"/>
          </a:xfrm>
          <a:prstGeom prst="rect">
            <a:avLst/>
          </a:prstGeom>
        </p:spPr>
      </p:pic>
      <p:sp>
        <p:nvSpPr>
          <p:cNvPr id="31" name="object 31"/>
          <p:cNvSpPr txBox="1"/>
          <p:nvPr/>
        </p:nvSpPr>
        <p:spPr>
          <a:xfrm>
            <a:off x="5947636" y="1956144"/>
            <a:ext cx="115981" cy="207032"/>
          </a:xfrm>
          <a:prstGeom prst="rect">
            <a:avLst/>
          </a:prstGeom>
        </p:spPr>
        <p:txBody>
          <a:bodyPr vert="horz" wrap="square" lIns="0" tIns="10085" rIns="0" bIns="0" rtlCol="0">
            <a:spAutoFit/>
          </a:bodyPr>
          <a:lstStyle/>
          <a:p>
            <a:pPr marL="11206">
              <a:spcBef>
                <a:spcPts val="79"/>
              </a:spcBef>
            </a:pPr>
            <a:r>
              <a:rPr sz="1279" spc="26" dirty="0">
                <a:latin typeface="Cambria Math"/>
                <a:cs typeface="Cambria Math"/>
              </a:rPr>
              <a:t>1</a:t>
            </a:r>
            <a:endParaRPr sz="1279">
              <a:latin typeface="Cambria Math"/>
              <a:cs typeface="Cambria Math"/>
            </a:endParaRPr>
          </a:p>
        </p:txBody>
      </p:sp>
      <p:pic>
        <p:nvPicPr>
          <p:cNvPr id="32" name="object 32"/>
          <p:cNvPicPr/>
          <p:nvPr/>
        </p:nvPicPr>
        <p:blipFill>
          <a:blip r:embed="rId6" cstate="print"/>
          <a:stretch>
            <a:fillRect/>
          </a:stretch>
        </p:blipFill>
        <p:spPr>
          <a:xfrm>
            <a:off x="5855297" y="2339788"/>
            <a:ext cx="102198" cy="103542"/>
          </a:xfrm>
          <a:prstGeom prst="rect">
            <a:avLst/>
          </a:prstGeom>
        </p:spPr>
      </p:pic>
      <p:sp>
        <p:nvSpPr>
          <p:cNvPr id="33" name="object 33"/>
          <p:cNvSpPr txBox="1"/>
          <p:nvPr/>
        </p:nvSpPr>
        <p:spPr>
          <a:xfrm>
            <a:off x="5952994" y="2316458"/>
            <a:ext cx="115981" cy="207032"/>
          </a:xfrm>
          <a:prstGeom prst="rect">
            <a:avLst/>
          </a:prstGeom>
        </p:spPr>
        <p:txBody>
          <a:bodyPr vert="horz" wrap="square" lIns="0" tIns="10085" rIns="0" bIns="0" rtlCol="0">
            <a:spAutoFit/>
          </a:bodyPr>
          <a:lstStyle/>
          <a:p>
            <a:pPr marL="11206">
              <a:spcBef>
                <a:spcPts val="79"/>
              </a:spcBef>
            </a:pPr>
            <a:r>
              <a:rPr sz="1279" spc="26" dirty="0">
                <a:latin typeface="Cambria Math"/>
                <a:cs typeface="Cambria Math"/>
              </a:rPr>
              <a:t>2</a:t>
            </a:r>
            <a:endParaRPr sz="1279">
              <a:latin typeface="Cambria Math"/>
              <a:cs typeface="Cambria Math"/>
            </a:endParaRPr>
          </a:p>
        </p:txBody>
      </p:sp>
      <p:pic>
        <p:nvPicPr>
          <p:cNvPr id="34" name="object 34"/>
          <p:cNvPicPr/>
          <p:nvPr/>
        </p:nvPicPr>
        <p:blipFill>
          <a:blip r:embed="rId5" cstate="print"/>
          <a:stretch>
            <a:fillRect/>
          </a:stretch>
        </p:blipFill>
        <p:spPr>
          <a:xfrm>
            <a:off x="5855297" y="2674620"/>
            <a:ext cx="102198" cy="103542"/>
          </a:xfrm>
          <a:prstGeom prst="rect">
            <a:avLst/>
          </a:prstGeom>
        </p:spPr>
      </p:pic>
      <p:sp>
        <p:nvSpPr>
          <p:cNvPr id="35" name="object 35"/>
          <p:cNvSpPr txBox="1"/>
          <p:nvPr/>
        </p:nvSpPr>
        <p:spPr>
          <a:xfrm>
            <a:off x="5952994" y="2651322"/>
            <a:ext cx="115981" cy="207032"/>
          </a:xfrm>
          <a:prstGeom prst="rect">
            <a:avLst/>
          </a:prstGeom>
        </p:spPr>
        <p:txBody>
          <a:bodyPr vert="horz" wrap="square" lIns="0" tIns="10085" rIns="0" bIns="0" rtlCol="0">
            <a:spAutoFit/>
          </a:bodyPr>
          <a:lstStyle/>
          <a:p>
            <a:pPr marL="11206">
              <a:spcBef>
                <a:spcPts val="79"/>
              </a:spcBef>
            </a:pPr>
            <a:r>
              <a:rPr sz="1279" spc="26" dirty="0">
                <a:latin typeface="Cambria Math"/>
                <a:cs typeface="Cambria Math"/>
              </a:rPr>
              <a:t>3</a:t>
            </a:r>
            <a:endParaRPr sz="1279">
              <a:latin typeface="Cambria Math"/>
              <a:cs typeface="Cambria Math"/>
            </a:endParaRPr>
          </a:p>
        </p:txBody>
      </p:sp>
      <p:pic>
        <p:nvPicPr>
          <p:cNvPr id="36" name="object 36"/>
          <p:cNvPicPr/>
          <p:nvPr/>
        </p:nvPicPr>
        <p:blipFill>
          <a:blip r:embed="rId5" cstate="print"/>
          <a:stretch>
            <a:fillRect/>
          </a:stretch>
        </p:blipFill>
        <p:spPr>
          <a:xfrm>
            <a:off x="5852607" y="3964193"/>
            <a:ext cx="102198" cy="103542"/>
          </a:xfrm>
          <a:prstGeom prst="rect">
            <a:avLst/>
          </a:prstGeom>
        </p:spPr>
      </p:pic>
      <p:grpSp>
        <p:nvGrpSpPr>
          <p:cNvPr id="37" name="object 37"/>
          <p:cNvGrpSpPr/>
          <p:nvPr/>
        </p:nvGrpSpPr>
        <p:grpSpPr>
          <a:xfrm>
            <a:off x="6881896" y="1975372"/>
            <a:ext cx="3046319" cy="2023782"/>
            <a:chOff x="5919882" y="2238755"/>
            <a:chExt cx="3452495" cy="2293620"/>
          </a:xfrm>
        </p:grpSpPr>
        <p:sp>
          <p:nvSpPr>
            <p:cNvPr id="38" name="object 38"/>
            <p:cNvSpPr/>
            <p:nvPr/>
          </p:nvSpPr>
          <p:spPr>
            <a:xfrm>
              <a:off x="7373111" y="3616451"/>
              <a:ext cx="140335" cy="632460"/>
            </a:xfrm>
            <a:custGeom>
              <a:avLst/>
              <a:gdLst/>
              <a:ahLst/>
              <a:cxnLst/>
              <a:rect l="l" t="t" r="r" b="b"/>
              <a:pathLst>
                <a:path w="140334" h="632460">
                  <a:moveTo>
                    <a:pt x="59436" y="138684"/>
                  </a:moveTo>
                  <a:lnTo>
                    <a:pt x="0" y="138684"/>
                  </a:lnTo>
                  <a:lnTo>
                    <a:pt x="70104" y="0"/>
                  </a:lnTo>
                  <a:lnTo>
                    <a:pt x="133274" y="124968"/>
                  </a:lnTo>
                  <a:lnTo>
                    <a:pt x="59436" y="124968"/>
                  </a:lnTo>
                  <a:lnTo>
                    <a:pt x="59436" y="138684"/>
                  </a:lnTo>
                  <a:close/>
                </a:path>
                <a:path w="140334" h="632460">
                  <a:moveTo>
                    <a:pt x="80772" y="632460"/>
                  </a:moveTo>
                  <a:lnTo>
                    <a:pt x="59436" y="632460"/>
                  </a:lnTo>
                  <a:lnTo>
                    <a:pt x="59436" y="124968"/>
                  </a:lnTo>
                  <a:lnTo>
                    <a:pt x="80772" y="124968"/>
                  </a:lnTo>
                  <a:lnTo>
                    <a:pt x="80772" y="632460"/>
                  </a:lnTo>
                  <a:close/>
                </a:path>
                <a:path w="140334" h="632460">
                  <a:moveTo>
                    <a:pt x="140208" y="138684"/>
                  </a:moveTo>
                  <a:lnTo>
                    <a:pt x="80772" y="138684"/>
                  </a:lnTo>
                  <a:lnTo>
                    <a:pt x="80772" y="124968"/>
                  </a:lnTo>
                  <a:lnTo>
                    <a:pt x="133274" y="124968"/>
                  </a:lnTo>
                  <a:lnTo>
                    <a:pt x="140208" y="138684"/>
                  </a:lnTo>
                  <a:close/>
                </a:path>
              </a:pathLst>
            </a:custGeom>
            <a:solidFill>
              <a:srgbClr val="000000"/>
            </a:solidFill>
          </p:spPr>
          <p:txBody>
            <a:bodyPr wrap="square" lIns="0" tIns="0" rIns="0" bIns="0" rtlCol="0"/>
            <a:lstStyle/>
            <a:p>
              <a:endParaRPr sz="1235"/>
            </a:p>
          </p:txBody>
        </p:sp>
        <p:pic>
          <p:nvPicPr>
            <p:cNvPr id="39" name="object 39"/>
            <p:cNvPicPr/>
            <p:nvPr/>
          </p:nvPicPr>
          <p:blipFill>
            <a:blip r:embed="rId7" cstate="print"/>
            <a:stretch>
              <a:fillRect/>
            </a:stretch>
          </p:blipFill>
          <p:spPr>
            <a:xfrm>
              <a:off x="7402639" y="4355591"/>
              <a:ext cx="111347" cy="176784"/>
            </a:xfrm>
            <a:prstGeom prst="rect">
              <a:avLst/>
            </a:prstGeom>
          </p:spPr>
        </p:pic>
        <p:sp>
          <p:nvSpPr>
            <p:cNvPr id="40" name="object 40"/>
            <p:cNvSpPr/>
            <p:nvPr/>
          </p:nvSpPr>
          <p:spPr>
            <a:xfrm>
              <a:off x="7693151" y="3300983"/>
              <a:ext cx="452755" cy="140335"/>
            </a:xfrm>
            <a:custGeom>
              <a:avLst/>
              <a:gdLst/>
              <a:ahLst/>
              <a:cxnLst/>
              <a:rect l="l" t="t" r="r" b="b"/>
              <a:pathLst>
                <a:path w="452754" h="140335">
                  <a:moveTo>
                    <a:pt x="313943" y="140208"/>
                  </a:moveTo>
                  <a:lnTo>
                    <a:pt x="313943" y="0"/>
                  </a:lnTo>
                  <a:lnTo>
                    <a:pt x="431523" y="59436"/>
                  </a:lnTo>
                  <a:lnTo>
                    <a:pt x="327660" y="59436"/>
                  </a:lnTo>
                  <a:lnTo>
                    <a:pt x="327660" y="80772"/>
                  </a:lnTo>
                  <a:lnTo>
                    <a:pt x="431523" y="80772"/>
                  </a:lnTo>
                  <a:lnTo>
                    <a:pt x="313943" y="140208"/>
                  </a:lnTo>
                  <a:close/>
                </a:path>
                <a:path w="452754" h="140335">
                  <a:moveTo>
                    <a:pt x="313943" y="80772"/>
                  </a:moveTo>
                  <a:lnTo>
                    <a:pt x="0" y="80772"/>
                  </a:lnTo>
                  <a:lnTo>
                    <a:pt x="0" y="59436"/>
                  </a:lnTo>
                  <a:lnTo>
                    <a:pt x="313943" y="59436"/>
                  </a:lnTo>
                  <a:lnTo>
                    <a:pt x="313943" y="80772"/>
                  </a:lnTo>
                  <a:close/>
                </a:path>
                <a:path w="452754" h="140335">
                  <a:moveTo>
                    <a:pt x="431523" y="80772"/>
                  </a:moveTo>
                  <a:lnTo>
                    <a:pt x="327660" y="80772"/>
                  </a:lnTo>
                  <a:lnTo>
                    <a:pt x="327660" y="59436"/>
                  </a:lnTo>
                  <a:lnTo>
                    <a:pt x="431523" y="59436"/>
                  </a:lnTo>
                  <a:lnTo>
                    <a:pt x="452628" y="70104"/>
                  </a:lnTo>
                  <a:lnTo>
                    <a:pt x="431523" y="80772"/>
                  </a:lnTo>
                  <a:close/>
                </a:path>
              </a:pathLst>
            </a:custGeom>
            <a:solidFill>
              <a:srgbClr val="000000"/>
            </a:solidFill>
          </p:spPr>
          <p:txBody>
            <a:bodyPr wrap="square" lIns="0" tIns="0" rIns="0" bIns="0" rtlCol="0"/>
            <a:lstStyle/>
            <a:p>
              <a:endParaRPr sz="1235"/>
            </a:p>
          </p:txBody>
        </p:sp>
        <p:pic>
          <p:nvPicPr>
            <p:cNvPr id="41" name="object 41"/>
            <p:cNvPicPr/>
            <p:nvPr/>
          </p:nvPicPr>
          <p:blipFill>
            <a:blip r:embed="rId8" cstate="print"/>
            <a:stretch>
              <a:fillRect/>
            </a:stretch>
          </p:blipFill>
          <p:spPr>
            <a:xfrm>
              <a:off x="7819644" y="3182112"/>
              <a:ext cx="115443" cy="117348"/>
            </a:xfrm>
            <a:prstGeom prst="rect">
              <a:avLst/>
            </a:prstGeom>
          </p:spPr>
        </p:pic>
        <p:sp>
          <p:nvSpPr>
            <p:cNvPr id="42" name="object 42"/>
            <p:cNvSpPr/>
            <p:nvPr/>
          </p:nvSpPr>
          <p:spPr>
            <a:xfrm>
              <a:off x="8145779" y="3121152"/>
              <a:ext cx="601980" cy="495300"/>
            </a:xfrm>
            <a:custGeom>
              <a:avLst/>
              <a:gdLst/>
              <a:ahLst/>
              <a:cxnLst/>
              <a:rect l="l" t="t" r="r" b="b"/>
              <a:pathLst>
                <a:path w="601979" h="495300">
                  <a:moveTo>
                    <a:pt x="0" y="82296"/>
                  </a:moveTo>
                  <a:lnTo>
                    <a:pt x="6429" y="50149"/>
                  </a:lnTo>
                  <a:lnTo>
                    <a:pt x="24003" y="24003"/>
                  </a:lnTo>
                  <a:lnTo>
                    <a:pt x="50149" y="6429"/>
                  </a:lnTo>
                  <a:lnTo>
                    <a:pt x="82296" y="0"/>
                  </a:lnTo>
                  <a:lnTo>
                    <a:pt x="519684" y="0"/>
                  </a:lnTo>
                  <a:lnTo>
                    <a:pt x="551830" y="6429"/>
                  </a:lnTo>
                  <a:lnTo>
                    <a:pt x="577977" y="24003"/>
                  </a:lnTo>
                  <a:lnTo>
                    <a:pt x="595550" y="50149"/>
                  </a:lnTo>
                  <a:lnTo>
                    <a:pt x="601980" y="82296"/>
                  </a:lnTo>
                  <a:lnTo>
                    <a:pt x="601980" y="411480"/>
                  </a:lnTo>
                  <a:lnTo>
                    <a:pt x="595550" y="443865"/>
                  </a:lnTo>
                  <a:lnTo>
                    <a:pt x="577977" y="470535"/>
                  </a:lnTo>
                  <a:lnTo>
                    <a:pt x="551830" y="488632"/>
                  </a:lnTo>
                  <a:lnTo>
                    <a:pt x="519684" y="495300"/>
                  </a:lnTo>
                  <a:lnTo>
                    <a:pt x="82296" y="495300"/>
                  </a:lnTo>
                  <a:lnTo>
                    <a:pt x="50149" y="488632"/>
                  </a:lnTo>
                  <a:lnTo>
                    <a:pt x="24003" y="470535"/>
                  </a:lnTo>
                  <a:lnTo>
                    <a:pt x="6429" y="443865"/>
                  </a:lnTo>
                  <a:lnTo>
                    <a:pt x="0" y="411480"/>
                  </a:lnTo>
                  <a:lnTo>
                    <a:pt x="0" y="82296"/>
                  </a:lnTo>
                  <a:close/>
                </a:path>
              </a:pathLst>
            </a:custGeom>
            <a:ln w="27432">
              <a:solidFill>
                <a:srgbClr val="000000"/>
              </a:solidFill>
            </a:ln>
          </p:spPr>
          <p:txBody>
            <a:bodyPr wrap="square" lIns="0" tIns="0" rIns="0" bIns="0" rtlCol="0"/>
            <a:lstStyle/>
            <a:p>
              <a:endParaRPr sz="1235"/>
            </a:p>
          </p:txBody>
        </p:sp>
        <p:sp>
          <p:nvSpPr>
            <p:cNvPr id="43" name="object 43"/>
            <p:cNvSpPr/>
            <p:nvPr/>
          </p:nvSpPr>
          <p:spPr>
            <a:xfrm>
              <a:off x="8747760" y="3300983"/>
              <a:ext cx="452755" cy="140335"/>
            </a:xfrm>
            <a:custGeom>
              <a:avLst/>
              <a:gdLst/>
              <a:ahLst/>
              <a:cxnLst/>
              <a:rect l="l" t="t" r="r" b="b"/>
              <a:pathLst>
                <a:path w="452754" h="140335">
                  <a:moveTo>
                    <a:pt x="313943" y="140208"/>
                  </a:moveTo>
                  <a:lnTo>
                    <a:pt x="313943" y="0"/>
                  </a:lnTo>
                  <a:lnTo>
                    <a:pt x="431523" y="59436"/>
                  </a:lnTo>
                  <a:lnTo>
                    <a:pt x="327660" y="59436"/>
                  </a:lnTo>
                  <a:lnTo>
                    <a:pt x="327660" y="80772"/>
                  </a:lnTo>
                  <a:lnTo>
                    <a:pt x="431523" y="80772"/>
                  </a:lnTo>
                  <a:lnTo>
                    <a:pt x="313943" y="140208"/>
                  </a:lnTo>
                  <a:close/>
                </a:path>
                <a:path w="452754" h="140335">
                  <a:moveTo>
                    <a:pt x="313943" y="80772"/>
                  </a:moveTo>
                  <a:lnTo>
                    <a:pt x="0" y="80772"/>
                  </a:lnTo>
                  <a:lnTo>
                    <a:pt x="0" y="59436"/>
                  </a:lnTo>
                  <a:lnTo>
                    <a:pt x="313943" y="59436"/>
                  </a:lnTo>
                  <a:lnTo>
                    <a:pt x="313943" y="80772"/>
                  </a:lnTo>
                  <a:close/>
                </a:path>
                <a:path w="452754" h="140335">
                  <a:moveTo>
                    <a:pt x="431523" y="80772"/>
                  </a:moveTo>
                  <a:lnTo>
                    <a:pt x="327660" y="80772"/>
                  </a:lnTo>
                  <a:lnTo>
                    <a:pt x="327660" y="59436"/>
                  </a:lnTo>
                  <a:lnTo>
                    <a:pt x="431523" y="59436"/>
                  </a:lnTo>
                  <a:lnTo>
                    <a:pt x="452628" y="70104"/>
                  </a:lnTo>
                  <a:lnTo>
                    <a:pt x="431523" y="80772"/>
                  </a:lnTo>
                  <a:close/>
                </a:path>
              </a:pathLst>
            </a:custGeom>
            <a:solidFill>
              <a:srgbClr val="000000"/>
            </a:solidFill>
          </p:spPr>
          <p:txBody>
            <a:bodyPr wrap="square" lIns="0" tIns="0" rIns="0" bIns="0" rtlCol="0"/>
            <a:lstStyle/>
            <a:p>
              <a:endParaRPr sz="1235"/>
            </a:p>
          </p:txBody>
        </p:sp>
        <p:pic>
          <p:nvPicPr>
            <p:cNvPr id="44" name="object 44"/>
            <p:cNvPicPr/>
            <p:nvPr/>
          </p:nvPicPr>
          <p:blipFill>
            <a:blip r:embed="rId9" cstate="print"/>
            <a:stretch>
              <a:fillRect/>
            </a:stretch>
          </p:blipFill>
          <p:spPr>
            <a:xfrm>
              <a:off x="9236297" y="3323844"/>
              <a:ext cx="136060" cy="172212"/>
            </a:xfrm>
            <a:prstGeom prst="rect">
              <a:avLst/>
            </a:prstGeom>
          </p:spPr>
        </p:pic>
        <p:pic>
          <p:nvPicPr>
            <p:cNvPr id="45" name="object 45"/>
            <p:cNvPicPr/>
            <p:nvPr/>
          </p:nvPicPr>
          <p:blipFill>
            <a:blip r:embed="rId10" cstate="print"/>
            <a:stretch>
              <a:fillRect/>
            </a:stretch>
          </p:blipFill>
          <p:spPr>
            <a:xfrm>
              <a:off x="5919882" y="2238755"/>
              <a:ext cx="175450" cy="118872"/>
            </a:xfrm>
            <a:prstGeom prst="rect">
              <a:avLst/>
            </a:prstGeom>
          </p:spPr>
        </p:pic>
      </p:grpSp>
      <p:sp>
        <p:nvSpPr>
          <p:cNvPr id="46" name="object 46"/>
          <p:cNvSpPr txBox="1"/>
          <p:nvPr/>
        </p:nvSpPr>
        <p:spPr>
          <a:xfrm>
            <a:off x="7016672" y="1952046"/>
            <a:ext cx="115981" cy="207032"/>
          </a:xfrm>
          <a:prstGeom prst="rect">
            <a:avLst/>
          </a:prstGeom>
        </p:spPr>
        <p:txBody>
          <a:bodyPr vert="horz" wrap="square" lIns="0" tIns="10085" rIns="0" bIns="0" rtlCol="0">
            <a:spAutoFit/>
          </a:bodyPr>
          <a:lstStyle/>
          <a:p>
            <a:pPr marL="11206">
              <a:spcBef>
                <a:spcPts val="79"/>
              </a:spcBef>
            </a:pPr>
            <a:r>
              <a:rPr sz="1279" spc="26" dirty="0">
                <a:latin typeface="Cambria Math"/>
                <a:cs typeface="Cambria Math"/>
              </a:rPr>
              <a:t>1</a:t>
            </a:r>
            <a:endParaRPr sz="1279">
              <a:latin typeface="Cambria Math"/>
              <a:cs typeface="Cambria Math"/>
            </a:endParaRPr>
          </a:p>
        </p:txBody>
      </p:sp>
      <p:pic>
        <p:nvPicPr>
          <p:cNvPr id="47" name="object 47"/>
          <p:cNvPicPr/>
          <p:nvPr/>
        </p:nvPicPr>
        <p:blipFill>
          <a:blip r:embed="rId10" cstate="print"/>
          <a:stretch>
            <a:fillRect/>
          </a:stretch>
        </p:blipFill>
        <p:spPr>
          <a:xfrm>
            <a:off x="6645228" y="2244313"/>
            <a:ext cx="154809" cy="104887"/>
          </a:xfrm>
          <a:prstGeom prst="rect">
            <a:avLst/>
          </a:prstGeom>
        </p:spPr>
      </p:pic>
      <p:sp>
        <p:nvSpPr>
          <p:cNvPr id="48" name="object 48"/>
          <p:cNvSpPr txBox="1"/>
          <p:nvPr/>
        </p:nvSpPr>
        <p:spPr>
          <a:xfrm>
            <a:off x="6785419" y="2221041"/>
            <a:ext cx="115981" cy="207032"/>
          </a:xfrm>
          <a:prstGeom prst="rect">
            <a:avLst/>
          </a:prstGeom>
        </p:spPr>
        <p:txBody>
          <a:bodyPr vert="horz" wrap="square" lIns="0" tIns="10085" rIns="0" bIns="0" rtlCol="0">
            <a:spAutoFit/>
          </a:bodyPr>
          <a:lstStyle/>
          <a:p>
            <a:pPr marL="11206">
              <a:spcBef>
                <a:spcPts val="79"/>
              </a:spcBef>
            </a:pPr>
            <a:r>
              <a:rPr sz="1279" spc="26" dirty="0">
                <a:latin typeface="Cambria Math"/>
                <a:cs typeface="Cambria Math"/>
              </a:rPr>
              <a:t>2</a:t>
            </a:r>
            <a:endParaRPr sz="1279">
              <a:latin typeface="Cambria Math"/>
              <a:cs typeface="Cambria Math"/>
            </a:endParaRPr>
          </a:p>
        </p:txBody>
      </p:sp>
      <p:pic>
        <p:nvPicPr>
          <p:cNvPr id="49" name="object 49"/>
          <p:cNvPicPr/>
          <p:nvPr/>
        </p:nvPicPr>
        <p:blipFill>
          <a:blip r:embed="rId11" cstate="print"/>
          <a:stretch>
            <a:fillRect/>
          </a:stretch>
        </p:blipFill>
        <p:spPr>
          <a:xfrm>
            <a:off x="6627746" y="2580490"/>
            <a:ext cx="154809" cy="104887"/>
          </a:xfrm>
          <a:prstGeom prst="rect">
            <a:avLst/>
          </a:prstGeom>
        </p:spPr>
      </p:pic>
      <p:sp>
        <p:nvSpPr>
          <p:cNvPr id="50" name="object 50"/>
          <p:cNvSpPr txBox="1"/>
          <p:nvPr/>
        </p:nvSpPr>
        <p:spPr>
          <a:xfrm>
            <a:off x="6460450" y="1904985"/>
            <a:ext cx="445993" cy="996947"/>
          </a:xfrm>
          <a:prstGeom prst="rect">
            <a:avLst/>
          </a:prstGeom>
        </p:spPr>
        <p:txBody>
          <a:bodyPr vert="horz" wrap="square" lIns="0" tIns="12326" rIns="0" bIns="0" rtlCol="0">
            <a:spAutoFit/>
          </a:bodyPr>
          <a:lstStyle/>
          <a:p>
            <a:pPr marL="33619">
              <a:spcBef>
                <a:spcPts val="97"/>
              </a:spcBef>
            </a:pPr>
            <a:r>
              <a:rPr sz="9596" baseline="-25670" dirty="0">
                <a:latin typeface="Calibri"/>
                <a:cs typeface="Calibri"/>
              </a:rPr>
              <a:t>.</a:t>
            </a:r>
            <a:r>
              <a:rPr sz="9596" spc="-1231" baseline="-25670" dirty="0">
                <a:latin typeface="Calibri"/>
                <a:cs typeface="Calibri"/>
              </a:rPr>
              <a:t> </a:t>
            </a:r>
            <a:r>
              <a:rPr sz="1279" spc="26" dirty="0">
                <a:latin typeface="Cambria Math"/>
                <a:cs typeface="Cambria Math"/>
              </a:rPr>
              <a:t>3</a:t>
            </a:r>
            <a:endParaRPr sz="1279">
              <a:latin typeface="Cambria Math"/>
              <a:cs typeface="Cambria Math"/>
            </a:endParaRPr>
          </a:p>
        </p:txBody>
      </p:sp>
      <p:pic>
        <p:nvPicPr>
          <p:cNvPr id="51" name="object 51"/>
          <p:cNvPicPr/>
          <p:nvPr/>
        </p:nvPicPr>
        <p:blipFill>
          <a:blip r:embed="rId10" cstate="print"/>
          <a:stretch>
            <a:fillRect/>
          </a:stretch>
        </p:blipFill>
        <p:spPr>
          <a:xfrm>
            <a:off x="6625058" y="3728869"/>
            <a:ext cx="154809" cy="104887"/>
          </a:xfrm>
          <a:prstGeom prst="rect">
            <a:avLst/>
          </a:prstGeom>
        </p:spPr>
      </p:pic>
      <p:sp>
        <p:nvSpPr>
          <p:cNvPr id="52" name="object 52"/>
          <p:cNvSpPr txBox="1"/>
          <p:nvPr/>
        </p:nvSpPr>
        <p:spPr>
          <a:xfrm>
            <a:off x="5950316" y="3663844"/>
            <a:ext cx="959784" cy="484219"/>
          </a:xfrm>
          <a:prstGeom prst="rect">
            <a:avLst/>
          </a:prstGeom>
        </p:spPr>
        <p:txBody>
          <a:bodyPr vert="horz" wrap="square" lIns="0" tIns="51546" rIns="0" bIns="0" rtlCol="0">
            <a:spAutoFit/>
          </a:bodyPr>
          <a:lstStyle/>
          <a:p>
            <a:pPr marL="825918">
              <a:spcBef>
                <a:spcPts val="405"/>
              </a:spcBef>
            </a:pPr>
            <a:r>
              <a:rPr sz="1279" spc="88" dirty="0">
                <a:latin typeface="Cambria Math"/>
                <a:cs typeface="Cambria Math"/>
              </a:rPr>
              <a:t>N</a:t>
            </a:r>
            <a:endParaRPr sz="1279">
              <a:latin typeface="Cambria Math"/>
              <a:cs typeface="Cambria Math"/>
            </a:endParaRPr>
          </a:p>
          <a:p>
            <a:pPr marL="11206">
              <a:spcBef>
                <a:spcPts val="318"/>
              </a:spcBef>
            </a:pPr>
            <a:r>
              <a:rPr sz="1279" spc="88" dirty="0">
                <a:latin typeface="Cambria Math"/>
                <a:cs typeface="Cambria Math"/>
              </a:rPr>
              <a:t>N</a:t>
            </a:r>
            <a:endParaRPr sz="1279">
              <a:latin typeface="Cambria Math"/>
              <a:cs typeface="Cambria Math"/>
            </a:endParaRPr>
          </a:p>
        </p:txBody>
      </p:sp>
      <p:grpSp>
        <p:nvGrpSpPr>
          <p:cNvPr id="53" name="object 53"/>
          <p:cNvGrpSpPr/>
          <p:nvPr/>
        </p:nvGrpSpPr>
        <p:grpSpPr>
          <a:xfrm>
            <a:off x="8575637" y="1955202"/>
            <a:ext cx="1698812" cy="1098176"/>
            <a:chOff x="7839455" y="2215895"/>
            <a:chExt cx="1925320" cy="1244600"/>
          </a:xfrm>
        </p:grpSpPr>
        <p:sp>
          <p:nvSpPr>
            <p:cNvPr id="54" name="object 54"/>
            <p:cNvSpPr/>
            <p:nvPr/>
          </p:nvSpPr>
          <p:spPr>
            <a:xfrm>
              <a:off x="8188451" y="3226308"/>
              <a:ext cx="535305" cy="230504"/>
            </a:xfrm>
            <a:custGeom>
              <a:avLst/>
              <a:gdLst/>
              <a:ahLst/>
              <a:cxnLst/>
              <a:rect l="l" t="t" r="r" b="b"/>
              <a:pathLst>
                <a:path w="535304" h="230504">
                  <a:moveTo>
                    <a:pt x="0" y="0"/>
                  </a:moveTo>
                  <a:lnTo>
                    <a:pt x="534924" y="0"/>
                  </a:lnTo>
                  <a:lnTo>
                    <a:pt x="534924" y="230124"/>
                  </a:lnTo>
                  <a:lnTo>
                    <a:pt x="0" y="230124"/>
                  </a:lnTo>
                  <a:lnTo>
                    <a:pt x="0" y="0"/>
                  </a:lnTo>
                  <a:close/>
                </a:path>
              </a:pathLst>
            </a:custGeom>
            <a:ln w="7620">
              <a:solidFill>
                <a:srgbClr val="385D89"/>
              </a:solidFill>
            </a:ln>
          </p:spPr>
          <p:txBody>
            <a:bodyPr wrap="square" lIns="0" tIns="0" rIns="0" bIns="0" rtlCol="0"/>
            <a:lstStyle/>
            <a:p>
              <a:endParaRPr sz="1235"/>
            </a:p>
          </p:txBody>
        </p:sp>
        <p:sp>
          <p:nvSpPr>
            <p:cNvPr id="55" name="object 55"/>
            <p:cNvSpPr/>
            <p:nvPr/>
          </p:nvSpPr>
          <p:spPr>
            <a:xfrm>
              <a:off x="8456676" y="3226308"/>
              <a:ext cx="0" cy="230504"/>
            </a:xfrm>
            <a:custGeom>
              <a:avLst/>
              <a:gdLst/>
              <a:ahLst/>
              <a:cxnLst/>
              <a:rect l="l" t="t" r="r" b="b"/>
              <a:pathLst>
                <a:path h="230504">
                  <a:moveTo>
                    <a:pt x="0" y="0"/>
                  </a:moveTo>
                  <a:lnTo>
                    <a:pt x="0" y="230124"/>
                  </a:lnTo>
                </a:path>
              </a:pathLst>
            </a:custGeom>
            <a:ln w="10668">
              <a:solidFill>
                <a:srgbClr val="497EBA"/>
              </a:solidFill>
            </a:ln>
          </p:spPr>
          <p:txBody>
            <a:bodyPr wrap="square" lIns="0" tIns="0" rIns="0" bIns="0" rtlCol="0"/>
            <a:lstStyle/>
            <a:p>
              <a:endParaRPr sz="1235"/>
            </a:p>
          </p:txBody>
        </p:sp>
        <p:sp>
          <p:nvSpPr>
            <p:cNvPr id="56" name="object 56"/>
            <p:cNvSpPr/>
            <p:nvPr/>
          </p:nvSpPr>
          <p:spPr>
            <a:xfrm>
              <a:off x="8191499" y="3255264"/>
              <a:ext cx="525780" cy="180340"/>
            </a:xfrm>
            <a:custGeom>
              <a:avLst/>
              <a:gdLst/>
              <a:ahLst/>
              <a:cxnLst/>
              <a:rect l="l" t="t" r="r" b="b"/>
              <a:pathLst>
                <a:path w="525779" h="180339">
                  <a:moveTo>
                    <a:pt x="0" y="179832"/>
                  </a:moveTo>
                  <a:lnTo>
                    <a:pt x="263651" y="179832"/>
                  </a:lnTo>
                  <a:lnTo>
                    <a:pt x="263651" y="0"/>
                  </a:lnTo>
                  <a:lnTo>
                    <a:pt x="525780" y="0"/>
                  </a:lnTo>
                </a:path>
              </a:pathLst>
            </a:custGeom>
            <a:ln w="27432">
              <a:solidFill>
                <a:srgbClr val="385D89"/>
              </a:solidFill>
            </a:ln>
          </p:spPr>
          <p:txBody>
            <a:bodyPr wrap="square" lIns="0" tIns="0" rIns="0" bIns="0" rtlCol="0"/>
            <a:lstStyle/>
            <a:p>
              <a:endParaRPr sz="1235"/>
            </a:p>
          </p:txBody>
        </p:sp>
        <p:sp>
          <p:nvSpPr>
            <p:cNvPr id="57" name="object 57"/>
            <p:cNvSpPr/>
            <p:nvPr/>
          </p:nvSpPr>
          <p:spPr>
            <a:xfrm>
              <a:off x="7839455" y="2215895"/>
              <a:ext cx="1925320" cy="739140"/>
            </a:xfrm>
            <a:custGeom>
              <a:avLst/>
              <a:gdLst/>
              <a:ahLst/>
              <a:cxnLst/>
              <a:rect l="l" t="t" r="r" b="b"/>
              <a:pathLst>
                <a:path w="1925320" h="739139">
                  <a:moveTo>
                    <a:pt x="1924812" y="739139"/>
                  </a:moveTo>
                  <a:lnTo>
                    <a:pt x="0" y="739139"/>
                  </a:lnTo>
                  <a:lnTo>
                    <a:pt x="0" y="0"/>
                  </a:lnTo>
                  <a:lnTo>
                    <a:pt x="1924812" y="0"/>
                  </a:lnTo>
                  <a:lnTo>
                    <a:pt x="1924812" y="739139"/>
                  </a:lnTo>
                  <a:close/>
                </a:path>
              </a:pathLst>
            </a:custGeom>
            <a:solidFill>
              <a:srgbClr val="EDEBE1"/>
            </a:solidFill>
          </p:spPr>
          <p:txBody>
            <a:bodyPr wrap="square" lIns="0" tIns="0" rIns="0" bIns="0" rtlCol="0"/>
            <a:lstStyle/>
            <a:p>
              <a:endParaRPr sz="1235"/>
            </a:p>
          </p:txBody>
        </p:sp>
        <p:pic>
          <p:nvPicPr>
            <p:cNvPr id="58" name="object 58"/>
            <p:cNvPicPr/>
            <p:nvPr/>
          </p:nvPicPr>
          <p:blipFill>
            <a:blip r:embed="rId12" cstate="print"/>
            <a:stretch>
              <a:fillRect/>
            </a:stretch>
          </p:blipFill>
          <p:spPr>
            <a:xfrm>
              <a:off x="7932419" y="2506979"/>
              <a:ext cx="115443" cy="117348"/>
            </a:xfrm>
            <a:prstGeom prst="rect">
              <a:avLst/>
            </a:prstGeom>
          </p:spPr>
        </p:pic>
        <p:sp>
          <p:nvSpPr>
            <p:cNvPr id="59" name="object 59"/>
            <p:cNvSpPr/>
            <p:nvPr/>
          </p:nvSpPr>
          <p:spPr>
            <a:xfrm>
              <a:off x="8144243" y="2313431"/>
              <a:ext cx="551180" cy="480059"/>
            </a:xfrm>
            <a:custGeom>
              <a:avLst/>
              <a:gdLst/>
              <a:ahLst/>
              <a:cxnLst/>
              <a:rect l="l" t="t" r="r" b="b"/>
              <a:pathLst>
                <a:path w="551179" h="480060">
                  <a:moveTo>
                    <a:pt x="151257" y="257556"/>
                  </a:moveTo>
                  <a:lnTo>
                    <a:pt x="0" y="257556"/>
                  </a:lnTo>
                  <a:lnTo>
                    <a:pt x="0" y="274320"/>
                  </a:lnTo>
                  <a:lnTo>
                    <a:pt x="151257" y="274320"/>
                  </a:lnTo>
                  <a:lnTo>
                    <a:pt x="151257" y="257556"/>
                  </a:lnTo>
                  <a:close/>
                </a:path>
                <a:path w="551179" h="480060">
                  <a:moveTo>
                    <a:pt x="151257" y="204216"/>
                  </a:moveTo>
                  <a:lnTo>
                    <a:pt x="0" y="204216"/>
                  </a:lnTo>
                  <a:lnTo>
                    <a:pt x="0" y="220980"/>
                  </a:lnTo>
                  <a:lnTo>
                    <a:pt x="151257" y="220980"/>
                  </a:lnTo>
                  <a:lnTo>
                    <a:pt x="151257" y="204216"/>
                  </a:lnTo>
                  <a:close/>
                </a:path>
                <a:path w="551179" h="480060">
                  <a:moveTo>
                    <a:pt x="550646" y="390144"/>
                  </a:moveTo>
                  <a:lnTo>
                    <a:pt x="532447" y="390144"/>
                  </a:lnTo>
                  <a:lnTo>
                    <a:pt x="529615" y="406031"/>
                  </a:lnTo>
                  <a:lnTo>
                    <a:pt x="526529" y="418795"/>
                  </a:lnTo>
                  <a:lnTo>
                    <a:pt x="523189" y="428459"/>
                  </a:lnTo>
                  <a:lnTo>
                    <a:pt x="519595" y="435013"/>
                  </a:lnTo>
                  <a:lnTo>
                    <a:pt x="514642" y="441680"/>
                  </a:lnTo>
                  <a:lnTo>
                    <a:pt x="507403" y="445008"/>
                  </a:lnTo>
                  <a:lnTo>
                    <a:pt x="284899" y="445008"/>
                  </a:lnTo>
                  <a:lnTo>
                    <a:pt x="443014" y="229844"/>
                  </a:lnTo>
                  <a:lnTo>
                    <a:pt x="443014" y="214985"/>
                  </a:lnTo>
                  <a:lnTo>
                    <a:pt x="296608" y="16764"/>
                  </a:lnTo>
                  <a:lnTo>
                    <a:pt x="490347" y="16764"/>
                  </a:lnTo>
                  <a:lnTo>
                    <a:pt x="523494" y="49936"/>
                  </a:lnTo>
                  <a:lnTo>
                    <a:pt x="527786" y="73152"/>
                  </a:lnTo>
                  <a:lnTo>
                    <a:pt x="543979" y="73152"/>
                  </a:lnTo>
                  <a:lnTo>
                    <a:pt x="543979" y="0"/>
                  </a:lnTo>
                  <a:lnTo>
                    <a:pt x="247459" y="0"/>
                  </a:lnTo>
                  <a:lnTo>
                    <a:pt x="247459" y="12382"/>
                  </a:lnTo>
                  <a:lnTo>
                    <a:pt x="414439" y="234797"/>
                  </a:lnTo>
                  <a:lnTo>
                    <a:pt x="242417" y="468541"/>
                  </a:lnTo>
                  <a:lnTo>
                    <a:pt x="242417" y="480060"/>
                  </a:lnTo>
                  <a:lnTo>
                    <a:pt x="544360" y="480060"/>
                  </a:lnTo>
                  <a:lnTo>
                    <a:pt x="550646" y="390144"/>
                  </a:lnTo>
                  <a:close/>
                </a:path>
              </a:pathLst>
            </a:custGeom>
            <a:solidFill>
              <a:srgbClr val="BF0000"/>
            </a:solidFill>
          </p:spPr>
          <p:txBody>
            <a:bodyPr wrap="square" lIns="0" tIns="0" rIns="0" bIns="0" rtlCol="0"/>
            <a:lstStyle/>
            <a:p>
              <a:endParaRPr sz="1235"/>
            </a:p>
          </p:txBody>
        </p:sp>
        <p:pic>
          <p:nvPicPr>
            <p:cNvPr id="60" name="object 60"/>
            <p:cNvPicPr/>
            <p:nvPr/>
          </p:nvPicPr>
          <p:blipFill>
            <a:blip r:embed="rId13" cstate="print"/>
            <a:stretch>
              <a:fillRect/>
            </a:stretch>
          </p:blipFill>
          <p:spPr>
            <a:xfrm>
              <a:off x="8765190" y="2506979"/>
              <a:ext cx="175450" cy="118872"/>
            </a:xfrm>
            <a:prstGeom prst="rect">
              <a:avLst/>
            </a:prstGeom>
          </p:spPr>
        </p:pic>
        <p:pic>
          <p:nvPicPr>
            <p:cNvPr id="61" name="object 61"/>
            <p:cNvPicPr/>
            <p:nvPr/>
          </p:nvPicPr>
          <p:blipFill>
            <a:blip r:embed="rId14" cstate="print"/>
            <a:stretch>
              <a:fillRect/>
            </a:stretch>
          </p:blipFill>
          <p:spPr>
            <a:xfrm>
              <a:off x="9021127" y="2505455"/>
              <a:ext cx="126492" cy="120396"/>
            </a:xfrm>
            <a:prstGeom prst="rect">
              <a:avLst/>
            </a:prstGeom>
          </p:spPr>
        </p:pic>
        <p:sp>
          <p:nvSpPr>
            <p:cNvPr id="62" name="object 62"/>
            <p:cNvSpPr/>
            <p:nvPr/>
          </p:nvSpPr>
          <p:spPr>
            <a:xfrm>
              <a:off x="9304020" y="2473959"/>
              <a:ext cx="151765" cy="156210"/>
            </a:xfrm>
            <a:custGeom>
              <a:avLst/>
              <a:gdLst/>
              <a:ahLst/>
              <a:cxnLst/>
              <a:rect l="l" t="t" r="r" b="b"/>
              <a:pathLst>
                <a:path w="151765" h="156210">
                  <a:moveTo>
                    <a:pt x="151257" y="69850"/>
                  </a:moveTo>
                  <a:lnTo>
                    <a:pt x="84289" y="69850"/>
                  </a:lnTo>
                  <a:lnTo>
                    <a:pt x="84289" y="0"/>
                  </a:lnTo>
                  <a:lnTo>
                    <a:pt x="66865" y="0"/>
                  </a:lnTo>
                  <a:lnTo>
                    <a:pt x="66865" y="69850"/>
                  </a:lnTo>
                  <a:lnTo>
                    <a:pt x="0" y="69850"/>
                  </a:lnTo>
                  <a:lnTo>
                    <a:pt x="0" y="86360"/>
                  </a:lnTo>
                  <a:lnTo>
                    <a:pt x="66865" y="86360"/>
                  </a:lnTo>
                  <a:lnTo>
                    <a:pt x="66865" y="156210"/>
                  </a:lnTo>
                  <a:lnTo>
                    <a:pt x="84289" y="156210"/>
                  </a:lnTo>
                  <a:lnTo>
                    <a:pt x="84289" y="86360"/>
                  </a:lnTo>
                  <a:lnTo>
                    <a:pt x="151257" y="86360"/>
                  </a:lnTo>
                  <a:lnTo>
                    <a:pt x="151257" y="69850"/>
                  </a:lnTo>
                  <a:close/>
                </a:path>
              </a:pathLst>
            </a:custGeom>
            <a:solidFill>
              <a:srgbClr val="BF0000"/>
            </a:solidFill>
          </p:spPr>
          <p:txBody>
            <a:bodyPr wrap="square" lIns="0" tIns="0" rIns="0" bIns="0" rtlCol="0"/>
            <a:lstStyle/>
            <a:p>
              <a:endParaRPr sz="1235"/>
            </a:p>
          </p:txBody>
        </p:sp>
        <p:pic>
          <p:nvPicPr>
            <p:cNvPr id="63" name="object 63"/>
            <p:cNvPicPr/>
            <p:nvPr/>
          </p:nvPicPr>
          <p:blipFill>
            <a:blip r:embed="rId15" cstate="print"/>
            <a:stretch>
              <a:fillRect/>
            </a:stretch>
          </p:blipFill>
          <p:spPr>
            <a:xfrm>
              <a:off x="9542335" y="2449068"/>
              <a:ext cx="111347" cy="176784"/>
            </a:xfrm>
            <a:prstGeom prst="rect">
              <a:avLst/>
            </a:prstGeom>
          </p:spPr>
        </p:pic>
      </p:grpSp>
      <p:sp>
        <p:nvSpPr>
          <p:cNvPr id="64" name="object 64"/>
          <p:cNvSpPr txBox="1"/>
          <p:nvPr/>
        </p:nvSpPr>
        <p:spPr>
          <a:xfrm>
            <a:off x="8575637" y="1955202"/>
            <a:ext cx="1698812" cy="658284"/>
          </a:xfrm>
          <a:prstGeom prst="rect">
            <a:avLst/>
          </a:prstGeom>
          <a:ln w="10667">
            <a:solidFill>
              <a:srgbClr val="000000"/>
            </a:solidFill>
          </a:ln>
        </p:spPr>
        <p:txBody>
          <a:bodyPr vert="horz" wrap="square" lIns="0" tIns="5043" rIns="0" bIns="0" rtlCol="0">
            <a:spAutoFit/>
          </a:bodyPr>
          <a:lstStyle/>
          <a:p>
            <a:pPr>
              <a:spcBef>
                <a:spcPts val="40"/>
              </a:spcBef>
            </a:pPr>
            <a:endParaRPr sz="1632">
              <a:latin typeface="Times New Roman"/>
              <a:cs typeface="Times New Roman"/>
            </a:endParaRPr>
          </a:p>
          <a:p>
            <a:pPr marL="481318" algn="ctr">
              <a:tabLst>
                <a:tab pos="668467" algn="l"/>
              </a:tabLst>
            </a:pPr>
            <a:r>
              <a:rPr sz="1279" spc="88" dirty="0">
                <a:solidFill>
                  <a:srgbClr val="BF0000"/>
                </a:solidFill>
                <a:latin typeface="Cambria Math"/>
                <a:cs typeface="Cambria Math"/>
              </a:rPr>
              <a:t>i	i</a:t>
            </a:r>
            <a:endParaRPr sz="1279">
              <a:latin typeface="Cambria Math"/>
              <a:cs typeface="Cambria Math"/>
            </a:endParaRPr>
          </a:p>
          <a:p>
            <a:pPr marR="443215" algn="ctr">
              <a:lnSpc>
                <a:spcPts val="1341"/>
              </a:lnSpc>
              <a:spcBef>
                <a:spcPts val="340"/>
              </a:spcBef>
            </a:pPr>
            <a:r>
              <a:rPr sz="1279" spc="88" dirty="0">
                <a:solidFill>
                  <a:srgbClr val="BF0000"/>
                </a:solidFill>
                <a:latin typeface="Cambria Math"/>
                <a:cs typeface="Cambria Math"/>
              </a:rPr>
              <a:t>i</a:t>
            </a:r>
            <a:endParaRPr sz="1279">
              <a:latin typeface="Cambria Math"/>
              <a:cs typeface="Cambria Math"/>
            </a:endParaRPr>
          </a:p>
        </p:txBody>
      </p:sp>
      <p:grpSp>
        <p:nvGrpSpPr>
          <p:cNvPr id="65" name="object 65"/>
          <p:cNvGrpSpPr/>
          <p:nvPr/>
        </p:nvGrpSpPr>
        <p:grpSpPr>
          <a:xfrm>
            <a:off x="5207149" y="2595282"/>
            <a:ext cx="500343" cy="613522"/>
            <a:chOff x="4021835" y="2941319"/>
            <a:chExt cx="567055" cy="695325"/>
          </a:xfrm>
        </p:grpSpPr>
        <p:sp>
          <p:nvSpPr>
            <p:cNvPr id="66" name="object 66"/>
            <p:cNvSpPr/>
            <p:nvPr/>
          </p:nvSpPr>
          <p:spPr>
            <a:xfrm>
              <a:off x="4035551" y="2955035"/>
              <a:ext cx="539750" cy="668020"/>
            </a:xfrm>
            <a:custGeom>
              <a:avLst/>
              <a:gdLst/>
              <a:ahLst/>
              <a:cxnLst/>
              <a:rect l="l" t="t" r="r" b="b"/>
              <a:pathLst>
                <a:path w="539750" h="668020">
                  <a:moveTo>
                    <a:pt x="269748" y="667512"/>
                  </a:moveTo>
                  <a:lnTo>
                    <a:pt x="269748" y="501396"/>
                  </a:lnTo>
                  <a:lnTo>
                    <a:pt x="0" y="501396"/>
                  </a:lnTo>
                  <a:lnTo>
                    <a:pt x="0" y="166116"/>
                  </a:lnTo>
                  <a:lnTo>
                    <a:pt x="269748" y="166116"/>
                  </a:lnTo>
                  <a:lnTo>
                    <a:pt x="269748" y="0"/>
                  </a:lnTo>
                  <a:lnTo>
                    <a:pt x="539496" y="333756"/>
                  </a:lnTo>
                  <a:lnTo>
                    <a:pt x="269748" y="667512"/>
                  </a:lnTo>
                  <a:close/>
                </a:path>
              </a:pathLst>
            </a:custGeom>
            <a:solidFill>
              <a:srgbClr val="FFFF00"/>
            </a:solidFill>
          </p:spPr>
          <p:txBody>
            <a:bodyPr wrap="square" lIns="0" tIns="0" rIns="0" bIns="0" rtlCol="0"/>
            <a:lstStyle/>
            <a:p>
              <a:endParaRPr sz="1235"/>
            </a:p>
          </p:txBody>
        </p:sp>
        <p:sp>
          <p:nvSpPr>
            <p:cNvPr id="67" name="object 67"/>
            <p:cNvSpPr/>
            <p:nvPr/>
          </p:nvSpPr>
          <p:spPr>
            <a:xfrm>
              <a:off x="4035551" y="2955035"/>
              <a:ext cx="539750" cy="668020"/>
            </a:xfrm>
            <a:custGeom>
              <a:avLst/>
              <a:gdLst/>
              <a:ahLst/>
              <a:cxnLst/>
              <a:rect l="l" t="t" r="r" b="b"/>
              <a:pathLst>
                <a:path w="539750" h="668020">
                  <a:moveTo>
                    <a:pt x="0" y="166116"/>
                  </a:moveTo>
                  <a:lnTo>
                    <a:pt x="269748" y="166116"/>
                  </a:lnTo>
                  <a:lnTo>
                    <a:pt x="269748" y="0"/>
                  </a:lnTo>
                  <a:lnTo>
                    <a:pt x="539496" y="333756"/>
                  </a:lnTo>
                  <a:lnTo>
                    <a:pt x="269748" y="667512"/>
                  </a:lnTo>
                  <a:lnTo>
                    <a:pt x="269748" y="501396"/>
                  </a:lnTo>
                  <a:lnTo>
                    <a:pt x="0" y="501396"/>
                  </a:lnTo>
                  <a:lnTo>
                    <a:pt x="0" y="166116"/>
                  </a:lnTo>
                  <a:close/>
                </a:path>
              </a:pathLst>
            </a:custGeom>
            <a:ln w="27432">
              <a:solidFill>
                <a:srgbClr val="000000"/>
              </a:solidFill>
            </a:ln>
          </p:spPr>
          <p:txBody>
            <a:bodyPr wrap="square" lIns="0" tIns="0" rIns="0" bIns="0" rtlCol="0"/>
            <a:lstStyle/>
            <a:p>
              <a:endParaRPr sz="1235"/>
            </a:p>
          </p:txBody>
        </p:sp>
      </p:grpSp>
    </p:spTree>
  </p:cSld>
  <p:clrMapOvr>
    <a:masterClrMapping/>
  </p:clrMapOvr>
  <p:transition spd="slow">
    <p:wip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34044" y="108056"/>
            <a:ext cx="9456608" cy="679945"/>
          </a:xfrm>
          <a:prstGeom prst="rect">
            <a:avLst/>
          </a:prstGeom>
        </p:spPr>
        <p:txBody>
          <a:bodyPr spcFirstLastPara="1" vert="horz" wrap="square" lIns="0" tIns="15128" rIns="0" bIns="0" rtlCol="0" anchor="ctr" anchorCtr="0">
            <a:spAutoFit/>
          </a:bodyPr>
          <a:lstStyle/>
          <a:p>
            <a:pPr marL="11206">
              <a:lnSpc>
                <a:spcPct val="100000"/>
              </a:lnSpc>
              <a:spcBef>
                <a:spcPts val="119"/>
              </a:spcBef>
            </a:pPr>
            <a:r>
              <a:rPr sz="4236" i="1" spc="13" dirty="0"/>
              <a:t>Drawing</a:t>
            </a:r>
            <a:r>
              <a:rPr sz="4236" i="1" spc="-31" dirty="0"/>
              <a:t> </a:t>
            </a:r>
            <a:r>
              <a:rPr sz="4236" i="1" spc="13" dirty="0"/>
              <a:t>samples</a:t>
            </a:r>
            <a:endParaRPr sz="4236" dirty="0"/>
          </a:p>
        </p:txBody>
      </p:sp>
      <p:sp>
        <p:nvSpPr>
          <p:cNvPr id="15" name="Content Placeholder 14">
            <a:extLst>
              <a:ext uri="{FF2B5EF4-FFF2-40B4-BE49-F238E27FC236}">
                <a16:creationId xmlns:a16="http://schemas.microsoft.com/office/drawing/2014/main" id="{C4517454-E80B-FEF6-B828-AB302D7B58D3}"/>
              </a:ext>
            </a:extLst>
          </p:cNvPr>
          <p:cNvSpPr>
            <a:spLocks noGrp="1"/>
          </p:cNvSpPr>
          <p:nvPr>
            <p:ph idx="1"/>
          </p:nvPr>
        </p:nvSpPr>
        <p:spPr/>
        <p:txBody>
          <a:bodyPr/>
          <a:lstStyle/>
          <a:p>
            <a:endParaRPr lang="en-US"/>
          </a:p>
        </p:txBody>
      </p:sp>
      <p:grpSp>
        <p:nvGrpSpPr>
          <p:cNvPr id="3" name="object 3"/>
          <p:cNvGrpSpPr/>
          <p:nvPr/>
        </p:nvGrpSpPr>
        <p:grpSpPr>
          <a:xfrm>
            <a:off x="2176181" y="1165859"/>
            <a:ext cx="3094504" cy="3605493"/>
            <a:chOff x="586739" y="1321307"/>
            <a:chExt cx="3507104" cy="4086225"/>
          </a:xfrm>
        </p:grpSpPr>
        <p:pic>
          <p:nvPicPr>
            <p:cNvPr id="4" name="object 4"/>
            <p:cNvPicPr/>
            <p:nvPr/>
          </p:nvPicPr>
          <p:blipFill>
            <a:blip r:embed="rId2" cstate="print"/>
            <a:stretch>
              <a:fillRect/>
            </a:stretch>
          </p:blipFill>
          <p:spPr>
            <a:xfrm>
              <a:off x="586739" y="2545080"/>
              <a:ext cx="3352800" cy="1307591"/>
            </a:xfrm>
            <a:prstGeom prst="rect">
              <a:avLst/>
            </a:prstGeom>
          </p:spPr>
        </p:pic>
        <p:sp>
          <p:nvSpPr>
            <p:cNvPr id="5" name="object 5"/>
            <p:cNvSpPr/>
            <p:nvPr/>
          </p:nvSpPr>
          <p:spPr>
            <a:xfrm>
              <a:off x="685799" y="4047743"/>
              <a:ext cx="3386454" cy="1348740"/>
            </a:xfrm>
            <a:custGeom>
              <a:avLst/>
              <a:gdLst/>
              <a:ahLst/>
              <a:cxnLst/>
              <a:rect l="l" t="t" r="r" b="b"/>
              <a:pathLst>
                <a:path w="3386454" h="1348739">
                  <a:moveTo>
                    <a:pt x="1235963" y="1348740"/>
                  </a:moveTo>
                  <a:lnTo>
                    <a:pt x="3386327" y="576072"/>
                  </a:lnTo>
                </a:path>
                <a:path w="3386454" h="1348739">
                  <a:moveTo>
                    <a:pt x="1232916" y="1342643"/>
                  </a:moveTo>
                  <a:lnTo>
                    <a:pt x="0" y="0"/>
                  </a:lnTo>
                </a:path>
              </a:pathLst>
            </a:custGeom>
            <a:ln w="21336">
              <a:solidFill>
                <a:srgbClr val="000000"/>
              </a:solidFill>
            </a:ln>
          </p:spPr>
          <p:txBody>
            <a:bodyPr wrap="square" lIns="0" tIns="0" rIns="0" bIns="0" rtlCol="0"/>
            <a:lstStyle/>
            <a:p>
              <a:endParaRPr sz="1235"/>
            </a:p>
          </p:txBody>
        </p:sp>
        <p:sp>
          <p:nvSpPr>
            <p:cNvPr id="6" name="object 6"/>
            <p:cNvSpPr/>
            <p:nvPr/>
          </p:nvSpPr>
          <p:spPr>
            <a:xfrm>
              <a:off x="1196327" y="2644152"/>
              <a:ext cx="2455545" cy="2257425"/>
            </a:xfrm>
            <a:custGeom>
              <a:avLst/>
              <a:gdLst/>
              <a:ahLst/>
              <a:cxnLst/>
              <a:rect l="l" t="t" r="r" b="b"/>
              <a:pathLst>
                <a:path w="2455545" h="2257425">
                  <a:moveTo>
                    <a:pt x="83820" y="880859"/>
                  </a:moveTo>
                  <a:lnTo>
                    <a:pt x="80606" y="864793"/>
                  </a:lnTo>
                  <a:lnTo>
                    <a:pt x="71818" y="851712"/>
                  </a:lnTo>
                  <a:lnTo>
                    <a:pt x="58750" y="842937"/>
                  </a:lnTo>
                  <a:lnTo>
                    <a:pt x="42672" y="839711"/>
                  </a:lnTo>
                  <a:lnTo>
                    <a:pt x="25717" y="842937"/>
                  </a:lnTo>
                  <a:lnTo>
                    <a:pt x="12192" y="851712"/>
                  </a:lnTo>
                  <a:lnTo>
                    <a:pt x="3238" y="864793"/>
                  </a:lnTo>
                  <a:lnTo>
                    <a:pt x="0" y="880859"/>
                  </a:lnTo>
                  <a:lnTo>
                    <a:pt x="3238" y="897813"/>
                  </a:lnTo>
                  <a:lnTo>
                    <a:pt x="12192" y="911339"/>
                  </a:lnTo>
                  <a:lnTo>
                    <a:pt x="25717" y="920292"/>
                  </a:lnTo>
                  <a:lnTo>
                    <a:pt x="32004" y="921499"/>
                  </a:lnTo>
                  <a:lnTo>
                    <a:pt x="32004" y="1286751"/>
                  </a:lnTo>
                  <a:lnTo>
                    <a:pt x="25717" y="1287945"/>
                  </a:lnTo>
                  <a:lnTo>
                    <a:pt x="12192" y="1296720"/>
                  </a:lnTo>
                  <a:lnTo>
                    <a:pt x="3238" y="1309801"/>
                  </a:lnTo>
                  <a:lnTo>
                    <a:pt x="0" y="1325867"/>
                  </a:lnTo>
                  <a:lnTo>
                    <a:pt x="3238" y="1342186"/>
                  </a:lnTo>
                  <a:lnTo>
                    <a:pt x="12192" y="1355775"/>
                  </a:lnTo>
                  <a:lnTo>
                    <a:pt x="25717" y="1365097"/>
                  </a:lnTo>
                  <a:lnTo>
                    <a:pt x="42672" y="1368539"/>
                  </a:lnTo>
                  <a:lnTo>
                    <a:pt x="58750" y="1365097"/>
                  </a:lnTo>
                  <a:lnTo>
                    <a:pt x="71818" y="1355775"/>
                  </a:lnTo>
                  <a:lnTo>
                    <a:pt x="80606" y="1342186"/>
                  </a:lnTo>
                  <a:lnTo>
                    <a:pt x="83820" y="1325867"/>
                  </a:lnTo>
                  <a:lnTo>
                    <a:pt x="80606" y="1309801"/>
                  </a:lnTo>
                  <a:lnTo>
                    <a:pt x="71818" y="1296720"/>
                  </a:lnTo>
                  <a:lnTo>
                    <a:pt x="58750" y="1287945"/>
                  </a:lnTo>
                  <a:lnTo>
                    <a:pt x="51816" y="1286548"/>
                  </a:lnTo>
                  <a:lnTo>
                    <a:pt x="51816" y="1284719"/>
                  </a:lnTo>
                  <a:lnTo>
                    <a:pt x="51816" y="923531"/>
                  </a:lnTo>
                  <a:lnTo>
                    <a:pt x="51816" y="921689"/>
                  </a:lnTo>
                  <a:lnTo>
                    <a:pt x="58750" y="920292"/>
                  </a:lnTo>
                  <a:lnTo>
                    <a:pt x="71818" y="911339"/>
                  </a:lnTo>
                  <a:lnTo>
                    <a:pt x="80606" y="897813"/>
                  </a:lnTo>
                  <a:lnTo>
                    <a:pt x="83820" y="880859"/>
                  </a:lnTo>
                  <a:close/>
                </a:path>
                <a:path w="2455545" h="2257425">
                  <a:moveTo>
                    <a:pt x="478536" y="434340"/>
                  </a:moveTo>
                  <a:lnTo>
                    <a:pt x="475322" y="418020"/>
                  </a:lnTo>
                  <a:lnTo>
                    <a:pt x="466534" y="404431"/>
                  </a:lnTo>
                  <a:lnTo>
                    <a:pt x="453466" y="395109"/>
                  </a:lnTo>
                  <a:lnTo>
                    <a:pt x="437388" y="391668"/>
                  </a:lnTo>
                  <a:lnTo>
                    <a:pt x="421081" y="395109"/>
                  </a:lnTo>
                  <a:lnTo>
                    <a:pt x="407479" y="404431"/>
                  </a:lnTo>
                  <a:lnTo>
                    <a:pt x="398170" y="418020"/>
                  </a:lnTo>
                  <a:lnTo>
                    <a:pt x="394716" y="434340"/>
                  </a:lnTo>
                  <a:lnTo>
                    <a:pt x="398170" y="450405"/>
                  </a:lnTo>
                  <a:lnTo>
                    <a:pt x="407479" y="463486"/>
                  </a:lnTo>
                  <a:lnTo>
                    <a:pt x="421081" y="472262"/>
                  </a:lnTo>
                  <a:lnTo>
                    <a:pt x="426720" y="473379"/>
                  </a:lnTo>
                  <a:lnTo>
                    <a:pt x="426720" y="1187767"/>
                  </a:lnTo>
                  <a:lnTo>
                    <a:pt x="421081" y="1188885"/>
                  </a:lnTo>
                  <a:lnTo>
                    <a:pt x="407479" y="1197673"/>
                  </a:lnTo>
                  <a:lnTo>
                    <a:pt x="398170" y="1210741"/>
                  </a:lnTo>
                  <a:lnTo>
                    <a:pt x="394716" y="1226820"/>
                  </a:lnTo>
                  <a:lnTo>
                    <a:pt x="398170" y="1243126"/>
                  </a:lnTo>
                  <a:lnTo>
                    <a:pt x="407479" y="1256728"/>
                  </a:lnTo>
                  <a:lnTo>
                    <a:pt x="421081" y="1266037"/>
                  </a:lnTo>
                  <a:lnTo>
                    <a:pt x="437388" y="1269492"/>
                  </a:lnTo>
                  <a:lnTo>
                    <a:pt x="453466" y="1266037"/>
                  </a:lnTo>
                  <a:lnTo>
                    <a:pt x="466534" y="1256728"/>
                  </a:lnTo>
                  <a:lnTo>
                    <a:pt x="475322" y="1243126"/>
                  </a:lnTo>
                  <a:lnTo>
                    <a:pt x="478536" y="1226820"/>
                  </a:lnTo>
                  <a:lnTo>
                    <a:pt x="475322" y="1210741"/>
                  </a:lnTo>
                  <a:lnTo>
                    <a:pt x="466534" y="1197673"/>
                  </a:lnTo>
                  <a:lnTo>
                    <a:pt x="453466" y="1188885"/>
                  </a:lnTo>
                  <a:lnTo>
                    <a:pt x="448056" y="1187805"/>
                  </a:lnTo>
                  <a:lnTo>
                    <a:pt x="448056" y="1185672"/>
                  </a:lnTo>
                  <a:lnTo>
                    <a:pt x="448056" y="475488"/>
                  </a:lnTo>
                  <a:lnTo>
                    <a:pt x="448056" y="473354"/>
                  </a:lnTo>
                  <a:lnTo>
                    <a:pt x="453466" y="472262"/>
                  </a:lnTo>
                  <a:lnTo>
                    <a:pt x="466534" y="463486"/>
                  </a:lnTo>
                  <a:lnTo>
                    <a:pt x="475322" y="450405"/>
                  </a:lnTo>
                  <a:lnTo>
                    <a:pt x="478536" y="434340"/>
                  </a:lnTo>
                  <a:close/>
                </a:path>
                <a:path w="2455545" h="2257425">
                  <a:moveTo>
                    <a:pt x="775716" y="880859"/>
                  </a:moveTo>
                  <a:lnTo>
                    <a:pt x="772274" y="864793"/>
                  </a:lnTo>
                  <a:lnTo>
                    <a:pt x="762952" y="851712"/>
                  </a:lnTo>
                  <a:lnTo>
                    <a:pt x="749363" y="842937"/>
                  </a:lnTo>
                  <a:lnTo>
                    <a:pt x="733044" y="839711"/>
                  </a:lnTo>
                  <a:lnTo>
                    <a:pt x="716978" y="842937"/>
                  </a:lnTo>
                  <a:lnTo>
                    <a:pt x="703897" y="851712"/>
                  </a:lnTo>
                  <a:lnTo>
                    <a:pt x="695121" y="864793"/>
                  </a:lnTo>
                  <a:lnTo>
                    <a:pt x="691896" y="880859"/>
                  </a:lnTo>
                  <a:lnTo>
                    <a:pt x="695121" y="897813"/>
                  </a:lnTo>
                  <a:lnTo>
                    <a:pt x="703897" y="911339"/>
                  </a:lnTo>
                  <a:lnTo>
                    <a:pt x="716978" y="920292"/>
                  </a:lnTo>
                  <a:lnTo>
                    <a:pt x="722376" y="921385"/>
                  </a:lnTo>
                  <a:lnTo>
                    <a:pt x="722376" y="2175345"/>
                  </a:lnTo>
                  <a:lnTo>
                    <a:pt x="716978" y="2176437"/>
                  </a:lnTo>
                  <a:lnTo>
                    <a:pt x="703897" y="2185212"/>
                  </a:lnTo>
                  <a:lnTo>
                    <a:pt x="695121" y="2198293"/>
                  </a:lnTo>
                  <a:lnTo>
                    <a:pt x="691896" y="2214359"/>
                  </a:lnTo>
                  <a:lnTo>
                    <a:pt x="695121" y="2231313"/>
                  </a:lnTo>
                  <a:lnTo>
                    <a:pt x="703897" y="2244839"/>
                  </a:lnTo>
                  <a:lnTo>
                    <a:pt x="716978" y="2253792"/>
                  </a:lnTo>
                  <a:lnTo>
                    <a:pt x="733044" y="2257031"/>
                  </a:lnTo>
                  <a:lnTo>
                    <a:pt x="749363" y="2253792"/>
                  </a:lnTo>
                  <a:lnTo>
                    <a:pt x="762952" y="2244839"/>
                  </a:lnTo>
                  <a:lnTo>
                    <a:pt x="772274" y="2231313"/>
                  </a:lnTo>
                  <a:lnTo>
                    <a:pt x="775716" y="2214359"/>
                  </a:lnTo>
                  <a:lnTo>
                    <a:pt x="772274" y="2198293"/>
                  </a:lnTo>
                  <a:lnTo>
                    <a:pt x="762952" y="2185212"/>
                  </a:lnTo>
                  <a:lnTo>
                    <a:pt x="749363" y="2176437"/>
                  </a:lnTo>
                  <a:lnTo>
                    <a:pt x="743712" y="2175319"/>
                  </a:lnTo>
                  <a:lnTo>
                    <a:pt x="743712" y="2173211"/>
                  </a:lnTo>
                  <a:lnTo>
                    <a:pt x="743712" y="923531"/>
                  </a:lnTo>
                  <a:lnTo>
                    <a:pt x="743712" y="921423"/>
                  </a:lnTo>
                  <a:lnTo>
                    <a:pt x="749363" y="920292"/>
                  </a:lnTo>
                  <a:lnTo>
                    <a:pt x="762952" y="911339"/>
                  </a:lnTo>
                  <a:lnTo>
                    <a:pt x="772274" y="897813"/>
                  </a:lnTo>
                  <a:lnTo>
                    <a:pt x="775716" y="880859"/>
                  </a:lnTo>
                  <a:close/>
                </a:path>
                <a:path w="2455545" h="2257425">
                  <a:moveTo>
                    <a:pt x="874788" y="41148"/>
                  </a:moveTo>
                  <a:lnTo>
                    <a:pt x="871334" y="25069"/>
                  </a:lnTo>
                  <a:lnTo>
                    <a:pt x="862025" y="12001"/>
                  </a:lnTo>
                  <a:lnTo>
                    <a:pt x="848423" y="3213"/>
                  </a:lnTo>
                  <a:lnTo>
                    <a:pt x="832116" y="0"/>
                  </a:lnTo>
                  <a:lnTo>
                    <a:pt x="816038" y="3213"/>
                  </a:lnTo>
                  <a:lnTo>
                    <a:pt x="802970" y="12001"/>
                  </a:lnTo>
                  <a:lnTo>
                    <a:pt x="794181" y="25069"/>
                  </a:lnTo>
                  <a:lnTo>
                    <a:pt x="790968" y="41148"/>
                  </a:lnTo>
                  <a:lnTo>
                    <a:pt x="794181" y="58102"/>
                  </a:lnTo>
                  <a:lnTo>
                    <a:pt x="802970" y="71628"/>
                  </a:lnTo>
                  <a:lnTo>
                    <a:pt x="816038" y="80581"/>
                  </a:lnTo>
                  <a:lnTo>
                    <a:pt x="821448" y="81661"/>
                  </a:lnTo>
                  <a:lnTo>
                    <a:pt x="821448" y="1187805"/>
                  </a:lnTo>
                  <a:lnTo>
                    <a:pt x="816038" y="1188885"/>
                  </a:lnTo>
                  <a:lnTo>
                    <a:pt x="802970" y="1197673"/>
                  </a:lnTo>
                  <a:lnTo>
                    <a:pt x="794181" y="1210741"/>
                  </a:lnTo>
                  <a:lnTo>
                    <a:pt x="790968" y="1226820"/>
                  </a:lnTo>
                  <a:lnTo>
                    <a:pt x="794181" y="1243126"/>
                  </a:lnTo>
                  <a:lnTo>
                    <a:pt x="802970" y="1256728"/>
                  </a:lnTo>
                  <a:lnTo>
                    <a:pt x="816038" y="1266037"/>
                  </a:lnTo>
                  <a:lnTo>
                    <a:pt x="832116" y="1269492"/>
                  </a:lnTo>
                  <a:lnTo>
                    <a:pt x="848423" y="1266037"/>
                  </a:lnTo>
                  <a:lnTo>
                    <a:pt x="862025" y="1256728"/>
                  </a:lnTo>
                  <a:lnTo>
                    <a:pt x="871334" y="1243126"/>
                  </a:lnTo>
                  <a:lnTo>
                    <a:pt x="874788" y="1226820"/>
                  </a:lnTo>
                  <a:lnTo>
                    <a:pt x="871334" y="1210741"/>
                  </a:lnTo>
                  <a:lnTo>
                    <a:pt x="862025" y="1197673"/>
                  </a:lnTo>
                  <a:lnTo>
                    <a:pt x="848423" y="1188885"/>
                  </a:lnTo>
                  <a:lnTo>
                    <a:pt x="842784" y="1187767"/>
                  </a:lnTo>
                  <a:lnTo>
                    <a:pt x="842784" y="1185672"/>
                  </a:lnTo>
                  <a:lnTo>
                    <a:pt x="842784" y="83820"/>
                  </a:lnTo>
                  <a:lnTo>
                    <a:pt x="842784" y="81699"/>
                  </a:lnTo>
                  <a:lnTo>
                    <a:pt x="848423" y="80581"/>
                  </a:lnTo>
                  <a:lnTo>
                    <a:pt x="862025" y="71628"/>
                  </a:lnTo>
                  <a:lnTo>
                    <a:pt x="871334" y="58102"/>
                  </a:lnTo>
                  <a:lnTo>
                    <a:pt x="874788" y="41148"/>
                  </a:lnTo>
                  <a:close/>
                </a:path>
                <a:path w="2455545" h="2257425">
                  <a:moveTo>
                    <a:pt x="1664208" y="877824"/>
                  </a:moveTo>
                  <a:lnTo>
                    <a:pt x="1660994" y="861504"/>
                  </a:lnTo>
                  <a:lnTo>
                    <a:pt x="1652206" y="847915"/>
                  </a:lnTo>
                  <a:lnTo>
                    <a:pt x="1639138" y="838593"/>
                  </a:lnTo>
                  <a:lnTo>
                    <a:pt x="1623060" y="835152"/>
                  </a:lnTo>
                  <a:lnTo>
                    <a:pt x="1606105" y="838593"/>
                  </a:lnTo>
                  <a:lnTo>
                    <a:pt x="1592580" y="847915"/>
                  </a:lnTo>
                  <a:lnTo>
                    <a:pt x="1583626" y="861504"/>
                  </a:lnTo>
                  <a:lnTo>
                    <a:pt x="1580388" y="877824"/>
                  </a:lnTo>
                  <a:lnTo>
                    <a:pt x="1583626" y="893889"/>
                  </a:lnTo>
                  <a:lnTo>
                    <a:pt x="1592580" y="906970"/>
                  </a:lnTo>
                  <a:lnTo>
                    <a:pt x="1606105" y="915746"/>
                  </a:lnTo>
                  <a:lnTo>
                    <a:pt x="1612392" y="916940"/>
                  </a:lnTo>
                  <a:lnTo>
                    <a:pt x="1612392" y="1873491"/>
                  </a:lnTo>
                  <a:lnTo>
                    <a:pt x="1606105" y="1874685"/>
                  </a:lnTo>
                  <a:lnTo>
                    <a:pt x="1592580" y="1883473"/>
                  </a:lnTo>
                  <a:lnTo>
                    <a:pt x="1583626" y="1896541"/>
                  </a:lnTo>
                  <a:lnTo>
                    <a:pt x="1580388" y="1912620"/>
                  </a:lnTo>
                  <a:lnTo>
                    <a:pt x="1583626" y="1929574"/>
                  </a:lnTo>
                  <a:lnTo>
                    <a:pt x="1592580" y="1943100"/>
                  </a:lnTo>
                  <a:lnTo>
                    <a:pt x="1606105" y="1952053"/>
                  </a:lnTo>
                  <a:lnTo>
                    <a:pt x="1623060" y="1955292"/>
                  </a:lnTo>
                  <a:lnTo>
                    <a:pt x="1639138" y="1952053"/>
                  </a:lnTo>
                  <a:lnTo>
                    <a:pt x="1652206" y="1943100"/>
                  </a:lnTo>
                  <a:lnTo>
                    <a:pt x="1660994" y="1929574"/>
                  </a:lnTo>
                  <a:lnTo>
                    <a:pt x="1664208" y="1912620"/>
                  </a:lnTo>
                  <a:lnTo>
                    <a:pt x="1660994" y="1896541"/>
                  </a:lnTo>
                  <a:lnTo>
                    <a:pt x="1652206" y="1883473"/>
                  </a:lnTo>
                  <a:lnTo>
                    <a:pt x="1639138" y="1874685"/>
                  </a:lnTo>
                  <a:lnTo>
                    <a:pt x="1632204" y="1873300"/>
                  </a:lnTo>
                  <a:lnTo>
                    <a:pt x="1632204" y="1871472"/>
                  </a:lnTo>
                  <a:lnTo>
                    <a:pt x="1632204" y="918972"/>
                  </a:lnTo>
                  <a:lnTo>
                    <a:pt x="1632204" y="917143"/>
                  </a:lnTo>
                  <a:lnTo>
                    <a:pt x="1639138" y="915746"/>
                  </a:lnTo>
                  <a:lnTo>
                    <a:pt x="1652206" y="906970"/>
                  </a:lnTo>
                  <a:lnTo>
                    <a:pt x="1660994" y="893889"/>
                  </a:lnTo>
                  <a:lnTo>
                    <a:pt x="1664208" y="877824"/>
                  </a:lnTo>
                  <a:close/>
                </a:path>
                <a:path w="2455545" h="2257425">
                  <a:moveTo>
                    <a:pt x="2058924" y="437375"/>
                  </a:moveTo>
                  <a:lnTo>
                    <a:pt x="2055710" y="421068"/>
                  </a:lnTo>
                  <a:lnTo>
                    <a:pt x="2046922" y="407466"/>
                  </a:lnTo>
                  <a:lnTo>
                    <a:pt x="2033854" y="398157"/>
                  </a:lnTo>
                  <a:lnTo>
                    <a:pt x="2017776" y="394703"/>
                  </a:lnTo>
                  <a:lnTo>
                    <a:pt x="2001469" y="398157"/>
                  </a:lnTo>
                  <a:lnTo>
                    <a:pt x="1987867" y="407466"/>
                  </a:lnTo>
                  <a:lnTo>
                    <a:pt x="1978558" y="421068"/>
                  </a:lnTo>
                  <a:lnTo>
                    <a:pt x="1975104" y="437375"/>
                  </a:lnTo>
                  <a:lnTo>
                    <a:pt x="1978558" y="453453"/>
                  </a:lnTo>
                  <a:lnTo>
                    <a:pt x="1987867" y="466521"/>
                  </a:lnTo>
                  <a:lnTo>
                    <a:pt x="2001469" y="475310"/>
                  </a:lnTo>
                  <a:lnTo>
                    <a:pt x="2007108" y="476427"/>
                  </a:lnTo>
                  <a:lnTo>
                    <a:pt x="2007108" y="1681543"/>
                  </a:lnTo>
                  <a:lnTo>
                    <a:pt x="2001469" y="1682661"/>
                  </a:lnTo>
                  <a:lnTo>
                    <a:pt x="1987867" y="1691436"/>
                  </a:lnTo>
                  <a:lnTo>
                    <a:pt x="1978558" y="1704517"/>
                  </a:lnTo>
                  <a:lnTo>
                    <a:pt x="1975104" y="1720583"/>
                  </a:lnTo>
                  <a:lnTo>
                    <a:pt x="1978558" y="1736902"/>
                  </a:lnTo>
                  <a:lnTo>
                    <a:pt x="1987867" y="1750491"/>
                  </a:lnTo>
                  <a:lnTo>
                    <a:pt x="2001469" y="1759813"/>
                  </a:lnTo>
                  <a:lnTo>
                    <a:pt x="2017776" y="1763255"/>
                  </a:lnTo>
                  <a:lnTo>
                    <a:pt x="2033854" y="1759813"/>
                  </a:lnTo>
                  <a:lnTo>
                    <a:pt x="2046922" y="1750491"/>
                  </a:lnTo>
                  <a:lnTo>
                    <a:pt x="2055710" y="1736902"/>
                  </a:lnTo>
                  <a:lnTo>
                    <a:pt x="2058924" y="1720583"/>
                  </a:lnTo>
                  <a:lnTo>
                    <a:pt x="2055710" y="1704517"/>
                  </a:lnTo>
                  <a:lnTo>
                    <a:pt x="2046922" y="1691436"/>
                  </a:lnTo>
                  <a:lnTo>
                    <a:pt x="2033854" y="1682661"/>
                  </a:lnTo>
                  <a:lnTo>
                    <a:pt x="2028444" y="1681568"/>
                  </a:lnTo>
                  <a:lnTo>
                    <a:pt x="2028444" y="1679435"/>
                  </a:lnTo>
                  <a:lnTo>
                    <a:pt x="2028444" y="478523"/>
                  </a:lnTo>
                  <a:lnTo>
                    <a:pt x="2028444" y="476389"/>
                  </a:lnTo>
                  <a:lnTo>
                    <a:pt x="2033854" y="475310"/>
                  </a:lnTo>
                  <a:lnTo>
                    <a:pt x="2046922" y="466521"/>
                  </a:lnTo>
                  <a:lnTo>
                    <a:pt x="2055710" y="453453"/>
                  </a:lnTo>
                  <a:lnTo>
                    <a:pt x="2058924" y="437375"/>
                  </a:lnTo>
                  <a:close/>
                </a:path>
                <a:path w="2455545" h="2257425">
                  <a:moveTo>
                    <a:pt x="2455176" y="320040"/>
                  </a:moveTo>
                  <a:lnTo>
                    <a:pt x="2451722" y="303961"/>
                  </a:lnTo>
                  <a:lnTo>
                    <a:pt x="2442413" y="290893"/>
                  </a:lnTo>
                  <a:lnTo>
                    <a:pt x="2428811" y="282105"/>
                  </a:lnTo>
                  <a:lnTo>
                    <a:pt x="2412492" y="278892"/>
                  </a:lnTo>
                  <a:lnTo>
                    <a:pt x="2396426" y="282105"/>
                  </a:lnTo>
                  <a:lnTo>
                    <a:pt x="2383345" y="290893"/>
                  </a:lnTo>
                  <a:lnTo>
                    <a:pt x="2374569" y="303961"/>
                  </a:lnTo>
                  <a:lnTo>
                    <a:pt x="2371344" y="320040"/>
                  </a:lnTo>
                  <a:lnTo>
                    <a:pt x="2374569" y="336994"/>
                  </a:lnTo>
                  <a:lnTo>
                    <a:pt x="2383345" y="350520"/>
                  </a:lnTo>
                  <a:lnTo>
                    <a:pt x="2396426" y="359473"/>
                  </a:lnTo>
                  <a:lnTo>
                    <a:pt x="2401824" y="360553"/>
                  </a:lnTo>
                  <a:lnTo>
                    <a:pt x="2401824" y="1977390"/>
                  </a:lnTo>
                  <a:lnTo>
                    <a:pt x="2396426" y="1978545"/>
                  </a:lnTo>
                  <a:lnTo>
                    <a:pt x="2383345" y="1987867"/>
                  </a:lnTo>
                  <a:lnTo>
                    <a:pt x="2374569" y="2001456"/>
                  </a:lnTo>
                  <a:lnTo>
                    <a:pt x="2371344" y="2017776"/>
                  </a:lnTo>
                  <a:lnTo>
                    <a:pt x="2374569" y="2033841"/>
                  </a:lnTo>
                  <a:lnTo>
                    <a:pt x="2383345" y="2046922"/>
                  </a:lnTo>
                  <a:lnTo>
                    <a:pt x="2396426" y="2055698"/>
                  </a:lnTo>
                  <a:lnTo>
                    <a:pt x="2412492" y="2058924"/>
                  </a:lnTo>
                  <a:lnTo>
                    <a:pt x="2428811" y="2055698"/>
                  </a:lnTo>
                  <a:lnTo>
                    <a:pt x="2442413" y="2046922"/>
                  </a:lnTo>
                  <a:lnTo>
                    <a:pt x="2451722" y="2033841"/>
                  </a:lnTo>
                  <a:lnTo>
                    <a:pt x="2455176" y="2017776"/>
                  </a:lnTo>
                  <a:lnTo>
                    <a:pt x="2451722" y="2001456"/>
                  </a:lnTo>
                  <a:lnTo>
                    <a:pt x="2442413" y="1987867"/>
                  </a:lnTo>
                  <a:lnTo>
                    <a:pt x="2428811" y="1978545"/>
                  </a:lnTo>
                  <a:lnTo>
                    <a:pt x="2423172" y="1977351"/>
                  </a:lnTo>
                  <a:lnTo>
                    <a:pt x="2423172" y="1975104"/>
                  </a:lnTo>
                  <a:lnTo>
                    <a:pt x="2423172" y="362712"/>
                  </a:lnTo>
                  <a:lnTo>
                    <a:pt x="2423172" y="360591"/>
                  </a:lnTo>
                  <a:lnTo>
                    <a:pt x="2428811" y="359473"/>
                  </a:lnTo>
                  <a:lnTo>
                    <a:pt x="2442413" y="350520"/>
                  </a:lnTo>
                  <a:lnTo>
                    <a:pt x="2451722" y="336994"/>
                  </a:lnTo>
                  <a:lnTo>
                    <a:pt x="2455176" y="320040"/>
                  </a:lnTo>
                  <a:close/>
                </a:path>
              </a:pathLst>
            </a:custGeom>
            <a:solidFill>
              <a:srgbClr val="BF0000"/>
            </a:solidFill>
          </p:spPr>
          <p:txBody>
            <a:bodyPr wrap="square" lIns="0" tIns="0" rIns="0" bIns="0" rtlCol="0"/>
            <a:lstStyle/>
            <a:p>
              <a:endParaRPr sz="1235"/>
            </a:p>
          </p:txBody>
        </p:sp>
        <p:sp>
          <p:nvSpPr>
            <p:cNvPr id="7" name="object 7"/>
            <p:cNvSpPr/>
            <p:nvPr/>
          </p:nvSpPr>
          <p:spPr>
            <a:xfrm>
              <a:off x="670559" y="1331975"/>
              <a:ext cx="3412490" cy="3291840"/>
            </a:xfrm>
            <a:custGeom>
              <a:avLst/>
              <a:gdLst/>
              <a:ahLst/>
              <a:cxnLst/>
              <a:rect l="l" t="t" r="r" b="b"/>
              <a:pathLst>
                <a:path w="3412490" h="3291840">
                  <a:moveTo>
                    <a:pt x="3401567" y="3291840"/>
                  </a:moveTo>
                  <a:lnTo>
                    <a:pt x="2168651" y="1950720"/>
                  </a:lnTo>
                </a:path>
                <a:path w="3412490" h="3291840">
                  <a:moveTo>
                    <a:pt x="30479" y="2691383"/>
                  </a:moveTo>
                  <a:lnTo>
                    <a:pt x="2180843" y="1918716"/>
                  </a:lnTo>
                </a:path>
                <a:path w="3412490" h="3291840">
                  <a:moveTo>
                    <a:pt x="0" y="772668"/>
                  </a:moveTo>
                  <a:lnTo>
                    <a:pt x="2150364" y="0"/>
                  </a:lnTo>
                </a:path>
                <a:path w="3412490" h="3291840">
                  <a:moveTo>
                    <a:pt x="3412236" y="1353312"/>
                  </a:moveTo>
                  <a:lnTo>
                    <a:pt x="2179320" y="12191"/>
                  </a:lnTo>
                </a:path>
                <a:path w="3412490" h="3291840">
                  <a:moveTo>
                    <a:pt x="3401567" y="1353312"/>
                  </a:moveTo>
                  <a:lnTo>
                    <a:pt x="3401567" y="3291840"/>
                  </a:lnTo>
                </a:path>
                <a:path w="3412490" h="3291840">
                  <a:moveTo>
                    <a:pt x="2180843" y="0"/>
                  </a:moveTo>
                  <a:lnTo>
                    <a:pt x="2180843" y="1940051"/>
                  </a:lnTo>
                </a:path>
                <a:path w="3412490" h="3291840">
                  <a:moveTo>
                    <a:pt x="21335" y="777240"/>
                  </a:moveTo>
                  <a:lnTo>
                    <a:pt x="21335" y="2715767"/>
                  </a:lnTo>
                </a:path>
              </a:pathLst>
            </a:custGeom>
            <a:ln w="21336">
              <a:solidFill>
                <a:srgbClr val="000000"/>
              </a:solidFill>
            </a:ln>
          </p:spPr>
          <p:txBody>
            <a:bodyPr wrap="square" lIns="0" tIns="0" rIns="0" bIns="0" rtlCol="0"/>
            <a:lstStyle/>
            <a:p>
              <a:endParaRPr sz="1235"/>
            </a:p>
          </p:txBody>
        </p:sp>
      </p:grpSp>
      <p:grpSp>
        <p:nvGrpSpPr>
          <p:cNvPr id="8" name="object 8"/>
          <p:cNvGrpSpPr/>
          <p:nvPr/>
        </p:nvGrpSpPr>
        <p:grpSpPr>
          <a:xfrm>
            <a:off x="6308464" y="1165859"/>
            <a:ext cx="3193676" cy="3605493"/>
            <a:chOff x="5269992" y="1321307"/>
            <a:chExt cx="3619500" cy="4086225"/>
          </a:xfrm>
        </p:grpSpPr>
        <p:sp>
          <p:nvSpPr>
            <p:cNvPr id="9" name="object 9"/>
            <p:cNvSpPr/>
            <p:nvPr/>
          </p:nvSpPr>
          <p:spPr>
            <a:xfrm>
              <a:off x="5295900" y="4047743"/>
              <a:ext cx="3386454" cy="1348740"/>
            </a:xfrm>
            <a:custGeom>
              <a:avLst/>
              <a:gdLst/>
              <a:ahLst/>
              <a:cxnLst/>
              <a:rect l="l" t="t" r="r" b="b"/>
              <a:pathLst>
                <a:path w="3386454" h="1348739">
                  <a:moveTo>
                    <a:pt x="1235964" y="1348740"/>
                  </a:moveTo>
                  <a:lnTo>
                    <a:pt x="3386328" y="576072"/>
                  </a:lnTo>
                </a:path>
                <a:path w="3386454" h="1348739">
                  <a:moveTo>
                    <a:pt x="1232916" y="1342643"/>
                  </a:moveTo>
                  <a:lnTo>
                    <a:pt x="0" y="0"/>
                  </a:lnTo>
                </a:path>
              </a:pathLst>
            </a:custGeom>
            <a:ln w="21336">
              <a:solidFill>
                <a:srgbClr val="000000"/>
              </a:solidFill>
            </a:ln>
          </p:spPr>
          <p:txBody>
            <a:bodyPr wrap="square" lIns="0" tIns="0" rIns="0" bIns="0" rtlCol="0"/>
            <a:lstStyle/>
            <a:p>
              <a:endParaRPr sz="1235"/>
            </a:p>
          </p:txBody>
        </p:sp>
        <p:sp>
          <p:nvSpPr>
            <p:cNvPr id="10" name="object 10"/>
            <p:cNvSpPr/>
            <p:nvPr/>
          </p:nvSpPr>
          <p:spPr>
            <a:xfrm>
              <a:off x="5806427" y="2644152"/>
              <a:ext cx="2455545" cy="2257425"/>
            </a:xfrm>
            <a:custGeom>
              <a:avLst/>
              <a:gdLst/>
              <a:ahLst/>
              <a:cxnLst/>
              <a:rect l="l" t="t" r="r" b="b"/>
              <a:pathLst>
                <a:path w="2455545" h="2257425">
                  <a:moveTo>
                    <a:pt x="83820" y="880859"/>
                  </a:moveTo>
                  <a:lnTo>
                    <a:pt x="80606" y="864793"/>
                  </a:lnTo>
                  <a:lnTo>
                    <a:pt x="71818" y="851712"/>
                  </a:lnTo>
                  <a:lnTo>
                    <a:pt x="58750" y="842937"/>
                  </a:lnTo>
                  <a:lnTo>
                    <a:pt x="42672" y="839711"/>
                  </a:lnTo>
                  <a:lnTo>
                    <a:pt x="25717" y="842937"/>
                  </a:lnTo>
                  <a:lnTo>
                    <a:pt x="12192" y="851712"/>
                  </a:lnTo>
                  <a:lnTo>
                    <a:pt x="3238" y="864793"/>
                  </a:lnTo>
                  <a:lnTo>
                    <a:pt x="0" y="880859"/>
                  </a:lnTo>
                  <a:lnTo>
                    <a:pt x="3238" y="897813"/>
                  </a:lnTo>
                  <a:lnTo>
                    <a:pt x="12192" y="911339"/>
                  </a:lnTo>
                  <a:lnTo>
                    <a:pt x="25717" y="920292"/>
                  </a:lnTo>
                  <a:lnTo>
                    <a:pt x="32004" y="921499"/>
                  </a:lnTo>
                  <a:lnTo>
                    <a:pt x="32004" y="1286751"/>
                  </a:lnTo>
                  <a:lnTo>
                    <a:pt x="25717" y="1287945"/>
                  </a:lnTo>
                  <a:lnTo>
                    <a:pt x="12192" y="1296720"/>
                  </a:lnTo>
                  <a:lnTo>
                    <a:pt x="3238" y="1309801"/>
                  </a:lnTo>
                  <a:lnTo>
                    <a:pt x="0" y="1325867"/>
                  </a:lnTo>
                  <a:lnTo>
                    <a:pt x="3238" y="1342186"/>
                  </a:lnTo>
                  <a:lnTo>
                    <a:pt x="12192" y="1355775"/>
                  </a:lnTo>
                  <a:lnTo>
                    <a:pt x="25717" y="1365097"/>
                  </a:lnTo>
                  <a:lnTo>
                    <a:pt x="42672" y="1368539"/>
                  </a:lnTo>
                  <a:lnTo>
                    <a:pt x="58750" y="1365097"/>
                  </a:lnTo>
                  <a:lnTo>
                    <a:pt x="71818" y="1355775"/>
                  </a:lnTo>
                  <a:lnTo>
                    <a:pt x="80606" y="1342186"/>
                  </a:lnTo>
                  <a:lnTo>
                    <a:pt x="83820" y="1325867"/>
                  </a:lnTo>
                  <a:lnTo>
                    <a:pt x="80606" y="1309801"/>
                  </a:lnTo>
                  <a:lnTo>
                    <a:pt x="71818" y="1296720"/>
                  </a:lnTo>
                  <a:lnTo>
                    <a:pt x="58750" y="1287945"/>
                  </a:lnTo>
                  <a:lnTo>
                    <a:pt x="51816" y="1286548"/>
                  </a:lnTo>
                  <a:lnTo>
                    <a:pt x="51816" y="1284719"/>
                  </a:lnTo>
                  <a:lnTo>
                    <a:pt x="51816" y="923531"/>
                  </a:lnTo>
                  <a:lnTo>
                    <a:pt x="51816" y="921689"/>
                  </a:lnTo>
                  <a:lnTo>
                    <a:pt x="58750" y="920292"/>
                  </a:lnTo>
                  <a:lnTo>
                    <a:pt x="71818" y="911339"/>
                  </a:lnTo>
                  <a:lnTo>
                    <a:pt x="80606" y="897813"/>
                  </a:lnTo>
                  <a:lnTo>
                    <a:pt x="83820" y="880859"/>
                  </a:lnTo>
                  <a:close/>
                </a:path>
                <a:path w="2455545" h="2257425">
                  <a:moveTo>
                    <a:pt x="478548" y="434340"/>
                  </a:moveTo>
                  <a:lnTo>
                    <a:pt x="475322" y="418020"/>
                  </a:lnTo>
                  <a:lnTo>
                    <a:pt x="466547" y="404431"/>
                  </a:lnTo>
                  <a:lnTo>
                    <a:pt x="453466" y="395109"/>
                  </a:lnTo>
                  <a:lnTo>
                    <a:pt x="437400" y="391668"/>
                  </a:lnTo>
                  <a:lnTo>
                    <a:pt x="421081" y="395109"/>
                  </a:lnTo>
                  <a:lnTo>
                    <a:pt x="407492" y="404431"/>
                  </a:lnTo>
                  <a:lnTo>
                    <a:pt x="398170" y="418020"/>
                  </a:lnTo>
                  <a:lnTo>
                    <a:pt x="394728" y="434340"/>
                  </a:lnTo>
                  <a:lnTo>
                    <a:pt x="398170" y="450405"/>
                  </a:lnTo>
                  <a:lnTo>
                    <a:pt x="407492" y="463486"/>
                  </a:lnTo>
                  <a:lnTo>
                    <a:pt x="421081" y="472262"/>
                  </a:lnTo>
                  <a:lnTo>
                    <a:pt x="426732" y="473379"/>
                  </a:lnTo>
                  <a:lnTo>
                    <a:pt x="426732" y="1187767"/>
                  </a:lnTo>
                  <a:lnTo>
                    <a:pt x="421081" y="1188885"/>
                  </a:lnTo>
                  <a:lnTo>
                    <a:pt x="407492" y="1197673"/>
                  </a:lnTo>
                  <a:lnTo>
                    <a:pt x="398170" y="1210741"/>
                  </a:lnTo>
                  <a:lnTo>
                    <a:pt x="394728" y="1226820"/>
                  </a:lnTo>
                  <a:lnTo>
                    <a:pt x="398170" y="1243126"/>
                  </a:lnTo>
                  <a:lnTo>
                    <a:pt x="407492" y="1256728"/>
                  </a:lnTo>
                  <a:lnTo>
                    <a:pt x="421081" y="1266037"/>
                  </a:lnTo>
                  <a:lnTo>
                    <a:pt x="437400" y="1269492"/>
                  </a:lnTo>
                  <a:lnTo>
                    <a:pt x="453466" y="1266037"/>
                  </a:lnTo>
                  <a:lnTo>
                    <a:pt x="466547" y="1256728"/>
                  </a:lnTo>
                  <a:lnTo>
                    <a:pt x="475322" y="1243126"/>
                  </a:lnTo>
                  <a:lnTo>
                    <a:pt x="478548" y="1226820"/>
                  </a:lnTo>
                  <a:lnTo>
                    <a:pt x="475322" y="1210741"/>
                  </a:lnTo>
                  <a:lnTo>
                    <a:pt x="466547" y="1197673"/>
                  </a:lnTo>
                  <a:lnTo>
                    <a:pt x="453466" y="1188885"/>
                  </a:lnTo>
                  <a:lnTo>
                    <a:pt x="448068" y="1187805"/>
                  </a:lnTo>
                  <a:lnTo>
                    <a:pt x="448068" y="1185672"/>
                  </a:lnTo>
                  <a:lnTo>
                    <a:pt x="448068" y="475488"/>
                  </a:lnTo>
                  <a:lnTo>
                    <a:pt x="448068" y="473354"/>
                  </a:lnTo>
                  <a:lnTo>
                    <a:pt x="453466" y="472262"/>
                  </a:lnTo>
                  <a:lnTo>
                    <a:pt x="466547" y="463486"/>
                  </a:lnTo>
                  <a:lnTo>
                    <a:pt x="475322" y="450405"/>
                  </a:lnTo>
                  <a:lnTo>
                    <a:pt x="478548" y="434340"/>
                  </a:lnTo>
                  <a:close/>
                </a:path>
                <a:path w="2455545" h="2257425">
                  <a:moveTo>
                    <a:pt x="775716" y="880859"/>
                  </a:moveTo>
                  <a:lnTo>
                    <a:pt x="772274" y="864793"/>
                  </a:lnTo>
                  <a:lnTo>
                    <a:pt x="762952" y="851712"/>
                  </a:lnTo>
                  <a:lnTo>
                    <a:pt x="749363" y="842937"/>
                  </a:lnTo>
                  <a:lnTo>
                    <a:pt x="733044" y="839711"/>
                  </a:lnTo>
                  <a:lnTo>
                    <a:pt x="716978" y="842937"/>
                  </a:lnTo>
                  <a:lnTo>
                    <a:pt x="703897" y="851712"/>
                  </a:lnTo>
                  <a:lnTo>
                    <a:pt x="695121" y="864793"/>
                  </a:lnTo>
                  <a:lnTo>
                    <a:pt x="691896" y="880859"/>
                  </a:lnTo>
                  <a:lnTo>
                    <a:pt x="695121" y="897813"/>
                  </a:lnTo>
                  <a:lnTo>
                    <a:pt x="703897" y="911339"/>
                  </a:lnTo>
                  <a:lnTo>
                    <a:pt x="716978" y="920292"/>
                  </a:lnTo>
                  <a:lnTo>
                    <a:pt x="722376" y="921385"/>
                  </a:lnTo>
                  <a:lnTo>
                    <a:pt x="722376" y="2175345"/>
                  </a:lnTo>
                  <a:lnTo>
                    <a:pt x="716978" y="2176437"/>
                  </a:lnTo>
                  <a:lnTo>
                    <a:pt x="703897" y="2185212"/>
                  </a:lnTo>
                  <a:lnTo>
                    <a:pt x="695121" y="2198293"/>
                  </a:lnTo>
                  <a:lnTo>
                    <a:pt x="691896" y="2214359"/>
                  </a:lnTo>
                  <a:lnTo>
                    <a:pt x="695121" y="2231313"/>
                  </a:lnTo>
                  <a:lnTo>
                    <a:pt x="703897" y="2244839"/>
                  </a:lnTo>
                  <a:lnTo>
                    <a:pt x="716978" y="2253792"/>
                  </a:lnTo>
                  <a:lnTo>
                    <a:pt x="733044" y="2257031"/>
                  </a:lnTo>
                  <a:lnTo>
                    <a:pt x="749363" y="2253792"/>
                  </a:lnTo>
                  <a:lnTo>
                    <a:pt x="762952" y="2244839"/>
                  </a:lnTo>
                  <a:lnTo>
                    <a:pt x="772274" y="2231313"/>
                  </a:lnTo>
                  <a:lnTo>
                    <a:pt x="775716" y="2214359"/>
                  </a:lnTo>
                  <a:lnTo>
                    <a:pt x="772274" y="2198293"/>
                  </a:lnTo>
                  <a:lnTo>
                    <a:pt x="762952" y="2185212"/>
                  </a:lnTo>
                  <a:lnTo>
                    <a:pt x="749363" y="2176437"/>
                  </a:lnTo>
                  <a:lnTo>
                    <a:pt x="743712" y="2175319"/>
                  </a:lnTo>
                  <a:lnTo>
                    <a:pt x="743712" y="2173211"/>
                  </a:lnTo>
                  <a:lnTo>
                    <a:pt x="743712" y="923531"/>
                  </a:lnTo>
                  <a:lnTo>
                    <a:pt x="743712" y="921423"/>
                  </a:lnTo>
                  <a:lnTo>
                    <a:pt x="749363" y="920292"/>
                  </a:lnTo>
                  <a:lnTo>
                    <a:pt x="762952" y="911339"/>
                  </a:lnTo>
                  <a:lnTo>
                    <a:pt x="772274" y="897813"/>
                  </a:lnTo>
                  <a:lnTo>
                    <a:pt x="775716" y="880859"/>
                  </a:lnTo>
                  <a:close/>
                </a:path>
                <a:path w="2455545" h="2257425">
                  <a:moveTo>
                    <a:pt x="874788" y="41148"/>
                  </a:moveTo>
                  <a:lnTo>
                    <a:pt x="871334" y="25069"/>
                  </a:lnTo>
                  <a:lnTo>
                    <a:pt x="862025" y="12001"/>
                  </a:lnTo>
                  <a:lnTo>
                    <a:pt x="848423" y="3213"/>
                  </a:lnTo>
                  <a:lnTo>
                    <a:pt x="832116" y="0"/>
                  </a:lnTo>
                  <a:lnTo>
                    <a:pt x="816038" y="3213"/>
                  </a:lnTo>
                  <a:lnTo>
                    <a:pt x="802970" y="12001"/>
                  </a:lnTo>
                  <a:lnTo>
                    <a:pt x="794181" y="25069"/>
                  </a:lnTo>
                  <a:lnTo>
                    <a:pt x="790968" y="41148"/>
                  </a:lnTo>
                  <a:lnTo>
                    <a:pt x="794181" y="58102"/>
                  </a:lnTo>
                  <a:lnTo>
                    <a:pt x="802970" y="71628"/>
                  </a:lnTo>
                  <a:lnTo>
                    <a:pt x="816038" y="80581"/>
                  </a:lnTo>
                  <a:lnTo>
                    <a:pt x="821448" y="81661"/>
                  </a:lnTo>
                  <a:lnTo>
                    <a:pt x="821448" y="1187805"/>
                  </a:lnTo>
                  <a:lnTo>
                    <a:pt x="816038" y="1188885"/>
                  </a:lnTo>
                  <a:lnTo>
                    <a:pt x="802970" y="1197673"/>
                  </a:lnTo>
                  <a:lnTo>
                    <a:pt x="794181" y="1210741"/>
                  </a:lnTo>
                  <a:lnTo>
                    <a:pt x="790968" y="1226820"/>
                  </a:lnTo>
                  <a:lnTo>
                    <a:pt x="794181" y="1243126"/>
                  </a:lnTo>
                  <a:lnTo>
                    <a:pt x="802970" y="1256728"/>
                  </a:lnTo>
                  <a:lnTo>
                    <a:pt x="816038" y="1266037"/>
                  </a:lnTo>
                  <a:lnTo>
                    <a:pt x="832116" y="1269492"/>
                  </a:lnTo>
                  <a:lnTo>
                    <a:pt x="848423" y="1266037"/>
                  </a:lnTo>
                  <a:lnTo>
                    <a:pt x="862025" y="1256728"/>
                  </a:lnTo>
                  <a:lnTo>
                    <a:pt x="871334" y="1243126"/>
                  </a:lnTo>
                  <a:lnTo>
                    <a:pt x="874788" y="1226820"/>
                  </a:lnTo>
                  <a:lnTo>
                    <a:pt x="871334" y="1210741"/>
                  </a:lnTo>
                  <a:lnTo>
                    <a:pt x="862025" y="1197673"/>
                  </a:lnTo>
                  <a:lnTo>
                    <a:pt x="848423" y="1188885"/>
                  </a:lnTo>
                  <a:lnTo>
                    <a:pt x="842784" y="1187767"/>
                  </a:lnTo>
                  <a:lnTo>
                    <a:pt x="842784" y="1185672"/>
                  </a:lnTo>
                  <a:lnTo>
                    <a:pt x="842784" y="83820"/>
                  </a:lnTo>
                  <a:lnTo>
                    <a:pt x="842784" y="81699"/>
                  </a:lnTo>
                  <a:lnTo>
                    <a:pt x="848423" y="80581"/>
                  </a:lnTo>
                  <a:lnTo>
                    <a:pt x="862025" y="71628"/>
                  </a:lnTo>
                  <a:lnTo>
                    <a:pt x="871334" y="58102"/>
                  </a:lnTo>
                  <a:lnTo>
                    <a:pt x="874788" y="41148"/>
                  </a:lnTo>
                  <a:close/>
                </a:path>
                <a:path w="2455545" h="2257425">
                  <a:moveTo>
                    <a:pt x="1664220" y="877824"/>
                  </a:moveTo>
                  <a:lnTo>
                    <a:pt x="1660994" y="861504"/>
                  </a:lnTo>
                  <a:lnTo>
                    <a:pt x="1652219" y="847915"/>
                  </a:lnTo>
                  <a:lnTo>
                    <a:pt x="1639138" y="838593"/>
                  </a:lnTo>
                  <a:lnTo>
                    <a:pt x="1623072" y="835152"/>
                  </a:lnTo>
                  <a:lnTo>
                    <a:pt x="1606118" y="838593"/>
                  </a:lnTo>
                  <a:lnTo>
                    <a:pt x="1592592" y="847915"/>
                  </a:lnTo>
                  <a:lnTo>
                    <a:pt x="1583639" y="861504"/>
                  </a:lnTo>
                  <a:lnTo>
                    <a:pt x="1580400" y="877824"/>
                  </a:lnTo>
                  <a:lnTo>
                    <a:pt x="1583639" y="893889"/>
                  </a:lnTo>
                  <a:lnTo>
                    <a:pt x="1592592" y="906970"/>
                  </a:lnTo>
                  <a:lnTo>
                    <a:pt x="1606118" y="915746"/>
                  </a:lnTo>
                  <a:lnTo>
                    <a:pt x="1612404" y="916940"/>
                  </a:lnTo>
                  <a:lnTo>
                    <a:pt x="1612404" y="1873491"/>
                  </a:lnTo>
                  <a:lnTo>
                    <a:pt x="1606118" y="1874685"/>
                  </a:lnTo>
                  <a:lnTo>
                    <a:pt x="1592592" y="1883473"/>
                  </a:lnTo>
                  <a:lnTo>
                    <a:pt x="1583639" y="1896541"/>
                  </a:lnTo>
                  <a:lnTo>
                    <a:pt x="1580400" y="1912620"/>
                  </a:lnTo>
                  <a:lnTo>
                    <a:pt x="1583639" y="1929574"/>
                  </a:lnTo>
                  <a:lnTo>
                    <a:pt x="1592592" y="1943100"/>
                  </a:lnTo>
                  <a:lnTo>
                    <a:pt x="1606118" y="1952053"/>
                  </a:lnTo>
                  <a:lnTo>
                    <a:pt x="1623072" y="1955292"/>
                  </a:lnTo>
                  <a:lnTo>
                    <a:pt x="1639138" y="1952053"/>
                  </a:lnTo>
                  <a:lnTo>
                    <a:pt x="1652219" y="1943100"/>
                  </a:lnTo>
                  <a:lnTo>
                    <a:pt x="1660994" y="1929574"/>
                  </a:lnTo>
                  <a:lnTo>
                    <a:pt x="1664220" y="1912620"/>
                  </a:lnTo>
                  <a:lnTo>
                    <a:pt x="1660994" y="1896541"/>
                  </a:lnTo>
                  <a:lnTo>
                    <a:pt x="1652219" y="1883473"/>
                  </a:lnTo>
                  <a:lnTo>
                    <a:pt x="1639138" y="1874685"/>
                  </a:lnTo>
                  <a:lnTo>
                    <a:pt x="1632216" y="1873300"/>
                  </a:lnTo>
                  <a:lnTo>
                    <a:pt x="1632216" y="1871472"/>
                  </a:lnTo>
                  <a:lnTo>
                    <a:pt x="1632216" y="918972"/>
                  </a:lnTo>
                  <a:lnTo>
                    <a:pt x="1632216" y="917143"/>
                  </a:lnTo>
                  <a:lnTo>
                    <a:pt x="1639138" y="915746"/>
                  </a:lnTo>
                  <a:lnTo>
                    <a:pt x="1652219" y="906970"/>
                  </a:lnTo>
                  <a:lnTo>
                    <a:pt x="1660994" y="893889"/>
                  </a:lnTo>
                  <a:lnTo>
                    <a:pt x="1664220" y="877824"/>
                  </a:lnTo>
                  <a:close/>
                </a:path>
                <a:path w="2455545" h="2257425">
                  <a:moveTo>
                    <a:pt x="2058924" y="437375"/>
                  </a:moveTo>
                  <a:lnTo>
                    <a:pt x="2055710" y="421068"/>
                  </a:lnTo>
                  <a:lnTo>
                    <a:pt x="2046922" y="407466"/>
                  </a:lnTo>
                  <a:lnTo>
                    <a:pt x="2033854" y="398157"/>
                  </a:lnTo>
                  <a:lnTo>
                    <a:pt x="2017776" y="394703"/>
                  </a:lnTo>
                  <a:lnTo>
                    <a:pt x="2001469" y="398157"/>
                  </a:lnTo>
                  <a:lnTo>
                    <a:pt x="1987867" y="407466"/>
                  </a:lnTo>
                  <a:lnTo>
                    <a:pt x="1978558" y="421068"/>
                  </a:lnTo>
                  <a:lnTo>
                    <a:pt x="1975104" y="437375"/>
                  </a:lnTo>
                  <a:lnTo>
                    <a:pt x="1978558" y="453453"/>
                  </a:lnTo>
                  <a:lnTo>
                    <a:pt x="1987867" y="466521"/>
                  </a:lnTo>
                  <a:lnTo>
                    <a:pt x="2001469" y="475310"/>
                  </a:lnTo>
                  <a:lnTo>
                    <a:pt x="2007108" y="476427"/>
                  </a:lnTo>
                  <a:lnTo>
                    <a:pt x="2007108" y="1681543"/>
                  </a:lnTo>
                  <a:lnTo>
                    <a:pt x="2001469" y="1682661"/>
                  </a:lnTo>
                  <a:lnTo>
                    <a:pt x="1987867" y="1691436"/>
                  </a:lnTo>
                  <a:lnTo>
                    <a:pt x="1978558" y="1704517"/>
                  </a:lnTo>
                  <a:lnTo>
                    <a:pt x="1975104" y="1720583"/>
                  </a:lnTo>
                  <a:lnTo>
                    <a:pt x="1978558" y="1736902"/>
                  </a:lnTo>
                  <a:lnTo>
                    <a:pt x="1987867" y="1750491"/>
                  </a:lnTo>
                  <a:lnTo>
                    <a:pt x="2001469" y="1759813"/>
                  </a:lnTo>
                  <a:lnTo>
                    <a:pt x="2017776" y="1763255"/>
                  </a:lnTo>
                  <a:lnTo>
                    <a:pt x="2033854" y="1759813"/>
                  </a:lnTo>
                  <a:lnTo>
                    <a:pt x="2046922" y="1750491"/>
                  </a:lnTo>
                  <a:lnTo>
                    <a:pt x="2055710" y="1736902"/>
                  </a:lnTo>
                  <a:lnTo>
                    <a:pt x="2058924" y="1720583"/>
                  </a:lnTo>
                  <a:lnTo>
                    <a:pt x="2055710" y="1704517"/>
                  </a:lnTo>
                  <a:lnTo>
                    <a:pt x="2046922" y="1691436"/>
                  </a:lnTo>
                  <a:lnTo>
                    <a:pt x="2033854" y="1682661"/>
                  </a:lnTo>
                  <a:lnTo>
                    <a:pt x="2028444" y="1681568"/>
                  </a:lnTo>
                  <a:lnTo>
                    <a:pt x="2028444" y="1679435"/>
                  </a:lnTo>
                  <a:lnTo>
                    <a:pt x="2028444" y="478523"/>
                  </a:lnTo>
                  <a:lnTo>
                    <a:pt x="2028444" y="476389"/>
                  </a:lnTo>
                  <a:lnTo>
                    <a:pt x="2033854" y="475310"/>
                  </a:lnTo>
                  <a:lnTo>
                    <a:pt x="2046922" y="466521"/>
                  </a:lnTo>
                  <a:lnTo>
                    <a:pt x="2055710" y="453453"/>
                  </a:lnTo>
                  <a:lnTo>
                    <a:pt x="2058924" y="437375"/>
                  </a:lnTo>
                  <a:close/>
                </a:path>
                <a:path w="2455545" h="2257425">
                  <a:moveTo>
                    <a:pt x="2455176" y="320040"/>
                  </a:moveTo>
                  <a:lnTo>
                    <a:pt x="2451722" y="303961"/>
                  </a:lnTo>
                  <a:lnTo>
                    <a:pt x="2442413" y="290893"/>
                  </a:lnTo>
                  <a:lnTo>
                    <a:pt x="2428811" y="282105"/>
                  </a:lnTo>
                  <a:lnTo>
                    <a:pt x="2412492" y="278892"/>
                  </a:lnTo>
                  <a:lnTo>
                    <a:pt x="2396426" y="282105"/>
                  </a:lnTo>
                  <a:lnTo>
                    <a:pt x="2383345" y="290893"/>
                  </a:lnTo>
                  <a:lnTo>
                    <a:pt x="2374569" y="303961"/>
                  </a:lnTo>
                  <a:lnTo>
                    <a:pt x="2371344" y="320040"/>
                  </a:lnTo>
                  <a:lnTo>
                    <a:pt x="2374569" y="336994"/>
                  </a:lnTo>
                  <a:lnTo>
                    <a:pt x="2383345" y="350520"/>
                  </a:lnTo>
                  <a:lnTo>
                    <a:pt x="2396426" y="359473"/>
                  </a:lnTo>
                  <a:lnTo>
                    <a:pt x="2401824" y="360553"/>
                  </a:lnTo>
                  <a:lnTo>
                    <a:pt x="2401824" y="1977390"/>
                  </a:lnTo>
                  <a:lnTo>
                    <a:pt x="2396426" y="1978545"/>
                  </a:lnTo>
                  <a:lnTo>
                    <a:pt x="2383345" y="1987867"/>
                  </a:lnTo>
                  <a:lnTo>
                    <a:pt x="2374569" y="2001456"/>
                  </a:lnTo>
                  <a:lnTo>
                    <a:pt x="2371344" y="2017776"/>
                  </a:lnTo>
                  <a:lnTo>
                    <a:pt x="2374569" y="2033841"/>
                  </a:lnTo>
                  <a:lnTo>
                    <a:pt x="2383345" y="2046922"/>
                  </a:lnTo>
                  <a:lnTo>
                    <a:pt x="2396426" y="2055698"/>
                  </a:lnTo>
                  <a:lnTo>
                    <a:pt x="2412492" y="2058924"/>
                  </a:lnTo>
                  <a:lnTo>
                    <a:pt x="2428811" y="2055698"/>
                  </a:lnTo>
                  <a:lnTo>
                    <a:pt x="2442413" y="2046922"/>
                  </a:lnTo>
                  <a:lnTo>
                    <a:pt x="2451722" y="2033841"/>
                  </a:lnTo>
                  <a:lnTo>
                    <a:pt x="2455176" y="2017776"/>
                  </a:lnTo>
                  <a:lnTo>
                    <a:pt x="2451722" y="2001456"/>
                  </a:lnTo>
                  <a:lnTo>
                    <a:pt x="2442413" y="1987867"/>
                  </a:lnTo>
                  <a:lnTo>
                    <a:pt x="2428811" y="1978545"/>
                  </a:lnTo>
                  <a:lnTo>
                    <a:pt x="2423172" y="1977351"/>
                  </a:lnTo>
                  <a:lnTo>
                    <a:pt x="2423172" y="1975104"/>
                  </a:lnTo>
                  <a:lnTo>
                    <a:pt x="2423172" y="362712"/>
                  </a:lnTo>
                  <a:lnTo>
                    <a:pt x="2423172" y="360591"/>
                  </a:lnTo>
                  <a:lnTo>
                    <a:pt x="2428811" y="359473"/>
                  </a:lnTo>
                  <a:lnTo>
                    <a:pt x="2442413" y="350520"/>
                  </a:lnTo>
                  <a:lnTo>
                    <a:pt x="2451722" y="336994"/>
                  </a:lnTo>
                  <a:lnTo>
                    <a:pt x="2455176" y="320040"/>
                  </a:lnTo>
                  <a:close/>
                </a:path>
              </a:pathLst>
            </a:custGeom>
            <a:solidFill>
              <a:srgbClr val="BF0000"/>
            </a:solidFill>
          </p:spPr>
          <p:txBody>
            <a:bodyPr wrap="square" lIns="0" tIns="0" rIns="0" bIns="0" rtlCol="0"/>
            <a:lstStyle/>
            <a:p>
              <a:endParaRPr sz="1235"/>
            </a:p>
          </p:txBody>
        </p:sp>
        <p:sp>
          <p:nvSpPr>
            <p:cNvPr id="11" name="object 11"/>
            <p:cNvSpPr/>
            <p:nvPr/>
          </p:nvSpPr>
          <p:spPr>
            <a:xfrm>
              <a:off x="5280660" y="1331975"/>
              <a:ext cx="3412490" cy="3291840"/>
            </a:xfrm>
            <a:custGeom>
              <a:avLst/>
              <a:gdLst/>
              <a:ahLst/>
              <a:cxnLst/>
              <a:rect l="l" t="t" r="r" b="b"/>
              <a:pathLst>
                <a:path w="3412490" h="3291840">
                  <a:moveTo>
                    <a:pt x="3401567" y="3291840"/>
                  </a:moveTo>
                  <a:lnTo>
                    <a:pt x="2168651" y="1950720"/>
                  </a:lnTo>
                </a:path>
                <a:path w="3412490" h="3291840">
                  <a:moveTo>
                    <a:pt x="30479" y="2691383"/>
                  </a:moveTo>
                  <a:lnTo>
                    <a:pt x="2180843" y="1918716"/>
                  </a:lnTo>
                </a:path>
                <a:path w="3412490" h="3291840">
                  <a:moveTo>
                    <a:pt x="0" y="772668"/>
                  </a:moveTo>
                  <a:lnTo>
                    <a:pt x="2150363" y="0"/>
                  </a:lnTo>
                </a:path>
                <a:path w="3412490" h="3291840">
                  <a:moveTo>
                    <a:pt x="3412235" y="1353312"/>
                  </a:moveTo>
                  <a:lnTo>
                    <a:pt x="2179319" y="12191"/>
                  </a:lnTo>
                </a:path>
                <a:path w="3412490" h="3291840">
                  <a:moveTo>
                    <a:pt x="3401567" y="1353312"/>
                  </a:moveTo>
                  <a:lnTo>
                    <a:pt x="3401567" y="3291840"/>
                  </a:lnTo>
                </a:path>
                <a:path w="3412490" h="3291840">
                  <a:moveTo>
                    <a:pt x="2180843" y="0"/>
                  </a:moveTo>
                  <a:lnTo>
                    <a:pt x="2180843" y="1940051"/>
                  </a:lnTo>
                </a:path>
                <a:path w="3412490" h="3291840">
                  <a:moveTo>
                    <a:pt x="21335" y="777240"/>
                  </a:moveTo>
                  <a:lnTo>
                    <a:pt x="21335" y="2715767"/>
                  </a:lnTo>
                </a:path>
              </a:pathLst>
            </a:custGeom>
            <a:ln w="21336">
              <a:solidFill>
                <a:srgbClr val="000000"/>
              </a:solidFill>
            </a:ln>
          </p:spPr>
          <p:txBody>
            <a:bodyPr wrap="square" lIns="0" tIns="0" rIns="0" bIns="0" rtlCol="0"/>
            <a:lstStyle/>
            <a:p>
              <a:endParaRPr sz="1235"/>
            </a:p>
          </p:txBody>
        </p:sp>
        <p:sp>
          <p:nvSpPr>
            <p:cNvPr id="12" name="object 12"/>
            <p:cNvSpPr/>
            <p:nvPr/>
          </p:nvSpPr>
          <p:spPr>
            <a:xfrm>
              <a:off x="8298167" y="2955035"/>
              <a:ext cx="591820" cy="1602105"/>
            </a:xfrm>
            <a:custGeom>
              <a:avLst/>
              <a:gdLst/>
              <a:ahLst/>
              <a:cxnLst/>
              <a:rect l="l" t="t" r="r" b="b"/>
              <a:pathLst>
                <a:path w="591820" h="1602104">
                  <a:moveTo>
                    <a:pt x="586740" y="36576"/>
                  </a:moveTo>
                  <a:lnTo>
                    <a:pt x="83820" y="36576"/>
                  </a:lnTo>
                  <a:lnTo>
                    <a:pt x="83820" y="0"/>
                  </a:lnTo>
                  <a:lnTo>
                    <a:pt x="0" y="41148"/>
                  </a:lnTo>
                  <a:lnTo>
                    <a:pt x="83820" y="83820"/>
                  </a:lnTo>
                  <a:lnTo>
                    <a:pt x="83820" y="47244"/>
                  </a:lnTo>
                  <a:lnTo>
                    <a:pt x="586740" y="47244"/>
                  </a:lnTo>
                  <a:lnTo>
                    <a:pt x="586740" y="36576"/>
                  </a:lnTo>
                  <a:close/>
                </a:path>
                <a:path w="591820" h="1602104">
                  <a:moveTo>
                    <a:pt x="591312" y="970788"/>
                  </a:moveTo>
                  <a:lnTo>
                    <a:pt x="583692" y="963168"/>
                  </a:lnTo>
                  <a:lnTo>
                    <a:pt x="53619" y="1536687"/>
                  </a:lnTo>
                  <a:lnTo>
                    <a:pt x="27432" y="1511808"/>
                  </a:lnTo>
                  <a:lnTo>
                    <a:pt x="0" y="1601724"/>
                  </a:lnTo>
                  <a:lnTo>
                    <a:pt x="88392" y="1569720"/>
                  </a:lnTo>
                  <a:lnTo>
                    <a:pt x="72351" y="1554480"/>
                  </a:lnTo>
                  <a:lnTo>
                    <a:pt x="61417" y="1544104"/>
                  </a:lnTo>
                  <a:lnTo>
                    <a:pt x="591312" y="970788"/>
                  </a:lnTo>
                  <a:close/>
                </a:path>
              </a:pathLst>
            </a:custGeom>
            <a:solidFill>
              <a:srgbClr val="497EBA"/>
            </a:solidFill>
          </p:spPr>
          <p:txBody>
            <a:bodyPr wrap="square" lIns="0" tIns="0" rIns="0" bIns="0" rtlCol="0"/>
            <a:lstStyle/>
            <a:p>
              <a:endParaRPr sz="1235"/>
            </a:p>
          </p:txBody>
        </p:sp>
      </p:grpSp>
      <p:sp>
        <p:nvSpPr>
          <p:cNvPr id="13" name="object 13"/>
          <p:cNvSpPr txBox="1"/>
          <p:nvPr/>
        </p:nvSpPr>
        <p:spPr>
          <a:xfrm>
            <a:off x="2354652" y="4742354"/>
            <a:ext cx="7656419" cy="1804329"/>
          </a:xfrm>
          <a:prstGeom prst="rect">
            <a:avLst/>
          </a:prstGeom>
        </p:spPr>
        <p:txBody>
          <a:bodyPr vert="horz" wrap="square" lIns="0" tIns="10085" rIns="0" bIns="0" rtlCol="0">
            <a:spAutoFit/>
          </a:bodyPr>
          <a:lstStyle/>
          <a:p>
            <a:pPr marL="344599" marR="20732" indent="-333953">
              <a:lnSpc>
                <a:spcPct val="100600"/>
              </a:lnSpc>
              <a:spcBef>
                <a:spcPts val="79"/>
              </a:spcBef>
              <a:buFont typeface="Arial MT"/>
              <a:buChar char="•"/>
              <a:tabLst>
                <a:tab pos="344039" algn="l"/>
                <a:tab pos="345160" algn="l"/>
              </a:tabLst>
            </a:pPr>
            <a:r>
              <a:rPr sz="3088" spc="-53" dirty="0">
                <a:latin typeface="Calibri"/>
                <a:cs typeface="Calibri"/>
              </a:rPr>
              <a:t>We</a:t>
            </a:r>
            <a:r>
              <a:rPr sz="3088" spc="22" dirty="0">
                <a:latin typeface="Calibri"/>
                <a:cs typeface="Calibri"/>
              </a:rPr>
              <a:t> </a:t>
            </a:r>
            <a:r>
              <a:rPr sz="3088" dirty="0">
                <a:latin typeface="Calibri"/>
                <a:cs typeface="Calibri"/>
              </a:rPr>
              <a:t>must </a:t>
            </a:r>
            <a:r>
              <a:rPr sz="3088" b="1" i="1" spc="4" dirty="0">
                <a:solidFill>
                  <a:srgbClr val="BF0000"/>
                </a:solidFill>
                <a:latin typeface="Calibri"/>
                <a:cs typeface="Calibri"/>
              </a:rPr>
              <a:t>learn </a:t>
            </a:r>
            <a:r>
              <a:rPr sz="3088" spc="4" dirty="0">
                <a:latin typeface="Calibri"/>
                <a:cs typeface="Calibri"/>
              </a:rPr>
              <a:t>the</a:t>
            </a:r>
            <a:r>
              <a:rPr sz="3088" spc="13" dirty="0">
                <a:latin typeface="Calibri"/>
                <a:cs typeface="Calibri"/>
              </a:rPr>
              <a:t> </a:t>
            </a:r>
            <a:r>
              <a:rPr sz="3088" i="1" spc="-4" dirty="0">
                <a:latin typeface="Calibri"/>
                <a:cs typeface="Calibri"/>
              </a:rPr>
              <a:t>entire</a:t>
            </a:r>
            <a:r>
              <a:rPr sz="3088" i="1" spc="13" dirty="0">
                <a:latin typeface="Calibri"/>
                <a:cs typeface="Calibri"/>
              </a:rPr>
              <a:t> </a:t>
            </a:r>
            <a:r>
              <a:rPr sz="3088" dirty="0">
                <a:latin typeface="Calibri"/>
                <a:cs typeface="Calibri"/>
              </a:rPr>
              <a:t>function</a:t>
            </a:r>
            <a:r>
              <a:rPr sz="3088" spc="26" dirty="0">
                <a:latin typeface="Calibri"/>
                <a:cs typeface="Calibri"/>
              </a:rPr>
              <a:t> </a:t>
            </a:r>
            <a:r>
              <a:rPr sz="3088" spc="-4" dirty="0">
                <a:latin typeface="Calibri"/>
                <a:cs typeface="Calibri"/>
              </a:rPr>
              <a:t>from</a:t>
            </a:r>
            <a:r>
              <a:rPr sz="3088" spc="18" dirty="0">
                <a:latin typeface="Calibri"/>
                <a:cs typeface="Calibri"/>
              </a:rPr>
              <a:t> </a:t>
            </a:r>
            <a:r>
              <a:rPr sz="3088" spc="4" dirty="0">
                <a:latin typeface="Calibri"/>
                <a:cs typeface="Calibri"/>
              </a:rPr>
              <a:t>these </a:t>
            </a:r>
            <a:r>
              <a:rPr sz="3088" spc="-688" dirty="0">
                <a:latin typeface="Calibri"/>
                <a:cs typeface="Calibri"/>
              </a:rPr>
              <a:t> </a:t>
            </a:r>
            <a:r>
              <a:rPr sz="3088" spc="-31" dirty="0">
                <a:latin typeface="Calibri"/>
                <a:cs typeface="Calibri"/>
              </a:rPr>
              <a:t>few</a:t>
            </a:r>
            <a:r>
              <a:rPr sz="3088" spc="-4" dirty="0">
                <a:latin typeface="Calibri"/>
                <a:cs typeface="Calibri"/>
              </a:rPr>
              <a:t> </a:t>
            </a:r>
            <a:r>
              <a:rPr sz="3088" spc="-9" dirty="0">
                <a:latin typeface="Calibri"/>
                <a:cs typeface="Calibri"/>
              </a:rPr>
              <a:t>examples</a:t>
            </a:r>
            <a:endParaRPr sz="3088" dirty="0">
              <a:latin typeface="Calibri"/>
              <a:cs typeface="Calibri"/>
            </a:endParaRPr>
          </a:p>
          <a:p>
            <a:pPr marL="454422">
              <a:spcBef>
                <a:spcPts val="706"/>
              </a:spcBef>
            </a:pPr>
            <a:r>
              <a:rPr sz="2691" spc="13" dirty="0">
                <a:latin typeface="Arial MT"/>
                <a:cs typeface="Arial MT"/>
              </a:rPr>
              <a:t>–</a:t>
            </a:r>
            <a:r>
              <a:rPr sz="2691" spc="-93" dirty="0">
                <a:latin typeface="Arial MT"/>
                <a:cs typeface="Arial MT"/>
              </a:rPr>
              <a:t> </a:t>
            </a:r>
            <a:r>
              <a:rPr sz="2691" spc="9" dirty="0">
                <a:latin typeface="Calibri"/>
                <a:cs typeface="Calibri"/>
              </a:rPr>
              <a:t>The </a:t>
            </a:r>
            <a:r>
              <a:rPr sz="2691" spc="13" dirty="0">
                <a:latin typeface="Calibri"/>
                <a:cs typeface="Calibri"/>
              </a:rPr>
              <a:t>“training”</a:t>
            </a:r>
            <a:r>
              <a:rPr sz="2691" spc="-44" dirty="0">
                <a:latin typeface="Calibri"/>
                <a:cs typeface="Calibri"/>
              </a:rPr>
              <a:t> </a:t>
            </a:r>
            <a:r>
              <a:rPr sz="2691" spc="13" dirty="0">
                <a:latin typeface="Calibri"/>
                <a:cs typeface="Calibri"/>
              </a:rPr>
              <a:t>samples</a:t>
            </a:r>
            <a:endParaRPr sz="2691" dirty="0">
              <a:latin typeface="Calibri"/>
              <a:cs typeface="Calibri"/>
            </a:endParaRPr>
          </a:p>
          <a:p>
            <a:pPr marR="4483" algn="r">
              <a:spcBef>
                <a:spcPts val="1204"/>
              </a:spcBef>
            </a:pPr>
            <a:r>
              <a:rPr sz="1147" spc="9" dirty="0">
                <a:solidFill>
                  <a:srgbClr val="898989"/>
                </a:solidFill>
                <a:latin typeface="Calibri"/>
                <a:cs typeface="Calibri"/>
              </a:rPr>
              <a:t>26</a:t>
            </a:r>
            <a:endParaRPr sz="1147" dirty="0">
              <a:latin typeface="Calibri"/>
              <a:cs typeface="Calibri"/>
            </a:endParaRPr>
          </a:p>
        </p:txBody>
      </p:sp>
      <p:sp>
        <p:nvSpPr>
          <p:cNvPr id="14" name="object 14"/>
          <p:cNvSpPr txBox="1"/>
          <p:nvPr/>
        </p:nvSpPr>
        <p:spPr>
          <a:xfrm>
            <a:off x="9541993" y="2488575"/>
            <a:ext cx="293594" cy="1114627"/>
          </a:xfrm>
          <a:prstGeom prst="rect">
            <a:avLst/>
          </a:prstGeom>
        </p:spPr>
        <p:txBody>
          <a:bodyPr vert="horz" wrap="square" lIns="0" tIns="14568" rIns="0" bIns="0" rtlCol="0">
            <a:spAutoFit/>
          </a:bodyPr>
          <a:lstStyle/>
          <a:p>
            <a:pPr marL="44826">
              <a:spcBef>
                <a:spcPts val="115"/>
              </a:spcBef>
            </a:pPr>
            <a:r>
              <a:rPr sz="1721" b="1" spc="9" dirty="0">
                <a:latin typeface="Times New Roman"/>
                <a:cs typeface="Times New Roman"/>
              </a:rPr>
              <a:t>d</a:t>
            </a:r>
            <a:r>
              <a:rPr sz="1721" spc="13" baseline="-21367" dirty="0">
                <a:latin typeface="Times New Roman"/>
                <a:cs typeface="Times New Roman"/>
              </a:rPr>
              <a:t>i</a:t>
            </a:r>
            <a:endParaRPr sz="1721" baseline="-21367">
              <a:latin typeface="Times New Roman"/>
              <a:cs typeface="Times New Roman"/>
            </a:endParaRPr>
          </a:p>
          <a:p>
            <a:pPr>
              <a:lnSpc>
                <a:spcPct val="100000"/>
              </a:lnSpc>
            </a:pPr>
            <a:endParaRPr sz="2206">
              <a:latin typeface="Times New Roman"/>
              <a:cs typeface="Times New Roman"/>
            </a:endParaRPr>
          </a:p>
          <a:p>
            <a:pPr marL="44826">
              <a:spcBef>
                <a:spcPts val="1835"/>
              </a:spcBef>
            </a:pPr>
            <a:r>
              <a:rPr sz="1721" b="1" spc="18" dirty="0">
                <a:latin typeface="Times New Roman"/>
                <a:cs typeface="Times New Roman"/>
              </a:rPr>
              <a:t>X</a:t>
            </a:r>
            <a:r>
              <a:rPr sz="1721" spc="26" baseline="-21367" dirty="0">
                <a:latin typeface="Times New Roman"/>
                <a:cs typeface="Times New Roman"/>
              </a:rPr>
              <a:t>i</a:t>
            </a:r>
            <a:endParaRPr sz="1721" baseline="-21367">
              <a:latin typeface="Times New Roman"/>
              <a:cs typeface="Times New Roman"/>
            </a:endParaRPr>
          </a:p>
        </p:txBody>
      </p:sp>
    </p:spTree>
  </p:cSld>
  <p:clrMapOvr>
    <a:masterClrMapping/>
  </p:clrMapOvr>
  <p:transition spd="slow">
    <p:wip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34044" y="108056"/>
            <a:ext cx="9456608" cy="679945"/>
          </a:xfrm>
          <a:prstGeom prst="rect">
            <a:avLst/>
          </a:prstGeom>
        </p:spPr>
        <p:txBody>
          <a:bodyPr spcFirstLastPara="1" vert="horz" wrap="square" lIns="0" tIns="15128" rIns="0" bIns="0" rtlCol="0" anchor="ctr" anchorCtr="0">
            <a:spAutoFit/>
          </a:bodyPr>
          <a:lstStyle/>
          <a:p>
            <a:pPr marL="11206">
              <a:lnSpc>
                <a:spcPct val="100000"/>
              </a:lnSpc>
              <a:spcBef>
                <a:spcPts val="119"/>
              </a:spcBef>
            </a:pPr>
            <a:r>
              <a:rPr sz="4236" spc="9" dirty="0"/>
              <a:t>Sampling</a:t>
            </a:r>
            <a:r>
              <a:rPr sz="4236" spc="13" dirty="0"/>
              <a:t> </a:t>
            </a:r>
            <a:r>
              <a:rPr sz="4236" spc="9" dirty="0"/>
              <a:t>the</a:t>
            </a:r>
            <a:r>
              <a:rPr sz="4236" spc="-22" dirty="0"/>
              <a:t> </a:t>
            </a:r>
            <a:r>
              <a:rPr sz="4236" spc="13" dirty="0"/>
              <a:t>function</a:t>
            </a:r>
            <a:endParaRPr sz="4236" dirty="0"/>
          </a:p>
        </p:txBody>
      </p:sp>
      <p:sp>
        <p:nvSpPr>
          <p:cNvPr id="26" name="object 26"/>
          <p:cNvSpPr txBox="1"/>
          <p:nvPr/>
        </p:nvSpPr>
        <p:spPr>
          <a:xfrm>
            <a:off x="9837862" y="6338508"/>
            <a:ext cx="173131" cy="190102"/>
          </a:xfrm>
          <a:prstGeom prst="rect">
            <a:avLst/>
          </a:prstGeom>
        </p:spPr>
        <p:txBody>
          <a:bodyPr vert="horz" wrap="square" lIns="0" tIns="13447" rIns="0" bIns="0" rtlCol="0">
            <a:spAutoFit/>
          </a:bodyPr>
          <a:lstStyle/>
          <a:p>
            <a:pPr marL="11206">
              <a:spcBef>
                <a:spcPts val="106"/>
              </a:spcBef>
            </a:pPr>
            <a:r>
              <a:rPr sz="1147" spc="9" dirty="0">
                <a:solidFill>
                  <a:srgbClr val="898989"/>
                </a:solidFill>
                <a:latin typeface="Calibri"/>
                <a:cs typeface="Calibri"/>
              </a:rPr>
              <a:t>25</a:t>
            </a:r>
            <a:endParaRPr sz="1147">
              <a:latin typeface="Calibri"/>
              <a:cs typeface="Calibri"/>
            </a:endParaRPr>
          </a:p>
        </p:txBody>
      </p:sp>
      <p:grpSp>
        <p:nvGrpSpPr>
          <p:cNvPr id="27" name="object 27"/>
          <p:cNvGrpSpPr/>
          <p:nvPr/>
        </p:nvGrpSpPr>
        <p:grpSpPr>
          <a:xfrm>
            <a:off x="6586818" y="1116105"/>
            <a:ext cx="2712384" cy="2864224"/>
            <a:chOff x="5585460" y="1264919"/>
            <a:chExt cx="3074035" cy="3246120"/>
          </a:xfrm>
        </p:grpSpPr>
        <p:sp>
          <p:nvSpPr>
            <p:cNvPr id="28" name="object 28"/>
            <p:cNvSpPr/>
            <p:nvPr/>
          </p:nvSpPr>
          <p:spPr>
            <a:xfrm>
              <a:off x="5608319" y="3430524"/>
              <a:ext cx="2687320" cy="1069975"/>
            </a:xfrm>
            <a:custGeom>
              <a:avLst/>
              <a:gdLst/>
              <a:ahLst/>
              <a:cxnLst/>
              <a:rect l="l" t="t" r="r" b="b"/>
              <a:pathLst>
                <a:path w="2687320" h="1069975">
                  <a:moveTo>
                    <a:pt x="979932" y="1069848"/>
                  </a:moveTo>
                  <a:lnTo>
                    <a:pt x="2686812" y="457200"/>
                  </a:lnTo>
                </a:path>
                <a:path w="2687320" h="1069975">
                  <a:moveTo>
                    <a:pt x="978408" y="1065275"/>
                  </a:moveTo>
                  <a:lnTo>
                    <a:pt x="0" y="0"/>
                  </a:lnTo>
                </a:path>
              </a:pathLst>
            </a:custGeom>
            <a:ln w="21336">
              <a:solidFill>
                <a:srgbClr val="000000"/>
              </a:solidFill>
            </a:ln>
          </p:spPr>
          <p:txBody>
            <a:bodyPr wrap="square" lIns="0" tIns="0" rIns="0" bIns="0" rtlCol="0"/>
            <a:lstStyle/>
            <a:p>
              <a:endParaRPr sz="1235"/>
            </a:p>
          </p:txBody>
        </p:sp>
        <p:sp>
          <p:nvSpPr>
            <p:cNvPr id="29" name="object 29"/>
            <p:cNvSpPr/>
            <p:nvPr/>
          </p:nvSpPr>
          <p:spPr>
            <a:xfrm>
              <a:off x="6004560" y="2307348"/>
              <a:ext cx="1964689" cy="1809114"/>
            </a:xfrm>
            <a:custGeom>
              <a:avLst/>
              <a:gdLst/>
              <a:ahLst/>
              <a:cxnLst/>
              <a:rect l="l" t="t" r="r" b="b"/>
              <a:pathLst>
                <a:path w="1964690" h="1809114">
                  <a:moveTo>
                    <a:pt x="83820" y="708660"/>
                  </a:moveTo>
                  <a:lnTo>
                    <a:pt x="80594" y="692581"/>
                  </a:lnTo>
                  <a:lnTo>
                    <a:pt x="71818" y="679513"/>
                  </a:lnTo>
                  <a:lnTo>
                    <a:pt x="58737" y="670725"/>
                  </a:lnTo>
                  <a:lnTo>
                    <a:pt x="42672" y="667512"/>
                  </a:lnTo>
                  <a:lnTo>
                    <a:pt x="25717" y="670725"/>
                  </a:lnTo>
                  <a:lnTo>
                    <a:pt x="12192" y="679513"/>
                  </a:lnTo>
                  <a:lnTo>
                    <a:pt x="3238" y="692581"/>
                  </a:lnTo>
                  <a:lnTo>
                    <a:pt x="0" y="708660"/>
                  </a:lnTo>
                  <a:lnTo>
                    <a:pt x="3238" y="724966"/>
                  </a:lnTo>
                  <a:lnTo>
                    <a:pt x="12192" y="738568"/>
                  </a:lnTo>
                  <a:lnTo>
                    <a:pt x="25717" y="747877"/>
                  </a:lnTo>
                  <a:lnTo>
                    <a:pt x="32004" y="749147"/>
                  </a:lnTo>
                  <a:lnTo>
                    <a:pt x="32004" y="1021588"/>
                  </a:lnTo>
                  <a:lnTo>
                    <a:pt x="25717" y="1022794"/>
                  </a:lnTo>
                  <a:lnTo>
                    <a:pt x="12192" y="1031748"/>
                  </a:lnTo>
                  <a:lnTo>
                    <a:pt x="3238" y="1045273"/>
                  </a:lnTo>
                  <a:lnTo>
                    <a:pt x="0" y="1062228"/>
                  </a:lnTo>
                  <a:lnTo>
                    <a:pt x="3238" y="1078293"/>
                  </a:lnTo>
                  <a:lnTo>
                    <a:pt x="12192" y="1091374"/>
                  </a:lnTo>
                  <a:lnTo>
                    <a:pt x="25717" y="1100150"/>
                  </a:lnTo>
                  <a:lnTo>
                    <a:pt x="42672" y="1103376"/>
                  </a:lnTo>
                  <a:lnTo>
                    <a:pt x="58737" y="1100150"/>
                  </a:lnTo>
                  <a:lnTo>
                    <a:pt x="71818" y="1091374"/>
                  </a:lnTo>
                  <a:lnTo>
                    <a:pt x="80594" y="1078293"/>
                  </a:lnTo>
                  <a:lnTo>
                    <a:pt x="83820" y="1062228"/>
                  </a:lnTo>
                  <a:lnTo>
                    <a:pt x="80594" y="1045273"/>
                  </a:lnTo>
                  <a:lnTo>
                    <a:pt x="71818" y="1031748"/>
                  </a:lnTo>
                  <a:lnTo>
                    <a:pt x="58737" y="1022794"/>
                  </a:lnTo>
                  <a:lnTo>
                    <a:pt x="51816" y="1021397"/>
                  </a:lnTo>
                  <a:lnTo>
                    <a:pt x="51816" y="1019556"/>
                  </a:lnTo>
                  <a:lnTo>
                    <a:pt x="51816" y="751332"/>
                  </a:lnTo>
                  <a:lnTo>
                    <a:pt x="51816" y="749363"/>
                  </a:lnTo>
                  <a:lnTo>
                    <a:pt x="58737" y="747877"/>
                  </a:lnTo>
                  <a:lnTo>
                    <a:pt x="71818" y="738568"/>
                  </a:lnTo>
                  <a:lnTo>
                    <a:pt x="80594" y="724966"/>
                  </a:lnTo>
                  <a:lnTo>
                    <a:pt x="83820" y="708660"/>
                  </a:lnTo>
                  <a:close/>
                </a:path>
                <a:path w="1964690" h="1809114">
                  <a:moveTo>
                    <a:pt x="397751" y="353555"/>
                  </a:moveTo>
                  <a:lnTo>
                    <a:pt x="394309" y="337489"/>
                  </a:lnTo>
                  <a:lnTo>
                    <a:pt x="384987" y="324408"/>
                  </a:lnTo>
                  <a:lnTo>
                    <a:pt x="371398" y="315633"/>
                  </a:lnTo>
                  <a:lnTo>
                    <a:pt x="355079" y="312407"/>
                  </a:lnTo>
                  <a:lnTo>
                    <a:pt x="339013" y="315633"/>
                  </a:lnTo>
                  <a:lnTo>
                    <a:pt x="325932" y="324408"/>
                  </a:lnTo>
                  <a:lnTo>
                    <a:pt x="317157" y="337489"/>
                  </a:lnTo>
                  <a:lnTo>
                    <a:pt x="313931" y="353555"/>
                  </a:lnTo>
                  <a:lnTo>
                    <a:pt x="317157" y="369874"/>
                  </a:lnTo>
                  <a:lnTo>
                    <a:pt x="325932" y="383463"/>
                  </a:lnTo>
                  <a:lnTo>
                    <a:pt x="339013" y="392785"/>
                  </a:lnTo>
                  <a:lnTo>
                    <a:pt x="344411" y="393941"/>
                  </a:lnTo>
                  <a:lnTo>
                    <a:pt x="344411" y="943952"/>
                  </a:lnTo>
                  <a:lnTo>
                    <a:pt x="339013" y="945045"/>
                  </a:lnTo>
                  <a:lnTo>
                    <a:pt x="325932" y="953820"/>
                  </a:lnTo>
                  <a:lnTo>
                    <a:pt x="317157" y="966901"/>
                  </a:lnTo>
                  <a:lnTo>
                    <a:pt x="313931" y="982967"/>
                  </a:lnTo>
                  <a:lnTo>
                    <a:pt x="317157" y="999286"/>
                  </a:lnTo>
                  <a:lnTo>
                    <a:pt x="325932" y="1012875"/>
                  </a:lnTo>
                  <a:lnTo>
                    <a:pt x="339013" y="1022197"/>
                  </a:lnTo>
                  <a:lnTo>
                    <a:pt x="355079" y="1025639"/>
                  </a:lnTo>
                  <a:lnTo>
                    <a:pt x="371398" y="1022197"/>
                  </a:lnTo>
                  <a:lnTo>
                    <a:pt x="384987" y="1012875"/>
                  </a:lnTo>
                  <a:lnTo>
                    <a:pt x="394309" y="999286"/>
                  </a:lnTo>
                  <a:lnTo>
                    <a:pt x="397751" y="982967"/>
                  </a:lnTo>
                  <a:lnTo>
                    <a:pt x="394309" y="966901"/>
                  </a:lnTo>
                  <a:lnTo>
                    <a:pt x="384987" y="953820"/>
                  </a:lnTo>
                  <a:lnTo>
                    <a:pt x="371398" y="945045"/>
                  </a:lnTo>
                  <a:lnTo>
                    <a:pt x="365747" y="943927"/>
                  </a:lnTo>
                  <a:lnTo>
                    <a:pt x="365747" y="941819"/>
                  </a:lnTo>
                  <a:lnTo>
                    <a:pt x="365747" y="396227"/>
                  </a:lnTo>
                  <a:lnTo>
                    <a:pt x="365747" y="393979"/>
                  </a:lnTo>
                  <a:lnTo>
                    <a:pt x="371398" y="392785"/>
                  </a:lnTo>
                  <a:lnTo>
                    <a:pt x="384987" y="383463"/>
                  </a:lnTo>
                  <a:lnTo>
                    <a:pt x="394309" y="369874"/>
                  </a:lnTo>
                  <a:lnTo>
                    <a:pt x="397751" y="353555"/>
                  </a:lnTo>
                  <a:close/>
                </a:path>
                <a:path w="1964690" h="1809114">
                  <a:moveTo>
                    <a:pt x="632460" y="708660"/>
                  </a:moveTo>
                  <a:lnTo>
                    <a:pt x="629234" y="692581"/>
                  </a:lnTo>
                  <a:lnTo>
                    <a:pt x="620458" y="679513"/>
                  </a:lnTo>
                  <a:lnTo>
                    <a:pt x="607377" y="670725"/>
                  </a:lnTo>
                  <a:lnTo>
                    <a:pt x="591312" y="667512"/>
                  </a:lnTo>
                  <a:lnTo>
                    <a:pt x="574357" y="670725"/>
                  </a:lnTo>
                  <a:lnTo>
                    <a:pt x="560832" y="679513"/>
                  </a:lnTo>
                  <a:lnTo>
                    <a:pt x="551878" y="692581"/>
                  </a:lnTo>
                  <a:lnTo>
                    <a:pt x="548640" y="708660"/>
                  </a:lnTo>
                  <a:lnTo>
                    <a:pt x="551878" y="724966"/>
                  </a:lnTo>
                  <a:lnTo>
                    <a:pt x="560832" y="738568"/>
                  </a:lnTo>
                  <a:lnTo>
                    <a:pt x="574357" y="747877"/>
                  </a:lnTo>
                  <a:lnTo>
                    <a:pt x="580644" y="749147"/>
                  </a:lnTo>
                  <a:lnTo>
                    <a:pt x="580644" y="1727200"/>
                  </a:lnTo>
                  <a:lnTo>
                    <a:pt x="574357" y="1728406"/>
                  </a:lnTo>
                  <a:lnTo>
                    <a:pt x="560832" y="1737360"/>
                  </a:lnTo>
                  <a:lnTo>
                    <a:pt x="551878" y="1750885"/>
                  </a:lnTo>
                  <a:lnTo>
                    <a:pt x="548640" y="1767840"/>
                  </a:lnTo>
                  <a:lnTo>
                    <a:pt x="551878" y="1783905"/>
                  </a:lnTo>
                  <a:lnTo>
                    <a:pt x="560832" y="1796986"/>
                  </a:lnTo>
                  <a:lnTo>
                    <a:pt x="574357" y="1805762"/>
                  </a:lnTo>
                  <a:lnTo>
                    <a:pt x="591312" y="1808988"/>
                  </a:lnTo>
                  <a:lnTo>
                    <a:pt x="607377" y="1805762"/>
                  </a:lnTo>
                  <a:lnTo>
                    <a:pt x="620458" y="1796986"/>
                  </a:lnTo>
                  <a:lnTo>
                    <a:pt x="629234" y="1783905"/>
                  </a:lnTo>
                  <a:lnTo>
                    <a:pt x="632460" y="1767840"/>
                  </a:lnTo>
                  <a:lnTo>
                    <a:pt x="629234" y="1750885"/>
                  </a:lnTo>
                  <a:lnTo>
                    <a:pt x="620458" y="1737360"/>
                  </a:lnTo>
                  <a:lnTo>
                    <a:pt x="607377" y="1728406"/>
                  </a:lnTo>
                  <a:lnTo>
                    <a:pt x="600456" y="1727009"/>
                  </a:lnTo>
                  <a:lnTo>
                    <a:pt x="600456" y="1725168"/>
                  </a:lnTo>
                  <a:lnTo>
                    <a:pt x="600456" y="751332"/>
                  </a:lnTo>
                  <a:lnTo>
                    <a:pt x="600456" y="749363"/>
                  </a:lnTo>
                  <a:lnTo>
                    <a:pt x="607377" y="747877"/>
                  </a:lnTo>
                  <a:lnTo>
                    <a:pt x="620458" y="738568"/>
                  </a:lnTo>
                  <a:lnTo>
                    <a:pt x="629234" y="724966"/>
                  </a:lnTo>
                  <a:lnTo>
                    <a:pt x="632460" y="708660"/>
                  </a:lnTo>
                  <a:close/>
                </a:path>
                <a:path w="1964690" h="1809114">
                  <a:moveTo>
                    <a:pt x="711708" y="42672"/>
                  </a:moveTo>
                  <a:lnTo>
                    <a:pt x="708253" y="26352"/>
                  </a:lnTo>
                  <a:lnTo>
                    <a:pt x="698944" y="12763"/>
                  </a:lnTo>
                  <a:lnTo>
                    <a:pt x="685342" y="3441"/>
                  </a:lnTo>
                  <a:lnTo>
                    <a:pt x="669036" y="0"/>
                  </a:lnTo>
                  <a:lnTo>
                    <a:pt x="652957" y="3441"/>
                  </a:lnTo>
                  <a:lnTo>
                    <a:pt x="639889" y="12763"/>
                  </a:lnTo>
                  <a:lnTo>
                    <a:pt x="631101" y="26352"/>
                  </a:lnTo>
                  <a:lnTo>
                    <a:pt x="627888" y="42672"/>
                  </a:lnTo>
                  <a:lnTo>
                    <a:pt x="631101" y="58737"/>
                  </a:lnTo>
                  <a:lnTo>
                    <a:pt x="639889" y="71818"/>
                  </a:lnTo>
                  <a:lnTo>
                    <a:pt x="652957" y="80594"/>
                  </a:lnTo>
                  <a:lnTo>
                    <a:pt x="658368" y="81686"/>
                  </a:lnTo>
                  <a:lnTo>
                    <a:pt x="658368" y="943965"/>
                  </a:lnTo>
                  <a:lnTo>
                    <a:pt x="652957" y="945045"/>
                  </a:lnTo>
                  <a:lnTo>
                    <a:pt x="639889" y="953833"/>
                  </a:lnTo>
                  <a:lnTo>
                    <a:pt x="631101" y="966901"/>
                  </a:lnTo>
                  <a:lnTo>
                    <a:pt x="627888" y="982980"/>
                  </a:lnTo>
                  <a:lnTo>
                    <a:pt x="631101" y="999286"/>
                  </a:lnTo>
                  <a:lnTo>
                    <a:pt x="639889" y="1012888"/>
                  </a:lnTo>
                  <a:lnTo>
                    <a:pt x="652957" y="1022197"/>
                  </a:lnTo>
                  <a:lnTo>
                    <a:pt x="669036" y="1025652"/>
                  </a:lnTo>
                  <a:lnTo>
                    <a:pt x="685342" y="1022197"/>
                  </a:lnTo>
                  <a:lnTo>
                    <a:pt x="698944" y="1012888"/>
                  </a:lnTo>
                  <a:lnTo>
                    <a:pt x="708253" y="999286"/>
                  </a:lnTo>
                  <a:lnTo>
                    <a:pt x="711708" y="982980"/>
                  </a:lnTo>
                  <a:lnTo>
                    <a:pt x="708253" y="966901"/>
                  </a:lnTo>
                  <a:lnTo>
                    <a:pt x="698944" y="953833"/>
                  </a:lnTo>
                  <a:lnTo>
                    <a:pt x="685342" y="945045"/>
                  </a:lnTo>
                  <a:lnTo>
                    <a:pt x="679704" y="943927"/>
                  </a:lnTo>
                  <a:lnTo>
                    <a:pt x="679704" y="941832"/>
                  </a:lnTo>
                  <a:lnTo>
                    <a:pt x="679704" y="83820"/>
                  </a:lnTo>
                  <a:lnTo>
                    <a:pt x="679704" y="81711"/>
                  </a:lnTo>
                  <a:lnTo>
                    <a:pt x="685342" y="80594"/>
                  </a:lnTo>
                  <a:lnTo>
                    <a:pt x="698944" y="71818"/>
                  </a:lnTo>
                  <a:lnTo>
                    <a:pt x="708253" y="58737"/>
                  </a:lnTo>
                  <a:lnTo>
                    <a:pt x="711708" y="42672"/>
                  </a:lnTo>
                  <a:close/>
                </a:path>
                <a:path w="1964690" h="1809114">
                  <a:moveTo>
                    <a:pt x="1338072" y="705612"/>
                  </a:moveTo>
                  <a:lnTo>
                    <a:pt x="1334833" y="689533"/>
                  </a:lnTo>
                  <a:lnTo>
                    <a:pt x="1325880" y="676465"/>
                  </a:lnTo>
                  <a:lnTo>
                    <a:pt x="1312354" y="667677"/>
                  </a:lnTo>
                  <a:lnTo>
                    <a:pt x="1295400" y="664464"/>
                  </a:lnTo>
                  <a:lnTo>
                    <a:pt x="1279321" y="667677"/>
                  </a:lnTo>
                  <a:lnTo>
                    <a:pt x="1266253" y="676465"/>
                  </a:lnTo>
                  <a:lnTo>
                    <a:pt x="1257465" y="689533"/>
                  </a:lnTo>
                  <a:lnTo>
                    <a:pt x="1254252" y="705612"/>
                  </a:lnTo>
                  <a:lnTo>
                    <a:pt x="1257465" y="721918"/>
                  </a:lnTo>
                  <a:lnTo>
                    <a:pt x="1266253" y="735520"/>
                  </a:lnTo>
                  <a:lnTo>
                    <a:pt x="1279321" y="744829"/>
                  </a:lnTo>
                  <a:lnTo>
                    <a:pt x="1286256" y="746315"/>
                  </a:lnTo>
                  <a:lnTo>
                    <a:pt x="1286256" y="1487741"/>
                  </a:lnTo>
                  <a:lnTo>
                    <a:pt x="1279321" y="1489138"/>
                  </a:lnTo>
                  <a:lnTo>
                    <a:pt x="1266253" y="1498092"/>
                  </a:lnTo>
                  <a:lnTo>
                    <a:pt x="1257465" y="1511617"/>
                  </a:lnTo>
                  <a:lnTo>
                    <a:pt x="1254252" y="1528572"/>
                  </a:lnTo>
                  <a:lnTo>
                    <a:pt x="1257465" y="1544637"/>
                  </a:lnTo>
                  <a:lnTo>
                    <a:pt x="1266253" y="1557718"/>
                  </a:lnTo>
                  <a:lnTo>
                    <a:pt x="1279321" y="1566494"/>
                  </a:lnTo>
                  <a:lnTo>
                    <a:pt x="1295400" y="1569720"/>
                  </a:lnTo>
                  <a:lnTo>
                    <a:pt x="1312354" y="1566494"/>
                  </a:lnTo>
                  <a:lnTo>
                    <a:pt x="1325880" y="1557718"/>
                  </a:lnTo>
                  <a:lnTo>
                    <a:pt x="1334833" y="1544637"/>
                  </a:lnTo>
                  <a:lnTo>
                    <a:pt x="1338072" y="1528572"/>
                  </a:lnTo>
                  <a:lnTo>
                    <a:pt x="1334833" y="1511617"/>
                  </a:lnTo>
                  <a:lnTo>
                    <a:pt x="1325880" y="1498092"/>
                  </a:lnTo>
                  <a:lnTo>
                    <a:pt x="1312354" y="1489138"/>
                  </a:lnTo>
                  <a:lnTo>
                    <a:pt x="1306068" y="1487932"/>
                  </a:lnTo>
                  <a:lnTo>
                    <a:pt x="1306068" y="1485900"/>
                  </a:lnTo>
                  <a:lnTo>
                    <a:pt x="1306068" y="748284"/>
                  </a:lnTo>
                  <a:lnTo>
                    <a:pt x="1306068" y="746099"/>
                  </a:lnTo>
                  <a:lnTo>
                    <a:pt x="1312354" y="744829"/>
                  </a:lnTo>
                  <a:lnTo>
                    <a:pt x="1325880" y="735520"/>
                  </a:lnTo>
                  <a:lnTo>
                    <a:pt x="1334833" y="721918"/>
                  </a:lnTo>
                  <a:lnTo>
                    <a:pt x="1338072" y="705612"/>
                  </a:lnTo>
                  <a:close/>
                </a:path>
                <a:path w="1964690" h="1809114">
                  <a:moveTo>
                    <a:pt x="1652003" y="356603"/>
                  </a:moveTo>
                  <a:lnTo>
                    <a:pt x="1648561" y="339648"/>
                  </a:lnTo>
                  <a:lnTo>
                    <a:pt x="1639239" y="326123"/>
                  </a:lnTo>
                  <a:lnTo>
                    <a:pt x="1625650" y="317169"/>
                  </a:lnTo>
                  <a:lnTo>
                    <a:pt x="1609331" y="313931"/>
                  </a:lnTo>
                  <a:lnTo>
                    <a:pt x="1593265" y="317169"/>
                  </a:lnTo>
                  <a:lnTo>
                    <a:pt x="1580184" y="326123"/>
                  </a:lnTo>
                  <a:lnTo>
                    <a:pt x="1571409" y="339648"/>
                  </a:lnTo>
                  <a:lnTo>
                    <a:pt x="1568183" y="356603"/>
                  </a:lnTo>
                  <a:lnTo>
                    <a:pt x="1571409" y="372681"/>
                  </a:lnTo>
                  <a:lnTo>
                    <a:pt x="1580184" y="385749"/>
                  </a:lnTo>
                  <a:lnTo>
                    <a:pt x="1593265" y="394538"/>
                  </a:lnTo>
                  <a:lnTo>
                    <a:pt x="1598663" y="395617"/>
                  </a:lnTo>
                  <a:lnTo>
                    <a:pt x="1598663" y="1335620"/>
                  </a:lnTo>
                  <a:lnTo>
                    <a:pt x="1593265" y="1336713"/>
                  </a:lnTo>
                  <a:lnTo>
                    <a:pt x="1580184" y="1345488"/>
                  </a:lnTo>
                  <a:lnTo>
                    <a:pt x="1571409" y="1358569"/>
                  </a:lnTo>
                  <a:lnTo>
                    <a:pt x="1568183" y="1374635"/>
                  </a:lnTo>
                  <a:lnTo>
                    <a:pt x="1571409" y="1391589"/>
                  </a:lnTo>
                  <a:lnTo>
                    <a:pt x="1580184" y="1405115"/>
                  </a:lnTo>
                  <a:lnTo>
                    <a:pt x="1593265" y="1414068"/>
                  </a:lnTo>
                  <a:lnTo>
                    <a:pt x="1609331" y="1417307"/>
                  </a:lnTo>
                  <a:lnTo>
                    <a:pt x="1625650" y="1414068"/>
                  </a:lnTo>
                  <a:lnTo>
                    <a:pt x="1639239" y="1405115"/>
                  </a:lnTo>
                  <a:lnTo>
                    <a:pt x="1648561" y="1391589"/>
                  </a:lnTo>
                  <a:lnTo>
                    <a:pt x="1652003" y="1374635"/>
                  </a:lnTo>
                  <a:lnTo>
                    <a:pt x="1648561" y="1358569"/>
                  </a:lnTo>
                  <a:lnTo>
                    <a:pt x="1639239" y="1345488"/>
                  </a:lnTo>
                  <a:lnTo>
                    <a:pt x="1625650" y="1336713"/>
                  </a:lnTo>
                  <a:lnTo>
                    <a:pt x="1619999" y="1335595"/>
                  </a:lnTo>
                  <a:lnTo>
                    <a:pt x="1619999" y="1333487"/>
                  </a:lnTo>
                  <a:lnTo>
                    <a:pt x="1619999" y="397751"/>
                  </a:lnTo>
                  <a:lnTo>
                    <a:pt x="1619999" y="395655"/>
                  </a:lnTo>
                  <a:lnTo>
                    <a:pt x="1625650" y="394538"/>
                  </a:lnTo>
                  <a:lnTo>
                    <a:pt x="1639239" y="385749"/>
                  </a:lnTo>
                  <a:lnTo>
                    <a:pt x="1648561" y="372681"/>
                  </a:lnTo>
                  <a:lnTo>
                    <a:pt x="1652003" y="356603"/>
                  </a:lnTo>
                  <a:close/>
                </a:path>
                <a:path w="1964690" h="1809114">
                  <a:moveTo>
                    <a:pt x="1964436" y="263652"/>
                  </a:moveTo>
                  <a:lnTo>
                    <a:pt x="1961210" y="247573"/>
                  </a:lnTo>
                  <a:lnTo>
                    <a:pt x="1952434" y="234505"/>
                  </a:lnTo>
                  <a:lnTo>
                    <a:pt x="1939353" y="225717"/>
                  </a:lnTo>
                  <a:lnTo>
                    <a:pt x="1923288" y="222504"/>
                  </a:lnTo>
                  <a:lnTo>
                    <a:pt x="1906968" y="225717"/>
                  </a:lnTo>
                  <a:lnTo>
                    <a:pt x="1893379" y="234505"/>
                  </a:lnTo>
                  <a:lnTo>
                    <a:pt x="1884057" y="247573"/>
                  </a:lnTo>
                  <a:lnTo>
                    <a:pt x="1880616" y="263652"/>
                  </a:lnTo>
                  <a:lnTo>
                    <a:pt x="1884057" y="279958"/>
                  </a:lnTo>
                  <a:lnTo>
                    <a:pt x="1893379" y="293560"/>
                  </a:lnTo>
                  <a:lnTo>
                    <a:pt x="1906968" y="302869"/>
                  </a:lnTo>
                  <a:lnTo>
                    <a:pt x="1912620" y="304063"/>
                  </a:lnTo>
                  <a:lnTo>
                    <a:pt x="1912620" y="1570304"/>
                  </a:lnTo>
                  <a:lnTo>
                    <a:pt x="1906968" y="1571434"/>
                  </a:lnTo>
                  <a:lnTo>
                    <a:pt x="1893379" y="1580388"/>
                  </a:lnTo>
                  <a:lnTo>
                    <a:pt x="1884057" y="1593913"/>
                  </a:lnTo>
                  <a:lnTo>
                    <a:pt x="1880616" y="1610868"/>
                  </a:lnTo>
                  <a:lnTo>
                    <a:pt x="1884057" y="1626933"/>
                  </a:lnTo>
                  <a:lnTo>
                    <a:pt x="1893379" y="1640014"/>
                  </a:lnTo>
                  <a:lnTo>
                    <a:pt x="1906968" y="1648790"/>
                  </a:lnTo>
                  <a:lnTo>
                    <a:pt x="1923288" y="1652016"/>
                  </a:lnTo>
                  <a:lnTo>
                    <a:pt x="1939353" y="1648790"/>
                  </a:lnTo>
                  <a:lnTo>
                    <a:pt x="1952434" y="1640014"/>
                  </a:lnTo>
                  <a:lnTo>
                    <a:pt x="1961210" y="1626933"/>
                  </a:lnTo>
                  <a:lnTo>
                    <a:pt x="1964436" y="1610868"/>
                  </a:lnTo>
                  <a:lnTo>
                    <a:pt x="1961210" y="1593913"/>
                  </a:lnTo>
                  <a:lnTo>
                    <a:pt x="1952434" y="1580388"/>
                  </a:lnTo>
                  <a:lnTo>
                    <a:pt x="1939353" y="1571434"/>
                  </a:lnTo>
                  <a:lnTo>
                    <a:pt x="1933956" y="1570342"/>
                  </a:lnTo>
                  <a:lnTo>
                    <a:pt x="1933956" y="1568196"/>
                  </a:lnTo>
                  <a:lnTo>
                    <a:pt x="1933956" y="306324"/>
                  </a:lnTo>
                  <a:lnTo>
                    <a:pt x="1933956" y="304025"/>
                  </a:lnTo>
                  <a:lnTo>
                    <a:pt x="1939353" y="302869"/>
                  </a:lnTo>
                  <a:lnTo>
                    <a:pt x="1952434" y="293560"/>
                  </a:lnTo>
                  <a:lnTo>
                    <a:pt x="1961210" y="279958"/>
                  </a:lnTo>
                  <a:lnTo>
                    <a:pt x="1964436" y="263652"/>
                  </a:lnTo>
                  <a:close/>
                </a:path>
              </a:pathLst>
            </a:custGeom>
            <a:solidFill>
              <a:srgbClr val="BF0000"/>
            </a:solidFill>
          </p:spPr>
          <p:txBody>
            <a:bodyPr wrap="square" lIns="0" tIns="0" rIns="0" bIns="0" rtlCol="0"/>
            <a:lstStyle/>
            <a:p>
              <a:endParaRPr sz="1235"/>
            </a:p>
          </p:txBody>
        </p:sp>
        <p:sp>
          <p:nvSpPr>
            <p:cNvPr id="30" name="object 30"/>
            <p:cNvSpPr/>
            <p:nvPr/>
          </p:nvSpPr>
          <p:spPr>
            <a:xfrm>
              <a:off x="5596128" y="1275587"/>
              <a:ext cx="2708275" cy="2612390"/>
            </a:xfrm>
            <a:custGeom>
              <a:avLst/>
              <a:gdLst/>
              <a:ahLst/>
              <a:cxnLst/>
              <a:rect l="l" t="t" r="r" b="b"/>
              <a:pathLst>
                <a:path w="2708275" h="2612390">
                  <a:moveTo>
                    <a:pt x="2699003" y="2612136"/>
                  </a:moveTo>
                  <a:lnTo>
                    <a:pt x="1720595" y="1546860"/>
                  </a:lnTo>
                </a:path>
                <a:path w="2708275" h="2612390">
                  <a:moveTo>
                    <a:pt x="24383" y="2135123"/>
                  </a:moveTo>
                  <a:lnTo>
                    <a:pt x="1729739" y="1522476"/>
                  </a:lnTo>
                </a:path>
                <a:path w="2708275" h="2612390">
                  <a:moveTo>
                    <a:pt x="0" y="612648"/>
                  </a:moveTo>
                  <a:lnTo>
                    <a:pt x="1706879" y="0"/>
                  </a:lnTo>
                </a:path>
                <a:path w="2708275" h="2612390">
                  <a:moveTo>
                    <a:pt x="2708148" y="1074420"/>
                  </a:moveTo>
                  <a:lnTo>
                    <a:pt x="1729739" y="9144"/>
                  </a:lnTo>
                </a:path>
                <a:path w="2708275" h="2612390">
                  <a:moveTo>
                    <a:pt x="2699003" y="1072896"/>
                  </a:moveTo>
                  <a:lnTo>
                    <a:pt x="2699003" y="2612136"/>
                  </a:lnTo>
                </a:path>
                <a:path w="2708275" h="2612390">
                  <a:moveTo>
                    <a:pt x="1729739" y="0"/>
                  </a:moveTo>
                  <a:lnTo>
                    <a:pt x="1729739" y="1539239"/>
                  </a:lnTo>
                </a:path>
                <a:path w="2708275" h="2612390">
                  <a:moveTo>
                    <a:pt x="16764" y="615696"/>
                  </a:moveTo>
                  <a:lnTo>
                    <a:pt x="16764" y="2154936"/>
                  </a:lnTo>
                </a:path>
              </a:pathLst>
            </a:custGeom>
            <a:ln w="21336">
              <a:solidFill>
                <a:srgbClr val="000000"/>
              </a:solidFill>
            </a:ln>
          </p:spPr>
          <p:txBody>
            <a:bodyPr wrap="square" lIns="0" tIns="0" rIns="0" bIns="0" rtlCol="0"/>
            <a:lstStyle/>
            <a:p>
              <a:endParaRPr sz="1235"/>
            </a:p>
          </p:txBody>
        </p:sp>
        <p:sp>
          <p:nvSpPr>
            <p:cNvPr id="31" name="object 31"/>
            <p:cNvSpPr/>
            <p:nvPr/>
          </p:nvSpPr>
          <p:spPr>
            <a:xfrm>
              <a:off x="8051279" y="2423159"/>
              <a:ext cx="608330" cy="1423670"/>
            </a:xfrm>
            <a:custGeom>
              <a:avLst/>
              <a:gdLst/>
              <a:ahLst/>
              <a:cxnLst/>
              <a:rect l="l" t="t" r="r" b="b"/>
              <a:pathLst>
                <a:path w="608329" h="1423670">
                  <a:moveTo>
                    <a:pt x="589788" y="1074420"/>
                  </a:moveTo>
                  <a:lnTo>
                    <a:pt x="583692" y="1066800"/>
                  </a:lnTo>
                  <a:lnTo>
                    <a:pt x="69024" y="1375613"/>
                  </a:lnTo>
                  <a:lnTo>
                    <a:pt x="50292" y="1344168"/>
                  </a:lnTo>
                  <a:lnTo>
                    <a:pt x="0" y="1423416"/>
                  </a:lnTo>
                  <a:lnTo>
                    <a:pt x="92964" y="1415796"/>
                  </a:lnTo>
                  <a:lnTo>
                    <a:pt x="78447" y="1391412"/>
                  </a:lnTo>
                  <a:lnTo>
                    <a:pt x="74231" y="1384350"/>
                  </a:lnTo>
                  <a:lnTo>
                    <a:pt x="589788" y="1074420"/>
                  </a:lnTo>
                  <a:close/>
                </a:path>
                <a:path w="608329" h="1423670">
                  <a:moveTo>
                    <a:pt x="608076" y="36576"/>
                  </a:moveTo>
                  <a:lnTo>
                    <a:pt x="105156" y="36576"/>
                  </a:lnTo>
                  <a:lnTo>
                    <a:pt x="105156" y="0"/>
                  </a:lnTo>
                  <a:lnTo>
                    <a:pt x="21336" y="42672"/>
                  </a:lnTo>
                  <a:lnTo>
                    <a:pt x="105156" y="83820"/>
                  </a:lnTo>
                  <a:lnTo>
                    <a:pt x="105156" y="47244"/>
                  </a:lnTo>
                  <a:lnTo>
                    <a:pt x="608076" y="47244"/>
                  </a:lnTo>
                  <a:lnTo>
                    <a:pt x="608076" y="36576"/>
                  </a:lnTo>
                  <a:close/>
                </a:path>
              </a:pathLst>
            </a:custGeom>
            <a:solidFill>
              <a:srgbClr val="497EBA"/>
            </a:solidFill>
          </p:spPr>
          <p:txBody>
            <a:bodyPr wrap="square" lIns="0" tIns="0" rIns="0" bIns="0" rtlCol="0"/>
            <a:lstStyle/>
            <a:p>
              <a:endParaRPr sz="1235"/>
            </a:p>
          </p:txBody>
        </p:sp>
      </p:grpSp>
      <p:sp>
        <p:nvSpPr>
          <p:cNvPr id="32" name="object 32"/>
          <p:cNvSpPr txBox="1"/>
          <p:nvPr/>
        </p:nvSpPr>
        <p:spPr>
          <a:xfrm>
            <a:off x="9335374" y="2928317"/>
            <a:ext cx="271182" cy="279526"/>
          </a:xfrm>
          <a:prstGeom prst="rect">
            <a:avLst/>
          </a:prstGeom>
        </p:spPr>
        <p:txBody>
          <a:bodyPr vert="horz" wrap="square" lIns="0" tIns="14568" rIns="0" bIns="0" rtlCol="0">
            <a:spAutoFit/>
          </a:bodyPr>
          <a:lstStyle/>
          <a:p>
            <a:pPr marL="33619">
              <a:spcBef>
                <a:spcPts val="115"/>
              </a:spcBef>
            </a:pPr>
            <a:r>
              <a:rPr sz="1721" b="1" spc="18" dirty="0">
                <a:latin typeface="Times New Roman"/>
                <a:cs typeface="Times New Roman"/>
              </a:rPr>
              <a:t>X</a:t>
            </a:r>
            <a:r>
              <a:rPr sz="1721" spc="26" baseline="-21367" dirty="0">
                <a:latin typeface="Times New Roman"/>
                <a:cs typeface="Times New Roman"/>
              </a:rPr>
              <a:t>i</a:t>
            </a:r>
            <a:endParaRPr sz="1721" baseline="-21367" dirty="0">
              <a:latin typeface="Times New Roman"/>
              <a:cs typeface="Times New Roman"/>
            </a:endParaRPr>
          </a:p>
        </p:txBody>
      </p:sp>
      <p:sp>
        <p:nvSpPr>
          <p:cNvPr id="33" name="object 33"/>
          <p:cNvSpPr txBox="1"/>
          <p:nvPr/>
        </p:nvSpPr>
        <p:spPr>
          <a:xfrm>
            <a:off x="9352774" y="2020665"/>
            <a:ext cx="1456739" cy="279526"/>
          </a:xfrm>
          <a:prstGeom prst="rect">
            <a:avLst/>
          </a:prstGeom>
        </p:spPr>
        <p:txBody>
          <a:bodyPr vert="horz" wrap="square" lIns="0" tIns="14568" rIns="0" bIns="0" rtlCol="0">
            <a:spAutoFit/>
          </a:bodyPr>
          <a:lstStyle/>
          <a:p>
            <a:pPr marL="33619">
              <a:spcBef>
                <a:spcPts val="115"/>
              </a:spcBef>
            </a:pPr>
            <a:r>
              <a:rPr lang="en-US" sz="1721" b="1" spc="9" dirty="0">
                <a:latin typeface="Times New Roman"/>
                <a:cs typeface="Times New Roman"/>
              </a:rPr>
              <a:t>output</a:t>
            </a:r>
            <a:endParaRPr sz="1721" baseline="-21367" dirty="0">
              <a:latin typeface="Times New Roman"/>
              <a:cs typeface="Times New Roman"/>
            </a:endParaRPr>
          </a:p>
        </p:txBody>
      </p:sp>
      <p:grpSp>
        <p:nvGrpSpPr>
          <p:cNvPr id="34" name="object 34"/>
          <p:cNvGrpSpPr/>
          <p:nvPr/>
        </p:nvGrpSpPr>
        <p:grpSpPr>
          <a:xfrm>
            <a:off x="3001831" y="1172582"/>
            <a:ext cx="2467535" cy="2877671"/>
            <a:chOff x="1522475" y="1328927"/>
            <a:chExt cx="2796540" cy="3261360"/>
          </a:xfrm>
        </p:grpSpPr>
        <p:pic>
          <p:nvPicPr>
            <p:cNvPr id="35" name="object 35"/>
            <p:cNvPicPr/>
            <p:nvPr/>
          </p:nvPicPr>
          <p:blipFill>
            <a:blip r:embed="rId2" cstate="print"/>
            <a:stretch>
              <a:fillRect/>
            </a:stretch>
          </p:blipFill>
          <p:spPr>
            <a:xfrm>
              <a:off x="1522475" y="2307336"/>
              <a:ext cx="2671572" cy="1042415"/>
            </a:xfrm>
            <a:prstGeom prst="rect">
              <a:avLst/>
            </a:prstGeom>
          </p:spPr>
        </p:pic>
        <p:sp>
          <p:nvSpPr>
            <p:cNvPr id="36" name="object 36"/>
            <p:cNvSpPr/>
            <p:nvPr/>
          </p:nvSpPr>
          <p:spPr>
            <a:xfrm>
              <a:off x="1600200" y="3505200"/>
              <a:ext cx="2699385" cy="1074420"/>
            </a:xfrm>
            <a:custGeom>
              <a:avLst/>
              <a:gdLst/>
              <a:ahLst/>
              <a:cxnLst/>
              <a:rect l="l" t="t" r="r" b="b"/>
              <a:pathLst>
                <a:path w="2699385" h="1074420">
                  <a:moveTo>
                    <a:pt x="986027" y="1074419"/>
                  </a:moveTo>
                  <a:lnTo>
                    <a:pt x="2699003" y="458724"/>
                  </a:lnTo>
                </a:path>
                <a:path w="2699385" h="1074420">
                  <a:moveTo>
                    <a:pt x="982980" y="1069848"/>
                  </a:moveTo>
                  <a:lnTo>
                    <a:pt x="0" y="0"/>
                  </a:lnTo>
                </a:path>
              </a:pathLst>
            </a:custGeom>
            <a:ln w="21336">
              <a:solidFill>
                <a:srgbClr val="000000"/>
              </a:solidFill>
            </a:ln>
          </p:spPr>
          <p:txBody>
            <a:bodyPr wrap="square" lIns="0" tIns="0" rIns="0" bIns="0" rtlCol="0"/>
            <a:lstStyle/>
            <a:p>
              <a:endParaRPr sz="1235"/>
            </a:p>
          </p:txBody>
        </p:sp>
        <p:sp>
          <p:nvSpPr>
            <p:cNvPr id="37" name="object 37"/>
            <p:cNvSpPr/>
            <p:nvPr/>
          </p:nvSpPr>
          <p:spPr>
            <a:xfrm>
              <a:off x="1999488" y="2377439"/>
              <a:ext cx="1973580" cy="1816735"/>
            </a:xfrm>
            <a:custGeom>
              <a:avLst/>
              <a:gdLst/>
              <a:ahLst/>
              <a:cxnLst/>
              <a:rect l="l" t="t" r="r" b="b"/>
              <a:pathLst>
                <a:path w="1973579" h="1816735">
                  <a:moveTo>
                    <a:pt x="83820" y="710196"/>
                  </a:moveTo>
                  <a:lnTo>
                    <a:pt x="80365" y="694118"/>
                  </a:lnTo>
                  <a:lnTo>
                    <a:pt x="71056" y="681050"/>
                  </a:lnTo>
                  <a:lnTo>
                    <a:pt x="57454" y="672261"/>
                  </a:lnTo>
                  <a:lnTo>
                    <a:pt x="41148" y="669048"/>
                  </a:lnTo>
                  <a:lnTo>
                    <a:pt x="25069" y="672261"/>
                  </a:lnTo>
                  <a:lnTo>
                    <a:pt x="12001" y="681050"/>
                  </a:lnTo>
                  <a:lnTo>
                    <a:pt x="3213" y="694118"/>
                  </a:lnTo>
                  <a:lnTo>
                    <a:pt x="0" y="710196"/>
                  </a:lnTo>
                  <a:lnTo>
                    <a:pt x="3213" y="727151"/>
                  </a:lnTo>
                  <a:lnTo>
                    <a:pt x="12001" y="740676"/>
                  </a:lnTo>
                  <a:lnTo>
                    <a:pt x="25069" y="749630"/>
                  </a:lnTo>
                  <a:lnTo>
                    <a:pt x="30480" y="750709"/>
                  </a:lnTo>
                  <a:lnTo>
                    <a:pt x="30480" y="1024902"/>
                  </a:lnTo>
                  <a:lnTo>
                    <a:pt x="25069" y="1026058"/>
                  </a:lnTo>
                  <a:lnTo>
                    <a:pt x="12001" y="1035380"/>
                  </a:lnTo>
                  <a:lnTo>
                    <a:pt x="3213" y="1048969"/>
                  </a:lnTo>
                  <a:lnTo>
                    <a:pt x="0" y="1065288"/>
                  </a:lnTo>
                  <a:lnTo>
                    <a:pt x="3213" y="1081354"/>
                  </a:lnTo>
                  <a:lnTo>
                    <a:pt x="12001" y="1094435"/>
                  </a:lnTo>
                  <a:lnTo>
                    <a:pt x="25069" y="1103210"/>
                  </a:lnTo>
                  <a:lnTo>
                    <a:pt x="41148" y="1106436"/>
                  </a:lnTo>
                  <a:lnTo>
                    <a:pt x="57454" y="1103210"/>
                  </a:lnTo>
                  <a:lnTo>
                    <a:pt x="71056" y="1094435"/>
                  </a:lnTo>
                  <a:lnTo>
                    <a:pt x="80365" y="1081354"/>
                  </a:lnTo>
                  <a:lnTo>
                    <a:pt x="83820" y="1065288"/>
                  </a:lnTo>
                  <a:lnTo>
                    <a:pt x="80365" y="1048969"/>
                  </a:lnTo>
                  <a:lnTo>
                    <a:pt x="71056" y="1035380"/>
                  </a:lnTo>
                  <a:lnTo>
                    <a:pt x="57454" y="1026058"/>
                  </a:lnTo>
                  <a:lnTo>
                    <a:pt x="51816" y="1024864"/>
                  </a:lnTo>
                  <a:lnTo>
                    <a:pt x="51816" y="1022616"/>
                  </a:lnTo>
                  <a:lnTo>
                    <a:pt x="51816" y="752868"/>
                  </a:lnTo>
                  <a:lnTo>
                    <a:pt x="51816" y="750747"/>
                  </a:lnTo>
                  <a:lnTo>
                    <a:pt x="57454" y="749630"/>
                  </a:lnTo>
                  <a:lnTo>
                    <a:pt x="71056" y="740676"/>
                  </a:lnTo>
                  <a:lnTo>
                    <a:pt x="80365" y="727151"/>
                  </a:lnTo>
                  <a:lnTo>
                    <a:pt x="83820" y="710196"/>
                  </a:lnTo>
                  <a:close/>
                </a:path>
                <a:path w="1973579" h="1816735">
                  <a:moveTo>
                    <a:pt x="397751" y="355104"/>
                  </a:moveTo>
                  <a:lnTo>
                    <a:pt x="394538" y="338150"/>
                  </a:lnTo>
                  <a:lnTo>
                    <a:pt x="385749" y="324624"/>
                  </a:lnTo>
                  <a:lnTo>
                    <a:pt x="372681" y="315671"/>
                  </a:lnTo>
                  <a:lnTo>
                    <a:pt x="356603" y="312432"/>
                  </a:lnTo>
                  <a:lnTo>
                    <a:pt x="340296" y="315671"/>
                  </a:lnTo>
                  <a:lnTo>
                    <a:pt x="326694" y="324624"/>
                  </a:lnTo>
                  <a:lnTo>
                    <a:pt x="317385" y="338150"/>
                  </a:lnTo>
                  <a:lnTo>
                    <a:pt x="313931" y="355104"/>
                  </a:lnTo>
                  <a:lnTo>
                    <a:pt x="317385" y="371170"/>
                  </a:lnTo>
                  <a:lnTo>
                    <a:pt x="326694" y="384251"/>
                  </a:lnTo>
                  <a:lnTo>
                    <a:pt x="340296" y="393026"/>
                  </a:lnTo>
                  <a:lnTo>
                    <a:pt x="345935" y="394144"/>
                  </a:lnTo>
                  <a:lnTo>
                    <a:pt x="345935" y="946988"/>
                  </a:lnTo>
                  <a:lnTo>
                    <a:pt x="340296" y="948105"/>
                  </a:lnTo>
                  <a:lnTo>
                    <a:pt x="326694" y="956894"/>
                  </a:lnTo>
                  <a:lnTo>
                    <a:pt x="317385" y="969962"/>
                  </a:lnTo>
                  <a:lnTo>
                    <a:pt x="313931" y="986040"/>
                  </a:lnTo>
                  <a:lnTo>
                    <a:pt x="317385" y="1002347"/>
                  </a:lnTo>
                  <a:lnTo>
                    <a:pt x="326694" y="1015949"/>
                  </a:lnTo>
                  <a:lnTo>
                    <a:pt x="340296" y="1025258"/>
                  </a:lnTo>
                  <a:lnTo>
                    <a:pt x="356603" y="1028712"/>
                  </a:lnTo>
                  <a:lnTo>
                    <a:pt x="372681" y="1025258"/>
                  </a:lnTo>
                  <a:lnTo>
                    <a:pt x="385749" y="1015949"/>
                  </a:lnTo>
                  <a:lnTo>
                    <a:pt x="394538" y="1002347"/>
                  </a:lnTo>
                  <a:lnTo>
                    <a:pt x="397751" y="986040"/>
                  </a:lnTo>
                  <a:lnTo>
                    <a:pt x="394538" y="969962"/>
                  </a:lnTo>
                  <a:lnTo>
                    <a:pt x="385749" y="956894"/>
                  </a:lnTo>
                  <a:lnTo>
                    <a:pt x="372681" y="948105"/>
                  </a:lnTo>
                  <a:lnTo>
                    <a:pt x="367271" y="947026"/>
                  </a:lnTo>
                  <a:lnTo>
                    <a:pt x="367271" y="944892"/>
                  </a:lnTo>
                  <a:lnTo>
                    <a:pt x="367271" y="396252"/>
                  </a:lnTo>
                  <a:lnTo>
                    <a:pt x="367271" y="394119"/>
                  </a:lnTo>
                  <a:lnTo>
                    <a:pt x="372681" y="393026"/>
                  </a:lnTo>
                  <a:lnTo>
                    <a:pt x="385749" y="384251"/>
                  </a:lnTo>
                  <a:lnTo>
                    <a:pt x="394538" y="371170"/>
                  </a:lnTo>
                  <a:lnTo>
                    <a:pt x="397751" y="355104"/>
                  </a:lnTo>
                  <a:close/>
                </a:path>
                <a:path w="1973579" h="1816735">
                  <a:moveTo>
                    <a:pt x="633971" y="710196"/>
                  </a:moveTo>
                  <a:lnTo>
                    <a:pt x="630758" y="694118"/>
                  </a:lnTo>
                  <a:lnTo>
                    <a:pt x="621969" y="681050"/>
                  </a:lnTo>
                  <a:lnTo>
                    <a:pt x="608901" y="672261"/>
                  </a:lnTo>
                  <a:lnTo>
                    <a:pt x="592823" y="669048"/>
                  </a:lnTo>
                  <a:lnTo>
                    <a:pt x="576516" y="672261"/>
                  </a:lnTo>
                  <a:lnTo>
                    <a:pt x="562914" y="681050"/>
                  </a:lnTo>
                  <a:lnTo>
                    <a:pt x="553605" y="694118"/>
                  </a:lnTo>
                  <a:lnTo>
                    <a:pt x="550151" y="710196"/>
                  </a:lnTo>
                  <a:lnTo>
                    <a:pt x="553605" y="727151"/>
                  </a:lnTo>
                  <a:lnTo>
                    <a:pt x="562914" y="740676"/>
                  </a:lnTo>
                  <a:lnTo>
                    <a:pt x="576516" y="749630"/>
                  </a:lnTo>
                  <a:lnTo>
                    <a:pt x="582155" y="750747"/>
                  </a:lnTo>
                  <a:lnTo>
                    <a:pt x="582155" y="1734896"/>
                  </a:lnTo>
                  <a:lnTo>
                    <a:pt x="576516" y="1736013"/>
                  </a:lnTo>
                  <a:lnTo>
                    <a:pt x="562914" y="1744802"/>
                  </a:lnTo>
                  <a:lnTo>
                    <a:pt x="553605" y="1757870"/>
                  </a:lnTo>
                  <a:lnTo>
                    <a:pt x="550151" y="1773948"/>
                  </a:lnTo>
                  <a:lnTo>
                    <a:pt x="553605" y="1790255"/>
                  </a:lnTo>
                  <a:lnTo>
                    <a:pt x="562914" y="1803857"/>
                  </a:lnTo>
                  <a:lnTo>
                    <a:pt x="576516" y="1813166"/>
                  </a:lnTo>
                  <a:lnTo>
                    <a:pt x="592823" y="1816620"/>
                  </a:lnTo>
                  <a:lnTo>
                    <a:pt x="608901" y="1813166"/>
                  </a:lnTo>
                  <a:lnTo>
                    <a:pt x="621969" y="1803857"/>
                  </a:lnTo>
                  <a:lnTo>
                    <a:pt x="630758" y="1790255"/>
                  </a:lnTo>
                  <a:lnTo>
                    <a:pt x="633971" y="1773948"/>
                  </a:lnTo>
                  <a:lnTo>
                    <a:pt x="630758" y="1757870"/>
                  </a:lnTo>
                  <a:lnTo>
                    <a:pt x="621969" y="1744802"/>
                  </a:lnTo>
                  <a:lnTo>
                    <a:pt x="608901" y="1736013"/>
                  </a:lnTo>
                  <a:lnTo>
                    <a:pt x="603491" y="1734934"/>
                  </a:lnTo>
                  <a:lnTo>
                    <a:pt x="603491" y="1732800"/>
                  </a:lnTo>
                  <a:lnTo>
                    <a:pt x="603491" y="752868"/>
                  </a:lnTo>
                  <a:lnTo>
                    <a:pt x="603491" y="750709"/>
                  </a:lnTo>
                  <a:lnTo>
                    <a:pt x="608901" y="749630"/>
                  </a:lnTo>
                  <a:lnTo>
                    <a:pt x="621969" y="740676"/>
                  </a:lnTo>
                  <a:lnTo>
                    <a:pt x="630758" y="727151"/>
                  </a:lnTo>
                  <a:lnTo>
                    <a:pt x="633971" y="710196"/>
                  </a:lnTo>
                  <a:close/>
                </a:path>
                <a:path w="1973579" h="1816735">
                  <a:moveTo>
                    <a:pt x="713232" y="41148"/>
                  </a:moveTo>
                  <a:lnTo>
                    <a:pt x="709993" y="25082"/>
                  </a:lnTo>
                  <a:lnTo>
                    <a:pt x="701040" y="12001"/>
                  </a:lnTo>
                  <a:lnTo>
                    <a:pt x="687514" y="3225"/>
                  </a:lnTo>
                  <a:lnTo>
                    <a:pt x="670560" y="0"/>
                  </a:lnTo>
                  <a:lnTo>
                    <a:pt x="654481" y="3225"/>
                  </a:lnTo>
                  <a:lnTo>
                    <a:pt x="641413" y="12001"/>
                  </a:lnTo>
                  <a:lnTo>
                    <a:pt x="632625" y="25082"/>
                  </a:lnTo>
                  <a:lnTo>
                    <a:pt x="629412" y="41148"/>
                  </a:lnTo>
                  <a:lnTo>
                    <a:pt x="632625" y="57467"/>
                  </a:lnTo>
                  <a:lnTo>
                    <a:pt x="641413" y="71056"/>
                  </a:lnTo>
                  <a:lnTo>
                    <a:pt x="654481" y="80378"/>
                  </a:lnTo>
                  <a:lnTo>
                    <a:pt x="661416" y="81864"/>
                  </a:lnTo>
                  <a:lnTo>
                    <a:pt x="661416" y="946708"/>
                  </a:lnTo>
                  <a:lnTo>
                    <a:pt x="654481" y="948105"/>
                  </a:lnTo>
                  <a:lnTo>
                    <a:pt x="641413" y="956894"/>
                  </a:lnTo>
                  <a:lnTo>
                    <a:pt x="632625" y="969962"/>
                  </a:lnTo>
                  <a:lnTo>
                    <a:pt x="629412" y="986028"/>
                  </a:lnTo>
                  <a:lnTo>
                    <a:pt x="632625" y="1002347"/>
                  </a:lnTo>
                  <a:lnTo>
                    <a:pt x="641413" y="1015936"/>
                  </a:lnTo>
                  <a:lnTo>
                    <a:pt x="654481" y="1025258"/>
                  </a:lnTo>
                  <a:lnTo>
                    <a:pt x="670560" y="1028712"/>
                  </a:lnTo>
                  <a:lnTo>
                    <a:pt x="687514" y="1025258"/>
                  </a:lnTo>
                  <a:lnTo>
                    <a:pt x="701040" y="1015936"/>
                  </a:lnTo>
                  <a:lnTo>
                    <a:pt x="709993" y="1002347"/>
                  </a:lnTo>
                  <a:lnTo>
                    <a:pt x="713232" y="986028"/>
                  </a:lnTo>
                  <a:lnTo>
                    <a:pt x="709993" y="969962"/>
                  </a:lnTo>
                  <a:lnTo>
                    <a:pt x="701040" y="956894"/>
                  </a:lnTo>
                  <a:lnTo>
                    <a:pt x="687514" y="948105"/>
                  </a:lnTo>
                  <a:lnTo>
                    <a:pt x="681228" y="946912"/>
                  </a:lnTo>
                  <a:lnTo>
                    <a:pt x="681228" y="944880"/>
                  </a:lnTo>
                  <a:lnTo>
                    <a:pt x="681228" y="83820"/>
                  </a:lnTo>
                  <a:lnTo>
                    <a:pt x="681228" y="81648"/>
                  </a:lnTo>
                  <a:lnTo>
                    <a:pt x="687514" y="80378"/>
                  </a:lnTo>
                  <a:lnTo>
                    <a:pt x="701040" y="71056"/>
                  </a:lnTo>
                  <a:lnTo>
                    <a:pt x="709993" y="57467"/>
                  </a:lnTo>
                  <a:lnTo>
                    <a:pt x="713232" y="41148"/>
                  </a:lnTo>
                  <a:close/>
                </a:path>
                <a:path w="1973579" h="1816735">
                  <a:moveTo>
                    <a:pt x="1342631" y="707136"/>
                  </a:moveTo>
                  <a:lnTo>
                    <a:pt x="1339418" y="691070"/>
                  </a:lnTo>
                  <a:lnTo>
                    <a:pt x="1330629" y="677989"/>
                  </a:lnTo>
                  <a:lnTo>
                    <a:pt x="1317561" y="669213"/>
                  </a:lnTo>
                  <a:lnTo>
                    <a:pt x="1301483" y="665988"/>
                  </a:lnTo>
                  <a:lnTo>
                    <a:pt x="1285176" y="669213"/>
                  </a:lnTo>
                  <a:lnTo>
                    <a:pt x="1271574" y="677989"/>
                  </a:lnTo>
                  <a:lnTo>
                    <a:pt x="1262265" y="691070"/>
                  </a:lnTo>
                  <a:lnTo>
                    <a:pt x="1258811" y="707136"/>
                  </a:lnTo>
                  <a:lnTo>
                    <a:pt x="1262265" y="724090"/>
                  </a:lnTo>
                  <a:lnTo>
                    <a:pt x="1271574" y="737616"/>
                  </a:lnTo>
                  <a:lnTo>
                    <a:pt x="1285176" y="746569"/>
                  </a:lnTo>
                  <a:lnTo>
                    <a:pt x="1290815" y="747699"/>
                  </a:lnTo>
                  <a:lnTo>
                    <a:pt x="1290815" y="1494104"/>
                  </a:lnTo>
                  <a:lnTo>
                    <a:pt x="1285176" y="1495221"/>
                  </a:lnTo>
                  <a:lnTo>
                    <a:pt x="1271574" y="1503997"/>
                  </a:lnTo>
                  <a:lnTo>
                    <a:pt x="1262265" y="1517078"/>
                  </a:lnTo>
                  <a:lnTo>
                    <a:pt x="1258811" y="1533144"/>
                  </a:lnTo>
                  <a:lnTo>
                    <a:pt x="1262265" y="1549463"/>
                  </a:lnTo>
                  <a:lnTo>
                    <a:pt x="1271574" y="1563052"/>
                  </a:lnTo>
                  <a:lnTo>
                    <a:pt x="1285176" y="1572374"/>
                  </a:lnTo>
                  <a:lnTo>
                    <a:pt x="1301483" y="1575816"/>
                  </a:lnTo>
                  <a:lnTo>
                    <a:pt x="1317561" y="1572374"/>
                  </a:lnTo>
                  <a:lnTo>
                    <a:pt x="1330629" y="1563052"/>
                  </a:lnTo>
                  <a:lnTo>
                    <a:pt x="1339418" y="1549463"/>
                  </a:lnTo>
                  <a:lnTo>
                    <a:pt x="1342631" y="1533144"/>
                  </a:lnTo>
                  <a:lnTo>
                    <a:pt x="1339418" y="1517078"/>
                  </a:lnTo>
                  <a:lnTo>
                    <a:pt x="1330629" y="1503997"/>
                  </a:lnTo>
                  <a:lnTo>
                    <a:pt x="1317561" y="1495221"/>
                  </a:lnTo>
                  <a:lnTo>
                    <a:pt x="1312151" y="1494142"/>
                  </a:lnTo>
                  <a:lnTo>
                    <a:pt x="1312151" y="1492008"/>
                  </a:lnTo>
                  <a:lnTo>
                    <a:pt x="1312151" y="749808"/>
                  </a:lnTo>
                  <a:lnTo>
                    <a:pt x="1312151" y="747661"/>
                  </a:lnTo>
                  <a:lnTo>
                    <a:pt x="1317561" y="746569"/>
                  </a:lnTo>
                  <a:lnTo>
                    <a:pt x="1330629" y="737616"/>
                  </a:lnTo>
                  <a:lnTo>
                    <a:pt x="1339418" y="724090"/>
                  </a:lnTo>
                  <a:lnTo>
                    <a:pt x="1342631" y="707136"/>
                  </a:lnTo>
                  <a:close/>
                </a:path>
                <a:path w="1973579" h="1816735">
                  <a:moveTo>
                    <a:pt x="1658112" y="356628"/>
                  </a:moveTo>
                  <a:lnTo>
                    <a:pt x="1654873" y="340309"/>
                  </a:lnTo>
                  <a:lnTo>
                    <a:pt x="1645920" y="326720"/>
                  </a:lnTo>
                  <a:lnTo>
                    <a:pt x="1632394" y="317398"/>
                  </a:lnTo>
                  <a:lnTo>
                    <a:pt x="1615440" y="313956"/>
                  </a:lnTo>
                  <a:lnTo>
                    <a:pt x="1599361" y="317398"/>
                  </a:lnTo>
                  <a:lnTo>
                    <a:pt x="1586293" y="326720"/>
                  </a:lnTo>
                  <a:lnTo>
                    <a:pt x="1577505" y="340309"/>
                  </a:lnTo>
                  <a:lnTo>
                    <a:pt x="1574292" y="356628"/>
                  </a:lnTo>
                  <a:lnTo>
                    <a:pt x="1577505" y="372694"/>
                  </a:lnTo>
                  <a:lnTo>
                    <a:pt x="1586293" y="385775"/>
                  </a:lnTo>
                  <a:lnTo>
                    <a:pt x="1599361" y="394550"/>
                  </a:lnTo>
                  <a:lnTo>
                    <a:pt x="1606296" y="395947"/>
                  </a:lnTo>
                  <a:lnTo>
                    <a:pt x="1606296" y="1339926"/>
                  </a:lnTo>
                  <a:lnTo>
                    <a:pt x="1599361" y="1341323"/>
                  </a:lnTo>
                  <a:lnTo>
                    <a:pt x="1586293" y="1350276"/>
                  </a:lnTo>
                  <a:lnTo>
                    <a:pt x="1577505" y="1363802"/>
                  </a:lnTo>
                  <a:lnTo>
                    <a:pt x="1574292" y="1380756"/>
                  </a:lnTo>
                  <a:lnTo>
                    <a:pt x="1577505" y="1396822"/>
                  </a:lnTo>
                  <a:lnTo>
                    <a:pt x="1586293" y="1409903"/>
                  </a:lnTo>
                  <a:lnTo>
                    <a:pt x="1599361" y="1418678"/>
                  </a:lnTo>
                  <a:lnTo>
                    <a:pt x="1615440" y="1421904"/>
                  </a:lnTo>
                  <a:lnTo>
                    <a:pt x="1632394" y="1418678"/>
                  </a:lnTo>
                  <a:lnTo>
                    <a:pt x="1645920" y="1409903"/>
                  </a:lnTo>
                  <a:lnTo>
                    <a:pt x="1654873" y="1396822"/>
                  </a:lnTo>
                  <a:lnTo>
                    <a:pt x="1658112" y="1380756"/>
                  </a:lnTo>
                  <a:lnTo>
                    <a:pt x="1654873" y="1363802"/>
                  </a:lnTo>
                  <a:lnTo>
                    <a:pt x="1645920" y="1350276"/>
                  </a:lnTo>
                  <a:lnTo>
                    <a:pt x="1632394" y="1341323"/>
                  </a:lnTo>
                  <a:lnTo>
                    <a:pt x="1626108" y="1340116"/>
                  </a:lnTo>
                  <a:lnTo>
                    <a:pt x="1626108" y="1338084"/>
                  </a:lnTo>
                  <a:lnTo>
                    <a:pt x="1626108" y="397776"/>
                  </a:lnTo>
                  <a:lnTo>
                    <a:pt x="1626108" y="395744"/>
                  </a:lnTo>
                  <a:lnTo>
                    <a:pt x="1632394" y="394550"/>
                  </a:lnTo>
                  <a:lnTo>
                    <a:pt x="1645920" y="385775"/>
                  </a:lnTo>
                  <a:lnTo>
                    <a:pt x="1654873" y="372694"/>
                  </a:lnTo>
                  <a:lnTo>
                    <a:pt x="1658112" y="356628"/>
                  </a:lnTo>
                  <a:close/>
                </a:path>
                <a:path w="1973579" h="1816735">
                  <a:moveTo>
                    <a:pt x="1973580" y="263652"/>
                  </a:moveTo>
                  <a:lnTo>
                    <a:pt x="1970125" y="247586"/>
                  </a:lnTo>
                  <a:lnTo>
                    <a:pt x="1960816" y="234505"/>
                  </a:lnTo>
                  <a:lnTo>
                    <a:pt x="1947214" y="225729"/>
                  </a:lnTo>
                  <a:lnTo>
                    <a:pt x="1930908" y="222504"/>
                  </a:lnTo>
                  <a:lnTo>
                    <a:pt x="1914829" y="225729"/>
                  </a:lnTo>
                  <a:lnTo>
                    <a:pt x="1901761" y="234505"/>
                  </a:lnTo>
                  <a:lnTo>
                    <a:pt x="1892973" y="247586"/>
                  </a:lnTo>
                  <a:lnTo>
                    <a:pt x="1889760" y="263652"/>
                  </a:lnTo>
                  <a:lnTo>
                    <a:pt x="1892973" y="279971"/>
                  </a:lnTo>
                  <a:lnTo>
                    <a:pt x="1901761" y="293560"/>
                  </a:lnTo>
                  <a:lnTo>
                    <a:pt x="1914829" y="302882"/>
                  </a:lnTo>
                  <a:lnTo>
                    <a:pt x="1920240" y="304038"/>
                  </a:lnTo>
                  <a:lnTo>
                    <a:pt x="1920240" y="1576451"/>
                  </a:lnTo>
                  <a:lnTo>
                    <a:pt x="1914829" y="1577543"/>
                  </a:lnTo>
                  <a:lnTo>
                    <a:pt x="1901761" y="1586496"/>
                  </a:lnTo>
                  <a:lnTo>
                    <a:pt x="1892973" y="1600022"/>
                  </a:lnTo>
                  <a:lnTo>
                    <a:pt x="1889760" y="1616976"/>
                  </a:lnTo>
                  <a:lnTo>
                    <a:pt x="1892973" y="1633042"/>
                  </a:lnTo>
                  <a:lnTo>
                    <a:pt x="1901761" y="1646110"/>
                  </a:lnTo>
                  <a:lnTo>
                    <a:pt x="1914829" y="1654898"/>
                  </a:lnTo>
                  <a:lnTo>
                    <a:pt x="1930908" y="1658112"/>
                  </a:lnTo>
                  <a:lnTo>
                    <a:pt x="1947214" y="1654898"/>
                  </a:lnTo>
                  <a:lnTo>
                    <a:pt x="1960816" y="1646110"/>
                  </a:lnTo>
                  <a:lnTo>
                    <a:pt x="1970125" y="1633042"/>
                  </a:lnTo>
                  <a:lnTo>
                    <a:pt x="1973580" y="1616976"/>
                  </a:lnTo>
                  <a:lnTo>
                    <a:pt x="1970125" y="1600022"/>
                  </a:lnTo>
                  <a:lnTo>
                    <a:pt x="1960816" y="1586496"/>
                  </a:lnTo>
                  <a:lnTo>
                    <a:pt x="1947214" y="1577543"/>
                  </a:lnTo>
                  <a:lnTo>
                    <a:pt x="1941576" y="1576412"/>
                  </a:lnTo>
                  <a:lnTo>
                    <a:pt x="1941576" y="1574304"/>
                  </a:lnTo>
                  <a:lnTo>
                    <a:pt x="1941576" y="306324"/>
                  </a:lnTo>
                  <a:lnTo>
                    <a:pt x="1941576" y="304076"/>
                  </a:lnTo>
                  <a:lnTo>
                    <a:pt x="1947214" y="302882"/>
                  </a:lnTo>
                  <a:lnTo>
                    <a:pt x="1960816" y="293560"/>
                  </a:lnTo>
                  <a:lnTo>
                    <a:pt x="1970125" y="279971"/>
                  </a:lnTo>
                  <a:lnTo>
                    <a:pt x="1973580" y="263652"/>
                  </a:lnTo>
                  <a:close/>
                </a:path>
              </a:pathLst>
            </a:custGeom>
            <a:solidFill>
              <a:srgbClr val="BF0000"/>
            </a:solidFill>
          </p:spPr>
          <p:txBody>
            <a:bodyPr wrap="square" lIns="0" tIns="0" rIns="0" bIns="0" rtlCol="0"/>
            <a:lstStyle/>
            <a:p>
              <a:endParaRPr sz="1235"/>
            </a:p>
          </p:txBody>
        </p:sp>
        <p:sp>
          <p:nvSpPr>
            <p:cNvPr id="38" name="object 38"/>
            <p:cNvSpPr/>
            <p:nvPr/>
          </p:nvSpPr>
          <p:spPr>
            <a:xfrm>
              <a:off x="1588008" y="1339595"/>
              <a:ext cx="2720340" cy="2624455"/>
            </a:xfrm>
            <a:custGeom>
              <a:avLst/>
              <a:gdLst/>
              <a:ahLst/>
              <a:cxnLst/>
              <a:rect l="l" t="t" r="r" b="b"/>
              <a:pathLst>
                <a:path w="2720340" h="2624454">
                  <a:moveTo>
                    <a:pt x="2711195" y="2624328"/>
                  </a:moveTo>
                  <a:lnTo>
                    <a:pt x="1728216" y="1554479"/>
                  </a:lnTo>
                </a:path>
                <a:path w="2720340" h="2624454">
                  <a:moveTo>
                    <a:pt x="24383" y="2144268"/>
                  </a:moveTo>
                  <a:lnTo>
                    <a:pt x="1738883" y="1530095"/>
                  </a:lnTo>
                </a:path>
                <a:path w="2720340" h="2624454">
                  <a:moveTo>
                    <a:pt x="0" y="615696"/>
                  </a:moveTo>
                  <a:lnTo>
                    <a:pt x="1714500" y="0"/>
                  </a:lnTo>
                </a:path>
                <a:path w="2720340" h="2624454">
                  <a:moveTo>
                    <a:pt x="2720340" y="1078991"/>
                  </a:moveTo>
                  <a:lnTo>
                    <a:pt x="1737359" y="9144"/>
                  </a:lnTo>
                </a:path>
                <a:path w="2720340" h="2624454">
                  <a:moveTo>
                    <a:pt x="2711195" y="1078991"/>
                  </a:moveTo>
                  <a:lnTo>
                    <a:pt x="2711195" y="2624328"/>
                  </a:lnTo>
                </a:path>
                <a:path w="2720340" h="2624454">
                  <a:moveTo>
                    <a:pt x="1738883" y="0"/>
                  </a:moveTo>
                  <a:lnTo>
                    <a:pt x="1738883" y="1546860"/>
                  </a:lnTo>
                </a:path>
                <a:path w="2720340" h="2624454">
                  <a:moveTo>
                    <a:pt x="16763" y="618744"/>
                  </a:moveTo>
                  <a:lnTo>
                    <a:pt x="16763" y="2165604"/>
                  </a:lnTo>
                </a:path>
              </a:pathLst>
            </a:custGeom>
            <a:ln w="21336">
              <a:solidFill>
                <a:srgbClr val="000000"/>
              </a:solidFill>
            </a:ln>
          </p:spPr>
          <p:txBody>
            <a:bodyPr wrap="square" lIns="0" tIns="0" rIns="0" bIns="0" rtlCol="0"/>
            <a:lstStyle/>
            <a:p>
              <a:endParaRPr sz="1235"/>
            </a:p>
          </p:txBody>
        </p:sp>
      </p:grpSp>
      <p:sp>
        <p:nvSpPr>
          <p:cNvPr id="53" name="TextBox 52">
            <a:extLst>
              <a:ext uri="{FF2B5EF4-FFF2-40B4-BE49-F238E27FC236}">
                <a16:creationId xmlns:a16="http://schemas.microsoft.com/office/drawing/2014/main" id="{3FB56533-F789-1E38-1440-9EB05BFCA9FE}"/>
              </a:ext>
            </a:extLst>
          </p:cNvPr>
          <p:cNvSpPr txBox="1"/>
          <p:nvPr/>
        </p:nvSpPr>
        <p:spPr>
          <a:xfrm>
            <a:off x="642257" y="4108190"/>
            <a:ext cx="10700657" cy="1938992"/>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Sample – Basically, get input-output pairs for a number of samples of input </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Many samples input + output</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Very easy to do in most problems: just gather training data</a:t>
            </a:r>
          </a:p>
          <a:p>
            <a:pPr lvl="7"/>
            <a:r>
              <a:rPr lang="en-US" sz="2400" dirty="0">
                <a:latin typeface="Times New Roman" panose="02020603050405020304" pitchFamily="18" charset="0"/>
                <a:cs typeface="Times New Roman" panose="02020603050405020304" pitchFamily="18" charset="0"/>
              </a:rPr>
              <a:t>           E.g. set of images and their class labels –</a:t>
            </a:r>
          </a:p>
          <a:p>
            <a:pPr lvl="7"/>
            <a:r>
              <a:rPr lang="en-US" sz="2400" dirty="0">
                <a:latin typeface="Times New Roman" panose="02020603050405020304" pitchFamily="18" charset="0"/>
                <a:cs typeface="Times New Roman" panose="02020603050405020304" pitchFamily="18" charset="0"/>
              </a:rPr>
              <a:t>           E.g. speech recordings and their transcription</a:t>
            </a:r>
          </a:p>
        </p:txBody>
      </p:sp>
    </p:spTree>
  </p:cSld>
  <p:clrMapOvr>
    <a:masterClrMapping/>
  </p:clrMapOvr>
  <p:transition spd="slow">
    <p:wip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34044" y="108056"/>
            <a:ext cx="9456608" cy="679945"/>
          </a:xfrm>
          <a:prstGeom prst="rect">
            <a:avLst/>
          </a:prstGeom>
        </p:spPr>
        <p:txBody>
          <a:bodyPr spcFirstLastPara="1" vert="horz" wrap="square" lIns="0" tIns="15128" rIns="0" bIns="0" rtlCol="0" anchor="ctr" anchorCtr="0">
            <a:spAutoFit/>
          </a:bodyPr>
          <a:lstStyle/>
          <a:p>
            <a:pPr marL="11206">
              <a:lnSpc>
                <a:spcPct val="100000"/>
              </a:lnSpc>
              <a:spcBef>
                <a:spcPts val="119"/>
              </a:spcBef>
            </a:pPr>
            <a:r>
              <a:rPr sz="4236" spc="9" dirty="0">
                <a:solidFill>
                  <a:schemeClr val="bg1">
                    <a:lumMod val="95000"/>
                  </a:schemeClr>
                </a:solidFill>
              </a:rPr>
              <a:t>The</a:t>
            </a:r>
            <a:r>
              <a:rPr sz="4236" spc="-13" dirty="0">
                <a:solidFill>
                  <a:schemeClr val="bg1">
                    <a:lumMod val="95000"/>
                  </a:schemeClr>
                </a:solidFill>
              </a:rPr>
              <a:t> </a:t>
            </a:r>
            <a:r>
              <a:rPr sz="4236" i="1" spc="4" dirty="0">
                <a:solidFill>
                  <a:schemeClr val="bg1">
                    <a:lumMod val="95000"/>
                  </a:schemeClr>
                </a:solidFill>
              </a:rPr>
              <a:t>Empirical</a:t>
            </a:r>
            <a:r>
              <a:rPr sz="4236" i="1" spc="-4" dirty="0">
                <a:solidFill>
                  <a:schemeClr val="bg1">
                    <a:lumMod val="95000"/>
                  </a:schemeClr>
                </a:solidFill>
              </a:rPr>
              <a:t> </a:t>
            </a:r>
            <a:r>
              <a:rPr sz="4236" dirty="0">
                <a:solidFill>
                  <a:schemeClr val="bg1">
                    <a:lumMod val="95000"/>
                  </a:schemeClr>
                </a:solidFill>
              </a:rPr>
              <a:t>error</a:t>
            </a:r>
            <a:r>
              <a:rPr lang="en-US" sz="4236" dirty="0">
                <a:solidFill>
                  <a:schemeClr val="bg1">
                    <a:lumMod val="95000"/>
                  </a:schemeClr>
                </a:solidFill>
              </a:rPr>
              <a:t>(Training Error)</a:t>
            </a:r>
            <a:endParaRPr sz="4236" dirty="0">
              <a:solidFill>
                <a:schemeClr val="bg1">
                  <a:lumMod val="95000"/>
                </a:schemeClr>
              </a:solidFill>
            </a:endParaRPr>
          </a:p>
        </p:txBody>
      </p:sp>
      <p:sp>
        <p:nvSpPr>
          <p:cNvPr id="49" name="Content Placeholder 48">
            <a:extLst>
              <a:ext uri="{FF2B5EF4-FFF2-40B4-BE49-F238E27FC236}">
                <a16:creationId xmlns:a16="http://schemas.microsoft.com/office/drawing/2014/main" id="{989F9310-3734-DAC6-06F5-5AE42F2748F4}"/>
              </a:ext>
            </a:extLst>
          </p:cNvPr>
          <p:cNvSpPr>
            <a:spLocks noGrp="1"/>
          </p:cNvSpPr>
          <p:nvPr>
            <p:ph idx="1"/>
          </p:nvPr>
        </p:nvSpPr>
        <p:spPr>
          <a:xfrm>
            <a:off x="464230" y="968491"/>
            <a:ext cx="11233704" cy="5085241"/>
          </a:xfrm>
        </p:spPr>
        <p:txBody>
          <a:bodyPr/>
          <a:lstStyle/>
          <a:p>
            <a:endParaRPr lang="en-US" dirty="0"/>
          </a:p>
        </p:txBody>
      </p:sp>
      <p:pic>
        <p:nvPicPr>
          <p:cNvPr id="3" name="object 3"/>
          <p:cNvPicPr/>
          <p:nvPr/>
        </p:nvPicPr>
        <p:blipFill>
          <a:blip r:embed="rId2" cstate="print"/>
          <a:stretch>
            <a:fillRect/>
          </a:stretch>
        </p:blipFill>
        <p:spPr>
          <a:xfrm>
            <a:off x="3487354" y="5240318"/>
            <a:ext cx="2160858" cy="227255"/>
          </a:xfrm>
          <a:prstGeom prst="rect">
            <a:avLst/>
          </a:prstGeom>
        </p:spPr>
      </p:pic>
      <p:sp>
        <p:nvSpPr>
          <p:cNvPr id="4" name="object 4"/>
          <p:cNvSpPr/>
          <p:nvPr/>
        </p:nvSpPr>
        <p:spPr>
          <a:xfrm>
            <a:off x="5756205" y="5310254"/>
            <a:ext cx="148478" cy="67235"/>
          </a:xfrm>
          <a:custGeom>
            <a:avLst/>
            <a:gdLst/>
            <a:ahLst/>
            <a:cxnLst/>
            <a:rect l="l" t="t" r="r" b="b"/>
            <a:pathLst>
              <a:path w="168275" h="76200">
                <a:moveTo>
                  <a:pt x="167741" y="57912"/>
                </a:moveTo>
                <a:lnTo>
                  <a:pt x="0" y="57912"/>
                </a:lnTo>
                <a:lnTo>
                  <a:pt x="0" y="76200"/>
                </a:lnTo>
                <a:lnTo>
                  <a:pt x="167741" y="76200"/>
                </a:lnTo>
                <a:lnTo>
                  <a:pt x="167741" y="57912"/>
                </a:lnTo>
                <a:close/>
              </a:path>
              <a:path w="168275" h="76200">
                <a:moveTo>
                  <a:pt x="167741" y="0"/>
                </a:moveTo>
                <a:lnTo>
                  <a:pt x="0" y="0"/>
                </a:lnTo>
                <a:lnTo>
                  <a:pt x="0" y="18288"/>
                </a:lnTo>
                <a:lnTo>
                  <a:pt x="167741" y="18288"/>
                </a:lnTo>
                <a:lnTo>
                  <a:pt x="167741" y="0"/>
                </a:lnTo>
                <a:close/>
              </a:path>
            </a:pathLst>
          </a:custGeom>
          <a:solidFill>
            <a:srgbClr val="BF0000"/>
          </a:solidFill>
        </p:spPr>
        <p:txBody>
          <a:bodyPr wrap="square" lIns="0" tIns="0" rIns="0" bIns="0" rtlCol="0"/>
          <a:lstStyle/>
          <a:p>
            <a:endParaRPr sz="1235"/>
          </a:p>
        </p:txBody>
      </p:sp>
      <p:pic>
        <p:nvPicPr>
          <p:cNvPr id="5" name="object 5"/>
          <p:cNvPicPr/>
          <p:nvPr/>
        </p:nvPicPr>
        <p:blipFill>
          <a:blip r:embed="rId3" cstate="print"/>
          <a:stretch>
            <a:fillRect/>
          </a:stretch>
        </p:blipFill>
        <p:spPr>
          <a:xfrm>
            <a:off x="6036834" y="5061473"/>
            <a:ext cx="95473" cy="165399"/>
          </a:xfrm>
          <a:prstGeom prst="rect">
            <a:avLst/>
          </a:prstGeom>
        </p:spPr>
      </p:pic>
      <p:pic>
        <p:nvPicPr>
          <p:cNvPr id="6" name="object 6"/>
          <p:cNvPicPr/>
          <p:nvPr/>
        </p:nvPicPr>
        <p:blipFill>
          <a:blip r:embed="rId4" cstate="print"/>
          <a:stretch>
            <a:fillRect/>
          </a:stretch>
        </p:blipFill>
        <p:spPr>
          <a:xfrm>
            <a:off x="5997669" y="5413785"/>
            <a:ext cx="166827" cy="164054"/>
          </a:xfrm>
          <a:prstGeom prst="rect">
            <a:avLst/>
          </a:prstGeom>
        </p:spPr>
      </p:pic>
      <p:sp>
        <p:nvSpPr>
          <p:cNvPr id="7" name="object 7"/>
          <p:cNvSpPr/>
          <p:nvPr/>
        </p:nvSpPr>
        <p:spPr>
          <a:xfrm>
            <a:off x="5989767" y="5335793"/>
            <a:ext cx="187138" cy="16249"/>
          </a:xfrm>
          <a:custGeom>
            <a:avLst/>
            <a:gdLst/>
            <a:ahLst/>
            <a:cxnLst/>
            <a:rect l="l" t="t" r="r" b="b"/>
            <a:pathLst>
              <a:path w="212089" h="18414">
                <a:moveTo>
                  <a:pt x="211835" y="18287"/>
                </a:moveTo>
                <a:lnTo>
                  <a:pt x="0" y="18287"/>
                </a:lnTo>
                <a:lnTo>
                  <a:pt x="0" y="0"/>
                </a:lnTo>
                <a:lnTo>
                  <a:pt x="211835" y="0"/>
                </a:lnTo>
                <a:lnTo>
                  <a:pt x="211835" y="18287"/>
                </a:lnTo>
                <a:close/>
              </a:path>
            </a:pathLst>
          </a:custGeom>
          <a:solidFill>
            <a:srgbClr val="BF0000"/>
          </a:solidFill>
        </p:spPr>
        <p:txBody>
          <a:bodyPr wrap="square" lIns="0" tIns="0" rIns="0" bIns="0" rtlCol="0"/>
          <a:lstStyle/>
          <a:p>
            <a:endParaRPr sz="1235"/>
          </a:p>
        </p:txBody>
      </p:sp>
      <p:sp>
        <p:nvSpPr>
          <p:cNvPr id="8" name="object 8"/>
          <p:cNvSpPr/>
          <p:nvPr/>
        </p:nvSpPr>
        <p:spPr>
          <a:xfrm>
            <a:off x="6222823" y="5109883"/>
            <a:ext cx="301999" cy="469526"/>
          </a:xfrm>
          <a:custGeom>
            <a:avLst/>
            <a:gdLst/>
            <a:ahLst/>
            <a:cxnLst/>
            <a:rect l="l" t="t" r="r" b="b"/>
            <a:pathLst>
              <a:path w="342264" h="532129">
                <a:moveTo>
                  <a:pt x="334803" y="531875"/>
                </a:moveTo>
                <a:lnTo>
                  <a:pt x="0" y="531875"/>
                </a:lnTo>
                <a:lnTo>
                  <a:pt x="0" y="518350"/>
                </a:lnTo>
                <a:lnTo>
                  <a:pt x="190785" y="260127"/>
                </a:lnTo>
                <a:lnTo>
                  <a:pt x="5524" y="13430"/>
                </a:lnTo>
                <a:lnTo>
                  <a:pt x="5524" y="0"/>
                </a:lnTo>
                <a:lnTo>
                  <a:pt x="334422" y="0"/>
                </a:lnTo>
                <a:lnTo>
                  <a:pt x="334422" y="80771"/>
                </a:lnTo>
                <a:lnTo>
                  <a:pt x="316420" y="80771"/>
                </a:lnTo>
                <a:lnTo>
                  <a:pt x="314509" y="67146"/>
                </a:lnTo>
                <a:lnTo>
                  <a:pt x="311777" y="54994"/>
                </a:lnTo>
                <a:lnTo>
                  <a:pt x="283983" y="19395"/>
                </a:lnTo>
                <a:lnTo>
                  <a:pt x="274891" y="18287"/>
                </a:lnTo>
                <a:lnTo>
                  <a:pt x="60007" y="18287"/>
                </a:lnTo>
                <a:lnTo>
                  <a:pt x="222503" y="238220"/>
                </a:lnTo>
                <a:lnTo>
                  <a:pt x="222503" y="254698"/>
                </a:lnTo>
                <a:lnTo>
                  <a:pt x="47053" y="492251"/>
                </a:lnTo>
                <a:lnTo>
                  <a:pt x="283368" y="492251"/>
                </a:lnTo>
                <a:lnTo>
                  <a:pt x="315086" y="463093"/>
                </a:lnTo>
                <a:lnTo>
                  <a:pt x="321659" y="431292"/>
                </a:lnTo>
                <a:lnTo>
                  <a:pt x="341757" y="431292"/>
                </a:lnTo>
                <a:lnTo>
                  <a:pt x="334803" y="531875"/>
                </a:lnTo>
                <a:close/>
              </a:path>
            </a:pathLst>
          </a:custGeom>
          <a:solidFill>
            <a:srgbClr val="BF0000"/>
          </a:solidFill>
        </p:spPr>
        <p:txBody>
          <a:bodyPr wrap="square" lIns="0" tIns="0" rIns="0" bIns="0" rtlCol="0"/>
          <a:lstStyle/>
          <a:p>
            <a:endParaRPr sz="1235"/>
          </a:p>
        </p:txBody>
      </p:sp>
      <p:grpSp>
        <p:nvGrpSpPr>
          <p:cNvPr id="9" name="object 9"/>
          <p:cNvGrpSpPr/>
          <p:nvPr/>
        </p:nvGrpSpPr>
        <p:grpSpPr>
          <a:xfrm>
            <a:off x="6599424" y="5230906"/>
            <a:ext cx="2017059" cy="235324"/>
            <a:chOff x="5599747" y="5928360"/>
            <a:chExt cx="2286000" cy="266700"/>
          </a:xfrm>
        </p:grpSpPr>
        <p:sp>
          <p:nvSpPr>
            <p:cNvPr id="10" name="object 10"/>
            <p:cNvSpPr/>
            <p:nvPr/>
          </p:nvSpPr>
          <p:spPr>
            <a:xfrm>
              <a:off x="5599747" y="5928372"/>
              <a:ext cx="2286000" cy="266700"/>
            </a:xfrm>
            <a:custGeom>
              <a:avLst/>
              <a:gdLst/>
              <a:ahLst/>
              <a:cxnLst/>
              <a:rect l="l" t="t" r="r" b="b"/>
              <a:pathLst>
                <a:path w="2286000" h="266700">
                  <a:moveTo>
                    <a:pt x="111061" y="94195"/>
                  </a:moveTo>
                  <a:lnTo>
                    <a:pt x="108394" y="87337"/>
                  </a:lnTo>
                  <a:lnTo>
                    <a:pt x="107797" y="86868"/>
                  </a:lnTo>
                  <a:lnTo>
                    <a:pt x="102870" y="82854"/>
                  </a:lnTo>
                  <a:lnTo>
                    <a:pt x="98221" y="79984"/>
                  </a:lnTo>
                  <a:lnTo>
                    <a:pt x="92557" y="77914"/>
                  </a:lnTo>
                  <a:lnTo>
                    <a:pt x="88582" y="77177"/>
                  </a:lnTo>
                  <a:lnTo>
                    <a:pt x="88582" y="98869"/>
                  </a:lnTo>
                  <a:lnTo>
                    <a:pt x="88582" y="112395"/>
                  </a:lnTo>
                  <a:lnTo>
                    <a:pt x="86194" y="118770"/>
                  </a:lnTo>
                  <a:lnTo>
                    <a:pt x="81241" y="123532"/>
                  </a:lnTo>
                  <a:lnTo>
                    <a:pt x="76390" y="128295"/>
                  </a:lnTo>
                  <a:lnTo>
                    <a:pt x="36487" y="136956"/>
                  </a:lnTo>
                  <a:lnTo>
                    <a:pt x="27241" y="137160"/>
                  </a:lnTo>
                  <a:lnTo>
                    <a:pt x="31026" y="126238"/>
                  </a:lnTo>
                  <a:lnTo>
                    <a:pt x="53225" y="94589"/>
                  </a:lnTo>
                  <a:lnTo>
                    <a:pt x="73240" y="86868"/>
                  </a:lnTo>
                  <a:lnTo>
                    <a:pt x="78384" y="86956"/>
                  </a:lnTo>
                  <a:lnTo>
                    <a:pt x="82194" y="88480"/>
                  </a:lnTo>
                  <a:lnTo>
                    <a:pt x="84772" y="91528"/>
                  </a:lnTo>
                  <a:lnTo>
                    <a:pt x="87337" y="94678"/>
                  </a:lnTo>
                  <a:lnTo>
                    <a:pt x="88582" y="98869"/>
                  </a:lnTo>
                  <a:lnTo>
                    <a:pt x="88582" y="77177"/>
                  </a:lnTo>
                  <a:lnTo>
                    <a:pt x="85852" y="76657"/>
                  </a:lnTo>
                  <a:lnTo>
                    <a:pt x="78092" y="76200"/>
                  </a:lnTo>
                  <a:lnTo>
                    <a:pt x="69900" y="76695"/>
                  </a:lnTo>
                  <a:lnTo>
                    <a:pt x="32778" y="92151"/>
                  </a:lnTo>
                  <a:lnTo>
                    <a:pt x="8216" y="125209"/>
                  </a:lnTo>
                  <a:lnTo>
                    <a:pt x="0" y="163918"/>
                  </a:lnTo>
                  <a:lnTo>
                    <a:pt x="673" y="173977"/>
                  </a:lnTo>
                  <a:lnTo>
                    <a:pt x="23876" y="205879"/>
                  </a:lnTo>
                  <a:lnTo>
                    <a:pt x="41338" y="208788"/>
                  </a:lnTo>
                  <a:lnTo>
                    <a:pt x="50063" y="208343"/>
                  </a:lnTo>
                  <a:lnTo>
                    <a:pt x="86398" y="192392"/>
                  </a:lnTo>
                  <a:lnTo>
                    <a:pt x="86702" y="192112"/>
                  </a:lnTo>
                  <a:lnTo>
                    <a:pt x="93027" y="186397"/>
                  </a:lnTo>
                  <a:lnTo>
                    <a:pt x="99631" y="179451"/>
                  </a:lnTo>
                  <a:lnTo>
                    <a:pt x="91236" y="170688"/>
                  </a:lnTo>
                  <a:lnTo>
                    <a:pt x="85674" y="175818"/>
                  </a:lnTo>
                  <a:lnTo>
                    <a:pt x="80238" y="180238"/>
                  </a:lnTo>
                  <a:lnTo>
                    <a:pt x="74955" y="183934"/>
                  </a:lnTo>
                  <a:lnTo>
                    <a:pt x="69811" y="186880"/>
                  </a:lnTo>
                  <a:lnTo>
                    <a:pt x="63055" y="190398"/>
                  </a:lnTo>
                  <a:lnTo>
                    <a:pt x="55422" y="192112"/>
                  </a:lnTo>
                  <a:lnTo>
                    <a:pt x="47053" y="192024"/>
                  </a:lnTo>
                  <a:lnTo>
                    <a:pt x="38671" y="192112"/>
                  </a:lnTo>
                  <a:lnTo>
                    <a:pt x="32575" y="190119"/>
                  </a:lnTo>
                  <a:lnTo>
                    <a:pt x="28854" y="185928"/>
                  </a:lnTo>
                  <a:lnTo>
                    <a:pt x="25133" y="181927"/>
                  </a:lnTo>
                  <a:lnTo>
                    <a:pt x="23241" y="175348"/>
                  </a:lnTo>
                  <a:lnTo>
                    <a:pt x="23241" y="160299"/>
                  </a:lnTo>
                  <a:lnTo>
                    <a:pt x="23812" y="154686"/>
                  </a:lnTo>
                  <a:lnTo>
                    <a:pt x="24853" y="149352"/>
                  </a:lnTo>
                  <a:lnTo>
                    <a:pt x="44945" y="148678"/>
                  </a:lnTo>
                  <a:lnTo>
                    <a:pt x="62382" y="146558"/>
                  </a:lnTo>
                  <a:lnTo>
                    <a:pt x="77177" y="142963"/>
                  </a:lnTo>
                  <a:lnTo>
                    <a:pt x="89344" y="137922"/>
                  </a:lnTo>
                  <a:lnTo>
                    <a:pt x="90462" y="137160"/>
                  </a:lnTo>
                  <a:lnTo>
                    <a:pt x="98844" y="131483"/>
                  </a:lnTo>
                  <a:lnTo>
                    <a:pt x="105625" y="123621"/>
                  </a:lnTo>
                  <a:lnTo>
                    <a:pt x="109702" y="114300"/>
                  </a:lnTo>
                  <a:lnTo>
                    <a:pt x="111036" y="103720"/>
                  </a:lnTo>
                  <a:lnTo>
                    <a:pt x="111061" y="94195"/>
                  </a:lnTo>
                  <a:close/>
                </a:path>
                <a:path w="2286000" h="266700">
                  <a:moveTo>
                    <a:pt x="252120" y="77724"/>
                  </a:moveTo>
                  <a:lnTo>
                    <a:pt x="247827" y="76784"/>
                  </a:lnTo>
                  <a:lnTo>
                    <a:pt x="242125" y="76288"/>
                  </a:lnTo>
                  <a:lnTo>
                    <a:pt x="235458" y="76200"/>
                  </a:lnTo>
                  <a:lnTo>
                    <a:pt x="229171" y="76784"/>
                  </a:lnTo>
                  <a:lnTo>
                    <a:pt x="191427" y="103365"/>
                  </a:lnTo>
                  <a:lnTo>
                    <a:pt x="184785" y="111912"/>
                  </a:lnTo>
                  <a:lnTo>
                    <a:pt x="183070" y="110286"/>
                  </a:lnTo>
                  <a:lnTo>
                    <a:pt x="184785" y="105625"/>
                  </a:lnTo>
                  <a:lnTo>
                    <a:pt x="185534" y="101536"/>
                  </a:lnTo>
                  <a:lnTo>
                    <a:pt x="185635" y="91440"/>
                  </a:lnTo>
                  <a:lnTo>
                    <a:pt x="185635" y="90487"/>
                  </a:lnTo>
                  <a:lnTo>
                    <a:pt x="184010" y="85725"/>
                  </a:lnTo>
                  <a:lnTo>
                    <a:pt x="177444" y="78193"/>
                  </a:lnTo>
                  <a:lnTo>
                    <a:pt x="172872" y="76288"/>
                  </a:lnTo>
                  <a:lnTo>
                    <a:pt x="167157" y="76200"/>
                  </a:lnTo>
                  <a:lnTo>
                    <a:pt x="160299" y="76288"/>
                  </a:lnTo>
                  <a:lnTo>
                    <a:pt x="127533" y="100584"/>
                  </a:lnTo>
                  <a:lnTo>
                    <a:pt x="135242" y="108204"/>
                  </a:lnTo>
                  <a:lnTo>
                    <a:pt x="140779" y="101904"/>
                  </a:lnTo>
                  <a:lnTo>
                    <a:pt x="145059" y="97624"/>
                  </a:lnTo>
                  <a:lnTo>
                    <a:pt x="148107" y="95148"/>
                  </a:lnTo>
                  <a:lnTo>
                    <a:pt x="151257" y="92773"/>
                  </a:lnTo>
                  <a:lnTo>
                    <a:pt x="154203" y="91528"/>
                  </a:lnTo>
                  <a:lnTo>
                    <a:pt x="157060" y="91440"/>
                  </a:lnTo>
                  <a:lnTo>
                    <a:pt x="159626" y="91528"/>
                  </a:lnTo>
                  <a:lnTo>
                    <a:pt x="164299" y="106299"/>
                  </a:lnTo>
                  <a:lnTo>
                    <a:pt x="163537" y="112293"/>
                  </a:lnTo>
                  <a:lnTo>
                    <a:pt x="162775" y="116395"/>
                  </a:lnTo>
                  <a:lnTo>
                    <a:pt x="161442" y="121729"/>
                  </a:lnTo>
                  <a:lnTo>
                    <a:pt x="141630" y="207251"/>
                  </a:lnTo>
                  <a:lnTo>
                    <a:pt x="165252" y="207251"/>
                  </a:lnTo>
                  <a:lnTo>
                    <a:pt x="178104" y="149352"/>
                  </a:lnTo>
                  <a:lnTo>
                    <a:pt x="180022" y="141058"/>
                  </a:lnTo>
                  <a:lnTo>
                    <a:pt x="201637" y="105816"/>
                  </a:lnTo>
                  <a:lnTo>
                    <a:pt x="220497" y="94488"/>
                  </a:lnTo>
                  <a:lnTo>
                    <a:pt x="222592" y="94576"/>
                  </a:lnTo>
                  <a:lnTo>
                    <a:pt x="231546" y="108204"/>
                  </a:lnTo>
                  <a:lnTo>
                    <a:pt x="245554" y="108204"/>
                  </a:lnTo>
                  <a:lnTo>
                    <a:pt x="248500" y="94488"/>
                  </a:lnTo>
                  <a:lnTo>
                    <a:pt x="252120" y="77724"/>
                  </a:lnTo>
                  <a:close/>
                </a:path>
                <a:path w="2286000" h="266700">
                  <a:moveTo>
                    <a:pt x="384708" y="77724"/>
                  </a:moveTo>
                  <a:lnTo>
                    <a:pt x="380415" y="76784"/>
                  </a:lnTo>
                  <a:lnTo>
                    <a:pt x="374713" y="76288"/>
                  </a:lnTo>
                  <a:lnTo>
                    <a:pt x="368033" y="76200"/>
                  </a:lnTo>
                  <a:lnTo>
                    <a:pt x="361759" y="76784"/>
                  </a:lnTo>
                  <a:lnTo>
                    <a:pt x="324015" y="103365"/>
                  </a:lnTo>
                  <a:lnTo>
                    <a:pt x="317360" y="111912"/>
                  </a:lnTo>
                  <a:lnTo>
                    <a:pt x="315645" y="110286"/>
                  </a:lnTo>
                  <a:lnTo>
                    <a:pt x="317360" y="105625"/>
                  </a:lnTo>
                  <a:lnTo>
                    <a:pt x="318122" y="101536"/>
                  </a:lnTo>
                  <a:lnTo>
                    <a:pt x="318223" y="91440"/>
                  </a:lnTo>
                  <a:lnTo>
                    <a:pt x="318223" y="90487"/>
                  </a:lnTo>
                  <a:lnTo>
                    <a:pt x="316611" y="85725"/>
                  </a:lnTo>
                  <a:lnTo>
                    <a:pt x="310032" y="78193"/>
                  </a:lnTo>
                  <a:lnTo>
                    <a:pt x="305460" y="76288"/>
                  </a:lnTo>
                  <a:lnTo>
                    <a:pt x="299745" y="76200"/>
                  </a:lnTo>
                  <a:lnTo>
                    <a:pt x="292887" y="76288"/>
                  </a:lnTo>
                  <a:lnTo>
                    <a:pt x="260121" y="100584"/>
                  </a:lnTo>
                  <a:lnTo>
                    <a:pt x="267843" y="108204"/>
                  </a:lnTo>
                  <a:lnTo>
                    <a:pt x="273354" y="101904"/>
                  </a:lnTo>
                  <a:lnTo>
                    <a:pt x="277647" y="97624"/>
                  </a:lnTo>
                  <a:lnTo>
                    <a:pt x="280695" y="95148"/>
                  </a:lnTo>
                  <a:lnTo>
                    <a:pt x="283845" y="92773"/>
                  </a:lnTo>
                  <a:lnTo>
                    <a:pt x="286791" y="91528"/>
                  </a:lnTo>
                  <a:lnTo>
                    <a:pt x="289648" y="91440"/>
                  </a:lnTo>
                  <a:lnTo>
                    <a:pt x="292227" y="91528"/>
                  </a:lnTo>
                  <a:lnTo>
                    <a:pt x="296887" y="106299"/>
                  </a:lnTo>
                  <a:lnTo>
                    <a:pt x="296125" y="112293"/>
                  </a:lnTo>
                  <a:lnTo>
                    <a:pt x="295363" y="116395"/>
                  </a:lnTo>
                  <a:lnTo>
                    <a:pt x="294030" y="121729"/>
                  </a:lnTo>
                  <a:lnTo>
                    <a:pt x="274218" y="207251"/>
                  </a:lnTo>
                  <a:lnTo>
                    <a:pt x="297840" y="207251"/>
                  </a:lnTo>
                  <a:lnTo>
                    <a:pt x="310705" y="149352"/>
                  </a:lnTo>
                  <a:lnTo>
                    <a:pt x="312597" y="141058"/>
                  </a:lnTo>
                  <a:lnTo>
                    <a:pt x="334225" y="105816"/>
                  </a:lnTo>
                  <a:lnTo>
                    <a:pt x="353085" y="94488"/>
                  </a:lnTo>
                  <a:lnTo>
                    <a:pt x="355180" y="94576"/>
                  </a:lnTo>
                  <a:lnTo>
                    <a:pt x="364134" y="108204"/>
                  </a:lnTo>
                  <a:lnTo>
                    <a:pt x="378129" y="108204"/>
                  </a:lnTo>
                  <a:lnTo>
                    <a:pt x="381088" y="94488"/>
                  </a:lnTo>
                  <a:lnTo>
                    <a:pt x="384708" y="77724"/>
                  </a:lnTo>
                  <a:close/>
                </a:path>
                <a:path w="2286000" h="266700">
                  <a:moveTo>
                    <a:pt x="523074" y="121107"/>
                  </a:moveTo>
                  <a:lnTo>
                    <a:pt x="510260" y="86868"/>
                  </a:lnTo>
                  <a:lnTo>
                    <a:pt x="505320" y="82880"/>
                  </a:lnTo>
                  <a:lnTo>
                    <a:pt x="499300" y="79997"/>
                  </a:lnTo>
                  <a:lnTo>
                    <a:pt x="499300" y="106489"/>
                  </a:lnTo>
                  <a:lnTo>
                    <a:pt x="499300" y="116014"/>
                  </a:lnTo>
                  <a:lnTo>
                    <a:pt x="490054" y="163372"/>
                  </a:lnTo>
                  <a:lnTo>
                    <a:pt x="465937" y="195262"/>
                  </a:lnTo>
                  <a:lnTo>
                    <a:pt x="444906" y="198208"/>
                  </a:lnTo>
                  <a:lnTo>
                    <a:pt x="438721" y="195922"/>
                  </a:lnTo>
                  <a:lnTo>
                    <a:pt x="434530" y="191160"/>
                  </a:lnTo>
                  <a:lnTo>
                    <a:pt x="430428" y="186588"/>
                  </a:lnTo>
                  <a:lnTo>
                    <a:pt x="428332" y="179247"/>
                  </a:lnTo>
                  <a:lnTo>
                    <a:pt x="428332" y="169354"/>
                  </a:lnTo>
                  <a:lnTo>
                    <a:pt x="437718" y="121780"/>
                  </a:lnTo>
                  <a:lnTo>
                    <a:pt x="462495" y="89865"/>
                  </a:lnTo>
                  <a:lnTo>
                    <a:pt x="475767" y="86868"/>
                  </a:lnTo>
                  <a:lnTo>
                    <a:pt x="483870" y="86956"/>
                  </a:lnTo>
                  <a:lnTo>
                    <a:pt x="489775" y="89433"/>
                  </a:lnTo>
                  <a:lnTo>
                    <a:pt x="493572" y="94297"/>
                  </a:lnTo>
                  <a:lnTo>
                    <a:pt x="497395" y="99250"/>
                  </a:lnTo>
                  <a:lnTo>
                    <a:pt x="499300" y="106489"/>
                  </a:lnTo>
                  <a:lnTo>
                    <a:pt x="499300" y="79997"/>
                  </a:lnTo>
                  <a:lnTo>
                    <a:pt x="497662" y="79209"/>
                  </a:lnTo>
                  <a:lnTo>
                    <a:pt x="488708" y="76987"/>
                  </a:lnTo>
                  <a:lnTo>
                    <a:pt x="478434" y="76200"/>
                  </a:lnTo>
                  <a:lnTo>
                    <a:pt x="469900" y="76733"/>
                  </a:lnTo>
                  <a:lnTo>
                    <a:pt x="433044" y="93116"/>
                  </a:lnTo>
                  <a:lnTo>
                    <a:pt x="410260" y="129705"/>
                  </a:lnTo>
                  <a:lnTo>
                    <a:pt x="404520" y="156591"/>
                  </a:lnTo>
                  <a:lnTo>
                    <a:pt x="404520" y="163639"/>
                  </a:lnTo>
                  <a:lnTo>
                    <a:pt x="422567" y="202272"/>
                  </a:lnTo>
                  <a:lnTo>
                    <a:pt x="448906" y="208788"/>
                  </a:lnTo>
                  <a:lnTo>
                    <a:pt x="457352" y="208419"/>
                  </a:lnTo>
                  <a:lnTo>
                    <a:pt x="487730" y="198208"/>
                  </a:lnTo>
                  <a:lnTo>
                    <a:pt x="491972" y="195262"/>
                  </a:lnTo>
                  <a:lnTo>
                    <a:pt x="514604" y="163372"/>
                  </a:lnTo>
                  <a:lnTo>
                    <a:pt x="522986" y="124460"/>
                  </a:lnTo>
                  <a:lnTo>
                    <a:pt x="523074" y="121107"/>
                  </a:lnTo>
                  <a:close/>
                </a:path>
                <a:path w="2286000" h="266700">
                  <a:moveTo>
                    <a:pt x="665124" y="77724"/>
                  </a:moveTo>
                  <a:lnTo>
                    <a:pt x="660831" y="76784"/>
                  </a:lnTo>
                  <a:lnTo>
                    <a:pt x="655129" y="76288"/>
                  </a:lnTo>
                  <a:lnTo>
                    <a:pt x="648449" y="76200"/>
                  </a:lnTo>
                  <a:lnTo>
                    <a:pt x="642175" y="76784"/>
                  </a:lnTo>
                  <a:lnTo>
                    <a:pt x="604431" y="103365"/>
                  </a:lnTo>
                  <a:lnTo>
                    <a:pt x="597776" y="111912"/>
                  </a:lnTo>
                  <a:lnTo>
                    <a:pt x="596061" y="110286"/>
                  </a:lnTo>
                  <a:lnTo>
                    <a:pt x="597776" y="105625"/>
                  </a:lnTo>
                  <a:lnTo>
                    <a:pt x="598538" y="101536"/>
                  </a:lnTo>
                  <a:lnTo>
                    <a:pt x="598639" y="91440"/>
                  </a:lnTo>
                  <a:lnTo>
                    <a:pt x="598639" y="90487"/>
                  </a:lnTo>
                  <a:lnTo>
                    <a:pt x="597027" y="85725"/>
                  </a:lnTo>
                  <a:lnTo>
                    <a:pt x="590448" y="78193"/>
                  </a:lnTo>
                  <a:lnTo>
                    <a:pt x="585876" y="76288"/>
                  </a:lnTo>
                  <a:lnTo>
                    <a:pt x="580161" y="76200"/>
                  </a:lnTo>
                  <a:lnTo>
                    <a:pt x="573303" y="76288"/>
                  </a:lnTo>
                  <a:lnTo>
                    <a:pt x="540537" y="100584"/>
                  </a:lnTo>
                  <a:lnTo>
                    <a:pt x="548259" y="108204"/>
                  </a:lnTo>
                  <a:lnTo>
                    <a:pt x="553770" y="101904"/>
                  </a:lnTo>
                  <a:lnTo>
                    <a:pt x="558063" y="97624"/>
                  </a:lnTo>
                  <a:lnTo>
                    <a:pt x="561111" y="95148"/>
                  </a:lnTo>
                  <a:lnTo>
                    <a:pt x="564261" y="92773"/>
                  </a:lnTo>
                  <a:lnTo>
                    <a:pt x="567207" y="91528"/>
                  </a:lnTo>
                  <a:lnTo>
                    <a:pt x="570064" y="91440"/>
                  </a:lnTo>
                  <a:lnTo>
                    <a:pt x="572643" y="91528"/>
                  </a:lnTo>
                  <a:lnTo>
                    <a:pt x="577303" y="106299"/>
                  </a:lnTo>
                  <a:lnTo>
                    <a:pt x="576541" y="112293"/>
                  </a:lnTo>
                  <a:lnTo>
                    <a:pt x="575779" y="116395"/>
                  </a:lnTo>
                  <a:lnTo>
                    <a:pt x="574446" y="121729"/>
                  </a:lnTo>
                  <a:lnTo>
                    <a:pt x="554634" y="207251"/>
                  </a:lnTo>
                  <a:lnTo>
                    <a:pt x="578256" y="207251"/>
                  </a:lnTo>
                  <a:lnTo>
                    <a:pt x="591121" y="149352"/>
                  </a:lnTo>
                  <a:lnTo>
                    <a:pt x="593013" y="141058"/>
                  </a:lnTo>
                  <a:lnTo>
                    <a:pt x="614641" y="105816"/>
                  </a:lnTo>
                  <a:lnTo>
                    <a:pt x="633501" y="94488"/>
                  </a:lnTo>
                  <a:lnTo>
                    <a:pt x="635596" y="94576"/>
                  </a:lnTo>
                  <a:lnTo>
                    <a:pt x="644550" y="108204"/>
                  </a:lnTo>
                  <a:lnTo>
                    <a:pt x="658545" y="108204"/>
                  </a:lnTo>
                  <a:lnTo>
                    <a:pt x="661504" y="94488"/>
                  </a:lnTo>
                  <a:lnTo>
                    <a:pt x="665124" y="77724"/>
                  </a:lnTo>
                  <a:close/>
                </a:path>
                <a:path w="2286000" h="266700">
                  <a:moveTo>
                    <a:pt x="785812" y="10668"/>
                  </a:moveTo>
                  <a:lnTo>
                    <a:pt x="782764" y="0"/>
                  </a:lnTo>
                  <a:lnTo>
                    <a:pt x="763587" y="7137"/>
                  </a:lnTo>
                  <a:lnTo>
                    <a:pt x="747141" y="17145"/>
                  </a:lnTo>
                  <a:lnTo>
                    <a:pt x="721804" y="45720"/>
                  </a:lnTo>
                  <a:lnTo>
                    <a:pt x="705421" y="84201"/>
                  </a:lnTo>
                  <a:lnTo>
                    <a:pt x="700468" y="129540"/>
                  </a:lnTo>
                  <a:lnTo>
                    <a:pt x="701624" y="153555"/>
                  </a:lnTo>
                  <a:lnTo>
                    <a:pt x="711390" y="195326"/>
                  </a:lnTo>
                  <a:lnTo>
                    <a:pt x="732612" y="229069"/>
                  </a:lnTo>
                  <a:lnTo>
                    <a:pt x="763562" y="251929"/>
                  </a:lnTo>
                  <a:lnTo>
                    <a:pt x="782764" y="259080"/>
                  </a:lnTo>
                  <a:lnTo>
                    <a:pt x="785812" y="248412"/>
                  </a:lnTo>
                  <a:lnTo>
                    <a:pt x="770928" y="241554"/>
                  </a:lnTo>
                  <a:lnTo>
                    <a:pt x="758190" y="232410"/>
                  </a:lnTo>
                  <a:lnTo>
                    <a:pt x="731685" y="190373"/>
                  </a:lnTo>
                  <a:lnTo>
                    <a:pt x="724204" y="150888"/>
                  </a:lnTo>
                  <a:lnTo>
                    <a:pt x="723328" y="128016"/>
                  </a:lnTo>
                  <a:lnTo>
                    <a:pt x="724204" y="106146"/>
                  </a:lnTo>
                  <a:lnTo>
                    <a:pt x="731685" y="67792"/>
                  </a:lnTo>
                  <a:lnTo>
                    <a:pt x="758190" y="26670"/>
                  </a:lnTo>
                  <a:lnTo>
                    <a:pt x="770928" y="17526"/>
                  </a:lnTo>
                  <a:lnTo>
                    <a:pt x="785812" y="10668"/>
                  </a:lnTo>
                  <a:close/>
                </a:path>
                <a:path w="2286000" h="266700">
                  <a:moveTo>
                    <a:pt x="943165" y="14478"/>
                  </a:moveTo>
                  <a:lnTo>
                    <a:pt x="936777" y="13042"/>
                  </a:lnTo>
                  <a:lnTo>
                    <a:pt x="929068" y="12280"/>
                  </a:lnTo>
                  <a:lnTo>
                    <a:pt x="920115" y="12192"/>
                  </a:lnTo>
                  <a:lnTo>
                    <a:pt x="909040" y="13017"/>
                  </a:lnTo>
                  <a:lnTo>
                    <a:pt x="874801" y="31686"/>
                  </a:lnTo>
                  <a:lnTo>
                    <a:pt x="857910" y="67246"/>
                  </a:lnTo>
                  <a:lnTo>
                    <a:pt x="856576" y="71056"/>
                  </a:lnTo>
                  <a:lnTo>
                    <a:pt x="832294" y="82296"/>
                  </a:lnTo>
                  <a:lnTo>
                    <a:pt x="830287" y="91440"/>
                  </a:lnTo>
                  <a:lnTo>
                    <a:pt x="853249" y="91440"/>
                  </a:lnTo>
                  <a:lnTo>
                    <a:pt x="821905" y="228498"/>
                  </a:lnTo>
                  <a:lnTo>
                    <a:pt x="802665" y="254508"/>
                  </a:lnTo>
                  <a:lnTo>
                    <a:pt x="793051" y="254406"/>
                  </a:lnTo>
                  <a:lnTo>
                    <a:pt x="792099" y="254127"/>
                  </a:lnTo>
                  <a:lnTo>
                    <a:pt x="789813" y="266026"/>
                  </a:lnTo>
                  <a:lnTo>
                    <a:pt x="791997" y="266509"/>
                  </a:lnTo>
                  <a:lnTo>
                    <a:pt x="795045" y="266700"/>
                  </a:lnTo>
                  <a:lnTo>
                    <a:pt x="798855" y="266700"/>
                  </a:lnTo>
                  <a:lnTo>
                    <a:pt x="837412" y="244322"/>
                  </a:lnTo>
                  <a:lnTo>
                    <a:pt x="875919" y="91440"/>
                  </a:lnTo>
                  <a:lnTo>
                    <a:pt x="911059" y="91440"/>
                  </a:lnTo>
                  <a:lnTo>
                    <a:pt x="914019" y="77724"/>
                  </a:lnTo>
                  <a:lnTo>
                    <a:pt x="879055" y="77724"/>
                  </a:lnTo>
                  <a:lnTo>
                    <a:pt x="884682" y="53340"/>
                  </a:lnTo>
                  <a:lnTo>
                    <a:pt x="911821" y="22860"/>
                  </a:lnTo>
                  <a:lnTo>
                    <a:pt x="915822" y="22948"/>
                  </a:lnTo>
                  <a:lnTo>
                    <a:pt x="918870" y="24193"/>
                  </a:lnTo>
                  <a:lnTo>
                    <a:pt x="922972" y="28956"/>
                  </a:lnTo>
                  <a:lnTo>
                    <a:pt x="924585" y="32766"/>
                  </a:lnTo>
                  <a:lnTo>
                    <a:pt x="925830" y="38100"/>
                  </a:lnTo>
                  <a:lnTo>
                    <a:pt x="937831" y="38100"/>
                  </a:lnTo>
                  <a:lnTo>
                    <a:pt x="943165" y="14478"/>
                  </a:lnTo>
                  <a:close/>
                </a:path>
                <a:path w="2286000" h="266700">
                  <a:moveTo>
                    <a:pt x="1064691" y="10668"/>
                  </a:moveTo>
                  <a:lnTo>
                    <a:pt x="1061643" y="0"/>
                  </a:lnTo>
                  <a:lnTo>
                    <a:pt x="1042479" y="7137"/>
                  </a:lnTo>
                  <a:lnTo>
                    <a:pt x="1026020" y="17145"/>
                  </a:lnTo>
                  <a:lnTo>
                    <a:pt x="1000683" y="45720"/>
                  </a:lnTo>
                  <a:lnTo>
                    <a:pt x="984300" y="84201"/>
                  </a:lnTo>
                  <a:lnTo>
                    <a:pt x="979347" y="129540"/>
                  </a:lnTo>
                  <a:lnTo>
                    <a:pt x="980516" y="153555"/>
                  </a:lnTo>
                  <a:lnTo>
                    <a:pt x="990282" y="195326"/>
                  </a:lnTo>
                  <a:lnTo>
                    <a:pt x="1011504" y="229069"/>
                  </a:lnTo>
                  <a:lnTo>
                    <a:pt x="1042454" y="251929"/>
                  </a:lnTo>
                  <a:lnTo>
                    <a:pt x="1061643" y="259080"/>
                  </a:lnTo>
                  <a:lnTo>
                    <a:pt x="1064691" y="248412"/>
                  </a:lnTo>
                  <a:lnTo>
                    <a:pt x="1049820" y="241554"/>
                  </a:lnTo>
                  <a:lnTo>
                    <a:pt x="1037069" y="232410"/>
                  </a:lnTo>
                  <a:lnTo>
                    <a:pt x="1010577" y="190373"/>
                  </a:lnTo>
                  <a:lnTo>
                    <a:pt x="1003096" y="150888"/>
                  </a:lnTo>
                  <a:lnTo>
                    <a:pt x="1002207" y="128016"/>
                  </a:lnTo>
                  <a:lnTo>
                    <a:pt x="1003084" y="106146"/>
                  </a:lnTo>
                  <a:lnTo>
                    <a:pt x="1010577" y="67792"/>
                  </a:lnTo>
                  <a:lnTo>
                    <a:pt x="1037069" y="26670"/>
                  </a:lnTo>
                  <a:lnTo>
                    <a:pt x="1049820" y="17526"/>
                  </a:lnTo>
                  <a:lnTo>
                    <a:pt x="1064691" y="10668"/>
                  </a:lnTo>
                  <a:close/>
                </a:path>
                <a:path w="2286000" h="266700">
                  <a:moveTo>
                    <a:pt x="1812975" y="129540"/>
                  </a:moveTo>
                  <a:lnTo>
                    <a:pt x="1808022" y="84201"/>
                  </a:lnTo>
                  <a:lnTo>
                    <a:pt x="1791639" y="45720"/>
                  </a:lnTo>
                  <a:lnTo>
                    <a:pt x="1766303" y="17145"/>
                  </a:lnTo>
                  <a:lnTo>
                    <a:pt x="1730679" y="0"/>
                  </a:lnTo>
                  <a:lnTo>
                    <a:pt x="1727631" y="10668"/>
                  </a:lnTo>
                  <a:lnTo>
                    <a:pt x="1742516" y="17526"/>
                  </a:lnTo>
                  <a:lnTo>
                    <a:pt x="1755254" y="26670"/>
                  </a:lnTo>
                  <a:lnTo>
                    <a:pt x="1781759" y="67792"/>
                  </a:lnTo>
                  <a:lnTo>
                    <a:pt x="1789239" y="106032"/>
                  </a:lnTo>
                  <a:lnTo>
                    <a:pt x="1790115" y="128016"/>
                  </a:lnTo>
                  <a:lnTo>
                    <a:pt x="1789239" y="150888"/>
                  </a:lnTo>
                  <a:lnTo>
                    <a:pt x="1781759" y="190373"/>
                  </a:lnTo>
                  <a:lnTo>
                    <a:pt x="1755254" y="232410"/>
                  </a:lnTo>
                  <a:lnTo>
                    <a:pt x="1727631" y="248412"/>
                  </a:lnTo>
                  <a:lnTo>
                    <a:pt x="1730679" y="259080"/>
                  </a:lnTo>
                  <a:lnTo>
                    <a:pt x="1766303" y="241935"/>
                  </a:lnTo>
                  <a:lnTo>
                    <a:pt x="1791639" y="213360"/>
                  </a:lnTo>
                  <a:lnTo>
                    <a:pt x="1808022" y="175450"/>
                  </a:lnTo>
                  <a:lnTo>
                    <a:pt x="1811794" y="153555"/>
                  </a:lnTo>
                  <a:lnTo>
                    <a:pt x="1812975" y="129540"/>
                  </a:lnTo>
                  <a:close/>
                </a:path>
                <a:path w="2286000" h="266700">
                  <a:moveTo>
                    <a:pt x="2285428" y="129540"/>
                  </a:moveTo>
                  <a:lnTo>
                    <a:pt x="2280475" y="84201"/>
                  </a:lnTo>
                  <a:lnTo>
                    <a:pt x="2264092" y="45720"/>
                  </a:lnTo>
                  <a:lnTo>
                    <a:pt x="2238756" y="17145"/>
                  </a:lnTo>
                  <a:lnTo>
                    <a:pt x="2203132" y="0"/>
                  </a:lnTo>
                  <a:lnTo>
                    <a:pt x="2200084" y="10668"/>
                  </a:lnTo>
                  <a:lnTo>
                    <a:pt x="2214956" y="17526"/>
                  </a:lnTo>
                  <a:lnTo>
                    <a:pt x="2227707" y="26670"/>
                  </a:lnTo>
                  <a:lnTo>
                    <a:pt x="2254199" y="67792"/>
                  </a:lnTo>
                  <a:lnTo>
                    <a:pt x="2261679" y="106032"/>
                  </a:lnTo>
                  <a:lnTo>
                    <a:pt x="2262568" y="128016"/>
                  </a:lnTo>
                  <a:lnTo>
                    <a:pt x="2261679" y="150888"/>
                  </a:lnTo>
                  <a:lnTo>
                    <a:pt x="2254199" y="190373"/>
                  </a:lnTo>
                  <a:lnTo>
                    <a:pt x="2227707" y="232410"/>
                  </a:lnTo>
                  <a:lnTo>
                    <a:pt x="2200084" y="248412"/>
                  </a:lnTo>
                  <a:lnTo>
                    <a:pt x="2203132" y="259080"/>
                  </a:lnTo>
                  <a:lnTo>
                    <a:pt x="2238756" y="241935"/>
                  </a:lnTo>
                  <a:lnTo>
                    <a:pt x="2264092" y="213360"/>
                  </a:lnTo>
                  <a:lnTo>
                    <a:pt x="2280475" y="175450"/>
                  </a:lnTo>
                  <a:lnTo>
                    <a:pt x="2284234" y="153555"/>
                  </a:lnTo>
                  <a:lnTo>
                    <a:pt x="2285428" y="129540"/>
                  </a:lnTo>
                  <a:close/>
                </a:path>
              </a:pathLst>
            </a:custGeom>
            <a:solidFill>
              <a:srgbClr val="BF0000"/>
            </a:solidFill>
          </p:spPr>
          <p:txBody>
            <a:bodyPr wrap="square" lIns="0" tIns="0" rIns="0" bIns="0" rtlCol="0"/>
            <a:lstStyle/>
            <a:p>
              <a:endParaRPr sz="1235"/>
            </a:p>
          </p:txBody>
        </p:sp>
        <p:pic>
          <p:nvPicPr>
            <p:cNvPr id="11" name="object 11"/>
            <p:cNvPicPr/>
            <p:nvPr/>
          </p:nvPicPr>
          <p:blipFill>
            <a:blip r:embed="rId5" cstate="print"/>
            <a:stretch>
              <a:fillRect/>
            </a:stretch>
          </p:blipFill>
          <p:spPr>
            <a:xfrm>
              <a:off x="6667690" y="5949696"/>
              <a:ext cx="180689" cy="185927"/>
            </a:xfrm>
            <a:prstGeom prst="rect">
              <a:avLst/>
            </a:prstGeom>
          </p:spPr>
        </p:pic>
        <p:sp>
          <p:nvSpPr>
            <p:cNvPr id="12" name="object 12"/>
            <p:cNvSpPr/>
            <p:nvPr/>
          </p:nvSpPr>
          <p:spPr>
            <a:xfrm>
              <a:off x="6940296" y="5949695"/>
              <a:ext cx="542925" cy="222885"/>
            </a:xfrm>
            <a:custGeom>
              <a:avLst/>
              <a:gdLst/>
              <a:ahLst/>
              <a:cxnLst/>
              <a:rect l="l" t="t" r="r" b="b"/>
              <a:pathLst>
                <a:path w="542925" h="222885">
                  <a:moveTo>
                    <a:pt x="39624" y="166598"/>
                  </a:moveTo>
                  <a:lnTo>
                    <a:pt x="38950" y="160401"/>
                  </a:lnTo>
                  <a:lnTo>
                    <a:pt x="37617" y="153924"/>
                  </a:lnTo>
                  <a:lnTo>
                    <a:pt x="13716" y="153924"/>
                  </a:lnTo>
                  <a:lnTo>
                    <a:pt x="14757" y="160693"/>
                  </a:lnTo>
                  <a:lnTo>
                    <a:pt x="15176" y="166598"/>
                  </a:lnTo>
                  <a:lnTo>
                    <a:pt x="15240" y="180975"/>
                  </a:lnTo>
                  <a:lnTo>
                    <a:pt x="14859" y="186499"/>
                  </a:lnTo>
                  <a:lnTo>
                    <a:pt x="13906" y="190881"/>
                  </a:lnTo>
                  <a:lnTo>
                    <a:pt x="13042" y="195262"/>
                  </a:lnTo>
                  <a:lnTo>
                    <a:pt x="11620" y="199263"/>
                  </a:lnTo>
                  <a:lnTo>
                    <a:pt x="7620" y="206121"/>
                  </a:lnTo>
                  <a:lnTo>
                    <a:pt x="4381" y="210032"/>
                  </a:lnTo>
                  <a:lnTo>
                    <a:pt x="0" y="214312"/>
                  </a:lnTo>
                  <a:lnTo>
                    <a:pt x="7327" y="222504"/>
                  </a:lnTo>
                  <a:lnTo>
                    <a:pt x="34378" y="195173"/>
                  </a:lnTo>
                  <a:lnTo>
                    <a:pt x="36474" y="189928"/>
                  </a:lnTo>
                  <a:lnTo>
                    <a:pt x="38569" y="184785"/>
                  </a:lnTo>
                  <a:lnTo>
                    <a:pt x="39624" y="178981"/>
                  </a:lnTo>
                  <a:lnTo>
                    <a:pt x="39624" y="166598"/>
                  </a:lnTo>
                  <a:close/>
                </a:path>
                <a:path w="542925" h="222885">
                  <a:moveTo>
                    <a:pt x="39624" y="62484"/>
                  </a:moveTo>
                  <a:lnTo>
                    <a:pt x="12192" y="62484"/>
                  </a:lnTo>
                  <a:lnTo>
                    <a:pt x="12192" y="94488"/>
                  </a:lnTo>
                  <a:lnTo>
                    <a:pt x="39624" y="94488"/>
                  </a:lnTo>
                  <a:lnTo>
                    <a:pt x="39624" y="62484"/>
                  </a:lnTo>
                  <a:close/>
                </a:path>
                <a:path w="542925" h="222885">
                  <a:moveTo>
                    <a:pt x="380428" y="0"/>
                  </a:moveTo>
                  <a:lnTo>
                    <a:pt x="322516" y="0"/>
                  </a:lnTo>
                  <a:lnTo>
                    <a:pt x="320509" y="8953"/>
                  </a:lnTo>
                  <a:lnTo>
                    <a:pt x="323557" y="9525"/>
                  </a:lnTo>
                  <a:lnTo>
                    <a:pt x="325843" y="10287"/>
                  </a:lnTo>
                  <a:lnTo>
                    <a:pt x="329272" y="12484"/>
                  </a:lnTo>
                  <a:lnTo>
                    <a:pt x="330517" y="13817"/>
                  </a:lnTo>
                  <a:lnTo>
                    <a:pt x="331749" y="17056"/>
                  </a:lnTo>
                  <a:lnTo>
                    <a:pt x="332041" y="19151"/>
                  </a:lnTo>
                  <a:lnTo>
                    <a:pt x="332041" y="25146"/>
                  </a:lnTo>
                  <a:lnTo>
                    <a:pt x="331089" y="29248"/>
                  </a:lnTo>
                  <a:lnTo>
                    <a:pt x="327279" y="39052"/>
                  </a:lnTo>
                  <a:lnTo>
                    <a:pt x="324319" y="45250"/>
                  </a:lnTo>
                  <a:lnTo>
                    <a:pt x="320319" y="52768"/>
                  </a:lnTo>
                  <a:lnTo>
                    <a:pt x="300037" y="92202"/>
                  </a:lnTo>
                  <a:lnTo>
                    <a:pt x="276987" y="138023"/>
                  </a:lnTo>
                  <a:lnTo>
                    <a:pt x="275272" y="138023"/>
                  </a:lnTo>
                  <a:lnTo>
                    <a:pt x="275996" y="119570"/>
                  </a:lnTo>
                  <a:lnTo>
                    <a:pt x="276225" y="100685"/>
                  </a:lnTo>
                  <a:lnTo>
                    <a:pt x="276034" y="88684"/>
                  </a:lnTo>
                  <a:lnTo>
                    <a:pt x="275932" y="0"/>
                  </a:lnTo>
                  <a:lnTo>
                    <a:pt x="246126" y="0"/>
                  </a:lnTo>
                  <a:lnTo>
                    <a:pt x="196977" y="97345"/>
                  </a:lnTo>
                  <a:lnTo>
                    <a:pt x="177063" y="138023"/>
                  </a:lnTo>
                  <a:lnTo>
                    <a:pt x="175260" y="138023"/>
                  </a:lnTo>
                  <a:lnTo>
                    <a:pt x="176542" y="102704"/>
                  </a:lnTo>
                  <a:lnTo>
                    <a:pt x="177444" y="25336"/>
                  </a:lnTo>
                  <a:lnTo>
                    <a:pt x="177736" y="23152"/>
                  </a:lnTo>
                  <a:lnTo>
                    <a:pt x="192214" y="9144"/>
                  </a:lnTo>
                  <a:lnTo>
                    <a:pt x="194208" y="0"/>
                  </a:lnTo>
                  <a:lnTo>
                    <a:pt x="124485" y="0"/>
                  </a:lnTo>
                  <a:lnTo>
                    <a:pt x="122491" y="9144"/>
                  </a:lnTo>
                  <a:lnTo>
                    <a:pt x="125920" y="9817"/>
                  </a:lnTo>
                  <a:lnTo>
                    <a:pt x="128587" y="11049"/>
                  </a:lnTo>
                  <a:lnTo>
                    <a:pt x="139725" y="185928"/>
                  </a:lnTo>
                  <a:lnTo>
                    <a:pt x="172402" y="185928"/>
                  </a:lnTo>
                  <a:lnTo>
                    <a:pt x="228028" y="76009"/>
                  </a:lnTo>
                  <a:lnTo>
                    <a:pt x="231076" y="70294"/>
                  </a:lnTo>
                  <a:lnTo>
                    <a:pt x="234022" y="64109"/>
                  </a:lnTo>
                  <a:lnTo>
                    <a:pt x="236982" y="57251"/>
                  </a:lnTo>
                  <a:lnTo>
                    <a:pt x="238785" y="57251"/>
                  </a:lnTo>
                  <a:lnTo>
                    <a:pt x="238594" y="69913"/>
                  </a:lnTo>
                  <a:lnTo>
                    <a:pt x="238887" y="185928"/>
                  </a:lnTo>
                  <a:lnTo>
                    <a:pt x="271551" y="185928"/>
                  </a:lnTo>
                  <a:lnTo>
                    <a:pt x="349567" y="42773"/>
                  </a:lnTo>
                  <a:lnTo>
                    <a:pt x="355663" y="31813"/>
                  </a:lnTo>
                  <a:lnTo>
                    <a:pt x="378333" y="9144"/>
                  </a:lnTo>
                  <a:lnTo>
                    <a:pt x="380428" y="0"/>
                  </a:lnTo>
                  <a:close/>
                </a:path>
                <a:path w="542925" h="222885">
                  <a:moveTo>
                    <a:pt x="542544" y="166598"/>
                  </a:moveTo>
                  <a:lnTo>
                    <a:pt x="541870" y="160401"/>
                  </a:lnTo>
                  <a:lnTo>
                    <a:pt x="540537" y="153924"/>
                  </a:lnTo>
                  <a:lnTo>
                    <a:pt x="516636" y="153924"/>
                  </a:lnTo>
                  <a:lnTo>
                    <a:pt x="517677" y="160693"/>
                  </a:lnTo>
                  <a:lnTo>
                    <a:pt x="518160" y="167449"/>
                  </a:lnTo>
                  <a:lnTo>
                    <a:pt x="518160" y="180975"/>
                  </a:lnTo>
                  <a:lnTo>
                    <a:pt x="517779" y="186499"/>
                  </a:lnTo>
                  <a:lnTo>
                    <a:pt x="502920" y="214312"/>
                  </a:lnTo>
                  <a:lnTo>
                    <a:pt x="510247" y="222504"/>
                  </a:lnTo>
                  <a:lnTo>
                    <a:pt x="537298" y="195173"/>
                  </a:lnTo>
                  <a:lnTo>
                    <a:pt x="542544" y="178981"/>
                  </a:lnTo>
                  <a:lnTo>
                    <a:pt x="542544" y="166598"/>
                  </a:lnTo>
                  <a:close/>
                </a:path>
              </a:pathLst>
            </a:custGeom>
            <a:solidFill>
              <a:srgbClr val="BF0000"/>
            </a:solidFill>
          </p:spPr>
          <p:txBody>
            <a:bodyPr wrap="square" lIns="0" tIns="0" rIns="0" bIns="0" rtlCol="0"/>
            <a:lstStyle/>
            <a:p>
              <a:endParaRPr sz="1235"/>
            </a:p>
          </p:txBody>
        </p:sp>
        <p:pic>
          <p:nvPicPr>
            <p:cNvPr id="13" name="object 13"/>
            <p:cNvPicPr/>
            <p:nvPr/>
          </p:nvPicPr>
          <p:blipFill>
            <a:blip r:embed="rId6" cstate="print"/>
            <a:stretch>
              <a:fillRect/>
            </a:stretch>
          </p:blipFill>
          <p:spPr>
            <a:xfrm>
              <a:off x="7556610" y="5940552"/>
              <a:ext cx="137780" cy="196595"/>
            </a:xfrm>
            <a:prstGeom prst="rect">
              <a:avLst/>
            </a:prstGeom>
          </p:spPr>
        </p:pic>
      </p:grpSp>
      <p:sp>
        <p:nvSpPr>
          <p:cNvPr id="14" name="object 14"/>
          <p:cNvSpPr/>
          <p:nvPr/>
        </p:nvSpPr>
        <p:spPr>
          <a:xfrm>
            <a:off x="4284681" y="6122775"/>
            <a:ext cx="235324" cy="214032"/>
          </a:xfrm>
          <a:custGeom>
            <a:avLst/>
            <a:gdLst/>
            <a:ahLst/>
            <a:cxnLst/>
            <a:rect l="l" t="t" r="r" b="b"/>
            <a:pathLst>
              <a:path w="266700" h="242570">
                <a:moveTo>
                  <a:pt x="262597" y="34099"/>
                </a:moveTo>
                <a:lnTo>
                  <a:pt x="139534" y="0"/>
                </a:lnTo>
                <a:lnTo>
                  <a:pt x="121246" y="0"/>
                </a:lnTo>
                <a:lnTo>
                  <a:pt x="0" y="34099"/>
                </a:lnTo>
                <a:lnTo>
                  <a:pt x="2374" y="42672"/>
                </a:lnTo>
                <a:lnTo>
                  <a:pt x="129921" y="18288"/>
                </a:lnTo>
                <a:lnTo>
                  <a:pt x="132486" y="18288"/>
                </a:lnTo>
                <a:lnTo>
                  <a:pt x="260032" y="42672"/>
                </a:lnTo>
                <a:lnTo>
                  <a:pt x="262597" y="34099"/>
                </a:lnTo>
                <a:close/>
              </a:path>
              <a:path w="266700" h="242570">
                <a:moveTo>
                  <a:pt x="266115" y="56388"/>
                </a:moveTo>
                <a:lnTo>
                  <a:pt x="208203" y="56388"/>
                </a:lnTo>
                <a:lnTo>
                  <a:pt x="206209" y="65341"/>
                </a:lnTo>
                <a:lnTo>
                  <a:pt x="209257" y="65913"/>
                </a:lnTo>
                <a:lnTo>
                  <a:pt x="211543" y="66675"/>
                </a:lnTo>
                <a:lnTo>
                  <a:pt x="214972" y="68859"/>
                </a:lnTo>
                <a:lnTo>
                  <a:pt x="216204" y="70192"/>
                </a:lnTo>
                <a:lnTo>
                  <a:pt x="217449" y="73431"/>
                </a:lnTo>
                <a:lnTo>
                  <a:pt x="217728" y="75526"/>
                </a:lnTo>
                <a:lnTo>
                  <a:pt x="217728" y="81534"/>
                </a:lnTo>
                <a:lnTo>
                  <a:pt x="216776" y="85623"/>
                </a:lnTo>
                <a:lnTo>
                  <a:pt x="212966" y="95440"/>
                </a:lnTo>
                <a:lnTo>
                  <a:pt x="210019" y="101625"/>
                </a:lnTo>
                <a:lnTo>
                  <a:pt x="206019" y="109156"/>
                </a:lnTo>
                <a:lnTo>
                  <a:pt x="185724" y="148590"/>
                </a:lnTo>
                <a:lnTo>
                  <a:pt x="162674" y="194398"/>
                </a:lnTo>
                <a:lnTo>
                  <a:pt x="160959" y="194398"/>
                </a:lnTo>
                <a:lnTo>
                  <a:pt x="161696" y="175945"/>
                </a:lnTo>
                <a:lnTo>
                  <a:pt x="161912" y="157060"/>
                </a:lnTo>
                <a:lnTo>
                  <a:pt x="161721" y="145059"/>
                </a:lnTo>
                <a:lnTo>
                  <a:pt x="161632" y="56388"/>
                </a:lnTo>
                <a:lnTo>
                  <a:pt x="131813" y="56388"/>
                </a:lnTo>
                <a:lnTo>
                  <a:pt x="82664" y="153733"/>
                </a:lnTo>
                <a:lnTo>
                  <a:pt x="62763" y="194398"/>
                </a:lnTo>
                <a:lnTo>
                  <a:pt x="60947" y="194398"/>
                </a:lnTo>
                <a:lnTo>
                  <a:pt x="62242" y="159080"/>
                </a:lnTo>
                <a:lnTo>
                  <a:pt x="63144" y="81724"/>
                </a:lnTo>
                <a:lnTo>
                  <a:pt x="63423" y="79527"/>
                </a:lnTo>
                <a:lnTo>
                  <a:pt x="77901" y="65532"/>
                </a:lnTo>
                <a:lnTo>
                  <a:pt x="79908" y="56388"/>
                </a:lnTo>
                <a:lnTo>
                  <a:pt x="10185" y="56388"/>
                </a:lnTo>
                <a:lnTo>
                  <a:pt x="8178" y="65532"/>
                </a:lnTo>
                <a:lnTo>
                  <a:pt x="11607" y="66192"/>
                </a:lnTo>
                <a:lnTo>
                  <a:pt x="14274" y="67437"/>
                </a:lnTo>
                <a:lnTo>
                  <a:pt x="25425" y="242316"/>
                </a:lnTo>
                <a:lnTo>
                  <a:pt x="58089" y="242316"/>
                </a:lnTo>
                <a:lnTo>
                  <a:pt x="113715" y="132397"/>
                </a:lnTo>
                <a:lnTo>
                  <a:pt x="116763" y="126682"/>
                </a:lnTo>
                <a:lnTo>
                  <a:pt x="119722" y="120484"/>
                </a:lnTo>
                <a:lnTo>
                  <a:pt x="122669" y="113626"/>
                </a:lnTo>
                <a:lnTo>
                  <a:pt x="124485" y="113626"/>
                </a:lnTo>
                <a:lnTo>
                  <a:pt x="124294" y="126301"/>
                </a:lnTo>
                <a:lnTo>
                  <a:pt x="124574" y="242316"/>
                </a:lnTo>
                <a:lnTo>
                  <a:pt x="157251" y="242316"/>
                </a:lnTo>
                <a:lnTo>
                  <a:pt x="235254" y="99148"/>
                </a:lnTo>
                <a:lnTo>
                  <a:pt x="241350" y="88201"/>
                </a:lnTo>
                <a:lnTo>
                  <a:pt x="264020" y="65532"/>
                </a:lnTo>
                <a:lnTo>
                  <a:pt x="266115" y="56388"/>
                </a:lnTo>
                <a:close/>
              </a:path>
            </a:pathLst>
          </a:custGeom>
          <a:solidFill>
            <a:srgbClr val="BF0000"/>
          </a:solidFill>
        </p:spPr>
        <p:txBody>
          <a:bodyPr wrap="square" lIns="0" tIns="0" rIns="0" bIns="0" rtlCol="0"/>
          <a:lstStyle/>
          <a:p>
            <a:endParaRPr sz="1235"/>
          </a:p>
        </p:txBody>
      </p:sp>
      <p:sp>
        <p:nvSpPr>
          <p:cNvPr id="15" name="object 15"/>
          <p:cNvSpPr/>
          <p:nvPr/>
        </p:nvSpPr>
        <p:spPr>
          <a:xfrm>
            <a:off x="4607826" y="6233030"/>
            <a:ext cx="148478" cy="67235"/>
          </a:xfrm>
          <a:custGeom>
            <a:avLst/>
            <a:gdLst/>
            <a:ahLst/>
            <a:cxnLst/>
            <a:rect l="l" t="t" r="r" b="b"/>
            <a:pathLst>
              <a:path w="168275" h="76200">
                <a:moveTo>
                  <a:pt x="167728" y="57912"/>
                </a:moveTo>
                <a:lnTo>
                  <a:pt x="0" y="57912"/>
                </a:lnTo>
                <a:lnTo>
                  <a:pt x="0" y="76200"/>
                </a:lnTo>
                <a:lnTo>
                  <a:pt x="167728" y="76200"/>
                </a:lnTo>
                <a:lnTo>
                  <a:pt x="167728" y="57912"/>
                </a:lnTo>
                <a:close/>
              </a:path>
              <a:path w="168275" h="76200">
                <a:moveTo>
                  <a:pt x="167728" y="0"/>
                </a:moveTo>
                <a:lnTo>
                  <a:pt x="0" y="0"/>
                </a:lnTo>
                <a:lnTo>
                  <a:pt x="0" y="18288"/>
                </a:lnTo>
                <a:lnTo>
                  <a:pt x="167728" y="18288"/>
                </a:lnTo>
                <a:lnTo>
                  <a:pt x="167728" y="0"/>
                </a:lnTo>
                <a:close/>
              </a:path>
            </a:pathLst>
          </a:custGeom>
          <a:solidFill>
            <a:srgbClr val="BF0000"/>
          </a:solidFill>
        </p:spPr>
        <p:txBody>
          <a:bodyPr wrap="square" lIns="0" tIns="0" rIns="0" bIns="0" rtlCol="0"/>
          <a:lstStyle/>
          <a:p>
            <a:endParaRPr sz="1235"/>
          </a:p>
        </p:txBody>
      </p:sp>
      <p:pic>
        <p:nvPicPr>
          <p:cNvPr id="16" name="object 16"/>
          <p:cNvPicPr/>
          <p:nvPr/>
        </p:nvPicPr>
        <p:blipFill>
          <a:blip r:embed="rId7" cstate="print"/>
          <a:stretch>
            <a:fillRect/>
          </a:stretch>
        </p:blipFill>
        <p:spPr>
          <a:xfrm>
            <a:off x="4853492" y="6175207"/>
            <a:ext cx="734293" cy="213808"/>
          </a:xfrm>
          <a:prstGeom prst="rect">
            <a:avLst/>
          </a:prstGeom>
        </p:spPr>
      </p:pic>
      <p:sp>
        <p:nvSpPr>
          <p:cNvPr id="17" name="object 17"/>
          <p:cNvSpPr txBox="1"/>
          <p:nvPr/>
        </p:nvSpPr>
        <p:spPr>
          <a:xfrm>
            <a:off x="5119293" y="6435291"/>
            <a:ext cx="199465" cy="229184"/>
          </a:xfrm>
          <a:prstGeom prst="rect">
            <a:avLst/>
          </a:prstGeom>
        </p:spPr>
        <p:txBody>
          <a:bodyPr vert="horz" wrap="square" lIns="0" tIns="11766" rIns="0" bIns="0" rtlCol="0">
            <a:spAutoFit/>
          </a:bodyPr>
          <a:lstStyle/>
          <a:p>
            <a:pPr marL="11206">
              <a:spcBef>
                <a:spcPts val="93"/>
              </a:spcBef>
            </a:pPr>
            <a:r>
              <a:rPr sz="1412" spc="88" dirty="0">
                <a:solidFill>
                  <a:srgbClr val="BF0000"/>
                </a:solidFill>
                <a:latin typeface="Cambria Math"/>
                <a:cs typeface="Cambria Math"/>
              </a:rPr>
              <a:t>W</a:t>
            </a:r>
            <a:endParaRPr sz="1412">
              <a:latin typeface="Cambria Math"/>
              <a:cs typeface="Cambria Math"/>
            </a:endParaRPr>
          </a:p>
        </p:txBody>
      </p:sp>
      <p:pic>
        <p:nvPicPr>
          <p:cNvPr id="18" name="object 18"/>
          <p:cNvPicPr/>
          <p:nvPr/>
        </p:nvPicPr>
        <p:blipFill>
          <a:blip r:embed="rId8" cstate="print"/>
          <a:stretch>
            <a:fillRect/>
          </a:stretch>
        </p:blipFill>
        <p:spPr>
          <a:xfrm>
            <a:off x="5657710" y="6163105"/>
            <a:ext cx="2160858" cy="227255"/>
          </a:xfrm>
          <a:prstGeom prst="rect">
            <a:avLst/>
          </a:prstGeom>
        </p:spPr>
      </p:pic>
      <p:sp>
        <p:nvSpPr>
          <p:cNvPr id="19" name="object 19"/>
          <p:cNvSpPr txBox="1"/>
          <p:nvPr/>
        </p:nvSpPr>
        <p:spPr>
          <a:xfrm>
            <a:off x="9839216" y="6338508"/>
            <a:ext cx="173131" cy="190102"/>
          </a:xfrm>
          <a:prstGeom prst="rect">
            <a:avLst/>
          </a:prstGeom>
        </p:spPr>
        <p:txBody>
          <a:bodyPr vert="horz" wrap="square" lIns="0" tIns="13447" rIns="0" bIns="0" rtlCol="0">
            <a:spAutoFit/>
          </a:bodyPr>
          <a:lstStyle/>
          <a:p>
            <a:pPr marL="11206">
              <a:spcBef>
                <a:spcPts val="106"/>
              </a:spcBef>
            </a:pPr>
            <a:r>
              <a:rPr sz="1147" spc="9" dirty="0">
                <a:solidFill>
                  <a:srgbClr val="898989"/>
                </a:solidFill>
                <a:latin typeface="Calibri"/>
                <a:cs typeface="Calibri"/>
              </a:rPr>
              <a:t>27</a:t>
            </a:r>
            <a:endParaRPr sz="1147">
              <a:latin typeface="Calibri"/>
              <a:cs typeface="Calibri"/>
            </a:endParaRPr>
          </a:p>
        </p:txBody>
      </p:sp>
      <p:grpSp>
        <p:nvGrpSpPr>
          <p:cNvPr id="20" name="object 20"/>
          <p:cNvGrpSpPr/>
          <p:nvPr/>
        </p:nvGrpSpPr>
        <p:grpSpPr>
          <a:xfrm>
            <a:off x="2568590" y="1120632"/>
            <a:ext cx="7012081" cy="2886635"/>
            <a:chOff x="1031468" y="1270049"/>
            <a:chExt cx="7947025" cy="3271520"/>
          </a:xfrm>
        </p:grpSpPr>
        <p:pic>
          <p:nvPicPr>
            <p:cNvPr id="21" name="object 21"/>
            <p:cNvPicPr/>
            <p:nvPr/>
          </p:nvPicPr>
          <p:blipFill>
            <a:blip r:embed="rId9" cstate="print"/>
            <a:stretch>
              <a:fillRect/>
            </a:stretch>
          </p:blipFill>
          <p:spPr>
            <a:xfrm>
              <a:off x="1031468" y="1270049"/>
              <a:ext cx="7946415" cy="3121563"/>
            </a:xfrm>
            <a:prstGeom prst="rect">
              <a:avLst/>
            </a:prstGeom>
          </p:spPr>
        </p:pic>
        <p:sp>
          <p:nvSpPr>
            <p:cNvPr id="22" name="object 22"/>
            <p:cNvSpPr/>
            <p:nvPr/>
          </p:nvSpPr>
          <p:spPr>
            <a:xfrm>
              <a:off x="1341120" y="1706879"/>
              <a:ext cx="6259195" cy="2607945"/>
            </a:xfrm>
            <a:custGeom>
              <a:avLst/>
              <a:gdLst/>
              <a:ahLst/>
              <a:cxnLst/>
              <a:rect l="l" t="t" r="r" b="b"/>
              <a:pathLst>
                <a:path w="6259195" h="2607945">
                  <a:moveTo>
                    <a:pt x="0" y="2598420"/>
                  </a:moveTo>
                  <a:lnTo>
                    <a:pt x="0" y="0"/>
                  </a:lnTo>
                </a:path>
                <a:path w="6259195" h="2607945">
                  <a:moveTo>
                    <a:pt x="1341120" y="2607563"/>
                  </a:moveTo>
                  <a:lnTo>
                    <a:pt x="1341120" y="251460"/>
                  </a:lnTo>
                </a:path>
                <a:path w="6259195" h="2607945">
                  <a:moveTo>
                    <a:pt x="3101339" y="2598420"/>
                  </a:moveTo>
                  <a:lnTo>
                    <a:pt x="3101339" y="167640"/>
                  </a:lnTo>
                </a:path>
                <a:path w="6259195" h="2607945">
                  <a:moveTo>
                    <a:pt x="4274819" y="2598420"/>
                  </a:moveTo>
                  <a:lnTo>
                    <a:pt x="4274819" y="502920"/>
                  </a:lnTo>
                </a:path>
                <a:path w="6259195" h="2607945">
                  <a:moveTo>
                    <a:pt x="6259067" y="2607563"/>
                  </a:moveTo>
                  <a:lnTo>
                    <a:pt x="6259067" y="251460"/>
                  </a:lnTo>
                </a:path>
              </a:pathLst>
            </a:custGeom>
            <a:ln w="10668">
              <a:solidFill>
                <a:srgbClr val="497EBA"/>
              </a:solidFill>
            </a:ln>
          </p:spPr>
          <p:txBody>
            <a:bodyPr wrap="square" lIns="0" tIns="0" rIns="0" bIns="0" rtlCol="0"/>
            <a:lstStyle/>
            <a:p>
              <a:endParaRPr sz="1235"/>
            </a:p>
          </p:txBody>
        </p:sp>
        <p:sp>
          <p:nvSpPr>
            <p:cNvPr id="23" name="object 23"/>
            <p:cNvSpPr/>
            <p:nvPr/>
          </p:nvSpPr>
          <p:spPr>
            <a:xfrm>
              <a:off x="1341120" y="1682495"/>
              <a:ext cx="6263640" cy="1449705"/>
            </a:xfrm>
            <a:custGeom>
              <a:avLst/>
              <a:gdLst/>
              <a:ahLst/>
              <a:cxnLst/>
              <a:rect l="l" t="t" r="r" b="b"/>
              <a:pathLst>
                <a:path w="6263640" h="1449705">
                  <a:moveTo>
                    <a:pt x="0" y="1424939"/>
                  </a:moveTo>
                  <a:lnTo>
                    <a:pt x="0" y="0"/>
                  </a:lnTo>
                </a:path>
                <a:path w="6263640" h="1449705">
                  <a:moveTo>
                    <a:pt x="1341120" y="1365504"/>
                  </a:moveTo>
                  <a:lnTo>
                    <a:pt x="1341120" y="192024"/>
                  </a:lnTo>
                </a:path>
                <a:path w="6263640" h="1449705">
                  <a:moveTo>
                    <a:pt x="3101339" y="778763"/>
                  </a:moveTo>
                  <a:lnTo>
                    <a:pt x="3101339" y="163067"/>
                  </a:lnTo>
                </a:path>
                <a:path w="6263640" h="1449705">
                  <a:moveTo>
                    <a:pt x="6263640" y="1449323"/>
                  </a:moveTo>
                  <a:lnTo>
                    <a:pt x="6263640" y="262128"/>
                  </a:lnTo>
                </a:path>
                <a:path w="6263640" h="1449705">
                  <a:moveTo>
                    <a:pt x="4274819" y="1365504"/>
                  </a:moveTo>
                  <a:lnTo>
                    <a:pt x="4274819" y="478536"/>
                  </a:lnTo>
                </a:path>
              </a:pathLst>
            </a:custGeom>
            <a:ln w="41148">
              <a:solidFill>
                <a:srgbClr val="BD4B48"/>
              </a:solidFill>
            </a:ln>
          </p:spPr>
          <p:txBody>
            <a:bodyPr wrap="square" lIns="0" tIns="0" rIns="0" bIns="0" rtlCol="0"/>
            <a:lstStyle/>
            <a:p>
              <a:endParaRPr sz="1235"/>
            </a:p>
          </p:txBody>
        </p:sp>
        <p:pic>
          <p:nvPicPr>
            <p:cNvPr id="24" name="object 24"/>
            <p:cNvPicPr/>
            <p:nvPr/>
          </p:nvPicPr>
          <p:blipFill>
            <a:blip r:embed="rId10" cstate="print"/>
            <a:stretch>
              <a:fillRect/>
            </a:stretch>
          </p:blipFill>
          <p:spPr>
            <a:xfrm>
              <a:off x="1256252" y="4373880"/>
              <a:ext cx="162877" cy="167639"/>
            </a:xfrm>
            <a:prstGeom prst="rect">
              <a:avLst/>
            </a:prstGeom>
          </p:spPr>
        </p:pic>
        <p:pic>
          <p:nvPicPr>
            <p:cNvPr id="25" name="object 25"/>
            <p:cNvPicPr/>
            <p:nvPr/>
          </p:nvPicPr>
          <p:blipFill>
            <a:blip r:embed="rId10" cstate="print"/>
            <a:stretch>
              <a:fillRect/>
            </a:stretch>
          </p:blipFill>
          <p:spPr>
            <a:xfrm>
              <a:off x="2551652" y="4373880"/>
              <a:ext cx="162877" cy="167639"/>
            </a:xfrm>
            <a:prstGeom prst="rect">
              <a:avLst/>
            </a:prstGeom>
          </p:spPr>
        </p:pic>
        <p:pic>
          <p:nvPicPr>
            <p:cNvPr id="26" name="object 26"/>
            <p:cNvPicPr/>
            <p:nvPr/>
          </p:nvPicPr>
          <p:blipFill>
            <a:blip r:embed="rId10" cstate="print"/>
            <a:stretch>
              <a:fillRect/>
            </a:stretch>
          </p:blipFill>
          <p:spPr>
            <a:xfrm>
              <a:off x="4310348" y="4373880"/>
              <a:ext cx="162877" cy="167639"/>
            </a:xfrm>
            <a:prstGeom prst="rect">
              <a:avLst/>
            </a:prstGeom>
          </p:spPr>
        </p:pic>
        <p:pic>
          <p:nvPicPr>
            <p:cNvPr id="27" name="object 27"/>
            <p:cNvPicPr/>
            <p:nvPr/>
          </p:nvPicPr>
          <p:blipFill>
            <a:blip r:embed="rId11" cstate="print"/>
            <a:stretch>
              <a:fillRect/>
            </a:stretch>
          </p:blipFill>
          <p:spPr>
            <a:xfrm>
              <a:off x="5483828" y="4373880"/>
              <a:ext cx="162877" cy="167639"/>
            </a:xfrm>
            <a:prstGeom prst="rect">
              <a:avLst/>
            </a:prstGeom>
          </p:spPr>
        </p:pic>
        <p:pic>
          <p:nvPicPr>
            <p:cNvPr id="28" name="object 28"/>
            <p:cNvPicPr/>
            <p:nvPr/>
          </p:nvPicPr>
          <p:blipFill>
            <a:blip r:embed="rId11" cstate="print"/>
            <a:stretch>
              <a:fillRect/>
            </a:stretch>
          </p:blipFill>
          <p:spPr>
            <a:xfrm>
              <a:off x="7469600" y="4373880"/>
              <a:ext cx="162877" cy="167639"/>
            </a:xfrm>
            <a:prstGeom prst="rect">
              <a:avLst/>
            </a:prstGeom>
          </p:spPr>
        </p:pic>
      </p:grpSp>
      <p:sp>
        <p:nvSpPr>
          <p:cNvPr id="29" name="object 29"/>
          <p:cNvSpPr txBox="1"/>
          <p:nvPr/>
        </p:nvSpPr>
        <p:spPr>
          <a:xfrm>
            <a:off x="1885294" y="3854820"/>
            <a:ext cx="7591425" cy="2240671"/>
          </a:xfrm>
          <a:prstGeom prst="rect">
            <a:avLst/>
          </a:prstGeom>
        </p:spPr>
        <p:txBody>
          <a:bodyPr vert="horz" wrap="square" lIns="0" tIns="35299" rIns="0" bIns="0" rtlCol="0">
            <a:spAutoFit/>
          </a:bodyPr>
          <a:lstStyle/>
          <a:p>
            <a:pPr marL="12887" algn="ctr">
              <a:spcBef>
                <a:spcPts val="278"/>
              </a:spcBef>
              <a:tabLst>
                <a:tab pos="1161552" algn="l"/>
                <a:tab pos="2713649" algn="l"/>
                <a:tab pos="3749128" algn="l"/>
                <a:tab pos="5501261" algn="l"/>
              </a:tabLst>
            </a:pPr>
            <a:r>
              <a:rPr sz="1279" spc="26" dirty="0">
                <a:solidFill>
                  <a:srgbClr val="FF0000"/>
                </a:solidFill>
                <a:latin typeface="Cambria Math"/>
                <a:cs typeface="Cambria Math"/>
              </a:rPr>
              <a:t>1	2	3	4	5</a:t>
            </a:r>
            <a:endParaRPr sz="1279" dirty="0">
              <a:latin typeface="Cambria Math"/>
              <a:cs typeface="Cambria Math"/>
            </a:endParaRPr>
          </a:p>
          <a:p>
            <a:pPr marL="344599" marR="4483" indent="-333953">
              <a:spcBef>
                <a:spcPts val="304"/>
              </a:spcBef>
              <a:buFont typeface="Arial MT"/>
              <a:buChar char="•"/>
              <a:tabLst>
                <a:tab pos="344599" algn="l"/>
                <a:tab pos="345160" algn="l"/>
              </a:tabLst>
            </a:pPr>
            <a:r>
              <a:rPr sz="1941" spc="-9" dirty="0">
                <a:latin typeface="Calibri"/>
                <a:cs typeface="Calibri"/>
              </a:rPr>
              <a:t>The</a:t>
            </a:r>
            <a:r>
              <a:rPr sz="1941" spc="13" dirty="0">
                <a:latin typeface="Calibri"/>
                <a:cs typeface="Calibri"/>
              </a:rPr>
              <a:t> </a:t>
            </a:r>
            <a:r>
              <a:rPr sz="1941" i="1" spc="-4" dirty="0">
                <a:solidFill>
                  <a:srgbClr val="BF0000"/>
                </a:solidFill>
                <a:latin typeface="Calibri"/>
                <a:cs typeface="Calibri"/>
              </a:rPr>
              <a:t>empirical</a:t>
            </a:r>
            <a:r>
              <a:rPr sz="1941" i="1" spc="4" dirty="0">
                <a:solidFill>
                  <a:srgbClr val="BF0000"/>
                </a:solidFill>
                <a:latin typeface="Calibri"/>
                <a:cs typeface="Calibri"/>
              </a:rPr>
              <a:t> </a:t>
            </a:r>
            <a:r>
              <a:rPr sz="1941" i="1" spc="-9" dirty="0">
                <a:solidFill>
                  <a:srgbClr val="BF0000"/>
                </a:solidFill>
                <a:latin typeface="Calibri"/>
                <a:cs typeface="Calibri"/>
              </a:rPr>
              <a:t>estimate</a:t>
            </a:r>
            <a:r>
              <a:rPr sz="1941" i="1" spc="13" dirty="0">
                <a:solidFill>
                  <a:srgbClr val="BF0000"/>
                </a:solidFill>
                <a:latin typeface="Calibri"/>
                <a:cs typeface="Calibri"/>
              </a:rPr>
              <a:t> </a:t>
            </a:r>
            <a:r>
              <a:rPr sz="1941" dirty="0">
                <a:latin typeface="Calibri"/>
                <a:cs typeface="Calibri"/>
              </a:rPr>
              <a:t>of</a:t>
            </a:r>
            <a:r>
              <a:rPr sz="1941" spc="-9" dirty="0">
                <a:latin typeface="Calibri"/>
                <a:cs typeface="Calibri"/>
              </a:rPr>
              <a:t> </a:t>
            </a:r>
            <a:r>
              <a:rPr sz="1941" spc="-4" dirty="0">
                <a:latin typeface="Calibri"/>
                <a:cs typeface="Calibri"/>
              </a:rPr>
              <a:t>the</a:t>
            </a:r>
            <a:r>
              <a:rPr sz="1941" spc="9" dirty="0">
                <a:latin typeface="Calibri"/>
                <a:cs typeface="Calibri"/>
              </a:rPr>
              <a:t> </a:t>
            </a:r>
            <a:r>
              <a:rPr sz="1941" spc="-9" dirty="0">
                <a:latin typeface="Calibri"/>
                <a:cs typeface="Calibri"/>
              </a:rPr>
              <a:t>error</a:t>
            </a:r>
            <a:r>
              <a:rPr sz="1941" spc="9" dirty="0">
                <a:latin typeface="Calibri"/>
                <a:cs typeface="Calibri"/>
              </a:rPr>
              <a:t> </a:t>
            </a:r>
            <a:r>
              <a:rPr sz="1941" spc="-4" dirty="0">
                <a:latin typeface="Calibri"/>
                <a:cs typeface="Calibri"/>
              </a:rPr>
              <a:t>is</a:t>
            </a:r>
            <a:r>
              <a:rPr sz="1941" spc="4" dirty="0">
                <a:latin typeface="Calibri"/>
                <a:cs typeface="Calibri"/>
              </a:rPr>
              <a:t> </a:t>
            </a:r>
            <a:r>
              <a:rPr sz="1941" spc="-13" dirty="0">
                <a:latin typeface="Calibri"/>
                <a:cs typeface="Calibri"/>
              </a:rPr>
              <a:t>the</a:t>
            </a:r>
            <a:r>
              <a:rPr sz="1941" spc="18" dirty="0">
                <a:latin typeface="Calibri"/>
                <a:cs typeface="Calibri"/>
              </a:rPr>
              <a:t> </a:t>
            </a:r>
            <a:r>
              <a:rPr sz="1941" i="1" spc="-4" dirty="0">
                <a:latin typeface="Calibri"/>
                <a:cs typeface="Calibri"/>
              </a:rPr>
              <a:t>average</a:t>
            </a:r>
            <a:r>
              <a:rPr sz="1941" i="1" spc="-13" dirty="0">
                <a:latin typeface="Calibri"/>
                <a:cs typeface="Calibri"/>
              </a:rPr>
              <a:t> </a:t>
            </a:r>
            <a:r>
              <a:rPr sz="1941" spc="-9" dirty="0">
                <a:latin typeface="Calibri"/>
                <a:cs typeface="Calibri"/>
              </a:rPr>
              <a:t>error</a:t>
            </a:r>
            <a:r>
              <a:rPr sz="1941" spc="9" dirty="0">
                <a:latin typeface="Calibri"/>
                <a:cs typeface="Calibri"/>
              </a:rPr>
              <a:t> </a:t>
            </a:r>
            <a:r>
              <a:rPr sz="1941" spc="-13" dirty="0">
                <a:latin typeface="Calibri"/>
                <a:cs typeface="Calibri"/>
              </a:rPr>
              <a:t>over</a:t>
            </a:r>
            <a:r>
              <a:rPr sz="1941" spc="4" dirty="0">
                <a:latin typeface="Calibri"/>
                <a:cs typeface="Calibri"/>
              </a:rPr>
              <a:t> </a:t>
            </a:r>
            <a:r>
              <a:rPr sz="1941" spc="-4" dirty="0">
                <a:latin typeface="Calibri"/>
                <a:cs typeface="Calibri"/>
              </a:rPr>
              <a:t>the</a:t>
            </a:r>
            <a:r>
              <a:rPr sz="1941" spc="9" dirty="0">
                <a:latin typeface="Calibri"/>
                <a:cs typeface="Calibri"/>
              </a:rPr>
              <a:t> </a:t>
            </a:r>
            <a:r>
              <a:rPr sz="1941" spc="-9" dirty="0">
                <a:latin typeface="Calibri"/>
                <a:cs typeface="Calibri"/>
              </a:rPr>
              <a:t>training </a:t>
            </a:r>
            <a:r>
              <a:rPr sz="1941" spc="-424" dirty="0">
                <a:latin typeface="Calibri"/>
                <a:cs typeface="Calibri"/>
              </a:rPr>
              <a:t> </a:t>
            </a:r>
            <a:r>
              <a:rPr sz="1941" spc="-4" dirty="0">
                <a:latin typeface="Calibri"/>
                <a:cs typeface="Calibri"/>
              </a:rPr>
              <a:t>samples</a:t>
            </a:r>
            <a:endParaRPr sz="1941" dirty="0">
              <a:latin typeface="Calibri"/>
              <a:cs typeface="Calibri"/>
            </a:endParaRPr>
          </a:p>
          <a:p>
            <a:pPr marL="1399129" algn="ctr">
              <a:spcBef>
                <a:spcPts val="1204"/>
              </a:spcBef>
            </a:pPr>
            <a:r>
              <a:rPr sz="1412" spc="110" dirty="0">
                <a:solidFill>
                  <a:srgbClr val="BF0000"/>
                </a:solidFill>
                <a:latin typeface="Cambria Math"/>
                <a:cs typeface="Cambria Math"/>
              </a:rPr>
              <a:t>N</a:t>
            </a:r>
            <a:endParaRPr sz="1412" dirty="0">
              <a:latin typeface="Cambria Math"/>
              <a:cs typeface="Cambria Math"/>
            </a:endParaRPr>
          </a:p>
          <a:p>
            <a:pPr>
              <a:spcBef>
                <a:spcPts val="26"/>
              </a:spcBef>
            </a:pPr>
            <a:endParaRPr sz="1324" dirty="0">
              <a:latin typeface="Cambria Math"/>
              <a:cs typeface="Cambria Math"/>
            </a:endParaRPr>
          </a:p>
          <a:p>
            <a:pPr marL="4849604" algn="ctr">
              <a:tabLst>
                <a:tab pos="5613326" algn="l"/>
              </a:tabLst>
            </a:pPr>
            <a:r>
              <a:rPr sz="1412" spc="101" dirty="0">
                <a:solidFill>
                  <a:srgbClr val="BF0000"/>
                </a:solidFill>
                <a:latin typeface="Cambria Math"/>
                <a:cs typeface="Cambria Math"/>
              </a:rPr>
              <a:t>i	i</a:t>
            </a:r>
            <a:endParaRPr sz="1412" dirty="0">
              <a:latin typeface="Cambria Math"/>
              <a:cs typeface="Cambria Math"/>
            </a:endParaRPr>
          </a:p>
          <a:p>
            <a:pPr marL="1403612" algn="ctr">
              <a:spcBef>
                <a:spcPts val="393"/>
              </a:spcBef>
            </a:pPr>
            <a:r>
              <a:rPr sz="1412" spc="53" dirty="0">
                <a:solidFill>
                  <a:srgbClr val="BF0000"/>
                </a:solidFill>
                <a:latin typeface="Cambria Math"/>
                <a:cs typeface="Cambria Math"/>
              </a:rPr>
              <a:t>i=1</a:t>
            </a:r>
            <a:endParaRPr sz="1412" dirty="0">
              <a:latin typeface="Cambria Math"/>
              <a:cs typeface="Cambria Math"/>
            </a:endParaRPr>
          </a:p>
          <a:p>
            <a:pPr marL="344599" indent="-333953">
              <a:spcBef>
                <a:spcPts val="62"/>
              </a:spcBef>
              <a:buFont typeface="Arial MT"/>
              <a:buChar char="•"/>
              <a:tabLst>
                <a:tab pos="344599" algn="l"/>
                <a:tab pos="345160" algn="l"/>
              </a:tabLst>
            </a:pPr>
            <a:r>
              <a:rPr sz="1941" spc="-13" dirty="0">
                <a:latin typeface="Calibri"/>
                <a:cs typeface="Calibri"/>
              </a:rPr>
              <a:t>Estimate</a:t>
            </a:r>
            <a:r>
              <a:rPr sz="1941" spc="49" dirty="0">
                <a:latin typeface="Calibri"/>
                <a:cs typeface="Calibri"/>
              </a:rPr>
              <a:t> </a:t>
            </a:r>
            <a:r>
              <a:rPr sz="1941" spc="-9" dirty="0">
                <a:latin typeface="Calibri"/>
                <a:cs typeface="Calibri"/>
              </a:rPr>
              <a:t>network</a:t>
            </a:r>
            <a:r>
              <a:rPr sz="1941" dirty="0">
                <a:latin typeface="Calibri"/>
                <a:cs typeface="Calibri"/>
              </a:rPr>
              <a:t> </a:t>
            </a:r>
            <a:r>
              <a:rPr sz="1941" spc="-13" dirty="0">
                <a:latin typeface="Calibri"/>
                <a:cs typeface="Calibri"/>
              </a:rPr>
              <a:t>parameters</a:t>
            </a:r>
            <a:r>
              <a:rPr sz="1941" spc="40" dirty="0">
                <a:latin typeface="Calibri"/>
                <a:cs typeface="Calibri"/>
              </a:rPr>
              <a:t> </a:t>
            </a:r>
            <a:r>
              <a:rPr sz="1941" spc="-18" dirty="0">
                <a:latin typeface="Calibri"/>
                <a:cs typeface="Calibri"/>
              </a:rPr>
              <a:t>to</a:t>
            </a:r>
            <a:r>
              <a:rPr sz="1941" spc="13" dirty="0">
                <a:latin typeface="Calibri"/>
                <a:cs typeface="Calibri"/>
              </a:rPr>
              <a:t> </a:t>
            </a:r>
            <a:r>
              <a:rPr sz="1941" spc="-13" dirty="0">
                <a:latin typeface="Calibri"/>
                <a:cs typeface="Calibri"/>
              </a:rPr>
              <a:t>minimize</a:t>
            </a:r>
            <a:r>
              <a:rPr sz="1941" spc="53" dirty="0">
                <a:latin typeface="Calibri"/>
                <a:cs typeface="Calibri"/>
              </a:rPr>
              <a:t> </a:t>
            </a:r>
            <a:r>
              <a:rPr sz="1941" spc="-9" dirty="0">
                <a:latin typeface="Calibri"/>
                <a:cs typeface="Calibri"/>
              </a:rPr>
              <a:t>this</a:t>
            </a:r>
            <a:r>
              <a:rPr sz="1941" spc="22" dirty="0">
                <a:latin typeface="Calibri"/>
                <a:cs typeface="Calibri"/>
              </a:rPr>
              <a:t> </a:t>
            </a:r>
            <a:r>
              <a:rPr sz="1941" spc="-22" dirty="0">
                <a:latin typeface="Calibri"/>
                <a:cs typeface="Calibri"/>
              </a:rPr>
              <a:t>average</a:t>
            </a:r>
            <a:r>
              <a:rPr sz="1941" spc="35" dirty="0">
                <a:latin typeface="Calibri"/>
                <a:cs typeface="Calibri"/>
              </a:rPr>
              <a:t> </a:t>
            </a:r>
            <a:r>
              <a:rPr sz="1941" spc="-9" dirty="0">
                <a:latin typeface="Calibri"/>
                <a:cs typeface="Calibri"/>
              </a:rPr>
              <a:t>error</a:t>
            </a:r>
            <a:r>
              <a:rPr sz="1941" spc="13" dirty="0">
                <a:latin typeface="Calibri"/>
                <a:cs typeface="Calibri"/>
              </a:rPr>
              <a:t> </a:t>
            </a:r>
            <a:r>
              <a:rPr sz="1941" spc="-13" dirty="0">
                <a:latin typeface="Calibri"/>
                <a:cs typeface="Calibri"/>
              </a:rPr>
              <a:t>instead</a:t>
            </a:r>
            <a:endParaRPr sz="1941" dirty="0">
              <a:latin typeface="Calibri"/>
              <a:cs typeface="Calibri"/>
            </a:endParaRPr>
          </a:p>
        </p:txBody>
      </p:sp>
      <p:pic>
        <p:nvPicPr>
          <p:cNvPr id="30" name="object 30"/>
          <p:cNvPicPr/>
          <p:nvPr/>
        </p:nvPicPr>
        <p:blipFill>
          <a:blip r:embed="rId12" cstate="print"/>
          <a:stretch>
            <a:fillRect/>
          </a:stretch>
        </p:blipFill>
        <p:spPr>
          <a:xfrm>
            <a:off x="2783264" y="1230405"/>
            <a:ext cx="109646" cy="155986"/>
          </a:xfrm>
          <a:prstGeom prst="rect">
            <a:avLst/>
          </a:prstGeom>
        </p:spPr>
      </p:pic>
      <p:sp>
        <p:nvSpPr>
          <p:cNvPr id="31" name="object 31"/>
          <p:cNvSpPr txBox="1"/>
          <p:nvPr/>
        </p:nvSpPr>
        <p:spPr>
          <a:xfrm>
            <a:off x="2884373" y="1258206"/>
            <a:ext cx="115981" cy="207032"/>
          </a:xfrm>
          <a:prstGeom prst="rect">
            <a:avLst/>
          </a:prstGeom>
        </p:spPr>
        <p:txBody>
          <a:bodyPr vert="horz" wrap="square" lIns="0" tIns="10085" rIns="0" bIns="0" rtlCol="0">
            <a:spAutoFit/>
          </a:bodyPr>
          <a:lstStyle/>
          <a:p>
            <a:pPr marL="11206">
              <a:spcBef>
                <a:spcPts val="79"/>
              </a:spcBef>
            </a:pPr>
            <a:r>
              <a:rPr sz="1279" spc="26" dirty="0">
                <a:solidFill>
                  <a:srgbClr val="FF0000"/>
                </a:solidFill>
                <a:latin typeface="Cambria Math"/>
                <a:cs typeface="Cambria Math"/>
              </a:rPr>
              <a:t>1</a:t>
            </a:r>
            <a:endParaRPr sz="1279">
              <a:latin typeface="Cambria Math"/>
              <a:cs typeface="Cambria Math"/>
            </a:endParaRPr>
          </a:p>
        </p:txBody>
      </p:sp>
      <p:pic>
        <p:nvPicPr>
          <p:cNvPr id="32" name="object 32"/>
          <p:cNvPicPr/>
          <p:nvPr/>
        </p:nvPicPr>
        <p:blipFill>
          <a:blip r:embed="rId13" cstate="print"/>
          <a:stretch>
            <a:fillRect/>
          </a:stretch>
        </p:blipFill>
        <p:spPr>
          <a:xfrm>
            <a:off x="3926264" y="1438834"/>
            <a:ext cx="109646" cy="155986"/>
          </a:xfrm>
          <a:prstGeom prst="rect">
            <a:avLst/>
          </a:prstGeom>
        </p:spPr>
      </p:pic>
      <p:sp>
        <p:nvSpPr>
          <p:cNvPr id="33" name="object 33"/>
          <p:cNvSpPr txBox="1"/>
          <p:nvPr/>
        </p:nvSpPr>
        <p:spPr>
          <a:xfrm>
            <a:off x="4032762" y="1466611"/>
            <a:ext cx="115981" cy="207032"/>
          </a:xfrm>
          <a:prstGeom prst="rect">
            <a:avLst/>
          </a:prstGeom>
        </p:spPr>
        <p:txBody>
          <a:bodyPr vert="horz" wrap="square" lIns="0" tIns="10085" rIns="0" bIns="0" rtlCol="0">
            <a:spAutoFit/>
          </a:bodyPr>
          <a:lstStyle/>
          <a:p>
            <a:pPr marL="11206">
              <a:spcBef>
                <a:spcPts val="79"/>
              </a:spcBef>
            </a:pPr>
            <a:r>
              <a:rPr sz="1279" spc="26" dirty="0">
                <a:solidFill>
                  <a:srgbClr val="FF0000"/>
                </a:solidFill>
                <a:latin typeface="Cambria Math"/>
                <a:cs typeface="Cambria Math"/>
              </a:rPr>
              <a:t>2</a:t>
            </a:r>
            <a:endParaRPr sz="1279">
              <a:latin typeface="Cambria Math"/>
              <a:cs typeface="Cambria Math"/>
            </a:endParaRPr>
          </a:p>
        </p:txBody>
      </p:sp>
      <p:pic>
        <p:nvPicPr>
          <p:cNvPr id="34" name="object 34"/>
          <p:cNvPicPr/>
          <p:nvPr/>
        </p:nvPicPr>
        <p:blipFill>
          <a:blip r:embed="rId14" cstate="print"/>
          <a:stretch>
            <a:fillRect/>
          </a:stretch>
        </p:blipFill>
        <p:spPr>
          <a:xfrm>
            <a:off x="5398717" y="2167666"/>
            <a:ext cx="109646" cy="155986"/>
          </a:xfrm>
          <a:prstGeom prst="rect">
            <a:avLst/>
          </a:prstGeom>
        </p:spPr>
      </p:pic>
      <p:sp>
        <p:nvSpPr>
          <p:cNvPr id="35" name="object 35"/>
          <p:cNvSpPr txBox="1"/>
          <p:nvPr/>
        </p:nvSpPr>
        <p:spPr>
          <a:xfrm>
            <a:off x="5505221" y="2195433"/>
            <a:ext cx="115981" cy="207032"/>
          </a:xfrm>
          <a:prstGeom prst="rect">
            <a:avLst/>
          </a:prstGeom>
        </p:spPr>
        <p:txBody>
          <a:bodyPr vert="horz" wrap="square" lIns="0" tIns="10085" rIns="0" bIns="0" rtlCol="0">
            <a:spAutoFit/>
          </a:bodyPr>
          <a:lstStyle/>
          <a:p>
            <a:pPr marL="11206">
              <a:spcBef>
                <a:spcPts val="79"/>
              </a:spcBef>
            </a:pPr>
            <a:r>
              <a:rPr sz="1279" spc="26" dirty="0">
                <a:solidFill>
                  <a:srgbClr val="FF0000"/>
                </a:solidFill>
                <a:latin typeface="Cambria Math"/>
                <a:cs typeface="Cambria Math"/>
              </a:rPr>
              <a:t>3</a:t>
            </a:r>
            <a:endParaRPr sz="1279">
              <a:latin typeface="Cambria Math"/>
              <a:cs typeface="Cambria Math"/>
            </a:endParaRPr>
          </a:p>
        </p:txBody>
      </p:sp>
      <p:pic>
        <p:nvPicPr>
          <p:cNvPr id="36" name="object 36"/>
          <p:cNvPicPr/>
          <p:nvPr/>
        </p:nvPicPr>
        <p:blipFill>
          <a:blip r:embed="rId12" cstate="print"/>
          <a:stretch>
            <a:fillRect/>
          </a:stretch>
        </p:blipFill>
        <p:spPr>
          <a:xfrm>
            <a:off x="6513478" y="1660711"/>
            <a:ext cx="109646" cy="155986"/>
          </a:xfrm>
          <a:prstGeom prst="rect">
            <a:avLst/>
          </a:prstGeom>
        </p:spPr>
      </p:pic>
      <p:sp>
        <p:nvSpPr>
          <p:cNvPr id="37" name="object 37"/>
          <p:cNvSpPr txBox="1"/>
          <p:nvPr/>
        </p:nvSpPr>
        <p:spPr>
          <a:xfrm>
            <a:off x="6620055" y="1688488"/>
            <a:ext cx="115981" cy="207032"/>
          </a:xfrm>
          <a:prstGeom prst="rect">
            <a:avLst/>
          </a:prstGeom>
        </p:spPr>
        <p:txBody>
          <a:bodyPr vert="horz" wrap="square" lIns="0" tIns="10085" rIns="0" bIns="0" rtlCol="0">
            <a:spAutoFit/>
          </a:bodyPr>
          <a:lstStyle/>
          <a:p>
            <a:pPr marL="11206">
              <a:spcBef>
                <a:spcPts val="79"/>
              </a:spcBef>
            </a:pPr>
            <a:r>
              <a:rPr sz="1279" spc="26" dirty="0">
                <a:solidFill>
                  <a:srgbClr val="FF0000"/>
                </a:solidFill>
                <a:latin typeface="Cambria Math"/>
                <a:cs typeface="Cambria Math"/>
              </a:rPr>
              <a:t>4</a:t>
            </a:r>
            <a:endParaRPr sz="1279">
              <a:latin typeface="Cambria Math"/>
              <a:cs typeface="Cambria Math"/>
            </a:endParaRPr>
          </a:p>
        </p:txBody>
      </p:sp>
      <p:pic>
        <p:nvPicPr>
          <p:cNvPr id="38" name="object 38"/>
          <p:cNvPicPr/>
          <p:nvPr/>
        </p:nvPicPr>
        <p:blipFill>
          <a:blip r:embed="rId15" cstate="print"/>
          <a:stretch>
            <a:fillRect/>
          </a:stretch>
        </p:blipFill>
        <p:spPr>
          <a:xfrm>
            <a:off x="8265630" y="1438834"/>
            <a:ext cx="109646" cy="155986"/>
          </a:xfrm>
          <a:prstGeom prst="rect">
            <a:avLst/>
          </a:prstGeom>
        </p:spPr>
      </p:pic>
      <p:sp>
        <p:nvSpPr>
          <p:cNvPr id="39" name="object 39"/>
          <p:cNvSpPr txBox="1"/>
          <p:nvPr/>
        </p:nvSpPr>
        <p:spPr>
          <a:xfrm>
            <a:off x="8372136" y="1466611"/>
            <a:ext cx="115981" cy="207032"/>
          </a:xfrm>
          <a:prstGeom prst="rect">
            <a:avLst/>
          </a:prstGeom>
        </p:spPr>
        <p:txBody>
          <a:bodyPr vert="horz" wrap="square" lIns="0" tIns="10085" rIns="0" bIns="0" rtlCol="0">
            <a:spAutoFit/>
          </a:bodyPr>
          <a:lstStyle/>
          <a:p>
            <a:pPr marL="11206">
              <a:spcBef>
                <a:spcPts val="79"/>
              </a:spcBef>
            </a:pPr>
            <a:r>
              <a:rPr sz="1279" spc="26" dirty="0">
                <a:solidFill>
                  <a:srgbClr val="FF0000"/>
                </a:solidFill>
                <a:latin typeface="Cambria Math"/>
                <a:cs typeface="Cambria Math"/>
              </a:rPr>
              <a:t>5</a:t>
            </a:r>
            <a:endParaRPr sz="1279">
              <a:latin typeface="Cambria Math"/>
              <a:cs typeface="Cambria Math"/>
            </a:endParaRPr>
          </a:p>
        </p:txBody>
      </p:sp>
      <p:sp>
        <p:nvSpPr>
          <p:cNvPr id="40" name="object 40"/>
          <p:cNvSpPr txBox="1"/>
          <p:nvPr/>
        </p:nvSpPr>
        <p:spPr>
          <a:xfrm>
            <a:off x="2852569" y="2117463"/>
            <a:ext cx="734546" cy="219049"/>
          </a:xfrm>
          <a:prstGeom prst="rect">
            <a:avLst/>
          </a:prstGeom>
        </p:spPr>
        <p:txBody>
          <a:bodyPr vert="horz" wrap="square" lIns="0" tIns="15128" rIns="0" bIns="0" rtlCol="0">
            <a:spAutoFit/>
          </a:bodyPr>
          <a:lstStyle/>
          <a:p>
            <a:pPr marL="33619">
              <a:spcBef>
                <a:spcPts val="119"/>
              </a:spcBef>
            </a:pPr>
            <a:r>
              <a:rPr sz="1324" spc="84" dirty="0">
                <a:solidFill>
                  <a:srgbClr val="FF0000"/>
                </a:solidFill>
                <a:latin typeface="Cambria Math"/>
                <a:cs typeface="Cambria Math"/>
              </a:rPr>
              <a:t>𝑓</a:t>
            </a:r>
            <a:r>
              <a:rPr sz="1324" dirty="0">
                <a:solidFill>
                  <a:srgbClr val="FF0000"/>
                </a:solidFill>
                <a:latin typeface="Cambria Math"/>
                <a:cs typeface="Cambria Math"/>
              </a:rPr>
              <a:t>(</a:t>
            </a:r>
            <a:r>
              <a:rPr sz="1324" spc="-62" dirty="0">
                <a:solidFill>
                  <a:srgbClr val="FF0000"/>
                </a:solidFill>
                <a:latin typeface="Cambria Math"/>
                <a:cs typeface="Cambria Math"/>
              </a:rPr>
              <a:t>𝑋</a:t>
            </a:r>
            <a:r>
              <a:rPr sz="1456" spc="125" baseline="-15151" dirty="0">
                <a:solidFill>
                  <a:srgbClr val="FF0000"/>
                </a:solidFill>
                <a:latin typeface="Cambria Math"/>
                <a:cs typeface="Cambria Math"/>
              </a:rPr>
              <a:t>1</a:t>
            </a:r>
            <a:r>
              <a:rPr sz="1324" spc="4" dirty="0">
                <a:solidFill>
                  <a:srgbClr val="FF0000"/>
                </a:solidFill>
                <a:latin typeface="Cambria Math"/>
                <a:cs typeface="Cambria Math"/>
              </a:rPr>
              <a:t>;</a:t>
            </a:r>
            <a:r>
              <a:rPr sz="1324" spc="-53" dirty="0">
                <a:solidFill>
                  <a:srgbClr val="FF0000"/>
                </a:solidFill>
                <a:latin typeface="Cambria Math"/>
                <a:cs typeface="Cambria Math"/>
              </a:rPr>
              <a:t> </a:t>
            </a:r>
            <a:r>
              <a:rPr sz="1324" spc="71" dirty="0">
                <a:solidFill>
                  <a:srgbClr val="FF0000"/>
                </a:solidFill>
                <a:latin typeface="Cambria Math"/>
                <a:cs typeface="Cambria Math"/>
              </a:rPr>
              <a:t>𝑊</a:t>
            </a:r>
            <a:r>
              <a:rPr sz="1324" spc="9" dirty="0">
                <a:solidFill>
                  <a:srgbClr val="FF0000"/>
                </a:solidFill>
                <a:latin typeface="Cambria Math"/>
                <a:cs typeface="Cambria Math"/>
              </a:rPr>
              <a:t>)</a:t>
            </a:r>
            <a:endParaRPr sz="1324">
              <a:latin typeface="Cambria Math"/>
              <a:cs typeface="Cambria Math"/>
            </a:endParaRPr>
          </a:p>
        </p:txBody>
      </p:sp>
      <p:sp>
        <p:nvSpPr>
          <p:cNvPr id="41" name="object 41"/>
          <p:cNvSpPr/>
          <p:nvPr/>
        </p:nvSpPr>
        <p:spPr>
          <a:xfrm>
            <a:off x="2847191" y="2345167"/>
            <a:ext cx="375397" cy="382121"/>
          </a:xfrm>
          <a:custGeom>
            <a:avLst/>
            <a:gdLst/>
            <a:ahLst/>
            <a:cxnLst/>
            <a:rect l="l" t="t" r="r" b="b"/>
            <a:pathLst>
              <a:path w="425450" h="433069">
                <a:moveTo>
                  <a:pt x="62376" y="376320"/>
                </a:moveTo>
                <a:lnTo>
                  <a:pt x="54799" y="368743"/>
                </a:lnTo>
                <a:lnTo>
                  <a:pt x="419100" y="0"/>
                </a:lnTo>
                <a:lnTo>
                  <a:pt x="425196" y="6096"/>
                </a:lnTo>
                <a:lnTo>
                  <a:pt x="62376" y="376320"/>
                </a:lnTo>
                <a:close/>
              </a:path>
              <a:path w="425450" h="433069">
                <a:moveTo>
                  <a:pt x="0" y="432816"/>
                </a:moveTo>
                <a:lnTo>
                  <a:pt x="28956" y="342900"/>
                </a:lnTo>
                <a:lnTo>
                  <a:pt x="54799" y="368743"/>
                </a:lnTo>
                <a:lnTo>
                  <a:pt x="44195" y="379476"/>
                </a:lnTo>
                <a:lnTo>
                  <a:pt x="51815" y="387096"/>
                </a:lnTo>
                <a:lnTo>
                  <a:pt x="73151" y="387096"/>
                </a:lnTo>
                <a:lnTo>
                  <a:pt x="88391" y="402336"/>
                </a:lnTo>
                <a:lnTo>
                  <a:pt x="0" y="432816"/>
                </a:lnTo>
                <a:close/>
              </a:path>
              <a:path w="425450" h="433069">
                <a:moveTo>
                  <a:pt x="51815" y="387096"/>
                </a:moveTo>
                <a:lnTo>
                  <a:pt x="44195" y="379476"/>
                </a:lnTo>
                <a:lnTo>
                  <a:pt x="54799" y="368743"/>
                </a:lnTo>
                <a:lnTo>
                  <a:pt x="62376" y="376320"/>
                </a:lnTo>
                <a:lnTo>
                  <a:pt x="51815" y="387096"/>
                </a:lnTo>
                <a:close/>
              </a:path>
              <a:path w="425450" h="433069">
                <a:moveTo>
                  <a:pt x="73151" y="387096"/>
                </a:moveTo>
                <a:lnTo>
                  <a:pt x="51815" y="387096"/>
                </a:lnTo>
                <a:lnTo>
                  <a:pt x="62376" y="376320"/>
                </a:lnTo>
                <a:lnTo>
                  <a:pt x="73151" y="387096"/>
                </a:lnTo>
                <a:close/>
              </a:path>
            </a:pathLst>
          </a:custGeom>
          <a:solidFill>
            <a:srgbClr val="497EBA"/>
          </a:solidFill>
        </p:spPr>
        <p:txBody>
          <a:bodyPr wrap="square" lIns="0" tIns="0" rIns="0" bIns="0" rtlCol="0"/>
          <a:lstStyle/>
          <a:p>
            <a:endParaRPr sz="1235"/>
          </a:p>
        </p:txBody>
      </p:sp>
      <p:sp>
        <p:nvSpPr>
          <p:cNvPr id="42" name="object 42"/>
          <p:cNvSpPr txBox="1"/>
          <p:nvPr/>
        </p:nvSpPr>
        <p:spPr>
          <a:xfrm>
            <a:off x="4021118" y="1855246"/>
            <a:ext cx="738468" cy="219049"/>
          </a:xfrm>
          <a:prstGeom prst="rect">
            <a:avLst/>
          </a:prstGeom>
        </p:spPr>
        <p:txBody>
          <a:bodyPr vert="horz" wrap="square" lIns="0" tIns="15128" rIns="0" bIns="0" rtlCol="0">
            <a:spAutoFit/>
          </a:bodyPr>
          <a:lstStyle/>
          <a:p>
            <a:pPr marL="33619">
              <a:spcBef>
                <a:spcPts val="119"/>
              </a:spcBef>
            </a:pPr>
            <a:r>
              <a:rPr sz="1324" spc="84" dirty="0">
                <a:solidFill>
                  <a:srgbClr val="FF0000"/>
                </a:solidFill>
                <a:latin typeface="Cambria Math"/>
                <a:cs typeface="Cambria Math"/>
              </a:rPr>
              <a:t>𝑓</a:t>
            </a:r>
            <a:r>
              <a:rPr sz="1324" dirty="0">
                <a:solidFill>
                  <a:srgbClr val="FF0000"/>
                </a:solidFill>
                <a:latin typeface="Cambria Math"/>
                <a:cs typeface="Cambria Math"/>
              </a:rPr>
              <a:t>(</a:t>
            </a:r>
            <a:r>
              <a:rPr sz="1324" spc="-31" dirty="0">
                <a:solidFill>
                  <a:srgbClr val="FF0000"/>
                </a:solidFill>
                <a:latin typeface="Cambria Math"/>
                <a:cs typeface="Cambria Math"/>
              </a:rPr>
              <a:t>𝑋</a:t>
            </a:r>
            <a:r>
              <a:rPr sz="1456" spc="125" baseline="-15151" dirty="0">
                <a:solidFill>
                  <a:srgbClr val="FF0000"/>
                </a:solidFill>
                <a:latin typeface="Cambria Math"/>
                <a:cs typeface="Cambria Math"/>
              </a:rPr>
              <a:t>2</a:t>
            </a:r>
            <a:r>
              <a:rPr sz="1324" spc="4" dirty="0">
                <a:solidFill>
                  <a:srgbClr val="FF0000"/>
                </a:solidFill>
                <a:latin typeface="Cambria Math"/>
                <a:cs typeface="Cambria Math"/>
              </a:rPr>
              <a:t>;</a:t>
            </a:r>
            <a:r>
              <a:rPr sz="1324" spc="-66" dirty="0">
                <a:solidFill>
                  <a:srgbClr val="FF0000"/>
                </a:solidFill>
                <a:latin typeface="Cambria Math"/>
                <a:cs typeface="Cambria Math"/>
              </a:rPr>
              <a:t> </a:t>
            </a:r>
            <a:r>
              <a:rPr sz="1324" spc="84" dirty="0">
                <a:solidFill>
                  <a:srgbClr val="FF0000"/>
                </a:solidFill>
                <a:latin typeface="Cambria Math"/>
                <a:cs typeface="Cambria Math"/>
              </a:rPr>
              <a:t>𝑊</a:t>
            </a:r>
            <a:r>
              <a:rPr sz="1324" spc="9" dirty="0">
                <a:solidFill>
                  <a:srgbClr val="FF0000"/>
                </a:solidFill>
                <a:latin typeface="Cambria Math"/>
                <a:cs typeface="Cambria Math"/>
              </a:rPr>
              <a:t>)</a:t>
            </a:r>
            <a:endParaRPr sz="1324">
              <a:latin typeface="Cambria Math"/>
              <a:cs typeface="Cambria Math"/>
            </a:endParaRPr>
          </a:p>
        </p:txBody>
      </p:sp>
      <p:sp>
        <p:nvSpPr>
          <p:cNvPr id="43" name="object 43"/>
          <p:cNvSpPr/>
          <p:nvPr/>
        </p:nvSpPr>
        <p:spPr>
          <a:xfrm>
            <a:off x="4025153" y="2082949"/>
            <a:ext cx="368674" cy="594472"/>
          </a:xfrm>
          <a:custGeom>
            <a:avLst/>
            <a:gdLst/>
            <a:ahLst/>
            <a:cxnLst/>
            <a:rect l="l" t="t" r="r" b="b"/>
            <a:pathLst>
              <a:path w="417830" h="673735">
                <a:moveTo>
                  <a:pt x="48659" y="605025"/>
                </a:moveTo>
                <a:lnTo>
                  <a:pt x="40396" y="599927"/>
                </a:lnTo>
                <a:lnTo>
                  <a:pt x="408432" y="0"/>
                </a:lnTo>
                <a:lnTo>
                  <a:pt x="417576" y="6096"/>
                </a:lnTo>
                <a:lnTo>
                  <a:pt x="48659" y="605025"/>
                </a:lnTo>
                <a:close/>
              </a:path>
              <a:path w="417830" h="673735">
                <a:moveTo>
                  <a:pt x="0" y="673608"/>
                </a:moveTo>
                <a:lnTo>
                  <a:pt x="9144" y="580644"/>
                </a:lnTo>
                <a:lnTo>
                  <a:pt x="40396" y="599927"/>
                </a:lnTo>
                <a:lnTo>
                  <a:pt x="33528" y="611124"/>
                </a:lnTo>
                <a:lnTo>
                  <a:pt x="41148" y="617220"/>
                </a:lnTo>
                <a:lnTo>
                  <a:pt x="68422" y="617220"/>
                </a:lnTo>
                <a:lnTo>
                  <a:pt x="80771" y="624839"/>
                </a:lnTo>
                <a:lnTo>
                  <a:pt x="0" y="673608"/>
                </a:lnTo>
                <a:close/>
              </a:path>
              <a:path w="417830" h="673735">
                <a:moveTo>
                  <a:pt x="41148" y="617220"/>
                </a:moveTo>
                <a:lnTo>
                  <a:pt x="33528" y="611124"/>
                </a:lnTo>
                <a:lnTo>
                  <a:pt x="40396" y="599927"/>
                </a:lnTo>
                <a:lnTo>
                  <a:pt x="48659" y="605025"/>
                </a:lnTo>
                <a:lnTo>
                  <a:pt x="41148" y="617220"/>
                </a:lnTo>
                <a:close/>
              </a:path>
              <a:path w="417830" h="673735">
                <a:moveTo>
                  <a:pt x="68422" y="617220"/>
                </a:moveTo>
                <a:lnTo>
                  <a:pt x="41148" y="617220"/>
                </a:lnTo>
                <a:lnTo>
                  <a:pt x="48659" y="605025"/>
                </a:lnTo>
                <a:lnTo>
                  <a:pt x="68422" y="617220"/>
                </a:lnTo>
                <a:close/>
              </a:path>
            </a:pathLst>
          </a:custGeom>
          <a:solidFill>
            <a:srgbClr val="497EBA"/>
          </a:solidFill>
        </p:spPr>
        <p:txBody>
          <a:bodyPr wrap="square" lIns="0" tIns="0" rIns="0" bIns="0" rtlCol="0"/>
          <a:lstStyle/>
          <a:p>
            <a:endParaRPr sz="1235"/>
          </a:p>
        </p:txBody>
      </p:sp>
      <p:sp>
        <p:nvSpPr>
          <p:cNvPr id="44" name="object 44"/>
          <p:cNvSpPr txBox="1"/>
          <p:nvPr/>
        </p:nvSpPr>
        <p:spPr>
          <a:xfrm>
            <a:off x="5238077" y="1365772"/>
            <a:ext cx="738468" cy="219049"/>
          </a:xfrm>
          <a:prstGeom prst="rect">
            <a:avLst/>
          </a:prstGeom>
        </p:spPr>
        <p:txBody>
          <a:bodyPr vert="horz" wrap="square" lIns="0" tIns="15128" rIns="0" bIns="0" rtlCol="0">
            <a:spAutoFit/>
          </a:bodyPr>
          <a:lstStyle/>
          <a:p>
            <a:pPr marL="33619">
              <a:spcBef>
                <a:spcPts val="119"/>
              </a:spcBef>
            </a:pPr>
            <a:r>
              <a:rPr sz="1324" spc="84" dirty="0">
                <a:solidFill>
                  <a:srgbClr val="FF0000"/>
                </a:solidFill>
                <a:latin typeface="Cambria Math"/>
                <a:cs typeface="Cambria Math"/>
              </a:rPr>
              <a:t>𝑓</a:t>
            </a:r>
            <a:r>
              <a:rPr sz="1324" dirty="0">
                <a:solidFill>
                  <a:srgbClr val="FF0000"/>
                </a:solidFill>
                <a:latin typeface="Cambria Math"/>
                <a:cs typeface="Cambria Math"/>
              </a:rPr>
              <a:t>(</a:t>
            </a:r>
            <a:r>
              <a:rPr sz="1324" spc="-31" dirty="0">
                <a:solidFill>
                  <a:srgbClr val="FF0000"/>
                </a:solidFill>
                <a:latin typeface="Cambria Math"/>
                <a:cs typeface="Cambria Math"/>
              </a:rPr>
              <a:t>𝑋</a:t>
            </a:r>
            <a:r>
              <a:rPr sz="1456" spc="125" baseline="-15151" dirty="0">
                <a:solidFill>
                  <a:srgbClr val="FF0000"/>
                </a:solidFill>
                <a:latin typeface="Cambria Math"/>
                <a:cs typeface="Cambria Math"/>
              </a:rPr>
              <a:t>3</a:t>
            </a:r>
            <a:r>
              <a:rPr sz="1324" spc="4" dirty="0">
                <a:solidFill>
                  <a:srgbClr val="FF0000"/>
                </a:solidFill>
                <a:latin typeface="Cambria Math"/>
                <a:cs typeface="Cambria Math"/>
              </a:rPr>
              <a:t>;</a:t>
            </a:r>
            <a:r>
              <a:rPr sz="1324" spc="-66" dirty="0">
                <a:solidFill>
                  <a:srgbClr val="FF0000"/>
                </a:solidFill>
                <a:latin typeface="Cambria Math"/>
                <a:cs typeface="Cambria Math"/>
              </a:rPr>
              <a:t> </a:t>
            </a:r>
            <a:r>
              <a:rPr sz="1324" spc="84" dirty="0">
                <a:solidFill>
                  <a:srgbClr val="FF0000"/>
                </a:solidFill>
                <a:latin typeface="Cambria Math"/>
                <a:cs typeface="Cambria Math"/>
              </a:rPr>
              <a:t>𝑊</a:t>
            </a:r>
            <a:r>
              <a:rPr sz="1324" spc="9" dirty="0">
                <a:solidFill>
                  <a:srgbClr val="FF0000"/>
                </a:solidFill>
                <a:latin typeface="Cambria Math"/>
                <a:cs typeface="Cambria Math"/>
              </a:rPr>
              <a:t>)</a:t>
            </a:r>
            <a:endParaRPr sz="1324">
              <a:latin typeface="Cambria Math"/>
              <a:cs typeface="Cambria Math"/>
            </a:endParaRPr>
          </a:p>
        </p:txBody>
      </p:sp>
      <p:sp>
        <p:nvSpPr>
          <p:cNvPr id="45" name="object 45"/>
          <p:cNvSpPr txBox="1"/>
          <p:nvPr/>
        </p:nvSpPr>
        <p:spPr>
          <a:xfrm>
            <a:off x="6612366" y="2164527"/>
            <a:ext cx="738468" cy="219049"/>
          </a:xfrm>
          <a:prstGeom prst="rect">
            <a:avLst/>
          </a:prstGeom>
        </p:spPr>
        <p:txBody>
          <a:bodyPr vert="horz" wrap="square" lIns="0" tIns="15128" rIns="0" bIns="0" rtlCol="0">
            <a:spAutoFit/>
          </a:bodyPr>
          <a:lstStyle/>
          <a:p>
            <a:pPr marL="33619">
              <a:spcBef>
                <a:spcPts val="119"/>
              </a:spcBef>
            </a:pPr>
            <a:r>
              <a:rPr sz="1324" spc="84" dirty="0">
                <a:solidFill>
                  <a:srgbClr val="FF0000"/>
                </a:solidFill>
                <a:latin typeface="Cambria Math"/>
                <a:cs typeface="Cambria Math"/>
              </a:rPr>
              <a:t>𝑓</a:t>
            </a:r>
            <a:r>
              <a:rPr sz="1324" dirty="0">
                <a:solidFill>
                  <a:srgbClr val="FF0000"/>
                </a:solidFill>
                <a:latin typeface="Cambria Math"/>
                <a:cs typeface="Cambria Math"/>
              </a:rPr>
              <a:t>(</a:t>
            </a:r>
            <a:r>
              <a:rPr sz="1324" spc="-31" dirty="0">
                <a:solidFill>
                  <a:srgbClr val="FF0000"/>
                </a:solidFill>
                <a:latin typeface="Cambria Math"/>
                <a:cs typeface="Cambria Math"/>
              </a:rPr>
              <a:t>𝑋</a:t>
            </a:r>
            <a:r>
              <a:rPr sz="1456" spc="125" baseline="-15151" dirty="0">
                <a:solidFill>
                  <a:srgbClr val="FF0000"/>
                </a:solidFill>
                <a:latin typeface="Cambria Math"/>
                <a:cs typeface="Cambria Math"/>
              </a:rPr>
              <a:t>4</a:t>
            </a:r>
            <a:r>
              <a:rPr sz="1324" spc="4" dirty="0">
                <a:solidFill>
                  <a:srgbClr val="FF0000"/>
                </a:solidFill>
                <a:latin typeface="Cambria Math"/>
                <a:cs typeface="Cambria Math"/>
              </a:rPr>
              <a:t>;</a:t>
            </a:r>
            <a:r>
              <a:rPr sz="1324" spc="-66" dirty="0">
                <a:solidFill>
                  <a:srgbClr val="FF0000"/>
                </a:solidFill>
                <a:latin typeface="Cambria Math"/>
                <a:cs typeface="Cambria Math"/>
              </a:rPr>
              <a:t> </a:t>
            </a:r>
            <a:r>
              <a:rPr sz="1324" spc="84" dirty="0">
                <a:solidFill>
                  <a:srgbClr val="FF0000"/>
                </a:solidFill>
                <a:latin typeface="Cambria Math"/>
                <a:cs typeface="Cambria Math"/>
              </a:rPr>
              <a:t>𝑊</a:t>
            </a:r>
            <a:r>
              <a:rPr sz="1324" spc="9" dirty="0">
                <a:solidFill>
                  <a:srgbClr val="FF0000"/>
                </a:solidFill>
                <a:latin typeface="Cambria Math"/>
                <a:cs typeface="Cambria Math"/>
              </a:rPr>
              <a:t>)</a:t>
            </a:r>
            <a:endParaRPr sz="1324">
              <a:latin typeface="Cambria Math"/>
              <a:cs typeface="Cambria Math"/>
            </a:endParaRPr>
          </a:p>
        </p:txBody>
      </p:sp>
      <p:sp>
        <p:nvSpPr>
          <p:cNvPr id="46" name="object 46"/>
          <p:cNvSpPr/>
          <p:nvPr/>
        </p:nvSpPr>
        <p:spPr>
          <a:xfrm>
            <a:off x="6648674" y="2390887"/>
            <a:ext cx="335056" cy="286871"/>
          </a:xfrm>
          <a:custGeom>
            <a:avLst/>
            <a:gdLst/>
            <a:ahLst/>
            <a:cxnLst/>
            <a:rect l="l" t="t" r="r" b="b"/>
            <a:pathLst>
              <a:path w="379729" h="325119">
                <a:moveTo>
                  <a:pt x="67576" y="273911"/>
                </a:moveTo>
                <a:lnTo>
                  <a:pt x="61229" y="266506"/>
                </a:lnTo>
                <a:lnTo>
                  <a:pt x="373380" y="0"/>
                </a:lnTo>
                <a:lnTo>
                  <a:pt x="379476" y="7620"/>
                </a:lnTo>
                <a:lnTo>
                  <a:pt x="67576" y="273911"/>
                </a:lnTo>
                <a:close/>
              </a:path>
              <a:path w="379729" h="325119">
                <a:moveTo>
                  <a:pt x="0" y="324612"/>
                </a:moveTo>
                <a:lnTo>
                  <a:pt x="36576" y="237743"/>
                </a:lnTo>
                <a:lnTo>
                  <a:pt x="61229" y="266506"/>
                </a:lnTo>
                <a:lnTo>
                  <a:pt x="50292" y="275843"/>
                </a:lnTo>
                <a:lnTo>
                  <a:pt x="56388" y="283464"/>
                </a:lnTo>
                <a:lnTo>
                  <a:pt x="75764" y="283464"/>
                </a:lnTo>
                <a:lnTo>
                  <a:pt x="91440" y="301752"/>
                </a:lnTo>
                <a:lnTo>
                  <a:pt x="0" y="324612"/>
                </a:lnTo>
                <a:close/>
              </a:path>
              <a:path w="379729" h="325119">
                <a:moveTo>
                  <a:pt x="56388" y="283464"/>
                </a:moveTo>
                <a:lnTo>
                  <a:pt x="50292" y="275843"/>
                </a:lnTo>
                <a:lnTo>
                  <a:pt x="61229" y="266506"/>
                </a:lnTo>
                <a:lnTo>
                  <a:pt x="67576" y="273911"/>
                </a:lnTo>
                <a:lnTo>
                  <a:pt x="56388" y="283464"/>
                </a:lnTo>
                <a:close/>
              </a:path>
              <a:path w="379729" h="325119">
                <a:moveTo>
                  <a:pt x="75764" y="283464"/>
                </a:moveTo>
                <a:lnTo>
                  <a:pt x="56388" y="283464"/>
                </a:lnTo>
                <a:lnTo>
                  <a:pt x="67576" y="273911"/>
                </a:lnTo>
                <a:lnTo>
                  <a:pt x="75764" y="283464"/>
                </a:lnTo>
                <a:close/>
              </a:path>
            </a:pathLst>
          </a:custGeom>
          <a:solidFill>
            <a:srgbClr val="497EBA"/>
          </a:solidFill>
        </p:spPr>
        <p:txBody>
          <a:bodyPr wrap="square" lIns="0" tIns="0" rIns="0" bIns="0" rtlCol="0"/>
          <a:lstStyle/>
          <a:p>
            <a:endParaRPr sz="1235"/>
          </a:p>
        </p:txBody>
      </p:sp>
      <p:sp>
        <p:nvSpPr>
          <p:cNvPr id="47" name="object 47"/>
          <p:cNvSpPr txBox="1"/>
          <p:nvPr/>
        </p:nvSpPr>
        <p:spPr>
          <a:xfrm>
            <a:off x="7627598" y="2386405"/>
            <a:ext cx="738468" cy="219049"/>
          </a:xfrm>
          <a:prstGeom prst="rect">
            <a:avLst/>
          </a:prstGeom>
        </p:spPr>
        <p:txBody>
          <a:bodyPr vert="horz" wrap="square" lIns="0" tIns="15128" rIns="0" bIns="0" rtlCol="0">
            <a:spAutoFit/>
          </a:bodyPr>
          <a:lstStyle/>
          <a:p>
            <a:pPr marL="33619">
              <a:spcBef>
                <a:spcPts val="119"/>
              </a:spcBef>
            </a:pPr>
            <a:r>
              <a:rPr sz="1324" spc="84" dirty="0">
                <a:solidFill>
                  <a:srgbClr val="FF0000"/>
                </a:solidFill>
                <a:latin typeface="Cambria Math"/>
                <a:cs typeface="Cambria Math"/>
              </a:rPr>
              <a:t>𝑓</a:t>
            </a:r>
            <a:r>
              <a:rPr sz="1324" dirty="0">
                <a:solidFill>
                  <a:srgbClr val="FF0000"/>
                </a:solidFill>
                <a:latin typeface="Cambria Math"/>
                <a:cs typeface="Cambria Math"/>
              </a:rPr>
              <a:t>(</a:t>
            </a:r>
            <a:r>
              <a:rPr sz="1324" spc="-31" dirty="0">
                <a:solidFill>
                  <a:srgbClr val="FF0000"/>
                </a:solidFill>
                <a:latin typeface="Cambria Math"/>
                <a:cs typeface="Cambria Math"/>
              </a:rPr>
              <a:t>𝑋</a:t>
            </a:r>
            <a:r>
              <a:rPr sz="1456" spc="125" baseline="-15151" dirty="0">
                <a:solidFill>
                  <a:srgbClr val="FF0000"/>
                </a:solidFill>
                <a:latin typeface="Cambria Math"/>
                <a:cs typeface="Cambria Math"/>
              </a:rPr>
              <a:t>5</a:t>
            </a:r>
            <a:r>
              <a:rPr sz="1324" spc="4" dirty="0">
                <a:solidFill>
                  <a:srgbClr val="FF0000"/>
                </a:solidFill>
                <a:latin typeface="Cambria Math"/>
                <a:cs typeface="Cambria Math"/>
              </a:rPr>
              <a:t>;</a:t>
            </a:r>
            <a:r>
              <a:rPr sz="1324" spc="-66" dirty="0">
                <a:solidFill>
                  <a:srgbClr val="FF0000"/>
                </a:solidFill>
                <a:latin typeface="Cambria Math"/>
                <a:cs typeface="Cambria Math"/>
              </a:rPr>
              <a:t> </a:t>
            </a:r>
            <a:r>
              <a:rPr sz="1324" spc="84" dirty="0">
                <a:solidFill>
                  <a:srgbClr val="FF0000"/>
                </a:solidFill>
                <a:latin typeface="Cambria Math"/>
                <a:cs typeface="Cambria Math"/>
              </a:rPr>
              <a:t>𝑊</a:t>
            </a:r>
            <a:r>
              <a:rPr sz="1324" spc="9" dirty="0">
                <a:solidFill>
                  <a:srgbClr val="FF0000"/>
                </a:solidFill>
                <a:latin typeface="Cambria Math"/>
                <a:cs typeface="Cambria Math"/>
              </a:rPr>
              <a:t>)</a:t>
            </a:r>
            <a:endParaRPr sz="1324">
              <a:latin typeface="Cambria Math"/>
              <a:cs typeface="Cambria Math"/>
            </a:endParaRPr>
          </a:p>
        </p:txBody>
      </p:sp>
      <p:sp>
        <p:nvSpPr>
          <p:cNvPr id="48" name="object 48"/>
          <p:cNvSpPr/>
          <p:nvPr/>
        </p:nvSpPr>
        <p:spPr>
          <a:xfrm>
            <a:off x="7994725" y="2611418"/>
            <a:ext cx="337857" cy="140074"/>
          </a:xfrm>
          <a:custGeom>
            <a:avLst/>
            <a:gdLst/>
            <a:ahLst/>
            <a:cxnLst/>
            <a:rect l="l" t="t" r="r" b="b"/>
            <a:pathLst>
              <a:path w="382904" h="158750">
                <a:moveTo>
                  <a:pt x="302464" y="123178"/>
                </a:moveTo>
                <a:lnTo>
                  <a:pt x="0" y="10668"/>
                </a:lnTo>
                <a:lnTo>
                  <a:pt x="3048" y="0"/>
                </a:lnTo>
                <a:lnTo>
                  <a:pt x="305790" y="114076"/>
                </a:lnTo>
                <a:lnTo>
                  <a:pt x="302464" y="123178"/>
                </a:lnTo>
                <a:close/>
              </a:path>
              <a:path w="382904" h="158750">
                <a:moveTo>
                  <a:pt x="364032" y="128016"/>
                </a:moveTo>
                <a:lnTo>
                  <a:pt x="315467" y="128016"/>
                </a:lnTo>
                <a:lnTo>
                  <a:pt x="318515" y="118872"/>
                </a:lnTo>
                <a:lnTo>
                  <a:pt x="305790" y="114076"/>
                </a:lnTo>
                <a:lnTo>
                  <a:pt x="318515" y="79248"/>
                </a:lnTo>
                <a:lnTo>
                  <a:pt x="364032" y="128016"/>
                </a:lnTo>
                <a:close/>
              </a:path>
              <a:path w="382904" h="158750">
                <a:moveTo>
                  <a:pt x="315467" y="128016"/>
                </a:moveTo>
                <a:lnTo>
                  <a:pt x="302464" y="123178"/>
                </a:lnTo>
                <a:lnTo>
                  <a:pt x="305790" y="114076"/>
                </a:lnTo>
                <a:lnTo>
                  <a:pt x="318515" y="118872"/>
                </a:lnTo>
                <a:lnTo>
                  <a:pt x="315467" y="128016"/>
                </a:lnTo>
                <a:close/>
              </a:path>
              <a:path w="382904" h="158750">
                <a:moveTo>
                  <a:pt x="289560" y="158495"/>
                </a:moveTo>
                <a:lnTo>
                  <a:pt x="302464" y="123178"/>
                </a:lnTo>
                <a:lnTo>
                  <a:pt x="315467" y="128016"/>
                </a:lnTo>
                <a:lnTo>
                  <a:pt x="364032" y="128016"/>
                </a:lnTo>
                <a:lnTo>
                  <a:pt x="382524" y="147828"/>
                </a:lnTo>
                <a:lnTo>
                  <a:pt x="289560" y="158495"/>
                </a:lnTo>
                <a:close/>
              </a:path>
            </a:pathLst>
          </a:custGeom>
          <a:solidFill>
            <a:srgbClr val="497EBA"/>
          </a:solidFill>
        </p:spPr>
        <p:txBody>
          <a:bodyPr wrap="square" lIns="0" tIns="0" rIns="0" bIns="0" rtlCol="0"/>
          <a:lstStyle/>
          <a:p>
            <a:endParaRPr sz="1235"/>
          </a:p>
        </p:txBody>
      </p:sp>
      <p:sp>
        <p:nvSpPr>
          <p:cNvPr id="50" name="TextBox 49">
            <a:extLst>
              <a:ext uri="{FF2B5EF4-FFF2-40B4-BE49-F238E27FC236}">
                <a16:creationId xmlns:a16="http://schemas.microsoft.com/office/drawing/2014/main" id="{1A228276-117D-CB5C-72E9-BF6FB79EEB49}"/>
              </a:ext>
            </a:extLst>
          </p:cNvPr>
          <p:cNvSpPr txBox="1"/>
          <p:nvPr/>
        </p:nvSpPr>
        <p:spPr>
          <a:xfrm>
            <a:off x="847388" y="6184619"/>
            <a:ext cx="6096000" cy="307777"/>
          </a:xfrm>
          <a:prstGeom prst="rect">
            <a:avLst/>
          </a:prstGeom>
          <a:noFill/>
        </p:spPr>
        <p:txBody>
          <a:bodyPr wrap="square">
            <a:spAutoFit/>
          </a:bodyPr>
          <a:lstStyle/>
          <a:p>
            <a:r>
              <a:rPr lang="en-US" dirty="0"/>
              <a:t>https://deeplearning./cs.cmu.edu/S23/</a:t>
            </a:r>
          </a:p>
        </p:txBody>
      </p:sp>
    </p:spTree>
  </p:cSld>
  <p:clrMapOvr>
    <a:masterClrMapping/>
  </p:clrMapOvr>
  <p:transition spd="slow">
    <p:wip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716737-2D29-D104-268B-9B15CC0E0F49}"/>
              </a:ext>
            </a:extLst>
          </p:cNvPr>
          <p:cNvSpPr>
            <a:spLocks noGrp="1"/>
          </p:cNvSpPr>
          <p:nvPr>
            <p:ph type="title"/>
          </p:nvPr>
        </p:nvSpPr>
        <p:spPr/>
        <p:txBody>
          <a:bodyPr>
            <a:normAutofit/>
          </a:bodyPr>
          <a:lstStyle/>
          <a:p>
            <a:r>
              <a:rPr lang="en-US" dirty="0"/>
              <a:t>Learning the function from training samples</a:t>
            </a:r>
          </a:p>
        </p:txBody>
      </p:sp>
      <p:sp>
        <p:nvSpPr>
          <p:cNvPr id="3" name="Content Placeholder 2">
            <a:extLst>
              <a:ext uri="{FF2B5EF4-FFF2-40B4-BE49-F238E27FC236}">
                <a16:creationId xmlns:a16="http://schemas.microsoft.com/office/drawing/2014/main" id="{84ED8088-5925-11C9-E448-13EA409AEACF}"/>
              </a:ext>
            </a:extLst>
          </p:cNvPr>
          <p:cNvSpPr>
            <a:spLocks noGrp="1"/>
          </p:cNvSpPr>
          <p:nvPr>
            <p:ph idx="1"/>
          </p:nvPr>
        </p:nvSpPr>
        <p:spPr/>
        <p:txBody>
          <a:bodyPr/>
          <a:lstStyle/>
          <a:p>
            <a:pPr>
              <a:lnSpc>
                <a:spcPct val="150000"/>
              </a:lnSpc>
            </a:pPr>
            <a:r>
              <a:rPr lang="en-US" dirty="0">
                <a:latin typeface="Times New Roman" panose="02020603050405020304" pitchFamily="18" charset="0"/>
                <a:cs typeface="Times New Roman" panose="02020603050405020304" pitchFamily="18" charset="0"/>
              </a:rPr>
              <a:t>Find the network parameters that “</a:t>
            </a:r>
            <a:r>
              <a:rPr lang="en-US" dirty="0">
                <a:solidFill>
                  <a:srgbClr val="00B0F0"/>
                </a:solidFill>
                <a:latin typeface="Times New Roman" panose="02020603050405020304" pitchFamily="18" charset="0"/>
                <a:cs typeface="Times New Roman" panose="02020603050405020304" pitchFamily="18" charset="0"/>
              </a:rPr>
              <a:t>fit</a:t>
            </a:r>
            <a:r>
              <a:rPr lang="en-US" dirty="0">
                <a:latin typeface="Times New Roman" panose="02020603050405020304" pitchFamily="18" charset="0"/>
                <a:cs typeface="Times New Roman" panose="02020603050405020304" pitchFamily="18" charset="0"/>
              </a:rPr>
              <a:t>” the </a:t>
            </a:r>
            <a:r>
              <a:rPr lang="en-US" dirty="0">
                <a:solidFill>
                  <a:srgbClr val="00B0F0"/>
                </a:solidFill>
                <a:latin typeface="Times New Roman" panose="02020603050405020304" pitchFamily="18" charset="0"/>
                <a:cs typeface="Times New Roman" panose="02020603050405020304" pitchFamily="18" charset="0"/>
              </a:rPr>
              <a:t>training points </a:t>
            </a:r>
            <a:r>
              <a:rPr lang="en-US" dirty="0">
                <a:latin typeface="Times New Roman" panose="02020603050405020304" pitchFamily="18" charset="0"/>
                <a:cs typeface="Times New Roman" panose="02020603050405020304" pitchFamily="18" charset="0"/>
              </a:rPr>
              <a:t>exactly</a:t>
            </a:r>
          </a:p>
          <a:p>
            <a:pPr>
              <a:lnSpc>
                <a:spcPct val="150000"/>
              </a:lnSpc>
            </a:pPr>
            <a:r>
              <a:rPr lang="en-US" dirty="0">
                <a:latin typeface="Times New Roman" panose="02020603050405020304" pitchFamily="18" charset="0"/>
                <a:cs typeface="Times New Roman" panose="02020603050405020304" pitchFamily="18" charset="0"/>
              </a:rPr>
              <a:t>hopefully the resulting </a:t>
            </a:r>
            <a:r>
              <a:rPr lang="en-US" b="1" dirty="0">
                <a:solidFill>
                  <a:schemeClr val="accent6">
                    <a:lumMod val="75000"/>
                  </a:schemeClr>
                </a:solidFill>
                <a:latin typeface="Times New Roman" panose="02020603050405020304" pitchFamily="18" charset="0"/>
                <a:cs typeface="Times New Roman" panose="02020603050405020304" pitchFamily="18" charset="0"/>
              </a:rPr>
              <a:t>function is also correct </a:t>
            </a:r>
            <a:r>
              <a:rPr lang="en-US" dirty="0">
                <a:latin typeface="Times New Roman" panose="02020603050405020304" pitchFamily="18" charset="0"/>
                <a:cs typeface="Times New Roman" panose="02020603050405020304" pitchFamily="18" charset="0"/>
              </a:rPr>
              <a:t>where we don’t have training samples</a:t>
            </a:r>
          </a:p>
          <a:p>
            <a:endParaRPr lang="en-US" dirty="0"/>
          </a:p>
        </p:txBody>
      </p:sp>
    </p:spTree>
    <p:extLst>
      <p:ext uri="{BB962C8B-B14F-4D97-AF65-F5344CB8AC3E}">
        <p14:creationId xmlns:p14="http://schemas.microsoft.com/office/powerpoint/2010/main" val="711309529"/>
      </p:ext>
    </p:extLst>
  </p:cSld>
  <p:clrMapOvr>
    <a:masterClrMapping/>
  </p:clrMapOvr>
  <p:transition spd="slow">
    <p:wip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716737-2D29-D104-268B-9B15CC0E0F49}"/>
              </a:ext>
            </a:extLst>
          </p:cNvPr>
          <p:cNvSpPr>
            <a:spLocks noGrp="1"/>
          </p:cNvSpPr>
          <p:nvPr>
            <p:ph type="title"/>
          </p:nvPr>
        </p:nvSpPr>
        <p:spPr/>
        <p:txBody>
          <a:bodyPr>
            <a:normAutofit/>
          </a:bodyPr>
          <a:lstStyle/>
          <a:p>
            <a:r>
              <a:rPr lang="en-US" dirty="0"/>
              <a:t>Learning the function from training samples</a:t>
            </a:r>
          </a:p>
        </p:txBody>
      </p:sp>
      <p:sp>
        <p:nvSpPr>
          <p:cNvPr id="3" name="Content Placeholder 2">
            <a:extLst>
              <a:ext uri="{FF2B5EF4-FFF2-40B4-BE49-F238E27FC236}">
                <a16:creationId xmlns:a16="http://schemas.microsoft.com/office/drawing/2014/main" id="{84ED8088-5925-11C9-E448-13EA409AEACF}"/>
              </a:ext>
            </a:extLst>
          </p:cNvPr>
          <p:cNvSpPr>
            <a:spLocks noGrp="1"/>
          </p:cNvSpPr>
          <p:nvPr>
            <p:ph idx="1"/>
          </p:nvPr>
        </p:nvSpPr>
        <p:spPr/>
        <p:txBody>
          <a:bodyPr>
            <a:normAutofit/>
          </a:bodyPr>
          <a:lstStyle/>
          <a:p>
            <a:pPr>
              <a:lnSpc>
                <a:spcPct val="150000"/>
              </a:lnSpc>
            </a:pPr>
            <a:r>
              <a:rPr lang="en-US" dirty="0">
                <a:latin typeface="Times New Roman" panose="02020603050405020304" pitchFamily="18" charset="0"/>
                <a:cs typeface="Times New Roman" panose="02020603050405020304" pitchFamily="18" charset="0"/>
              </a:rPr>
              <a:t>Find the network parameters that “</a:t>
            </a:r>
            <a:r>
              <a:rPr lang="en-US" dirty="0">
                <a:solidFill>
                  <a:srgbClr val="00B0F0"/>
                </a:solidFill>
                <a:latin typeface="Times New Roman" panose="02020603050405020304" pitchFamily="18" charset="0"/>
                <a:cs typeface="Times New Roman" panose="02020603050405020304" pitchFamily="18" charset="0"/>
              </a:rPr>
              <a:t>fit</a:t>
            </a:r>
            <a:r>
              <a:rPr lang="en-US" dirty="0">
                <a:latin typeface="Times New Roman" panose="02020603050405020304" pitchFamily="18" charset="0"/>
                <a:cs typeface="Times New Roman" panose="02020603050405020304" pitchFamily="18" charset="0"/>
              </a:rPr>
              <a:t>” the </a:t>
            </a:r>
            <a:r>
              <a:rPr lang="en-US" dirty="0">
                <a:solidFill>
                  <a:srgbClr val="00B0F0"/>
                </a:solidFill>
                <a:latin typeface="Times New Roman" panose="02020603050405020304" pitchFamily="18" charset="0"/>
                <a:cs typeface="Times New Roman" panose="02020603050405020304" pitchFamily="18" charset="0"/>
              </a:rPr>
              <a:t>training points </a:t>
            </a:r>
            <a:r>
              <a:rPr lang="en-US" dirty="0">
                <a:latin typeface="Times New Roman" panose="02020603050405020304" pitchFamily="18" charset="0"/>
                <a:cs typeface="Times New Roman" panose="02020603050405020304" pitchFamily="18" charset="0"/>
              </a:rPr>
              <a:t>exactly</a:t>
            </a:r>
          </a:p>
          <a:p>
            <a:pPr>
              <a:lnSpc>
                <a:spcPct val="150000"/>
              </a:lnSpc>
            </a:pPr>
            <a:r>
              <a:rPr lang="en-US" dirty="0">
                <a:latin typeface="Times New Roman" panose="02020603050405020304" pitchFamily="18" charset="0"/>
                <a:cs typeface="Times New Roman" panose="02020603050405020304" pitchFamily="18" charset="0"/>
              </a:rPr>
              <a:t>hopefully the resulting </a:t>
            </a:r>
            <a:r>
              <a:rPr lang="en-US" b="1" dirty="0">
                <a:solidFill>
                  <a:schemeClr val="accent6">
                    <a:lumMod val="75000"/>
                  </a:schemeClr>
                </a:solidFill>
                <a:latin typeface="Times New Roman" panose="02020603050405020304" pitchFamily="18" charset="0"/>
                <a:cs typeface="Times New Roman" panose="02020603050405020304" pitchFamily="18" charset="0"/>
              </a:rPr>
              <a:t>function is also correct </a:t>
            </a:r>
            <a:r>
              <a:rPr lang="en-US" dirty="0">
                <a:latin typeface="Times New Roman" panose="02020603050405020304" pitchFamily="18" charset="0"/>
                <a:cs typeface="Times New Roman" panose="02020603050405020304" pitchFamily="18" charset="0"/>
              </a:rPr>
              <a:t>where we don’t have training samples</a:t>
            </a:r>
          </a:p>
          <a:p>
            <a:pPr>
              <a:lnSpc>
                <a:spcPct val="150000"/>
              </a:lnSpc>
            </a:pPr>
            <a:r>
              <a:rPr lang="en-US" dirty="0">
                <a:latin typeface="Times New Roman" panose="02020603050405020304" pitchFamily="18" charset="0"/>
                <a:cs typeface="Times New Roman" panose="02020603050405020304" pitchFamily="18" charset="0"/>
              </a:rPr>
              <a:t>This Phase is called the training Phase</a:t>
            </a:r>
          </a:p>
          <a:p>
            <a:pPr>
              <a:lnSpc>
                <a:spcPct val="150000"/>
              </a:lnSpc>
            </a:pPr>
            <a:r>
              <a:rPr lang="en-US" dirty="0">
                <a:latin typeface="Times New Roman" panose="02020603050405020304" pitchFamily="18" charset="0"/>
                <a:cs typeface="Times New Roman" panose="02020603050405020304" pitchFamily="18" charset="0"/>
              </a:rPr>
              <a:t>The aim of the training phase is to minimize empirical error(Training Error)</a:t>
            </a:r>
            <a:r>
              <a:rPr lang="ar-EG" dirty="0">
                <a:latin typeface="Times New Roman" panose="02020603050405020304" pitchFamily="18" charset="0"/>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The test phase: model use new data.</a:t>
            </a:r>
          </a:p>
          <a:p>
            <a:endParaRPr lang="en-US" dirty="0"/>
          </a:p>
        </p:txBody>
      </p:sp>
    </p:spTree>
    <p:extLst>
      <p:ext uri="{BB962C8B-B14F-4D97-AF65-F5344CB8AC3E}">
        <p14:creationId xmlns:p14="http://schemas.microsoft.com/office/powerpoint/2010/main" val="714140463"/>
      </p:ext>
    </p:extLst>
  </p:cSld>
  <p:clrMapOvr>
    <a:masterClrMapping/>
  </p:clrMapOvr>
  <p:transition spd="slow">
    <p:wip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5E8EA1-89E8-F0DC-6E2D-C6374A20CAD1}"/>
              </a:ext>
            </a:extLst>
          </p:cNvPr>
          <p:cNvSpPr>
            <a:spLocks noGrp="1"/>
          </p:cNvSpPr>
          <p:nvPr>
            <p:ph type="title"/>
          </p:nvPr>
        </p:nvSpPr>
        <p:spPr/>
        <p:txBody>
          <a:bodyPr/>
          <a:lstStyle/>
          <a:p>
            <a:r>
              <a:rPr lang="en-US" sz="3200" spc="9" dirty="0"/>
              <a:t>The</a:t>
            </a:r>
            <a:r>
              <a:rPr lang="en-US" sz="3200" spc="31" dirty="0"/>
              <a:t> </a:t>
            </a:r>
            <a:r>
              <a:rPr lang="en-US" sz="3200" i="1" spc="4" dirty="0"/>
              <a:t>Empirical	</a:t>
            </a:r>
            <a:r>
              <a:rPr lang="en-US" sz="3200" i="1" spc="9" dirty="0"/>
              <a:t>Classification</a:t>
            </a:r>
            <a:r>
              <a:rPr lang="en-US" sz="3200" i="1" spc="-26" dirty="0"/>
              <a:t> </a:t>
            </a:r>
            <a:r>
              <a:rPr lang="en-US" sz="3200" dirty="0"/>
              <a:t>error</a:t>
            </a:r>
            <a:endParaRPr lang="en-US" dirty="0"/>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F3BFC48A-223B-9374-D091-925687E2DD73}"/>
                  </a:ext>
                </a:extLst>
              </p:cNvPr>
              <p:cNvSpPr>
                <a:spLocks noGrp="1"/>
              </p:cNvSpPr>
              <p:nvPr>
                <p:ph idx="1"/>
              </p:nvPr>
            </p:nvSpPr>
            <p:spPr/>
            <p:txBody>
              <a:bodyPr/>
              <a:lstStyle/>
              <a:p>
                <a:r>
                  <a:rPr lang="en-US" dirty="0"/>
                  <a:t>Actual =predicted. Classifier is Correct</a:t>
                </a:r>
              </a:p>
              <a:p>
                <a:endParaRPr lang="en-US" dirty="0"/>
              </a:p>
              <a:p>
                <a:r>
                  <a:rPr lang="en-US" dirty="0"/>
                  <a:t>Actual </a:t>
                </a:r>
                <a14:m>
                  <m:oMath xmlns:m="http://schemas.openxmlformats.org/officeDocument/2006/math">
                    <m:r>
                      <a:rPr lang="en-US" i="1" dirty="0" smtClean="0">
                        <a:latin typeface="Cambria Math" panose="02040503050406030204" pitchFamily="18" charset="0"/>
                        <a:ea typeface="Cambria Math" panose="02040503050406030204" pitchFamily="18" charset="0"/>
                      </a:rPr>
                      <m:t>≠</m:t>
                    </m:r>
                  </m:oMath>
                </a14:m>
                <a:r>
                  <a:rPr lang="en-US" dirty="0"/>
                  <a:t>predicted. Classifier is incorrect</a:t>
                </a:r>
              </a:p>
              <a:p>
                <a:endParaRPr lang="en-US" dirty="0"/>
              </a:p>
              <a:p>
                <a:r>
                  <a:rPr lang="en-US" dirty="0"/>
                  <a:t>Empirical error = average(Classification Error)</a:t>
                </a:r>
              </a:p>
              <a:p>
                <a:endParaRPr lang="en-US" dirty="0"/>
              </a:p>
              <a:p>
                <a:endParaRPr lang="en-US" dirty="0"/>
              </a:p>
              <a:p>
                <a:r>
                  <a:rPr lang="en-US" dirty="0"/>
                  <a:t>•Learning the classifier: Minimizing the count of misclassifications</a:t>
                </a:r>
              </a:p>
              <a:p>
                <a:endParaRPr lang="en-US" dirty="0"/>
              </a:p>
              <a:p>
                <a:endParaRPr lang="en-US" dirty="0"/>
              </a:p>
              <a:p>
                <a:endParaRPr lang="en-US" dirty="0"/>
              </a:p>
              <a:p>
                <a:endParaRPr lang="en-US" dirty="0"/>
              </a:p>
            </p:txBody>
          </p:sp>
        </mc:Choice>
        <mc:Fallback xmlns="">
          <p:sp>
            <p:nvSpPr>
              <p:cNvPr id="3" name="Content Placeholder 2">
                <a:extLst>
                  <a:ext uri="{FF2B5EF4-FFF2-40B4-BE49-F238E27FC236}">
                    <a16:creationId xmlns:a16="http://schemas.microsoft.com/office/drawing/2014/main" id="{F3BFC48A-223B-9374-D091-925687E2DD73}"/>
                  </a:ext>
                </a:extLst>
              </p:cNvPr>
              <p:cNvSpPr>
                <a:spLocks noGrp="1" noRot="1" noChangeAspect="1" noMove="1" noResize="1" noEditPoints="1" noAdjustHandles="1" noChangeArrowheads="1" noChangeShapeType="1" noTextEdit="1"/>
              </p:cNvSpPr>
              <p:nvPr>
                <p:ph idx="1"/>
              </p:nvPr>
            </p:nvSpPr>
            <p:spPr>
              <a:blipFill>
                <a:blip r:embed="rId4"/>
                <a:stretch>
                  <a:fillRect l="-543"/>
                </a:stretch>
              </a:blipFill>
            </p:spPr>
            <p:txBody>
              <a:bodyPr/>
              <a:lstStyle/>
              <a:p>
                <a:r>
                  <a:rPr lang="en-US">
                    <a:noFill/>
                  </a:rPr>
                  <a:t> </a:t>
                </a:r>
              </a:p>
            </p:txBody>
          </p:sp>
        </mc:Fallback>
      </mc:AlternateContent>
    </p:spTree>
    <p:extLst>
      <p:ext uri="{BB962C8B-B14F-4D97-AF65-F5344CB8AC3E}">
        <p14:creationId xmlns:p14="http://schemas.microsoft.com/office/powerpoint/2010/main" val="524388638"/>
      </p:ext>
    </p:extLst>
  </p:cSld>
  <p:clrMapOvr>
    <a:masterClrMapping/>
  </p:clrMapOvr>
  <p:transition spd="slow">
    <p:wip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98DA52-1314-1DF3-3D8A-A98301051486}"/>
              </a:ext>
            </a:extLst>
          </p:cNvPr>
          <p:cNvSpPr>
            <a:spLocks noGrp="1"/>
          </p:cNvSpPr>
          <p:nvPr>
            <p:ph type="title"/>
          </p:nvPr>
        </p:nvSpPr>
        <p:spPr/>
        <p:txBody>
          <a:bodyPr/>
          <a:lstStyle/>
          <a:p>
            <a:r>
              <a:rPr lang="en-US" dirty="0"/>
              <a:t>The Original Perceptron Problem</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8636B7F7-8DA1-3290-3581-66F4A3C32A22}"/>
                  </a:ext>
                </a:extLst>
              </p:cNvPr>
              <p:cNvSpPr>
                <a:spLocks noGrp="1"/>
              </p:cNvSpPr>
              <p:nvPr>
                <p:ph idx="1"/>
              </p:nvPr>
            </p:nvSpPr>
            <p:spPr/>
            <p:txBody>
              <a:bodyPr/>
              <a:lstStyle/>
              <a:p>
                <a:pPr>
                  <a:lnSpc>
                    <a:spcPct val="150000"/>
                  </a:lnSpc>
                </a:pPr>
                <a:r>
                  <a:rPr lang="en-US" dirty="0">
                    <a:latin typeface="Times New Roman" panose="02020603050405020304" pitchFamily="18" charset="0"/>
                    <a:cs typeface="Times New Roman" panose="02020603050405020304" pitchFamily="18" charset="0"/>
                  </a:rPr>
                  <a:t>Find the hyperplane that perfectly separates the two groups of points</a:t>
                </a:r>
              </a:p>
              <a:p>
                <a:pPr>
                  <a:lnSpc>
                    <a:spcPct val="150000"/>
                  </a:lnSpc>
                </a:pPr>
                <a14:m>
                  <m:oMath xmlns:m="http://schemas.openxmlformats.org/officeDocument/2006/math">
                    <m:nary>
                      <m:naryPr>
                        <m:chr m:val="∑"/>
                        <m:ctrlPr>
                          <a:rPr lang="en-US" i="1" smtClean="0">
                            <a:latin typeface="Cambria Math" panose="02040503050406030204" pitchFamily="18" charset="0"/>
                          </a:rPr>
                        </m:ctrlPr>
                      </m:naryPr>
                      <m:sub>
                        <m:r>
                          <m:rPr>
                            <m:brk m:alnAt="23"/>
                          </m:rPr>
                          <a:rPr lang="en-US" b="0" i="1" smtClean="0">
                            <a:latin typeface="Cambria Math" panose="02040503050406030204" pitchFamily="18" charset="0"/>
                          </a:rPr>
                          <m:t>𝑖</m:t>
                        </m:r>
                        <m:r>
                          <a:rPr lang="en-US" b="0" i="1" smtClean="0">
                            <a:latin typeface="Cambria Math" panose="02040503050406030204" pitchFamily="18" charset="0"/>
                          </a:rPr>
                          <m:t>=</m:t>
                        </m:r>
                        <m:r>
                          <m:rPr>
                            <m:brk m:alnAt="23"/>
                          </m:rPr>
                          <a:rPr lang="en-US" b="0" i="1" smtClean="0">
                            <a:latin typeface="Cambria Math" panose="02040503050406030204" pitchFamily="18" charset="0"/>
                          </a:rPr>
                          <m:t>0</m:t>
                        </m:r>
                      </m:sub>
                      <m:sup>
                        <m:r>
                          <a:rPr lang="en-US" b="0" i="1" smtClean="0">
                            <a:latin typeface="Cambria Math" panose="02040503050406030204" pitchFamily="18" charset="0"/>
                          </a:rPr>
                          <m:t>𝑚</m:t>
                        </m:r>
                      </m:sup>
                      <m:e>
                        <m:sSub>
                          <m:sSubPr>
                            <m:ctrlPr>
                              <a:rPr lang="en-US" i="1" smtClean="0">
                                <a:latin typeface="Cambria Math" panose="02040503050406030204" pitchFamily="18" charset="0"/>
                              </a:rPr>
                            </m:ctrlPr>
                          </m:sSubPr>
                          <m:e>
                            <m:r>
                              <a:rPr lang="en-US" b="0" i="1" smtClean="0">
                                <a:latin typeface="Cambria Math" panose="02040503050406030204" pitchFamily="18" charset="0"/>
                              </a:rPr>
                              <m:t>𝑤</m:t>
                            </m:r>
                          </m:e>
                          <m:sub>
                            <m:r>
                              <a:rPr lang="en-US" b="0" i="1" smtClean="0">
                                <a:latin typeface="Cambria Math" panose="02040503050406030204" pitchFamily="18" charset="0"/>
                              </a:rPr>
                              <m:t>𝑖</m:t>
                            </m:r>
                          </m:sub>
                        </m:sSub>
                        <m:sSub>
                          <m:sSubPr>
                            <m:ctrlPr>
                              <a:rPr lang="en-US" i="1">
                                <a:latin typeface="Cambria Math" panose="02040503050406030204" pitchFamily="18" charset="0"/>
                              </a:rPr>
                            </m:ctrlPr>
                          </m:sSubPr>
                          <m:e>
                            <m:r>
                              <a:rPr lang="en-US" b="0" i="1" smtClean="0">
                                <a:latin typeface="Cambria Math" panose="02040503050406030204" pitchFamily="18" charset="0"/>
                              </a:rPr>
                              <m:t>𝑥</m:t>
                            </m:r>
                          </m:e>
                          <m:sub>
                            <m:r>
                              <a:rPr lang="en-US" i="1">
                                <a:latin typeface="Cambria Math" panose="02040503050406030204" pitchFamily="18" charset="0"/>
                              </a:rPr>
                              <m:t>𝑖</m:t>
                            </m:r>
                          </m:sub>
                        </m:sSub>
                      </m:e>
                    </m:nary>
                    <m:r>
                      <a:rPr lang="en-US" b="0" i="1" smtClean="0">
                        <a:latin typeface="Cambria Math" panose="02040503050406030204" pitchFamily="18" charset="0"/>
                      </a:rPr>
                      <m:t>=0</m:t>
                    </m:r>
                  </m:oMath>
                </a14:m>
                <a:endParaRPr lang="en-US" dirty="0">
                  <a:latin typeface="Times New Roman" panose="02020603050405020304" pitchFamily="18" charset="0"/>
                  <a:cs typeface="Times New Roman" panose="02020603050405020304" pitchFamily="18" charset="0"/>
                </a:endParaRPr>
              </a:p>
              <a:p>
                <a:pPr>
                  <a:lnSpc>
                    <a:spcPct val="150000"/>
                  </a:lnSpc>
                </a:pPr>
                <a:endParaRPr lang="en-US"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8636B7F7-8DA1-3290-3581-66F4A3C32A22}"/>
                  </a:ext>
                </a:extLst>
              </p:cNvPr>
              <p:cNvSpPr>
                <a:spLocks noGrp="1" noRot="1" noChangeAspect="1" noMove="1" noResize="1" noEditPoints="1" noAdjustHandles="1" noChangeArrowheads="1" noChangeShapeType="1" noTextEdit="1"/>
              </p:cNvSpPr>
              <p:nvPr>
                <p:ph idx="1"/>
              </p:nvPr>
            </p:nvSpPr>
            <p:spPr>
              <a:blipFill>
                <a:blip r:embed="rId5"/>
                <a:stretch>
                  <a:fillRect l="-543"/>
                </a:stretch>
              </a:blipFill>
            </p:spPr>
            <p:txBody>
              <a:bodyPr/>
              <a:lstStyle/>
              <a:p>
                <a:r>
                  <a:rPr lang="en-US">
                    <a:noFill/>
                  </a:rPr>
                  <a:t> </a:t>
                </a:r>
              </a:p>
            </p:txBody>
          </p:sp>
        </mc:Fallback>
      </mc:AlternateContent>
      <p:pic>
        <p:nvPicPr>
          <p:cNvPr id="7" name="Picture 6">
            <a:extLst>
              <a:ext uri="{FF2B5EF4-FFF2-40B4-BE49-F238E27FC236}">
                <a16:creationId xmlns:a16="http://schemas.microsoft.com/office/drawing/2014/main" id="{8A299E0D-61AE-6A81-DCD4-9B560C901D28}"/>
              </a:ext>
            </a:extLst>
          </p:cNvPr>
          <p:cNvPicPr>
            <a:picLocks noChangeAspect="1"/>
          </p:cNvPicPr>
          <p:nvPr/>
        </p:nvPicPr>
        <p:blipFill>
          <a:blip r:embed="rId6"/>
          <a:stretch>
            <a:fillRect/>
          </a:stretch>
        </p:blipFill>
        <p:spPr>
          <a:xfrm>
            <a:off x="3681950" y="2372992"/>
            <a:ext cx="5524784" cy="3657788"/>
          </a:xfrm>
          <a:prstGeom prst="rect">
            <a:avLst/>
          </a:prstGeom>
        </p:spPr>
      </p:pic>
      <p:sp>
        <p:nvSpPr>
          <p:cNvPr id="9" name="TextBox 8">
            <a:extLst>
              <a:ext uri="{FF2B5EF4-FFF2-40B4-BE49-F238E27FC236}">
                <a16:creationId xmlns:a16="http://schemas.microsoft.com/office/drawing/2014/main" id="{A483AA23-6671-8FF7-B5AF-3785A71AB575}"/>
              </a:ext>
            </a:extLst>
          </p:cNvPr>
          <p:cNvSpPr txBox="1"/>
          <p:nvPr/>
        </p:nvSpPr>
        <p:spPr>
          <a:xfrm>
            <a:off x="903514" y="5881513"/>
            <a:ext cx="6096000" cy="307777"/>
          </a:xfrm>
          <a:prstGeom prst="rect">
            <a:avLst/>
          </a:prstGeom>
          <a:noFill/>
        </p:spPr>
        <p:txBody>
          <a:bodyPr wrap="square">
            <a:spAutoFit/>
          </a:bodyPr>
          <a:lstStyle/>
          <a:p>
            <a:r>
              <a:rPr lang="en-US" dirty="0"/>
              <a:t>https://deeplearning.cs.cmu.edu/S23/</a:t>
            </a:r>
          </a:p>
        </p:txBody>
      </p:sp>
    </p:spTree>
    <p:custDataLst>
      <p:tags r:id="rId1"/>
    </p:custDataLst>
    <p:extLst>
      <p:ext uri="{BB962C8B-B14F-4D97-AF65-F5344CB8AC3E}">
        <p14:creationId xmlns:p14="http://schemas.microsoft.com/office/powerpoint/2010/main" val="68983726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
                                          </p:val>
                                        </p:tav>
                                        <p:tav tm="100000">
                                          <p:val>
                                            <p:strVal val="#ppt_x"/>
                                          </p:val>
                                        </p:tav>
                                      </p:tavLst>
                                    </p:anim>
                                    <p:anim calcmode="lin" valueType="num">
                                      <p:cBhvr>
                                        <p:cTn id="21"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98DA52-1314-1DF3-3D8A-A98301051486}"/>
              </a:ext>
            </a:extLst>
          </p:cNvPr>
          <p:cNvSpPr>
            <a:spLocks noGrp="1"/>
          </p:cNvSpPr>
          <p:nvPr>
            <p:ph type="title"/>
          </p:nvPr>
        </p:nvSpPr>
        <p:spPr/>
        <p:txBody>
          <a:bodyPr/>
          <a:lstStyle/>
          <a:p>
            <a:r>
              <a:rPr lang="en-US" dirty="0"/>
              <a:t>The Original Perceptron Problem</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8636B7F7-8DA1-3290-3581-66F4A3C32A22}"/>
                  </a:ext>
                </a:extLst>
              </p:cNvPr>
              <p:cNvSpPr>
                <a:spLocks noGrp="1"/>
              </p:cNvSpPr>
              <p:nvPr>
                <p:ph idx="1"/>
              </p:nvPr>
            </p:nvSpPr>
            <p:spPr/>
            <p:txBody>
              <a:bodyPr>
                <a:normAutofit/>
              </a:bodyPr>
              <a:lstStyle/>
              <a:p>
                <a:pPr>
                  <a:lnSpc>
                    <a:spcPct val="150000"/>
                  </a:lnSpc>
                </a:pPr>
                <a:r>
                  <a:rPr lang="en-US" dirty="0">
                    <a:latin typeface="Times New Roman" panose="02020603050405020304" pitchFamily="18" charset="0"/>
                    <a:cs typeface="Times New Roman" panose="02020603050405020304" pitchFamily="18" charset="0"/>
                  </a:rPr>
                  <a:t>Find the hyperplane that perfectly separates the two groups of points</a:t>
                </a:r>
              </a:p>
              <a:p>
                <a:pPr>
                  <a:lnSpc>
                    <a:spcPct val="150000"/>
                  </a:lnSpc>
                </a:pPr>
                <a14:m>
                  <m:oMath xmlns:m="http://schemas.openxmlformats.org/officeDocument/2006/math">
                    <m:nary>
                      <m:naryPr>
                        <m:chr m:val="∑"/>
                        <m:ctrlPr>
                          <a:rPr lang="en-US" i="1" smtClean="0">
                            <a:latin typeface="Cambria Math" panose="02040503050406030204" pitchFamily="18" charset="0"/>
                          </a:rPr>
                        </m:ctrlPr>
                      </m:naryPr>
                      <m:sub>
                        <m:r>
                          <m:rPr>
                            <m:brk m:alnAt="23"/>
                          </m:rPr>
                          <a:rPr lang="en-US" b="0" i="1" smtClean="0">
                            <a:latin typeface="Cambria Math" panose="02040503050406030204" pitchFamily="18" charset="0"/>
                          </a:rPr>
                          <m:t>𝑖</m:t>
                        </m:r>
                        <m:r>
                          <a:rPr lang="en-US" b="0" i="1" smtClean="0">
                            <a:latin typeface="Cambria Math" panose="02040503050406030204" pitchFamily="18" charset="0"/>
                          </a:rPr>
                          <m:t>=</m:t>
                        </m:r>
                        <m:r>
                          <m:rPr>
                            <m:brk m:alnAt="23"/>
                          </m:rPr>
                          <a:rPr lang="en-US" b="0" i="1" smtClean="0">
                            <a:latin typeface="Cambria Math" panose="02040503050406030204" pitchFamily="18" charset="0"/>
                          </a:rPr>
                          <m:t>0</m:t>
                        </m:r>
                      </m:sub>
                      <m:sup>
                        <m:r>
                          <a:rPr lang="en-US" b="0" i="1" smtClean="0">
                            <a:latin typeface="Cambria Math" panose="02040503050406030204" pitchFamily="18" charset="0"/>
                          </a:rPr>
                          <m:t>𝑚</m:t>
                        </m:r>
                      </m:sup>
                      <m:e>
                        <m:sSub>
                          <m:sSubPr>
                            <m:ctrlPr>
                              <a:rPr lang="en-US" i="1" smtClean="0">
                                <a:latin typeface="Cambria Math" panose="02040503050406030204" pitchFamily="18" charset="0"/>
                              </a:rPr>
                            </m:ctrlPr>
                          </m:sSubPr>
                          <m:e>
                            <m:r>
                              <a:rPr lang="en-US" b="0" i="1" smtClean="0">
                                <a:latin typeface="Cambria Math" panose="02040503050406030204" pitchFamily="18" charset="0"/>
                              </a:rPr>
                              <m:t>𝑤</m:t>
                            </m:r>
                          </m:e>
                          <m:sub>
                            <m:r>
                              <a:rPr lang="en-US" b="0" i="1" smtClean="0">
                                <a:latin typeface="Cambria Math" panose="02040503050406030204" pitchFamily="18" charset="0"/>
                              </a:rPr>
                              <m:t>𝑖</m:t>
                            </m:r>
                          </m:sub>
                        </m:sSub>
                        <m:sSub>
                          <m:sSubPr>
                            <m:ctrlPr>
                              <a:rPr lang="en-US" i="1">
                                <a:latin typeface="Cambria Math" panose="02040503050406030204" pitchFamily="18" charset="0"/>
                              </a:rPr>
                            </m:ctrlPr>
                          </m:sSubPr>
                          <m:e>
                            <m:r>
                              <a:rPr lang="en-US" b="0" i="1" smtClean="0">
                                <a:latin typeface="Cambria Math" panose="02040503050406030204" pitchFamily="18" charset="0"/>
                              </a:rPr>
                              <m:t>𝑥</m:t>
                            </m:r>
                          </m:e>
                          <m:sub>
                            <m:r>
                              <a:rPr lang="en-US" i="1">
                                <a:latin typeface="Cambria Math" panose="02040503050406030204" pitchFamily="18" charset="0"/>
                              </a:rPr>
                              <m:t>𝑖</m:t>
                            </m:r>
                          </m:sub>
                        </m:sSub>
                      </m:e>
                    </m:nary>
                    <m:r>
                      <a:rPr lang="en-US" b="0" i="1" smtClean="0">
                        <a:latin typeface="Cambria Math" panose="02040503050406030204" pitchFamily="18" charset="0"/>
                      </a:rPr>
                      <m:t>=0</m:t>
                    </m:r>
                  </m:oMath>
                </a14:m>
                <a:endParaRPr lang="en-US" b="0" dirty="0">
                  <a:latin typeface="Times New Roman" panose="02020603050405020304" pitchFamily="18" charset="0"/>
                </a:endParaRPr>
              </a:p>
              <a:p>
                <a:pPr>
                  <a:lnSpc>
                    <a:spcPct val="150000"/>
                  </a:lnSpc>
                </a:pPr>
                <a14:m>
                  <m:oMath xmlns:m="http://schemas.openxmlformats.org/officeDocument/2006/math">
                    <m:sSup>
                      <m:sSupPr>
                        <m:ctrlPr>
                          <a:rPr lang="en-US" b="0" i="1" smtClean="0">
                            <a:latin typeface="Cambria Math" panose="02040503050406030204" pitchFamily="18" charset="0"/>
                          </a:rPr>
                        </m:ctrlPr>
                      </m:sSupPr>
                      <m:e>
                        <m:r>
                          <a:rPr lang="en-US" b="0" i="1" smtClean="0">
                            <a:latin typeface="Cambria Math" panose="02040503050406030204" pitchFamily="18" charset="0"/>
                          </a:rPr>
                          <m:t>𝑊</m:t>
                        </m:r>
                      </m:e>
                      <m:sup>
                        <m:r>
                          <a:rPr lang="en-US" b="0" i="1" smtClean="0">
                            <a:latin typeface="Cambria Math" panose="02040503050406030204" pitchFamily="18" charset="0"/>
                          </a:rPr>
                          <m:t>𝑇</m:t>
                        </m:r>
                      </m:sup>
                    </m:sSup>
                    <m:r>
                      <a:rPr lang="en-US" b="0" i="1" smtClean="0">
                        <a:latin typeface="Cambria Math" panose="02040503050406030204" pitchFamily="18" charset="0"/>
                      </a:rPr>
                      <m:t>𝑥</m:t>
                    </m:r>
                  </m:oMath>
                </a14:m>
                <a:r>
                  <a:rPr lang="en-US" b="0" dirty="0">
                    <a:latin typeface="Times New Roman" panose="02020603050405020304" pitchFamily="18" charset="0"/>
                  </a:rPr>
                  <a:t>=0</a:t>
                </a:r>
              </a:p>
              <a:p>
                <a:pPr marL="50800" indent="0">
                  <a:lnSpc>
                    <a:spcPct val="150000"/>
                  </a:lnSpc>
                  <a:buNone/>
                </a:pPr>
                <a:endParaRPr lang="en-US" dirty="0">
                  <a:latin typeface="Times New Roman" panose="02020603050405020304" pitchFamily="18" charset="0"/>
                  <a:cs typeface="Times New Roman" panose="02020603050405020304" pitchFamily="18" charset="0"/>
                </a:endParaRPr>
              </a:p>
              <a:p>
                <a:pPr>
                  <a:lnSpc>
                    <a:spcPct val="150000"/>
                  </a:lnSpc>
                </a:pPr>
                <a:endParaRPr lang="en-US"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8636B7F7-8DA1-3290-3581-66F4A3C32A22}"/>
                  </a:ext>
                </a:extLst>
              </p:cNvPr>
              <p:cNvSpPr>
                <a:spLocks noGrp="1" noRot="1" noChangeAspect="1" noMove="1" noResize="1" noEditPoints="1" noAdjustHandles="1" noChangeArrowheads="1" noChangeShapeType="1" noTextEdit="1"/>
              </p:cNvSpPr>
              <p:nvPr>
                <p:ph idx="1"/>
              </p:nvPr>
            </p:nvSpPr>
            <p:spPr>
              <a:blipFill>
                <a:blip r:embed="rId5"/>
                <a:stretch>
                  <a:fillRect l="-543"/>
                </a:stretch>
              </a:blipFill>
            </p:spPr>
            <p:txBody>
              <a:bodyPr/>
              <a:lstStyle/>
              <a:p>
                <a:r>
                  <a:rPr lang="en-US">
                    <a:noFill/>
                  </a:rPr>
                  <a:t> </a:t>
                </a:r>
              </a:p>
            </p:txBody>
          </p:sp>
        </mc:Fallback>
      </mc:AlternateContent>
      <p:sp>
        <p:nvSpPr>
          <p:cNvPr id="9" name="TextBox 8">
            <a:extLst>
              <a:ext uri="{FF2B5EF4-FFF2-40B4-BE49-F238E27FC236}">
                <a16:creationId xmlns:a16="http://schemas.microsoft.com/office/drawing/2014/main" id="{A483AA23-6671-8FF7-B5AF-3785A71AB575}"/>
              </a:ext>
            </a:extLst>
          </p:cNvPr>
          <p:cNvSpPr txBox="1"/>
          <p:nvPr/>
        </p:nvSpPr>
        <p:spPr>
          <a:xfrm>
            <a:off x="903514" y="5881513"/>
            <a:ext cx="6096000" cy="307777"/>
          </a:xfrm>
          <a:prstGeom prst="rect">
            <a:avLst/>
          </a:prstGeom>
          <a:noFill/>
        </p:spPr>
        <p:txBody>
          <a:bodyPr wrap="square">
            <a:spAutoFit/>
          </a:bodyPr>
          <a:lstStyle/>
          <a:p>
            <a:r>
              <a:rPr lang="en-US" dirty="0"/>
              <a:t>https://deeplearning.cs.cmu.edu/S23/</a:t>
            </a:r>
          </a:p>
        </p:txBody>
      </p:sp>
      <p:pic>
        <p:nvPicPr>
          <p:cNvPr id="11" name="Picture 10">
            <a:extLst>
              <a:ext uri="{FF2B5EF4-FFF2-40B4-BE49-F238E27FC236}">
                <a16:creationId xmlns:a16="http://schemas.microsoft.com/office/drawing/2014/main" id="{570DF58D-0E46-6079-8BBC-F8A0165E3959}"/>
              </a:ext>
            </a:extLst>
          </p:cNvPr>
          <p:cNvPicPr>
            <a:picLocks noChangeAspect="1"/>
          </p:cNvPicPr>
          <p:nvPr/>
        </p:nvPicPr>
        <p:blipFill>
          <a:blip r:embed="rId6"/>
          <a:stretch>
            <a:fillRect/>
          </a:stretch>
        </p:blipFill>
        <p:spPr>
          <a:xfrm>
            <a:off x="4467235" y="2225205"/>
            <a:ext cx="5188217" cy="3810196"/>
          </a:xfrm>
          <a:prstGeom prst="rect">
            <a:avLst/>
          </a:prstGeom>
        </p:spPr>
      </p:pic>
    </p:spTree>
    <p:custDataLst>
      <p:tags r:id="rId1"/>
    </p:custDataLst>
    <p:extLst>
      <p:ext uri="{BB962C8B-B14F-4D97-AF65-F5344CB8AC3E}">
        <p14:creationId xmlns:p14="http://schemas.microsoft.com/office/powerpoint/2010/main" val="76589103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nodeType="click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additive="base">
                                        <p:cTn id="28" dur="500" fill="hold"/>
                                        <p:tgtEl>
                                          <p:spTgt spid="11"/>
                                        </p:tgtEl>
                                        <p:attrNameLst>
                                          <p:attrName>ppt_x</p:attrName>
                                        </p:attrNameLst>
                                      </p:cBhvr>
                                      <p:tavLst>
                                        <p:tav tm="0">
                                          <p:val>
                                            <p:strVal val="#ppt_x"/>
                                          </p:val>
                                        </p:tav>
                                        <p:tav tm="100000">
                                          <p:val>
                                            <p:strVal val="#ppt_x"/>
                                          </p:val>
                                        </p:tav>
                                      </p:tavLst>
                                    </p:anim>
                                    <p:anim calcmode="lin" valueType="num">
                                      <p:cBhvr additive="base">
                                        <p:cTn id="29"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98DA52-1314-1DF3-3D8A-A98301051486}"/>
              </a:ext>
            </a:extLst>
          </p:cNvPr>
          <p:cNvSpPr>
            <a:spLocks noGrp="1"/>
          </p:cNvSpPr>
          <p:nvPr>
            <p:ph type="title"/>
          </p:nvPr>
        </p:nvSpPr>
        <p:spPr/>
        <p:txBody>
          <a:bodyPr/>
          <a:lstStyle/>
          <a:p>
            <a:r>
              <a:rPr lang="en-US" dirty="0"/>
              <a:t>The Original Perceptron Problem</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8636B7F7-8DA1-3290-3581-66F4A3C32A22}"/>
                  </a:ext>
                </a:extLst>
              </p:cNvPr>
              <p:cNvSpPr>
                <a:spLocks noGrp="1"/>
              </p:cNvSpPr>
              <p:nvPr>
                <p:ph idx="1"/>
              </p:nvPr>
            </p:nvSpPr>
            <p:spPr/>
            <p:txBody>
              <a:bodyPr>
                <a:normAutofit/>
              </a:bodyPr>
              <a:lstStyle/>
              <a:p>
                <a:pPr>
                  <a:lnSpc>
                    <a:spcPct val="100000"/>
                  </a:lnSpc>
                </a:pPr>
                <a14:m>
                  <m:oMath xmlns:m="http://schemas.openxmlformats.org/officeDocument/2006/math">
                    <m:sSup>
                      <m:sSupPr>
                        <m:ctrlPr>
                          <a:rPr lang="en-US" sz="2400" i="1">
                            <a:latin typeface="Cambria Math" panose="02040503050406030204" pitchFamily="18" charset="0"/>
                          </a:rPr>
                        </m:ctrlPr>
                      </m:sSupPr>
                      <m:e>
                        <m:r>
                          <a:rPr lang="en-US" sz="2400" i="1">
                            <a:latin typeface="Cambria Math" panose="02040503050406030204" pitchFamily="18" charset="0"/>
                          </a:rPr>
                          <m:t>𝑊</m:t>
                        </m:r>
                      </m:e>
                      <m:sup>
                        <m:r>
                          <a:rPr lang="en-US" sz="2400" i="1">
                            <a:latin typeface="Cambria Math" panose="02040503050406030204" pitchFamily="18" charset="0"/>
                          </a:rPr>
                          <m:t>𝑇</m:t>
                        </m:r>
                      </m:sup>
                    </m:sSup>
                    <m:r>
                      <a:rPr lang="en-US" sz="2400" i="1">
                        <a:latin typeface="Cambria Math" panose="02040503050406030204" pitchFamily="18" charset="0"/>
                      </a:rPr>
                      <m:t>𝑥</m:t>
                    </m:r>
                  </m:oMath>
                </a14:m>
                <a:r>
                  <a:rPr lang="en-US" sz="2400" dirty="0">
                    <a:latin typeface="Times New Roman" panose="02020603050405020304" pitchFamily="18" charset="0"/>
                  </a:rPr>
                  <a:t>=0 </a:t>
                </a:r>
                <a:r>
                  <a:rPr lang="en-US" sz="2400" dirty="0">
                    <a:latin typeface="Times New Roman" panose="02020603050405020304" pitchFamily="18" charset="0"/>
                    <a:cs typeface="Times New Roman" panose="02020603050405020304" pitchFamily="18" charset="0"/>
                  </a:rPr>
                  <a:t>is the hyperplane comprising all 𝑋s orthogonal to vector 𝑊</a:t>
                </a:r>
              </a:p>
              <a:p>
                <a:pPr>
                  <a:lnSpc>
                    <a:spcPct val="100000"/>
                  </a:lnSpc>
                </a:pPr>
                <a:r>
                  <a:rPr lang="en-US" sz="2400" dirty="0">
                    <a:latin typeface="Times New Roman" panose="02020603050405020304" pitchFamily="18" charset="0"/>
                    <a:cs typeface="Times New Roman" panose="02020603050405020304" pitchFamily="18" charset="0"/>
                  </a:rPr>
                  <a:t> Learning the perceptron = finding the weight vector 𝑊 for the separating hyperplane </a:t>
                </a:r>
              </a:p>
              <a:p>
                <a:pPr>
                  <a:lnSpc>
                    <a:spcPct val="100000"/>
                  </a:lnSpc>
                </a:pPr>
                <a:r>
                  <a:rPr lang="en-US" sz="2400" dirty="0">
                    <a:latin typeface="Times New Roman" panose="02020603050405020304" pitchFamily="18" charset="0"/>
                    <a:cs typeface="Times New Roman" panose="02020603050405020304" pitchFamily="18" charset="0"/>
                  </a:rPr>
                  <a:t>𝑊 points in the direction of the positive class</a:t>
                </a:r>
                <a:endParaRPr lang="en-US" sz="2400" b="0" dirty="0">
                  <a:latin typeface="Times New Roman" panose="02020603050405020304" pitchFamily="18" charset="0"/>
                  <a:cs typeface="Times New Roman" panose="02020603050405020304" pitchFamily="18" charset="0"/>
                </a:endParaRPr>
              </a:p>
              <a:p>
                <a:pPr>
                  <a:lnSpc>
                    <a:spcPct val="100000"/>
                  </a:lnSpc>
                </a:pPr>
                <a:endParaRPr lang="en-US" sz="2400" b="0" dirty="0">
                  <a:latin typeface="Times New Roman" panose="02020603050405020304" pitchFamily="18" charset="0"/>
                  <a:cs typeface="Times New Roman" panose="02020603050405020304" pitchFamily="18" charset="0"/>
                </a:endParaRPr>
              </a:p>
              <a:p>
                <a:pPr>
                  <a:lnSpc>
                    <a:spcPct val="150000"/>
                  </a:lnSpc>
                </a:pPr>
                <a:endParaRPr lang="en-US" dirty="0">
                  <a:latin typeface="Times New Roman" panose="02020603050405020304" pitchFamily="18" charset="0"/>
                  <a:cs typeface="Times New Roman" panose="02020603050405020304" pitchFamily="18" charset="0"/>
                </a:endParaRPr>
              </a:p>
              <a:p>
                <a:pPr>
                  <a:lnSpc>
                    <a:spcPct val="150000"/>
                  </a:lnSpc>
                </a:pPr>
                <a:endParaRPr lang="en-US"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8636B7F7-8DA1-3290-3581-66F4A3C32A22}"/>
                  </a:ext>
                </a:extLst>
              </p:cNvPr>
              <p:cNvSpPr>
                <a:spLocks noGrp="1" noRot="1" noChangeAspect="1" noMove="1" noResize="1" noEditPoints="1" noAdjustHandles="1" noChangeArrowheads="1" noChangeShapeType="1" noTextEdit="1"/>
              </p:cNvSpPr>
              <p:nvPr>
                <p:ph idx="1"/>
              </p:nvPr>
            </p:nvSpPr>
            <p:spPr>
              <a:blipFill>
                <a:blip r:embed="rId5"/>
                <a:stretch>
                  <a:fillRect l="-543"/>
                </a:stretch>
              </a:blipFill>
            </p:spPr>
            <p:txBody>
              <a:bodyPr/>
              <a:lstStyle/>
              <a:p>
                <a:r>
                  <a:rPr lang="en-US">
                    <a:noFill/>
                  </a:rPr>
                  <a:t> </a:t>
                </a:r>
              </a:p>
            </p:txBody>
          </p:sp>
        </mc:Fallback>
      </mc:AlternateContent>
      <p:sp>
        <p:nvSpPr>
          <p:cNvPr id="9" name="TextBox 8">
            <a:extLst>
              <a:ext uri="{FF2B5EF4-FFF2-40B4-BE49-F238E27FC236}">
                <a16:creationId xmlns:a16="http://schemas.microsoft.com/office/drawing/2014/main" id="{A483AA23-6671-8FF7-B5AF-3785A71AB575}"/>
              </a:ext>
            </a:extLst>
          </p:cNvPr>
          <p:cNvSpPr txBox="1"/>
          <p:nvPr/>
        </p:nvSpPr>
        <p:spPr>
          <a:xfrm>
            <a:off x="903514" y="5881513"/>
            <a:ext cx="6096000" cy="307777"/>
          </a:xfrm>
          <a:prstGeom prst="rect">
            <a:avLst/>
          </a:prstGeom>
          <a:noFill/>
        </p:spPr>
        <p:txBody>
          <a:bodyPr wrap="square">
            <a:spAutoFit/>
          </a:bodyPr>
          <a:lstStyle/>
          <a:p>
            <a:r>
              <a:rPr lang="en-US" dirty="0"/>
              <a:t>https://deeplearning.cs.cmu.edu/S23/</a:t>
            </a:r>
          </a:p>
        </p:txBody>
      </p:sp>
      <p:pic>
        <p:nvPicPr>
          <p:cNvPr id="11" name="Picture 10">
            <a:extLst>
              <a:ext uri="{FF2B5EF4-FFF2-40B4-BE49-F238E27FC236}">
                <a16:creationId xmlns:a16="http://schemas.microsoft.com/office/drawing/2014/main" id="{570DF58D-0E46-6079-8BBC-F8A0165E3959}"/>
              </a:ext>
            </a:extLst>
          </p:cNvPr>
          <p:cNvPicPr>
            <a:picLocks noChangeAspect="1"/>
          </p:cNvPicPr>
          <p:nvPr/>
        </p:nvPicPr>
        <p:blipFill>
          <a:blip r:embed="rId6"/>
          <a:stretch>
            <a:fillRect/>
          </a:stretch>
        </p:blipFill>
        <p:spPr>
          <a:xfrm>
            <a:off x="5268686" y="3231469"/>
            <a:ext cx="4012538" cy="2946785"/>
          </a:xfrm>
          <a:prstGeom prst="rect">
            <a:avLst/>
          </a:prstGeom>
        </p:spPr>
      </p:pic>
    </p:spTree>
    <p:custDataLst>
      <p:tags r:id="rId1"/>
    </p:custDataLst>
    <p:extLst>
      <p:ext uri="{BB962C8B-B14F-4D97-AF65-F5344CB8AC3E}">
        <p14:creationId xmlns:p14="http://schemas.microsoft.com/office/powerpoint/2010/main" val="13949401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98DA52-1314-1DF3-3D8A-A98301051486}"/>
              </a:ext>
            </a:extLst>
          </p:cNvPr>
          <p:cNvSpPr>
            <a:spLocks noGrp="1"/>
          </p:cNvSpPr>
          <p:nvPr>
            <p:ph type="title"/>
          </p:nvPr>
        </p:nvSpPr>
        <p:spPr/>
        <p:txBody>
          <a:bodyPr/>
          <a:lstStyle/>
          <a:p>
            <a:r>
              <a:rPr lang="en-US" dirty="0"/>
              <a:t>The Original Perceptron Problem</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8636B7F7-8DA1-3290-3581-66F4A3C32A22}"/>
                  </a:ext>
                </a:extLst>
              </p:cNvPr>
              <p:cNvSpPr>
                <a:spLocks noGrp="1"/>
              </p:cNvSpPr>
              <p:nvPr>
                <p:ph idx="1"/>
              </p:nvPr>
            </p:nvSpPr>
            <p:spPr/>
            <p:txBody>
              <a:bodyPr>
                <a:normAutofit/>
              </a:bodyPr>
              <a:lstStyle/>
              <a:p>
                <a:pPr>
                  <a:lnSpc>
                    <a:spcPct val="100000"/>
                  </a:lnSpc>
                </a:pPr>
                <a14:m>
                  <m:oMath xmlns:m="http://schemas.openxmlformats.org/officeDocument/2006/math">
                    <m:sSup>
                      <m:sSupPr>
                        <m:ctrlPr>
                          <a:rPr lang="en-US" sz="2400" i="1" smtClean="0">
                            <a:latin typeface="Cambria Math" panose="02040503050406030204" pitchFamily="18" charset="0"/>
                          </a:rPr>
                        </m:ctrlPr>
                      </m:sSupPr>
                      <m:e>
                        <m:r>
                          <a:rPr lang="en-US" sz="2400" i="1">
                            <a:latin typeface="Cambria Math" panose="02040503050406030204" pitchFamily="18" charset="0"/>
                          </a:rPr>
                          <m:t>𝑊</m:t>
                        </m:r>
                      </m:e>
                      <m:sup>
                        <m:r>
                          <a:rPr lang="en-US" sz="2400" i="1">
                            <a:latin typeface="Cambria Math" panose="02040503050406030204" pitchFamily="18" charset="0"/>
                          </a:rPr>
                          <m:t>𝑇</m:t>
                        </m:r>
                      </m:sup>
                    </m:sSup>
                    <m:r>
                      <a:rPr lang="en-US" sz="2400" i="1">
                        <a:latin typeface="Cambria Math" panose="02040503050406030204" pitchFamily="18" charset="0"/>
                      </a:rPr>
                      <m:t>𝑥</m:t>
                    </m:r>
                  </m:oMath>
                </a14:m>
                <a:r>
                  <a:rPr lang="en-US" sz="2400" dirty="0">
                    <a:latin typeface="Times New Roman" panose="02020603050405020304" pitchFamily="18" charset="0"/>
                  </a:rPr>
                  <a:t>=0 </a:t>
                </a:r>
                <a:r>
                  <a:rPr lang="en-US" sz="2400" dirty="0">
                    <a:latin typeface="Times New Roman" panose="02020603050405020304" pitchFamily="18" charset="0"/>
                    <a:cs typeface="Times New Roman" panose="02020603050405020304" pitchFamily="18" charset="0"/>
                  </a:rPr>
                  <a:t>is the hyperplane comprising all 𝑋s orthogonal to vector 𝑊</a:t>
                </a:r>
              </a:p>
              <a:p>
                <a:pPr>
                  <a:lnSpc>
                    <a:spcPct val="100000"/>
                  </a:lnSpc>
                </a:pPr>
                <a:r>
                  <a:rPr lang="en-US" sz="2400" dirty="0">
                    <a:latin typeface="Times New Roman" panose="02020603050405020304" pitchFamily="18" charset="0"/>
                    <a:cs typeface="Times New Roman" panose="02020603050405020304" pitchFamily="18" charset="0"/>
                  </a:rPr>
                  <a:t> Learning the perceptron = finding the weight vector 𝑊 for the separating hyperplane </a:t>
                </a:r>
              </a:p>
              <a:p>
                <a:pPr>
                  <a:lnSpc>
                    <a:spcPct val="100000"/>
                  </a:lnSpc>
                </a:pPr>
                <a:r>
                  <a:rPr lang="en-US" sz="2400" dirty="0">
                    <a:latin typeface="Times New Roman" panose="02020603050405020304" pitchFamily="18" charset="0"/>
                    <a:cs typeface="Times New Roman" panose="02020603050405020304" pitchFamily="18" charset="0"/>
                  </a:rPr>
                  <a:t>𝑊 points in the direction of the positive class</a:t>
                </a:r>
              </a:p>
              <a:p>
                <a:pPr>
                  <a:lnSpc>
                    <a:spcPct val="100000"/>
                  </a:lnSpc>
                </a:pPr>
                <a14:m>
                  <m:oMath xmlns:m="http://schemas.openxmlformats.org/officeDocument/2006/math">
                    <m:sSup>
                      <m:sSupPr>
                        <m:ctrlPr>
                          <a:rPr lang="en-US" sz="2000" i="1" smtClean="0">
                            <a:latin typeface="Cambria Math" panose="02040503050406030204" pitchFamily="18" charset="0"/>
                          </a:rPr>
                        </m:ctrlPr>
                      </m:sSupPr>
                      <m:e>
                        <m:r>
                          <a:rPr lang="en-US" sz="2000" i="1">
                            <a:latin typeface="Cambria Math" panose="02040503050406030204" pitchFamily="18" charset="0"/>
                          </a:rPr>
                          <m:t>𝑊</m:t>
                        </m:r>
                      </m:e>
                      <m:sup>
                        <m:r>
                          <a:rPr lang="en-US" sz="2000" i="1">
                            <a:latin typeface="Cambria Math" panose="02040503050406030204" pitchFamily="18" charset="0"/>
                          </a:rPr>
                          <m:t>𝑇</m:t>
                        </m:r>
                      </m:sup>
                    </m:sSup>
                    <m:r>
                      <a:rPr lang="en-US" sz="2000" i="1">
                        <a:latin typeface="Cambria Math" panose="02040503050406030204" pitchFamily="18" charset="0"/>
                      </a:rPr>
                      <m:t>𝑥</m:t>
                    </m:r>
                    <m:r>
                      <a:rPr lang="en-US" sz="2000" i="1">
                        <a:latin typeface="Cambria Math" panose="02040503050406030204" pitchFamily="18" charset="0"/>
                      </a:rPr>
                      <m:t> </m:t>
                    </m:r>
                  </m:oMath>
                </a14:m>
                <a:r>
                  <a:rPr lang="en-US" sz="2000" dirty="0">
                    <a:latin typeface="Times New Roman" panose="02020603050405020304" pitchFamily="18" charset="0"/>
                    <a:cs typeface="Times New Roman" panose="02020603050405020304" pitchFamily="18" charset="0"/>
                  </a:rPr>
                  <a:t>is positive for all red dots and negative for all blue ones</a:t>
                </a:r>
                <a:endParaRPr lang="en-US" sz="3200" b="0" dirty="0">
                  <a:latin typeface="Times New Roman" panose="02020603050405020304" pitchFamily="18" charset="0"/>
                  <a:cs typeface="Times New Roman" panose="02020603050405020304" pitchFamily="18" charset="0"/>
                </a:endParaRPr>
              </a:p>
              <a:p>
                <a:pPr>
                  <a:lnSpc>
                    <a:spcPct val="100000"/>
                  </a:lnSpc>
                </a:pPr>
                <a:endParaRPr lang="en-US" sz="2400" b="0" dirty="0">
                  <a:latin typeface="Times New Roman" panose="02020603050405020304" pitchFamily="18" charset="0"/>
                  <a:cs typeface="Times New Roman" panose="02020603050405020304" pitchFamily="18" charset="0"/>
                </a:endParaRPr>
              </a:p>
              <a:p>
                <a:pPr>
                  <a:lnSpc>
                    <a:spcPct val="150000"/>
                  </a:lnSpc>
                </a:pPr>
                <a:endParaRPr lang="en-US" dirty="0">
                  <a:latin typeface="Times New Roman" panose="02020603050405020304" pitchFamily="18" charset="0"/>
                  <a:cs typeface="Times New Roman" panose="02020603050405020304" pitchFamily="18" charset="0"/>
                </a:endParaRPr>
              </a:p>
              <a:p>
                <a:pPr>
                  <a:lnSpc>
                    <a:spcPct val="150000"/>
                  </a:lnSpc>
                </a:pPr>
                <a:endParaRPr lang="en-US"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8636B7F7-8DA1-3290-3581-66F4A3C32A22}"/>
                  </a:ext>
                </a:extLst>
              </p:cNvPr>
              <p:cNvSpPr>
                <a:spLocks noGrp="1" noRot="1" noChangeAspect="1" noMove="1" noResize="1" noEditPoints="1" noAdjustHandles="1" noChangeArrowheads="1" noChangeShapeType="1" noTextEdit="1"/>
              </p:cNvSpPr>
              <p:nvPr>
                <p:ph idx="1"/>
              </p:nvPr>
            </p:nvSpPr>
            <p:spPr>
              <a:blipFill>
                <a:blip r:embed="rId5"/>
                <a:stretch>
                  <a:fillRect l="-543"/>
                </a:stretch>
              </a:blipFill>
            </p:spPr>
            <p:txBody>
              <a:bodyPr/>
              <a:lstStyle/>
              <a:p>
                <a:r>
                  <a:rPr lang="en-US">
                    <a:noFill/>
                  </a:rPr>
                  <a:t> </a:t>
                </a:r>
              </a:p>
            </p:txBody>
          </p:sp>
        </mc:Fallback>
      </mc:AlternateContent>
      <p:sp>
        <p:nvSpPr>
          <p:cNvPr id="9" name="TextBox 8">
            <a:extLst>
              <a:ext uri="{FF2B5EF4-FFF2-40B4-BE49-F238E27FC236}">
                <a16:creationId xmlns:a16="http://schemas.microsoft.com/office/drawing/2014/main" id="{A483AA23-6671-8FF7-B5AF-3785A71AB575}"/>
              </a:ext>
            </a:extLst>
          </p:cNvPr>
          <p:cNvSpPr txBox="1"/>
          <p:nvPr/>
        </p:nvSpPr>
        <p:spPr>
          <a:xfrm>
            <a:off x="903514" y="5881513"/>
            <a:ext cx="6096000" cy="307777"/>
          </a:xfrm>
          <a:prstGeom prst="rect">
            <a:avLst/>
          </a:prstGeom>
          <a:noFill/>
        </p:spPr>
        <p:txBody>
          <a:bodyPr wrap="square">
            <a:spAutoFit/>
          </a:bodyPr>
          <a:lstStyle/>
          <a:p>
            <a:r>
              <a:rPr lang="en-US" dirty="0"/>
              <a:t>https://deeplearning.cs.cmu.edu/S23/</a:t>
            </a:r>
          </a:p>
        </p:txBody>
      </p:sp>
      <p:pic>
        <p:nvPicPr>
          <p:cNvPr id="11" name="Picture 10">
            <a:extLst>
              <a:ext uri="{FF2B5EF4-FFF2-40B4-BE49-F238E27FC236}">
                <a16:creationId xmlns:a16="http://schemas.microsoft.com/office/drawing/2014/main" id="{570DF58D-0E46-6079-8BBC-F8A0165E3959}"/>
              </a:ext>
            </a:extLst>
          </p:cNvPr>
          <p:cNvPicPr>
            <a:picLocks noChangeAspect="1"/>
          </p:cNvPicPr>
          <p:nvPr/>
        </p:nvPicPr>
        <p:blipFill>
          <a:blip r:embed="rId6"/>
          <a:stretch>
            <a:fillRect/>
          </a:stretch>
        </p:blipFill>
        <p:spPr>
          <a:xfrm>
            <a:off x="5268686" y="3231469"/>
            <a:ext cx="4012538" cy="2946785"/>
          </a:xfrm>
          <a:prstGeom prst="rect">
            <a:avLst/>
          </a:prstGeom>
        </p:spPr>
      </p:pic>
    </p:spTree>
    <p:custDataLst>
      <p:tags r:id="rId1"/>
    </p:custDataLst>
    <p:extLst>
      <p:ext uri="{BB962C8B-B14F-4D97-AF65-F5344CB8AC3E}">
        <p14:creationId xmlns:p14="http://schemas.microsoft.com/office/powerpoint/2010/main" val="77790303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98DA52-1314-1DF3-3D8A-A98301051486}"/>
              </a:ext>
            </a:extLst>
          </p:cNvPr>
          <p:cNvSpPr>
            <a:spLocks noGrp="1"/>
          </p:cNvSpPr>
          <p:nvPr>
            <p:ph type="title"/>
          </p:nvPr>
        </p:nvSpPr>
        <p:spPr/>
        <p:txBody>
          <a:bodyPr/>
          <a:lstStyle/>
          <a:p>
            <a:r>
              <a:rPr lang="en-US" dirty="0"/>
              <a:t>The Original Perceptron Problem</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8636B7F7-8DA1-3290-3581-66F4A3C32A22}"/>
                  </a:ext>
                </a:extLst>
              </p:cNvPr>
              <p:cNvSpPr>
                <a:spLocks noGrp="1"/>
              </p:cNvSpPr>
              <p:nvPr>
                <p:ph idx="1"/>
              </p:nvPr>
            </p:nvSpPr>
            <p:spPr/>
            <p:txBody>
              <a:bodyPr>
                <a:normAutofit/>
              </a:bodyPr>
              <a:lstStyle/>
              <a:p>
                <a:pPr>
                  <a:lnSpc>
                    <a:spcPct val="150000"/>
                  </a:lnSpc>
                </a:pPr>
                <a:r>
                  <a:rPr lang="en-US" sz="2400" b="0" dirty="0">
                    <a:latin typeface="Times New Roman" panose="02020603050405020304" pitchFamily="18" charset="0"/>
                    <a:cs typeface="Times New Roman" panose="02020603050405020304" pitchFamily="18" charset="0"/>
                  </a:rPr>
                  <a:t>The popular solution, originally proposed by </a:t>
                </a:r>
                <a:r>
                  <a:rPr lang="en-US" sz="2400" b="0" dirty="0">
                    <a:solidFill>
                      <a:schemeClr val="accent5"/>
                    </a:solidFill>
                    <a:latin typeface="Times New Roman" panose="02020603050405020304" pitchFamily="18" charset="0"/>
                    <a:cs typeface="Times New Roman" panose="02020603050405020304" pitchFamily="18" charset="0"/>
                  </a:rPr>
                  <a:t>Rosenblatt</a:t>
                </a:r>
                <a:endParaRPr lang="ar-EG" sz="2400" b="0" dirty="0">
                  <a:solidFill>
                    <a:schemeClr val="accent5"/>
                  </a:solidFill>
                  <a:latin typeface="Times New Roman" panose="02020603050405020304" pitchFamily="18" charset="0"/>
                  <a:cs typeface="Times New Roman" panose="02020603050405020304" pitchFamily="18" charset="0"/>
                </a:endParaRPr>
              </a:p>
              <a:p>
                <a:pPr>
                  <a:lnSpc>
                    <a:spcPct val="150000"/>
                  </a:lnSpc>
                </a:pPr>
                <a:r>
                  <a:rPr lang="en-US" sz="2400" b="0" dirty="0">
                    <a:solidFill>
                      <a:schemeClr val="accent5"/>
                    </a:solidFill>
                    <a:latin typeface="Times New Roman" panose="02020603050405020304" pitchFamily="18" charset="0"/>
                    <a:cs typeface="Times New Roman" panose="02020603050405020304" pitchFamily="18" charset="0"/>
                  </a:rPr>
                  <a:t>Cycle</a:t>
                </a:r>
                <a:r>
                  <a:rPr lang="en-US" sz="2400" b="0" dirty="0">
                    <a:latin typeface="Times New Roman" panose="02020603050405020304" pitchFamily="18" charset="0"/>
                    <a:cs typeface="Times New Roman" panose="02020603050405020304" pitchFamily="18" charset="0"/>
                  </a:rPr>
                  <a:t> through the training instances</a:t>
                </a:r>
              </a:p>
              <a:p>
                <a:pPr>
                  <a:lnSpc>
                    <a:spcPct val="150000"/>
                  </a:lnSpc>
                </a:pPr>
                <a:r>
                  <a:rPr lang="en-US" sz="2400" b="0" dirty="0">
                    <a:latin typeface="Times New Roman" panose="02020603050405020304" pitchFamily="18" charset="0"/>
                    <a:cs typeface="Times New Roman" panose="02020603050405020304" pitchFamily="18" charset="0"/>
                  </a:rPr>
                  <a:t> Only update on </a:t>
                </a:r>
                <a:r>
                  <a:rPr lang="en-US" sz="2400" b="1" dirty="0">
                    <a:solidFill>
                      <a:schemeClr val="accent5"/>
                    </a:solidFill>
                    <a:latin typeface="Times New Roman" panose="02020603050405020304" pitchFamily="18" charset="0"/>
                    <a:cs typeface="Times New Roman" panose="02020603050405020304" pitchFamily="18" charset="0"/>
                  </a:rPr>
                  <a:t>misclassified</a:t>
                </a:r>
                <a:r>
                  <a:rPr lang="en-US" sz="2400" b="0" dirty="0">
                    <a:latin typeface="Times New Roman" panose="02020603050405020304" pitchFamily="18" charset="0"/>
                    <a:cs typeface="Times New Roman" panose="02020603050405020304" pitchFamily="18" charset="0"/>
                  </a:rPr>
                  <a:t> instances</a:t>
                </a:r>
              </a:p>
              <a:p>
                <a:pPr lvl="1">
                  <a:lnSpc>
                    <a:spcPct val="150000"/>
                  </a:lnSpc>
                </a:pPr>
                <a:r>
                  <a:rPr lang="en-US" b="0" dirty="0">
                    <a:latin typeface="Times New Roman" panose="02020603050405020304" pitchFamily="18" charset="0"/>
                    <a:cs typeface="Times New Roman" panose="02020603050405020304" pitchFamily="18" charset="0"/>
                  </a:rPr>
                  <a:t>If instance misclassified: </a:t>
                </a:r>
                <a:endParaRPr lang="ar-EG" b="0" dirty="0">
                  <a:latin typeface="Times New Roman" panose="02020603050405020304" pitchFamily="18" charset="0"/>
                  <a:cs typeface="Times New Roman" panose="02020603050405020304" pitchFamily="18" charset="0"/>
                </a:endParaRPr>
              </a:p>
              <a:p>
                <a:pPr lvl="2">
                  <a:lnSpc>
                    <a:spcPct val="150000"/>
                  </a:lnSpc>
                </a:pPr>
                <a:r>
                  <a:rPr lang="en-US" sz="2400" b="0" dirty="0">
                    <a:latin typeface="Times New Roman" panose="02020603050405020304" pitchFamily="18" charset="0"/>
                    <a:cs typeface="Times New Roman" panose="02020603050405020304" pitchFamily="18" charset="0"/>
                  </a:rPr>
                  <a:t>If instance is positive class (positive misclassified as negative</a:t>
                </a:r>
                <a:r>
                  <a:rPr lang="en-US" b="0" dirty="0">
                    <a:latin typeface="Times New Roman" panose="02020603050405020304" pitchFamily="18" charset="0"/>
                    <a:cs typeface="Times New Roman" panose="02020603050405020304" pitchFamily="18" charset="0"/>
                  </a:rPr>
                  <a:t>)  </a:t>
                </a:r>
                <a14:m>
                  <m:oMath xmlns:m="http://schemas.openxmlformats.org/officeDocument/2006/math">
                    <m:r>
                      <a:rPr lang="en-US" sz="2800" b="1" i="1" smtClean="0">
                        <a:solidFill>
                          <a:srgbClr val="00B050"/>
                        </a:solidFill>
                        <a:latin typeface="Cambria Math" panose="02040503050406030204" pitchFamily="18" charset="0"/>
                        <a:cs typeface="Times New Roman" panose="02020603050405020304" pitchFamily="18" charset="0"/>
                      </a:rPr>
                      <m:t>𝑾</m:t>
                    </m:r>
                    <m:r>
                      <a:rPr lang="en-US" sz="2800" b="1" i="1" smtClean="0">
                        <a:solidFill>
                          <a:srgbClr val="00B050"/>
                        </a:solidFill>
                        <a:latin typeface="Cambria Math" panose="02040503050406030204" pitchFamily="18" charset="0"/>
                        <a:cs typeface="Times New Roman" panose="02020603050405020304" pitchFamily="18" charset="0"/>
                      </a:rPr>
                      <m:t>=</m:t>
                    </m:r>
                    <m:r>
                      <a:rPr lang="en-US" sz="2800" b="1" i="1" smtClean="0">
                        <a:solidFill>
                          <a:srgbClr val="00B050"/>
                        </a:solidFill>
                        <a:latin typeface="Cambria Math" panose="02040503050406030204" pitchFamily="18" charset="0"/>
                        <a:cs typeface="Times New Roman" panose="02020603050405020304" pitchFamily="18" charset="0"/>
                      </a:rPr>
                      <m:t>𝑾</m:t>
                    </m:r>
                    <m:r>
                      <a:rPr lang="en-US" sz="2800" b="1" i="1" smtClean="0">
                        <a:solidFill>
                          <a:srgbClr val="00B050"/>
                        </a:solidFill>
                        <a:latin typeface="Cambria Math" panose="02040503050406030204" pitchFamily="18" charset="0"/>
                        <a:cs typeface="Times New Roman" panose="02020603050405020304" pitchFamily="18" charset="0"/>
                      </a:rPr>
                      <m:t>+</m:t>
                    </m:r>
                    <m:sSub>
                      <m:sSubPr>
                        <m:ctrlPr>
                          <a:rPr lang="en-US" sz="2800" b="1" i="1" smtClean="0">
                            <a:solidFill>
                              <a:srgbClr val="00B050"/>
                            </a:solidFill>
                            <a:latin typeface="Cambria Math" panose="02040503050406030204" pitchFamily="18" charset="0"/>
                            <a:cs typeface="Times New Roman" panose="02020603050405020304" pitchFamily="18" charset="0"/>
                          </a:rPr>
                        </m:ctrlPr>
                      </m:sSubPr>
                      <m:e>
                        <m:r>
                          <a:rPr lang="en-US" sz="2800" b="1" i="1" smtClean="0">
                            <a:solidFill>
                              <a:srgbClr val="00B050"/>
                            </a:solidFill>
                            <a:latin typeface="Cambria Math" panose="02040503050406030204" pitchFamily="18" charset="0"/>
                            <a:cs typeface="Times New Roman" panose="02020603050405020304" pitchFamily="18" charset="0"/>
                          </a:rPr>
                          <m:t>𝒙</m:t>
                        </m:r>
                      </m:e>
                      <m:sub>
                        <m:r>
                          <a:rPr lang="en-US" sz="2800" b="1" i="1" smtClean="0">
                            <a:solidFill>
                              <a:srgbClr val="00B050"/>
                            </a:solidFill>
                            <a:latin typeface="Cambria Math" panose="02040503050406030204" pitchFamily="18" charset="0"/>
                            <a:cs typeface="Times New Roman" panose="02020603050405020304" pitchFamily="18" charset="0"/>
                          </a:rPr>
                          <m:t>𝒊</m:t>
                        </m:r>
                      </m:sub>
                    </m:sSub>
                  </m:oMath>
                </a14:m>
                <a:endParaRPr lang="ar-EG" sz="3200" b="1" dirty="0">
                  <a:latin typeface="Times New Roman" panose="02020603050405020304" pitchFamily="18" charset="0"/>
                  <a:cs typeface="Times New Roman" panose="02020603050405020304" pitchFamily="18" charset="0"/>
                </a:endParaRPr>
              </a:p>
              <a:p>
                <a:pPr lvl="2">
                  <a:lnSpc>
                    <a:spcPct val="150000"/>
                  </a:lnSpc>
                </a:pPr>
                <a:r>
                  <a:rPr lang="en-US" sz="2400" b="0" dirty="0">
                    <a:latin typeface="Times New Roman" panose="02020603050405020304" pitchFamily="18" charset="0"/>
                    <a:cs typeface="Times New Roman" panose="02020603050405020304" pitchFamily="18" charset="0"/>
                  </a:rPr>
                  <a:t>If instance is negative class (negative misclassified</a:t>
                </a:r>
                <a:r>
                  <a:rPr lang="ar-EG" sz="2400" b="0" dirty="0">
                    <a:latin typeface="Times New Roman" panose="02020603050405020304" pitchFamily="18" charset="0"/>
                    <a:cs typeface="Times New Roman" panose="02020603050405020304" pitchFamily="18" charset="0"/>
                  </a:rPr>
                  <a:t> </a:t>
                </a:r>
                <a:r>
                  <a:rPr lang="en-US" sz="2400" b="0" dirty="0">
                    <a:latin typeface="Times New Roman" panose="02020603050405020304" pitchFamily="18" charset="0"/>
                    <a:cs typeface="Times New Roman" panose="02020603050405020304" pitchFamily="18" charset="0"/>
                  </a:rPr>
                  <a:t>as positive) </a:t>
                </a:r>
                <a14:m>
                  <m:oMath xmlns:m="http://schemas.openxmlformats.org/officeDocument/2006/math">
                    <m:r>
                      <m:rPr>
                        <m:nor/>
                      </m:rPr>
                      <a:rPr lang="en-US" sz="2400" dirty="0">
                        <a:latin typeface="Times New Roman" panose="02020603050405020304" pitchFamily="18" charset="0"/>
                        <a:cs typeface="Times New Roman" panose="02020603050405020304" pitchFamily="18" charset="0"/>
                      </a:rPr>
                      <m:t>	</m:t>
                    </m:r>
                    <m:r>
                      <a:rPr lang="en-US" sz="2400" b="1" i="1" smtClean="0">
                        <a:solidFill>
                          <a:srgbClr val="00B050"/>
                        </a:solidFill>
                        <a:latin typeface="Cambria Math" panose="02040503050406030204" pitchFamily="18" charset="0"/>
                        <a:cs typeface="Times New Roman" panose="02020603050405020304" pitchFamily="18" charset="0"/>
                      </a:rPr>
                      <m:t>𝑾</m:t>
                    </m:r>
                    <m:r>
                      <a:rPr lang="en-US" sz="2400" b="1" i="1" smtClean="0">
                        <a:solidFill>
                          <a:srgbClr val="00B050"/>
                        </a:solidFill>
                        <a:latin typeface="Cambria Math" panose="02040503050406030204" pitchFamily="18" charset="0"/>
                        <a:cs typeface="Times New Roman" panose="02020603050405020304" pitchFamily="18" charset="0"/>
                      </a:rPr>
                      <m:t>=</m:t>
                    </m:r>
                    <m:r>
                      <a:rPr lang="en-US" sz="2400" b="1" i="1" smtClean="0">
                        <a:solidFill>
                          <a:srgbClr val="00B050"/>
                        </a:solidFill>
                        <a:latin typeface="Cambria Math" panose="02040503050406030204" pitchFamily="18" charset="0"/>
                        <a:cs typeface="Times New Roman" panose="02020603050405020304" pitchFamily="18" charset="0"/>
                      </a:rPr>
                      <m:t>𝑾</m:t>
                    </m:r>
                    <m:r>
                      <a:rPr lang="en-US" sz="2400" b="1" i="1" smtClean="0">
                        <a:solidFill>
                          <a:srgbClr val="00B050"/>
                        </a:solidFill>
                        <a:latin typeface="Cambria Math" panose="02040503050406030204" pitchFamily="18" charset="0"/>
                        <a:cs typeface="Times New Roman" panose="02020603050405020304" pitchFamily="18" charset="0"/>
                      </a:rPr>
                      <m:t>−</m:t>
                    </m:r>
                    <m:sSub>
                      <m:sSubPr>
                        <m:ctrlPr>
                          <a:rPr lang="en-US" sz="2400" b="1" i="1">
                            <a:solidFill>
                              <a:srgbClr val="00B050"/>
                            </a:solidFill>
                            <a:latin typeface="Cambria Math" panose="02040503050406030204" pitchFamily="18" charset="0"/>
                            <a:cs typeface="Times New Roman" panose="02020603050405020304" pitchFamily="18" charset="0"/>
                          </a:rPr>
                        </m:ctrlPr>
                      </m:sSubPr>
                      <m:e>
                        <m:r>
                          <a:rPr lang="en-US" sz="2400" b="1" i="1">
                            <a:solidFill>
                              <a:srgbClr val="00B050"/>
                            </a:solidFill>
                            <a:latin typeface="Cambria Math" panose="02040503050406030204" pitchFamily="18" charset="0"/>
                            <a:cs typeface="Times New Roman" panose="02020603050405020304" pitchFamily="18" charset="0"/>
                          </a:rPr>
                          <m:t>𝒙</m:t>
                        </m:r>
                      </m:e>
                      <m:sub>
                        <m:r>
                          <a:rPr lang="en-US" sz="2400" b="1" i="1">
                            <a:solidFill>
                              <a:srgbClr val="00B050"/>
                            </a:solidFill>
                            <a:latin typeface="Cambria Math" panose="02040503050406030204" pitchFamily="18" charset="0"/>
                            <a:cs typeface="Times New Roman" panose="02020603050405020304" pitchFamily="18" charset="0"/>
                          </a:rPr>
                          <m:t>𝒊</m:t>
                        </m:r>
                      </m:sub>
                    </m:sSub>
                  </m:oMath>
                </a14:m>
                <a:endParaRPr lang="ar-EG" sz="2400" b="1" dirty="0">
                  <a:latin typeface="Times New Roman" panose="02020603050405020304" pitchFamily="18" charset="0"/>
                  <a:cs typeface="Times New Roman" panose="02020603050405020304" pitchFamily="18" charset="0"/>
                </a:endParaRPr>
              </a:p>
              <a:p>
                <a:pPr marL="1016000" lvl="2" indent="0">
                  <a:lnSpc>
                    <a:spcPct val="150000"/>
                  </a:lnSpc>
                  <a:buNone/>
                </a:pPr>
                <a:endParaRPr lang="en-US" sz="2400" b="0" dirty="0">
                  <a:latin typeface="Times New Roman" panose="02020603050405020304" pitchFamily="18" charset="0"/>
                  <a:cs typeface="Times New Roman" panose="02020603050405020304" pitchFamily="18" charset="0"/>
                </a:endParaRPr>
              </a:p>
              <a:p>
                <a:pPr>
                  <a:lnSpc>
                    <a:spcPct val="150000"/>
                  </a:lnSpc>
                </a:pPr>
                <a:endParaRPr lang="en-US" sz="2400" dirty="0">
                  <a:latin typeface="Times New Roman" panose="02020603050405020304" pitchFamily="18" charset="0"/>
                  <a:cs typeface="Times New Roman" panose="02020603050405020304" pitchFamily="18" charset="0"/>
                </a:endParaRPr>
              </a:p>
              <a:p>
                <a:pPr>
                  <a:lnSpc>
                    <a:spcPct val="150000"/>
                  </a:lnSpc>
                </a:pPr>
                <a:endParaRPr lang="en-US"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8636B7F7-8DA1-3290-3581-66F4A3C32A22}"/>
                  </a:ext>
                </a:extLst>
              </p:cNvPr>
              <p:cNvSpPr>
                <a:spLocks noGrp="1" noRot="1" noChangeAspect="1" noMove="1" noResize="1" noEditPoints="1" noAdjustHandles="1" noChangeArrowheads="1" noChangeShapeType="1" noTextEdit="1"/>
              </p:cNvSpPr>
              <p:nvPr>
                <p:ph idx="1"/>
              </p:nvPr>
            </p:nvSpPr>
            <p:spPr>
              <a:blipFill>
                <a:blip r:embed="rId5"/>
                <a:stretch>
                  <a:fillRect l="-543"/>
                </a:stretch>
              </a:blipFill>
            </p:spPr>
            <p:txBody>
              <a:bodyPr/>
              <a:lstStyle/>
              <a:p>
                <a:r>
                  <a:rPr lang="en-US">
                    <a:noFill/>
                  </a:rPr>
                  <a:t> </a:t>
                </a:r>
              </a:p>
            </p:txBody>
          </p:sp>
        </mc:Fallback>
      </mc:AlternateContent>
      <p:sp>
        <p:nvSpPr>
          <p:cNvPr id="9" name="TextBox 8">
            <a:extLst>
              <a:ext uri="{FF2B5EF4-FFF2-40B4-BE49-F238E27FC236}">
                <a16:creationId xmlns:a16="http://schemas.microsoft.com/office/drawing/2014/main" id="{A483AA23-6671-8FF7-B5AF-3785A71AB575}"/>
              </a:ext>
            </a:extLst>
          </p:cNvPr>
          <p:cNvSpPr txBox="1"/>
          <p:nvPr/>
        </p:nvSpPr>
        <p:spPr>
          <a:xfrm>
            <a:off x="903514" y="5881513"/>
            <a:ext cx="6096000" cy="307777"/>
          </a:xfrm>
          <a:prstGeom prst="rect">
            <a:avLst/>
          </a:prstGeom>
          <a:noFill/>
        </p:spPr>
        <p:txBody>
          <a:bodyPr wrap="square">
            <a:spAutoFit/>
          </a:bodyPr>
          <a:lstStyle/>
          <a:p>
            <a:r>
              <a:rPr lang="en-US" dirty="0"/>
              <a:t>https://deeplearning.cs.cmu.edu/S23/</a:t>
            </a:r>
          </a:p>
        </p:txBody>
      </p:sp>
    </p:spTree>
    <p:custDataLst>
      <p:tags r:id="rId1"/>
    </p:custDataLst>
    <p:extLst>
      <p:ext uri="{BB962C8B-B14F-4D97-AF65-F5344CB8AC3E}">
        <p14:creationId xmlns:p14="http://schemas.microsoft.com/office/powerpoint/2010/main" val="2585398337"/>
      </p:ext>
    </p:extLst>
  </p:cSld>
  <p:clrMapOvr>
    <a:masterClrMapping/>
  </p:clrMapOvr>
  <p:transition spd="slow">
    <p:wip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98DA52-1314-1DF3-3D8A-A98301051486}"/>
              </a:ext>
            </a:extLst>
          </p:cNvPr>
          <p:cNvSpPr>
            <a:spLocks noGrp="1"/>
          </p:cNvSpPr>
          <p:nvPr>
            <p:ph type="title"/>
          </p:nvPr>
        </p:nvSpPr>
        <p:spPr/>
        <p:txBody>
          <a:bodyPr/>
          <a:lstStyle/>
          <a:p>
            <a:r>
              <a:rPr lang="en-US" dirty="0"/>
              <a:t>The Original Perceptron Problem</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8636B7F7-8DA1-3290-3581-66F4A3C32A22}"/>
                  </a:ext>
                </a:extLst>
              </p:cNvPr>
              <p:cNvSpPr>
                <a:spLocks noGrp="1"/>
              </p:cNvSpPr>
              <p:nvPr>
                <p:ph idx="1"/>
              </p:nvPr>
            </p:nvSpPr>
            <p:spPr/>
            <p:txBody>
              <a:bodyPr>
                <a:normAutofit/>
              </a:bodyPr>
              <a:lstStyle/>
              <a:p>
                <a:pPr>
                  <a:lnSpc>
                    <a:spcPct val="150000"/>
                  </a:lnSpc>
                </a:pPr>
                <a:r>
                  <a:rPr lang="en-US" sz="2400" b="0" dirty="0">
                    <a:latin typeface="Times New Roman" panose="02020603050405020304" pitchFamily="18" charset="0"/>
                    <a:cs typeface="Times New Roman" panose="02020603050405020304" pitchFamily="18" charset="0"/>
                  </a:rPr>
                  <a:t>The popular solution, originally proposed by </a:t>
                </a:r>
                <a:r>
                  <a:rPr lang="en-US" sz="2400" b="0" dirty="0">
                    <a:solidFill>
                      <a:schemeClr val="accent5"/>
                    </a:solidFill>
                    <a:latin typeface="Times New Roman" panose="02020603050405020304" pitchFamily="18" charset="0"/>
                    <a:cs typeface="Times New Roman" panose="02020603050405020304" pitchFamily="18" charset="0"/>
                  </a:rPr>
                  <a:t>Rosenblatt</a:t>
                </a:r>
                <a:endParaRPr lang="ar-EG" sz="2400" b="0" dirty="0">
                  <a:solidFill>
                    <a:schemeClr val="accent5"/>
                  </a:solidFill>
                  <a:latin typeface="Times New Roman" panose="02020603050405020304" pitchFamily="18" charset="0"/>
                  <a:cs typeface="Times New Roman" panose="02020603050405020304" pitchFamily="18" charset="0"/>
                </a:endParaRPr>
              </a:p>
              <a:p>
                <a:pPr>
                  <a:lnSpc>
                    <a:spcPct val="150000"/>
                  </a:lnSpc>
                </a:pPr>
                <a:r>
                  <a:rPr lang="en-US" sz="2400" b="0" dirty="0">
                    <a:solidFill>
                      <a:schemeClr val="accent5"/>
                    </a:solidFill>
                    <a:latin typeface="Times New Roman" panose="02020603050405020304" pitchFamily="18" charset="0"/>
                    <a:cs typeface="Times New Roman" panose="02020603050405020304" pitchFamily="18" charset="0"/>
                  </a:rPr>
                  <a:t>Cycle</a:t>
                </a:r>
                <a:r>
                  <a:rPr lang="en-US" sz="2400" b="0" dirty="0">
                    <a:latin typeface="Times New Roman" panose="02020603050405020304" pitchFamily="18" charset="0"/>
                    <a:cs typeface="Times New Roman" panose="02020603050405020304" pitchFamily="18" charset="0"/>
                  </a:rPr>
                  <a:t> through the training instances</a:t>
                </a:r>
              </a:p>
              <a:p>
                <a:pPr>
                  <a:lnSpc>
                    <a:spcPct val="150000"/>
                  </a:lnSpc>
                </a:pPr>
                <a:r>
                  <a:rPr lang="en-US" sz="2400" b="0" dirty="0">
                    <a:latin typeface="Times New Roman" panose="02020603050405020304" pitchFamily="18" charset="0"/>
                    <a:cs typeface="Times New Roman" panose="02020603050405020304" pitchFamily="18" charset="0"/>
                  </a:rPr>
                  <a:t> Only update on </a:t>
                </a:r>
                <a:r>
                  <a:rPr lang="en-US" sz="2400" b="1" dirty="0">
                    <a:solidFill>
                      <a:schemeClr val="accent5"/>
                    </a:solidFill>
                    <a:latin typeface="Times New Roman" panose="02020603050405020304" pitchFamily="18" charset="0"/>
                    <a:cs typeface="Times New Roman" panose="02020603050405020304" pitchFamily="18" charset="0"/>
                  </a:rPr>
                  <a:t>misclassified</a:t>
                </a:r>
                <a:r>
                  <a:rPr lang="en-US" sz="2400" b="0" dirty="0">
                    <a:latin typeface="Times New Roman" panose="02020603050405020304" pitchFamily="18" charset="0"/>
                    <a:cs typeface="Times New Roman" panose="02020603050405020304" pitchFamily="18" charset="0"/>
                  </a:rPr>
                  <a:t> instances</a:t>
                </a:r>
              </a:p>
              <a:p>
                <a:pPr lvl="1">
                  <a:lnSpc>
                    <a:spcPct val="150000"/>
                  </a:lnSpc>
                </a:pPr>
                <a:r>
                  <a:rPr lang="en-US" b="0" dirty="0">
                    <a:latin typeface="Times New Roman" panose="02020603050405020304" pitchFamily="18" charset="0"/>
                    <a:cs typeface="Times New Roman" panose="02020603050405020304" pitchFamily="18" charset="0"/>
                  </a:rPr>
                  <a:t>If instance misclassified: </a:t>
                </a:r>
                <a:endParaRPr lang="ar-EG" b="0" dirty="0">
                  <a:latin typeface="Times New Roman" panose="02020603050405020304" pitchFamily="18" charset="0"/>
                  <a:cs typeface="Times New Roman" panose="02020603050405020304" pitchFamily="18" charset="0"/>
                </a:endParaRPr>
              </a:p>
              <a:p>
                <a:pPr lvl="2">
                  <a:lnSpc>
                    <a:spcPct val="150000"/>
                  </a:lnSpc>
                </a:pPr>
                <a:r>
                  <a:rPr lang="en-US" sz="2400" b="0" dirty="0">
                    <a:latin typeface="Times New Roman" panose="02020603050405020304" pitchFamily="18" charset="0"/>
                    <a:cs typeface="Times New Roman" panose="02020603050405020304" pitchFamily="18" charset="0"/>
                  </a:rPr>
                  <a:t>If instance is positive class (positive misclassified as negative</a:t>
                </a:r>
                <a:r>
                  <a:rPr lang="en-US" b="0" dirty="0">
                    <a:latin typeface="Times New Roman" panose="02020603050405020304" pitchFamily="18" charset="0"/>
                    <a:cs typeface="Times New Roman" panose="02020603050405020304" pitchFamily="18" charset="0"/>
                  </a:rPr>
                  <a:t>)  </a:t>
                </a:r>
                <a14:m>
                  <m:oMath xmlns:m="http://schemas.openxmlformats.org/officeDocument/2006/math">
                    <m:r>
                      <a:rPr lang="en-US" sz="2800" b="1" i="1" smtClean="0">
                        <a:solidFill>
                          <a:srgbClr val="00B050"/>
                        </a:solidFill>
                        <a:latin typeface="Cambria Math" panose="02040503050406030204" pitchFamily="18" charset="0"/>
                        <a:cs typeface="Times New Roman" panose="02020603050405020304" pitchFamily="18" charset="0"/>
                      </a:rPr>
                      <m:t>𝑾</m:t>
                    </m:r>
                    <m:r>
                      <a:rPr lang="en-US" sz="2800" b="1" i="1" smtClean="0">
                        <a:solidFill>
                          <a:srgbClr val="00B050"/>
                        </a:solidFill>
                        <a:latin typeface="Cambria Math" panose="02040503050406030204" pitchFamily="18" charset="0"/>
                        <a:cs typeface="Times New Roman" panose="02020603050405020304" pitchFamily="18" charset="0"/>
                      </a:rPr>
                      <m:t>=</m:t>
                    </m:r>
                    <m:r>
                      <a:rPr lang="en-US" sz="2800" b="1" i="1" smtClean="0">
                        <a:solidFill>
                          <a:srgbClr val="00B050"/>
                        </a:solidFill>
                        <a:latin typeface="Cambria Math" panose="02040503050406030204" pitchFamily="18" charset="0"/>
                        <a:cs typeface="Times New Roman" panose="02020603050405020304" pitchFamily="18" charset="0"/>
                      </a:rPr>
                      <m:t>𝑾</m:t>
                    </m:r>
                    <m:r>
                      <a:rPr lang="en-US" sz="2800" b="1" i="1" smtClean="0">
                        <a:solidFill>
                          <a:srgbClr val="00B050"/>
                        </a:solidFill>
                        <a:latin typeface="Cambria Math" panose="02040503050406030204" pitchFamily="18" charset="0"/>
                        <a:cs typeface="Times New Roman" panose="02020603050405020304" pitchFamily="18" charset="0"/>
                      </a:rPr>
                      <m:t>+</m:t>
                    </m:r>
                    <m:sSub>
                      <m:sSubPr>
                        <m:ctrlPr>
                          <a:rPr lang="en-US" sz="2800" b="1" i="1" smtClean="0">
                            <a:solidFill>
                              <a:srgbClr val="00B050"/>
                            </a:solidFill>
                            <a:latin typeface="Cambria Math" panose="02040503050406030204" pitchFamily="18" charset="0"/>
                            <a:cs typeface="Times New Roman" panose="02020603050405020304" pitchFamily="18" charset="0"/>
                          </a:rPr>
                        </m:ctrlPr>
                      </m:sSubPr>
                      <m:e>
                        <m:r>
                          <a:rPr lang="en-US" sz="2800" b="1" i="1" smtClean="0">
                            <a:solidFill>
                              <a:srgbClr val="00B050"/>
                            </a:solidFill>
                            <a:latin typeface="Cambria Math" panose="02040503050406030204" pitchFamily="18" charset="0"/>
                            <a:cs typeface="Times New Roman" panose="02020603050405020304" pitchFamily="18" charset="0"/>
                          </a:rPr>
                          <m:t>𝒙</m:t>
                        </m:r>
                      </m:e>
                      <m:sub>
                        <m:r>
                          <a:rPr lang="en-US" sz="2800" b="1" i="1" smtClean="0">
                            <a:solidFill>
                              <a:srgbClr val="00B050"/>
                            </a:solidFill>
                            <a:latin typeface="Cambria Math" panose="02040503050406030204" pitchFamily="18" charset="0"/>
                            <a:cs typeface="Times New Roman" panose="02020603050405020304" pitchFamily="18" charset="0"/>
                          </a:rPr>
                          <m:t>𝒊</m:t>
                        </m:r>
                      </m:sub>
                    </m:sSub>
                  </m:oMath>
                </a14:m>
                <a:endParaRPr lang="ar-EG" sz="3200" b="1" dirty="0">
                  <a:latin typeface="Times New Roman" panose="02020603050405020304" pitchFamily="18" charset="0"/>
                  <a:cs typeface="Times New Roman" panose="02020603050405020304" pitchFamily="18" charset="0"/>
                </a:endParaRPr>
              </a:p>
              <a:p>
                <a:pPr lvl="2">
                  <a:lnSpc>
                    <a:spcPct val="150000"/>
                  </a:lnSpc>
                </a:pPr>
                <a:r>
                  <a:rPr lang="en-US" sz="2400" b="0" dirty="0">
                    <a:latin typeface="Times New Roman" panose="02020603050405020304" pitchFamily="18" charset="0"/>
                    <a:cs typeface="Times New Roman" panose="02020603050405020304" pitchFamily="18" charset="0"/>
                  </a:rPr>
                  <a:t>If instance is negative class (negative misclassified</a:t>
                </a:r>
                <a:r>
                  <a:rPr lang="ar-EG" sz="2400" b="0" dirty="0">
                    <a:latin typeface="Times New Roman" panose="02020603050405020304" pitchFamily="18" charset="0"/>
                    <a:cs typeface="Times New Roman" panose="02020603050405020304" pitchFamily="18" charset="0"/>
                  </a:rPr>
                  <a:t> </a:t>
                </a:r>
                <a:r>
                  <a:rPr lang="en-US" sz="2400" b="0" dirty="0">
                    <a:latin typeface="Times New Roman" panose="02020603050405020304" pitchFamily="18" charset="0"/>
                    <a:cs typeface="Times New Roman" panose="02020603050405020304" pitchFamily="18" charset="0"/>
                  </a:rPr>
                  <a:t>as positive) </a:t>
                </a:r>
                <a14:m>
                  <m:oMath xmlns:m="http://schemas.openxmlformats.org/officeDocument/2006/math">
                    <m:r>
                      <m:rPr>
                        <m:nor/>
                      </m:rPr>
                      <a:rPr lang="en-US" sz="2400" dirty="0">
                        <a:latin typeface="Times New Roman" panose="02020603050405020304" pitchFamily="18" charset="0"/>
                        <a:cs typeface="Times New Roman" panose="02020603050405020304" pitchFamily="18" charset="0"/>
                      </a:rPr>
                      <m:t>	</m:t>
                    </m:r>
                    <m:r>
                      <a:rPr lang="en-US" sz="2400" b="1" i="1" smtClean="0">
                        <a:solidFill>
                          <a:srgbClr val="00B050"/>
                        </a:solidFill>
                        <a:latin typeface="Cambria Math" panose="02040503050406030204" pitchFamily="18" charset="0"/>
                        <a:cs typeface="Times New Roman" panose="02020603050405020304" pitchFamily="18" charset="0"/>
                      </a:rPr>
                      <m:t>𝑾</m:t>
                    </m:r>
                    <m:r>
                      <a:rPr lang="en-US" sz="2400" b="1" i="1" smtClean="0">
                        <a:solidFill>
                          <a:srgbClr val="00B050"/>
                        </a:solidFill>
                        <a:latin typeface="Cambria Math" panose="02040503050406030204" pitchFamily="18" charset="0"/>
                        <a:cs typeface="Times New Roman" panose="02020603050405020304" pitchFamily="18" charset="0"/>
                      </a:rPr>
                      <m:t>=</m:t>
                    </m:r>
                    <m:r>
                      <a:rPr lang="en-US" sz="2400" b="1" i="1" smtClean="0">
                        <a:solidFill>
                          <a:srgbClr val="00B050"/>
                        </a:solidFill>
                        <a:latin typeface="Cambria Math" panose="02040503050406030204" pitchFamily="18" charset="0"/>
                        <a:cs typeface="Times New Roman" panose="02020603050405020304" pitchFamily="18" charset="0"/>
                      </a:rPr>
                      <m:t>𝑾</m:t>
                    </m:r>
                    <m:r>
                      <a:rPr lang="en-US" sz="2400" b="1" i="1" smtClean="0">
                        <a:solidFill>
                          <a:srgbClr val="00B050"/>
                        </a:solidFill>
                        <a:latin typeface="Cambria Math" panose="02040503050406030204" pitchFamily="18" charset="0"/>
                        <a:cs typeface="Times New Roman" panose="02020603050405020304" pitchFamily="18" charset="0"/>
                      </a:rPr>
                      <m:t>−</m:t>
                    </m:r>
                    <m:sSub>
                      <m:sSubPr>
                        <m:ctrlPr>
                          <a:rPr lang="en-US" sz="2400" b="1" i="1">
                            <a:solidFill>
                              <a:srgbClr val="00B050"/>
                            </a:solidFill>
                            <a:latin typeface="Cambria Math" panose="02040503050406030204" pitchFamily="18" charset="0"/>
                            <a:cs typeface="Times New Roman" panose="02020603050405020304" pitchFamily="18" charset="0"/>
                          </a:rPr>
                        </m:ctrlPr>
                      </m:sSubPr>
                      <m:e>
                        <m:r>
                          <a:rPr lang="en-US" sz="2400" b="1" i="1">
                            <a:solidFill>
                              <a:srgbClr val="00B050"/>
                            </a:solidFill>
                            <a:latin typeface="Cambria Math" panose="02040503050406030204" pitchFamily="18" charset="0"/>
                            <a:cs typeface="Times New Roman" panose="02020603050405020304" pitchFamily="18" charset="0"/>
                          </a:rPr>
                          <m:t>𝒙</m:t>
                        </m:r>
                      </m:e>
                      <m:sub>
                        <m:r>
                          <a:rPr lang="en-US" sz="2400" b="1" i="1">
                            <a:solidFill>
                              <a:srgbClr val="00B050"/>
                            </a:solidFill>
                            <a:latin typeface="Cambria Math" panose="02040503050406030204" pitchFamily="18" charset="0"/>
                            <a:cs typeface="Times New Roman" panose="02020603050405020304" pitchFamily="18" charset="0"/>
                          </a:rPr>
                          <m:t>𝒊</m:t>
                        </m:r>
                      </m:sub>
                    </m:sSub>
                  </m:oMath>
                </a14:m>
                <a:endParaRPr lang="ar-EG" sz="2400" b="1" dirty="0">
                  <a:latin typeface="Times New Roman" panose="02020603050405020304" pitchFamily="18" charset="0"/>
                  <a:cs typeface="Times New Roman" panose="02020603050405020304" pitchFamily="18" charset="0"/>
                </a:endParaRPr>
              </a:p>
              <a:p>
                <a:pPr marL="1016000" lvl="2" indent="0">
                  <a:lnSpc>
                    <a:spcPct val="150000"/>
                  </a:lnSpc>
                  <a:buNone/>
                </a:pPr>
                <a:endParaRPr lang="en-US" sz="2400" b="0" dirty="0">
                  <a:latin typeface="Times New Roman" panose="02020603050405020304" pitchFamily="18" charset="0"/>
                  <a:cs typeface="Times New Roman" panose="02020603050405020304" pitchFamily="18" charset="0"/>
                </a:endParaRPr>
              </a:p>
              <a:p>
                <a:pPr>
                  <a:lnSpc>
                    <a:spcPct val="150000"/>
                  </a:lnSpc>
                </a:pPr>
                <a:endParaRPr lang="en-US" sz="2400" dirty="0">
                  <a:latin typeface="Times New Roman" panose="02020603050405020304" pitchFamily="18" charset="0"/>
                  <a:cs typeface="Times New Roman" panose="02020603050405020304" pitchFamily="18" charset="0"/>
                </a:endParaRPr>
              </a:p>
              <a:p>
                <a:pPr>
                  <a:lnSpc>
                    <a:spcPct val="150000"/>
                  </a:lnSpc>
                </a:pPr>
                <a:endParaRPr lang="en-US"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8636B7F7-8DA1-3290-3581-66F4A3C32A22}"/>
                  </a:ext>
                </a:extLst>
              </p:cNvPr>
              <p:cNvSpPr>
                <a:spLocks noGrp="1" noRot="1" noChangeAspect="1" noMove="1" noResize="1" noEditPoints="1" noAdjustHandles="1" noChangeArrowheads="1" noChangeShapeType="1" noTextEdit="1"/>
              </p:cNvSpPr>
              <p:nvPr>
                <p:ph idx="1"/>
              </p:nvPr>
            </p:nvSpPr>
            <p:spPr>
              <a:blipFill>
                <a:blip r:embed="rId5"/>
                <a:stretch>
                  <a:fillRect l="-543"/>
                </a:stretch>
              </a:blipFill>
            </p:spPr>
            <p:txBody>
              <a:bodyPr/>
              <a:lstStyle/>
              <a:p>
                <a:r>
                  <a:rPr lang="en-US">
                    <a:noFill/>
                  </a:rPr>
                  <a:t> </a:t>
                </a:r>
              </a:p>
            </p:txBody>
          </p:sp>
        </mc:Fallback>
      </mc:AlternateContent>
      <p:sp>
        <p:nvSpPr>
          <p:cNvPr id="9" name="TextBox 8">
            <a:extLst>
              <a:ext uri="{FF2B5EF4-FFF2-40B4-BE49-F238E27FC236}">
                <a16:creationId xmlns:a16="http://schemas.microsoft.com/office/drawing/2014/main" id="{A483AA23-6671-8FF7-B5AF-3785A71AB575}"/>
              </a:ext>
            </a:extLst>
          </p:cNvPr>
          <p:cNvSpPr txBox="1"/>
          <p:nvPr/>
        </p:nvSpPr>
        <p:spPr>
          <a:xfrm>
            <a:off x="903514" y="5881513"/>
            <a:ext cx="6096000" cy="307777"/>
          </a:xfrm>
          <a:prstGeom prst="rect">
            <a:avLst/>
          </a:prstGeom>
          <a:noFill/>
        </p:spPr>
        <p:txBody>
          <a:bodyPr wrap="square">
            <a:spAutoFit/>
          </a:bodyPr>
          <a:lstStyle/>
          <a:p>
            <a:r>
              <a:rPr lang="en-US" dirty="0"/>
              <a:t>https://deeplearning.cs.cmu.edu/S23/</a:t>
            </a:r>
          </a:p>
        </p:txBody>
      </p:sp>
    </p:spTree>
    <p:custDataLst>
      <p:tags r:id="rId1"/>
    </p:custDataLst>
    <p:extLst>
      <p:ext uri="{BB962C8B-B14F-4D97-AF65-F5344CB8AC3E}">
        <p14:creationId xmlns:p14="http://schemas.microsoft.com/office/powerpoint/2010/main" val="3426810944"/>
      </p:ext>
    </p:extLst>
  </p:cSld>
  <p:clrMapOvr>
    <a:masterClrMapping/>
  </p:clrMapOvr>
  <p:transition spd="slow">
    <p:wip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98DA52-1314-1DF3-3D8A-A98301051486}"/>
              </a:ext>
            </a:extLst>
          </p:cNvPr>
          <p:cNvSpPr>
            <a:spLocks noGrp="1"/>
          </p:cNvSpPr>
          <p:nvPr>
            <p:ph type="title"/>
          </p:nvPr>
        </p:nvSpPr>
        <p:spPr/>
        <p:txBody>
          <a:bodyPr/>
          <a:lstStyle/>
          <a:p>
            <a:r>
              <a:rPr lang="en-US" dirty="0"/>
              <a:t>The Original Perceptron Problem</a:t>
            </a:r>
          </a:p>
        </p:txBody>
      </p:sp>
      <p:sp>
        <p:nvSpPr>
          <p:cNvPr id="3" name="Content Placeholder 2">
            <a:extLst>
              <a:ext uri="{FF2B5EF4-FFF2-40B4-BE49-F238E27FC236}">
                <a16:creationId xmlns:a16="http://schemas.microsoft.com/office/drawing/2014/main" id="{8636B7F7-8DA1-3290-3581-66F4A3C32A22}"/>
              </a:ext>
            </a:extLst>
          </p:cNvPr>
          <p:cNvSpPr>
            <a:spLocks noGrp="1"/>
          </p:cNvSpPr>
          <p:nvPr>
            <p:ph idx="1"/>
          </p:nvPr>
        </p:nvSpPr>
        <p:spPr>
          <a:xfrm>
            <a:off x="479147" y="1124622"/>
            <a:ext cx="6193796" cy="5097273"/>
          </a:xfrm>
        </p:spPr>
        <p:txBody>
          <a:bodyPr>
            <a:normAutofit/>
          </a:bodyPr>
          <a:lstStyle/>
          <a:p>
            <a:pPr algn="just">
              <a:lnSpc>
                <a:spcPct val="150000"/>
              </a:lnSpc>
            </a:pPr>
            <a:r>
              <a:rPr lang="en-US" sz="2400" b="0" dirty="0">
                <a:latin typeface="Times New Roman" panose="02020603050405020304" pitchFamily="18" charset="0"/>
                <a:cs typeface="Times New Roman" panose="02020603050405020304" pitchFamily="18" charset="0"/>
              </a:rPr>
              <a:t>Initialize: Randomly initialize the hyperplane (Randomly choose values for W)</a:t>
            </a:r>
          </a:p>
          <a:p>
            <a:pPr algn="just">
              <a:lnSpc>
                <a:spcPct val="150000"/>
              </a:lnSpc>
            </a:pPr>
            <a:r>
              <a:rPr lang="en-US" sz="2400" b="0" dirty="0">
                <a:latin typeface="Times New Roman" panose="02020603050405020304" pitchFamily="18" charset="0"/>
                <a:cs typeface="Times New Roman" panose="02020603050405020304" pitchFamily="18" charset="0"/>
              </a:rPr>
              <a:t> Classification rule </a:t>
            </a:r>
          </a:p>
          <a:p>
            <a:pPr lvl="1" algn="just">
              <a:lnSpc>
                <a:spcPct val="150000"/>
              </a:lnSpc>
            </a:pPr>
            <a:r>
              <a:rPr lang="en-US" sz="2200" dirty="0">
                <a:latin typeface="Times New Roman" panose="02020603050405020304" pitchFamily="18" charset="0"/>
                <a:cs typeface="Times New Roman" panose="02020603050405020304" pitchFamily="18" charset="0"/>
              </a:rPr>
              <a:t>Vectors on the same side of the hyperplane as will be assigned +1 class</a:t>
            </a:r>
          </a:p>
          <a:p>
            <a:pPr lvl="1" algn="just">
              <a:lnSpc>
                <a:spcPct val="150000"/>
              </a:lnSpc>
            </a:pPr>
            <a:r>
              <a:rPr lang="en-US" sz="2200" dirty="0">
                <a:latin typeface="Times New Roman" panose="02020603050405020304" pitchFamily="18" charset="0"/>
                <a:cs typeface="Times New Roman" panose="02020603050405020304" pitchFamily="18" charset="0"/>
              </a:rPr>
              <a:t>Vectors on the other side will be assigned -1</a:t>
            </a:r>
          </a:p>
          <a:p>
            <a:pPr algn="just">
              <a:lnSpc>
                <a:spcPct val="150000"/>
              </a:lnSpc>
            </a:pPr>
            <a:r>
              <a:rPr lang="en-US" sz="2400" b="0" dirty="0">
                <a:latin typeface="Times New Roman" panose="02020603050405020304" pitchFamily="18" charset="0"/>
                <a:cs typeface="Times New Roman" panose="02020603050405020304" pitchFamily="18" charset="0"/>
              </a:rPr>
              <a:t>The random initial plane will make </a:t>
            </a:r>
            <a:r>
              <a:rPr lang="en-US" sz="2400" b="1" dirty="0">
                <a:solidFill>
                  <a:srgbClr val="00B050"/>
                </a:solidFill>
                <a:latin typeface="Times New Roman" panose="02020603050405020304" pitchFamily="18" charset="0"/>
                <a:cs typeface="Times New Roman" panose="02020603050405020304" pitchFamily="18" charset="0"/>
              </a:rPr>
              <a:t>mistakes</a:t>
            </a:r>
          </a:p>
          <a:p>
            <a:pPr>
              <a:lnSpc>
                <a:spcPct val="150000"/>
              </a:lnSpc>
            </a:pPr>
            <a:endParaRPr lang="en-US"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A483AA23-6671-8FF7-B5AF-3785A71AB575}"/>
              </a:ext>
            </a:extLst>
          </p:cNvPr>
          <p:cNvSpPr txBox="1"/>
          <p:nvPr/>
        </p:nvSpPr>
        <p:spPr>
          <a:xfrm>
            <a:off x="903514" y="5881513"/>
            <a:ext cx="6096000" cy="307777"/>
          </a:xfrm>
          <a:prstGeom prst="rect">
            <a:avLst/>
          </a:prstGeom>
          <a:noFill/>
        </p:spPr>
        <p:txBody>
          <a:bodyPr wrap="square">
            <a:spAutoFit/>
          </a:bodyPr>
          <a:lstStyle/>
          <a:p>
            <a:r>
              <a:rPr lang="en-US" dirty="0"/>
              <a:t>https://deeplearning.cs.cmu.edu/S23/</a:t>
            </a:r>
          </a:p>
        </p:txBody>
      </p:sp>
      <p:pic>
        <p:nvPicPr>
          <p:cNvPr id="5" name="Picture 4">
            <a:extLst>
              <a:ext uri="{FF2B5EF4-FFF2-40B4-BE49-F238E27FC236}">
                <a16:creationId xmlns:a16="http://schemas.microsoft.com/office/drawing/2014/main" id="{4CC4FBAE-C8CA-8C71-09B3-C7285B6114CE}"/>
              </a:ext>
            </a:extLst>
          </p:cNvPr>
          <p:cNvPicPr>
            <a:picLocks noChangeAspect="1"/>
          </p:cNvPicPr>
          <p:nvPr/>
        </p:nvPicPr>
        <p:blipFill>
          <a:blip r:embed="rId3"/>
          <a:stretch>
            <a:fillRect/>
          </a:stretch>
        </p:blipFill>
        <p:spPr>
          <a:xfrm>
            <a:off x="6400800" y="1581976"/>
            <a:ext cx="5444836" cy="3149762"/>
          </a:xfrm>
          <a:prstGeom prst="rect">
            <a:avLst/>
          </a:prstGeom>
        </p:spPr>
      </p:pic>
    </p:spTree>
    <p:custDataLst>
      <p:tags r:id="rId1"/>
    </p:custDataLst>
    <p:extLst>
      <p:ext uri="{BB962C8B-B14F-4D97-AF65-F5344CB8AC3E}">
        <p14:creationId xmlns:p14="http://schemas.microsoft.com/office/powerpoint/2010/main" val="1257191217"/>
      </p:ext>
    </p:extLst>
  </p:cSld>
  <p:clrMapOvr>
    <a:masterClrMapping/>
  </p:clrMapOvr>
  <p:transition spd="slow">
    <p:wip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98DA52-1314-1DF3-3D8A-A98301051486}"/>
              </a:ext>
            </a:extLst>
          </p:cNvPr>
          <p:cNvSpPr>
            <a:spLocks noGrp="1"/>
          </p:cNvSpPr>
          <p:nvPr>
            <p:ph type="title"/>
          </p:nvPr>
        </p:nvSpPr>
        <p:spPr/>
        <p:txBody>
          <a:bodyPr/>
          <a:lstStyle/>
          <a:p>
            <a:r>
              <a:rPr lang="en-US" dirty="0"/>
              <a:t>The Original Perceptron Problem</a:t>
            </a:r>
          </a:p>
        </p:txBody>
      </p:sp>
      <p:sp>
        <p:nvSpPr>
          <p:cNvPr id="3" name="Content Placeholder 2">
            <a:extLst>
              <a:ext uri="{FF2B5EF4-FFF2-40B4-BE49-F238E27FC236}">
                <a16:creationId xmlns:a16="http://schemas.microsoft.com/office/drawing/2014/main" id="{8636B7F7-8DA1-3290-3581-66F4A3C32A22}"/>
              </a:ext>
            </a:extLst>
          </p:cNvPr>
          <p:cNvSpPr>
            <a:spLocks noGrp="1"/>
          </p:cNvSpPr>
          <p:nvPr>
            <p:ph idx="1"/>
          </p:nvPr>
        </p:nvSpPr>
        <p:spPr>
          <a:xfrm>
            <a:off x="479147" y="1124622"/>
            <a:ext cx="6193796" cy="5097273"/>
          </a:xfrm>
        </p:spPr>
        <p:txBody>
          <a:bodyPr>
            <a:normAutofit/>
          </a:bodyPr>
          <a:lstStyle/>
          <a:p>
            <a:pPr algn="just">
              <a:lnSpc>
                <a:spcPct val="150000"/>
              </a:lnSpc>
            </a:pPr>
            <a:r>
              <a:rPr lang="en-US" sz="2400" b="0" dirty="0">
                <a:latin typeface="Times New Roman" panose="02020603050405020304" pitchFamily="18" charset="0"/>
                <a:cs typeface="Times New Roman" panose="02020603050405020304" pitchFamily="18" charset="0"/>
              </a:rPr>
              <a:t>Initialize: Randomly initialize the hyperplane (Randomly choose values for W)</a:t>
            </a:r>
          </a:p>
          <a:p>
            <a:pPr algn="just">
              <a:lnSpc>
                <a:spcPct val="150000"/>
              </a:lnSpc>
            </a:pPr>
            <a:r>
              <a:rPr lang="en-US" sz="2400" b="0" dirty="0">
                <a:latin typeface="Times New Roman" panose="02020603050405020304" pitchFamily="18" charset="0"/>
                <a:cs typeface="Times New Roman" panose="02020603050405020304" pitchFamily="18" charset="0"/>
              </a:rPr>
              <a:t> Classification rule </a:t>
            </a:r>
          </a:p>
          <a:p>
            <a:pPr lvl="1" algn="just">
              <a:lnSpc>
                <a:spcPct val="150000"/>
              </a:lnSpc>
            </a:pPr>
            <a:r>
              <a:rPr lang="en-US" sz="2200" dirty="0">
                <a:latin typeface="Times New Roman" panose="02020603050405020304" pitchFamily="18" charset="0"/>
                <a:cs typeface="Times New Roman" panose="02020603050405020304" pitchFamily="18" charset="0"/>
              </a:rPr>
              <a:t>Vectors on the same side of the hyperplane as will be assigned +1 class</a:t>
            </a:r>
          </a:p>
          <a:p>
            <a:pPr lvl="1" algn="just">
              <a:lnSpc>
                <a:spcPct val="150000"/>
              </a:lnSpc>
            </a:pPr>
            <a:r>
              <a:rPr lang="en-US" sz="2200" dirty="0">
                <a:latin typeface="Times New Roman" panose="02020603050405020304" pitchFamily="18" charset="0"/>
                <a:cs typeface="Times New Roman" panose="02020603050405020304" pitchFamily="18" charset="0"/>
              </a:rPr>
              <a:t>Vectors on the other side will be assigned -1</a:t>
            </a:r>
          </a:p>
          <a:p>
            <a:pPr algn="just">
              <a:lnSpc>
                <a:spcPct val="150000"/>
              </a:lnSpc>
            </a:pPr>
            <a:r>
              <a:rPr lang="en-US" sz="2400" b="0" dirty="0">
                <a:latin typeface="Times New Roman" panose="02020603050405020304" pitchFamily="18" charset="0"/>
                <a:cs typeface="Times New Roman" panose="02020603050405020304" pitchFamily="18" charset="0"/>
              </a:rPr>
              <a:t>The random initial plane will make </a:t>
            </a:r>
            <a:r>
              <a:rPr lang="en-US" sz="2400" b="1" dirty="0">
                <a:solidFill>
                  <a:srgbClr val="00B050"/>
                </a:solidFill>
                <a:latin typeface="Times New Roman" panose="02020603050405020304" pitchFamily="18" charset="0"/>
                <a:cs typeface="Times New Roman" panose="02020603050405020304" pitchFamily="18" charset="0"/>
              </a:rPr>
              <a:t>mistakes</a:t>
            </a:r>
          </a:p>
          <a:p>
            <a:pPr>
              <a:lnSpc>
                <a:spcPct val="150000"/>
              </a:lnSpc>
            </a:pPr>
            <a:endParaRPr lang="en-US"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A483AA23-6671-8FF7-B5AF-3785A71AB575}"/>
              </a:ext>
            </a:extLst>
          </p:cNvPr>
          <p:cNvSpPr txBox="1"/>
          <p:nvPr/>
        </p:nvSpPr>
        <p:spPr>
          <a:xfrm>
            <a:off x="903514" y="5881513"/>
            <a:ext cx="6096000" cy="307777"/>
          </a:xfrm>
          <a:prstGeom prst="rect">
            <a:avLst/>
          </a:prstGeom>
          <a:noFill/>
        </p:spPr>
        <p:txBody>
          <a:bodyPr wrap="square">
            <a:spAutoFit/>
          </a:bodyPr>
          <a:lstStyle/>
          <a:p>
            <a:r>
              <a:rPr lang="en-US" dirty="0"/>
              <a:t>https://deeplearning.cs.cmu.edu/S23/</a:t>
            </a:r>
          </a:p>
        </p:txBody>
      </p:sp>
      <p:pic>
        <p:nvPicPr>
          <p:cNvPr id="5" name="Picture 4">
            <a:extLst>
              <a:ext uri="{FF2B5EF4-FFF2-40B4-BE49-F238E27FC236}">
                <a16:creationId xmlns:a16="http://schemas.microsoft.com/office/drawing/2014/main" id="{4CC4FBAE-C8CA-8C71-09B3-C7285B6114CE}"/>
              </a:ext>
            </a:extLst>
          </p:cNvPr>
          <p:cNvPicPr>
            <a:picLocks noChangeAspect="1"/>
          </p:cNvPicPr>
          <p:nvPr/>
        </p:nvPicPr>
        <p:blipFill>
          <a:blip r:embed="rId3"/>
          <a:stretch>
            <a:fillRect/>
          </a:stretch>
        </p:blipFill>
        <p:spPr>
          <a:xfrm>
            <a:off x="6400800" y="1581976"/>
            <a:ext cx="5444836" cy="3149762"/>
          </a:xfrm>
          <a:prstGeom prst="rect">
            <a:avLst/>
          </a:prstGeom>
        </p:spPr>
      </p:pic>
    </p:spTree>
    <p:custDataLst>
      <p:tags r:id="rId1"/>
    </p:custDataLst>
    <p:extLst>
      <p:ext uri="{BB962C8B-B14F-4D97-AF65-F5344CB8AC3E}">
        <p14:creationId xmlns:p14="http://schemas.microsoft.com/office/powerpoint/2010/main" val="4264336882"/>
      </p:ext>
    </p:extLst>
  </p:cSld>
  <p:clrMapOvr>
    <a:masterClrMapping/>
  </p:clrMapOvr>
  <p:transition spd="slow">
    <p:wip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98DA52-1314-1DF3-3D8A-A98301051486}"/>
              </a:ext>
            </a:extLst>
          </p:cNvPr>
          <p:cNvSpPr>
            <a:spLocks noGrp="1"/>
          </p:cNvSpPr>
          <p:nvPr>
            <p:ph type="title"/>
          </p:nvPr>
        </p:nvSpPr>
        <p:spPr/>
        <p:txBody>
          <a:bodyPr/>
          <a:lstStyle/>
          <a:p>
            <a:r>
              <a:rPr lang="en-US" dirty="0"/>
              <a:t>The Original Perceptron Problem</a:t>
            </a:r>
          </a:p>
        </p:txBody>
      </p:sp>
      <p:sp>
        <p:nvSpPr>
          <p:cNvPr id="9" name="TextBox 8">
            <a:extLst>
              <a:ext uri="{FF2B5EF4-FFF2-40B4-BE49-F238E27FC236}">
                <a16:creationId xmlns:a16="http://schemas.microsoft.com/office/drawing/2014/main" id="{A483AA23-6671-8FF7-B5AF-3785A71AB575}"/>
              </a:ext>
            </a:extLst>
          </p:cNvPr>
          <p:cNvSpPr txBox="1"/>
          <p:nvPr/>
        </p:nvSpPr>
        <p:spPr>
          <a:xfrm>
            <a:off x="903514" y="5881513"/>
            <a:ext cx="6096000" cy="276999"/>
          </a:xfrm>
          <a:prstGeom prst="rect">
            <a:avLst/>
          </a:prstGeom>
          <a:noFill/>
        </p:spPr>
        <p:txBody>
          <a:bodyPr wrap="square">
            <a:spAutoFit/>
          </a:bodyPr>
          <a:lstStyle/>
          <a:p>
            <a:r>
              <a:rPr lang="en-US" sz="1200" dirty="0"/>
              <a:t>https://deeplearning.cs.cmu.edu/S23/</a:t>
            </a:r>
          </a:p>
        </p:txBody>
      </p:sp>
      <p:pic>
        <p:nvPicPr>
          <p:cNvPr id="6" name="Picture 5">
            <a:extLst>
              <a:ext uri="{FF2B5EF4-FFF2-40B4-BE49-F238E27FC236}">
                <a16:creationId xmlns:a16="http://schemas.microsoft.com/office/drawing/2014/main" id="{6AD901BF-1563-AAF9-26D9-4E55658C0082}"/>
              </a:ext>
            </a:extLst>
          </p:cNvPr>
          <p:cNvPicPr>
            <a:picLocks noChangeAspect="1"/>
          </p:cNvPicPr>
          <p:nvPr/>
        </p:nvPicPr>
        <p:blipFill>
          <a:blip r:embed="rId3"/>
          <a:stretch>
            <a:fillRect/>
          </a:stretch>
        </p:blipFill>
        <p:spPr>
          <a:xfrm>
            <a:off x="2358833" y="1344872"/>
            <a:ext cx="7360028" cy="3581584"/>
          </a:xfrm>
          <a:prstGeom prst="rect">
            <a:avLst/>
          </a:prstGeom>
        </p:spPr>
      </p:pic>
      <p:pic>
        <p:nvPicPr>
          <p:cNvPr id="8" name="Picture 7">
            <a:extLst>
              <a:ext uri="{FF2B5EF4-FFF2-40B4-BE49-F238E27FC236}">
                <a16:creationId xmlns:a16="http://schemas.microsoft.com/office/drawing/2014/main" id="{30A670CF-7B44-5485-BABC-BC7C3FB73027}"/>
              </a:ext>
            </a:extLst>
          </p:cNvPr>
          <p:cNvPicPr>
            <a:picLocks noChangeAspect="1"/>
          </p:cNvPicPr>
          <p:nvPr/>
        </p:nvPicPr>
        <p:blipFill>
          <a:blip r:embed="rId4"/>
          <a:stretch>
            <a:fillRect/>
          </a:stretch>
        </p:blipFill>
        <p:spPr>
          <a:xfrm>
            <a:off x="2358833" y="1344872"/>
            <a:ext cx="7474334" cy="3378374"/>
          </a:xfrm>
          <a:prstGeom prst="rect">
            <a:avLst/>
          </a:prstGeom>
        </p:spPr>
      </p:pic>
      <p:pic>
        <p:nvPicPr>
          <p:cNvPr id="11" name="Picture 10">
            <a:extLst>
              <a:ext uri="{FF2B5EF4-FFF2-40B4-BE49-F238E27FC236}">
                <a16:creationId xmlns:a16="http://schemas.microsoft.com/office/drawing/2014/main" id="{EDA64E83-74AC-ECB2-F245-CC7FADE3B251}"/>
              </a:ext>
            </a:extLst>
          </p:cNvPr>
          <p:cNvPicPr>
            <a:picLocks noChangeAspect="1"/>
          </p:cNvPicPr>
          <p:nvPr/>
        </p:nvPicPr>
        <p:blipFill>
          <a:blip r:embed="rId5"/>
          <a:stretch>
            <a:fillRect/>
          </a:stretch>
        </p:blipFill>
        <p:spPr>
          <a:xfrm>
            <a:off x="2347947" y="1105986"/>
            <a:ext cx="7093315" cy="4483330"/>
          </a:xfrm>
          <a:prstGeom prst="rect">
            <a:avLst/>
          </a:prstGeom>
        </p:spPr>
      </p:pic>
    </p:spTree>
    <p:custDataLst>
      <p:tags r:id="rId1"/>
    </p:custDataLst>
    <p:extLst>
      <p:ext uri="{BB962C8B-B14F-4D97-AF65-F5344CB8AC3E}">
        <p14:creationId xmlns:p14="http://schemas.microsoft.com/office/powerpoint/2010/main" val="335406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xit" presetSubtype="0" fill="hold" nodeType="clickEffect">
                                  <p:stCondLst>
                                    <p:cond delay="0"/>
                                  </p:stCondLst>
                                  <p:childTnLst>
                                    <p:anim calcmode="lin" valueType="num">
                                      <p:cBhvr>
                                        <p:cTn id="6" dur="1000"/>
                                        <p:tgtEl>
                                          <p:spTgt spid="8"/>
                                        </p:tgtEl>
                                        <p:attrNameLst>
                                          <p:attrName>ppt_w</p:attrName>
                                        </p:attrNameLst>
                                      </p:cBhvr>
                                      <p:tavLst>
                                        <p:tav tm="0">
                                          <p:val>
                                            <p:strVal val="ppt_w"/>
                                          </p:val>
                                        </p:tav>
                                        <p:tav tm="100000">
                                          <p:val>
                                            <p:fltVal val="0"/>
                                          </p:val>
                                        </p:tav>
                                      </p:tavLst>
                                    </p:anim>
                                    <p:anim calcmode="lin" valueType="num">
                                      <p:cBhvr>
                                        <p:cTn id="7" dur="1000"/>
                                        <p:tgtEl>
                                          <p:spTgt spid="8"/>
                                        </p:tgtEl>
                                        <p:attrNameLst>
                                          <p:attrName>ppt_h</p:attrName>
                                        </p:attrNameLst>
                                      </p:cBhvr>
                                      <p:tavLst>
                                        <p:tav tm="0">
                                          <p:val>
                                            <p:strVal val="ppt_h"/>
                                          </p:val>
                                        </p:tav>
                                        <p:tav tm="100000">
                                          <p:val>
                                            <p:fltVal val="0"/>
                                          </p:val>
                                        </p:tav>
                                      </p:tavLst>
                                    </p:anim>
                                    <p:anim calcmode="lin" valueType="num">
                                      <p:cBhvr>
                                        <p:cTn id="8" dur="1000"/>
                                        <p:tgtEl>
                                          <p:spTgt spid="8"/>
                                        </p:tgtEl>
                                        <p:attrNameLst>
                                          <p:attrName>style.rotation</p:attrName>
                                        </p:attrNameLst>
                                      </p:cBhvr>
                                      <p:tavLst>
                                        <p:tav tm="0">
                                          <p:val>
                                            <p:fltVal val="0"/>
                                          </p:val>
                                        </p:tav>
                                        <p:tav tm="100000">
                                          <p:val>
                                            <p:fltVal val="90"/>
                                          </p:val>
                                        </p:tav>
                                      </p:tavLst>
                                    </p:anim>
                                    <p:animEffect transition="out" filter="fade">
                                      <p:cBhvr>
                                        <p:cTn id="9" dur="1000"/>
                                        <p:tgtEl>
                                          <p:spTgt spid="8"/>
                                        </p:tgtEl>
                                      </p:cBhvr>
                                    </p:animEffect>
                                    <p:set>
                                      <p:cBhvr>
                                        <p:cTn id="10" dur="1" fill="hold">
                                          <p:stCondLst>
                                            <p:cond delay="999"/>
                                          </p:stCondLst>
                                        </p:cTn>
                                        <p:tgtEl>
                                          <p:spTgt spid="8"/>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nodeType="click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1000"/>
                                        <p:tgtEl>
                                          <p:spTgt spid="11"/>
                                        </p:tgtEl>
                                      </p:cBhvr>
                                    </p:animEffect>
                                    <p:anim calcmode="lin" valueType="num">
                                      <p:cBhvr>
                                        <p:cTn id="16" dur="1000" fill="hold"/>
                                        <p:tgtEl>
                                          <p:spTgt spid="11"/>
                                        </p:tgtEl>
                                        <p:attrNameLst>
                                          <p:attrName>ppt_x</p:attrName>
                                        </p:attrNameLst>
                                      </p:cBhvr>
                                      <p:tavLst>
                                        <p:tav tm="0">
                                          <p:val>
                                            <p:strVal val="#ppt_x"/>
                                          </p:val>
                                        </p:tav>
                                        <p:tav tm="100000">
                                          <p:val>
                                            <p:strVal val="#ppt_x"/>
                                          </p:val>
                                        </p:tav>
                                      </p:tavLst>
                                    </p:anim>
                                    <p:anim calcmode="lin" valueType="num">
                                      <p:cBhvr>
                                        <p:cTn id="17"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53" presetClass="exit" presetSubtype="32" fill="hold" nodeType="clickEffect">
                                  <p:stCondLst>
                                    <p:cond delay="0"/>
                                  </p:stCondLst>
                                  <p:childTnLst>
                                    <p:anim calcmode="lin" valueType="num">
                                      <p:cBhvr>
                                        <p:cTn id="21" dur="500"/>
                                        <p:tgtEl>
                                          <p:spTgt spid="11"/>
                                        </p:tgtEl>
                                        <p:attrNameLst>
                                          <p:attrName>ppt_w</p:attrName>
                                        </p:attrNameLst>
                                      </p:cBhvr>
                                      <p:tavLst>
                                        <p:tav tm="0">
                                          <p:val>
                                            <p:strVal val="ppt_w"/>
                                          </p:val>
                                        </p:tav>
                                        <p:tav tm="100000">
                                          <p:val>
                                            <p:fltVal val="0"/>
                                          </p:val>
                                        </p:tav>
                                      </p:tavLst>
                                    </p:anim>
                                    <p:anim calcmode="lin" valueType="num">
                                      <p:cBhvr>
                                        <p:cTn id="22" dur="500"/>
                                        <p:tgtEl>
                                          <p:spTgt spid="11"/>
                                        </p:tgtEl>
                                        <p:attrNameLst>
                                          <p:attrName>ppt_h</p:attrName>
                                        </p:attrNameLst>
                                      </p:cBhvr>
                                      <p:tavLst>
                                        <p:tav tm="0">
                                          <p:val>
                                            <p:strVal val="ppt_h"/>
                                          </p:val>
                                        </p:tav>
                                        <p:tav tm="100000">
                                          <p:val>
                                            <p:fltVal val="0"/>
                                          </p:val>
                                        </p:tav>
                                      </p:tavLst>
                                    </p:anim>
                                    <p:animEffect transition="out" filter="fade">
                                      <p:cBhvr>
                                        <p:cTn id="23" dur="500"/>
                                        <p:tgtEl>
                                          <p:spTgt spid="11"/>
                                        </p:tgtEl>
                                      </p:cBhvr>
                                    </p:animEffect>
                                    <p:set>
                                      <p:cBhvr>
                                        <p:cTn id="24" dur="1" fill="hold">
                                          <p:stCondLst>
                                            <p:cond delay="499"/>
                                          </p:stCondLst>
                                        </p:cTn>
                                        <p:tgtEl>
                                          <p:spTgt spid="11"/>
                                        </p:tgtEl>
                                        <p:attrNameLst>
                                          <p:attrName>style.visibility</p:attrName>
                                        </p:attrNameLst>
                                      </p:cBhvr>
                                      <p:to>
                                        <p:strVal val="hidden"/>
                                      </p:to>
                                    </p:se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nodeType="click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barn(inVertical)">
                                      <p:cBhvr>
                                        <p:cTn id="29" dur="500"/>
                                        <p:tgtEl>
                                          <p:spTgt spid="6"/>
                                        </p:tgtEl>
                                      </p:cBhvr>
                                    </p:animEffect>
                                  </p:childTnLst>
                                </p:cTn>
                              </p:par>
                            </p:childTnLst>
                          </p:cTn>
                        </p:par>
                      </p:childTnLst>
                    </p:cTn>
                  </p:par>
                  <p:par>
                    <p:cTn id="30" fill="hold">
                      <p:stCondLst>
                        <p:cond delay="indefinite"/>
                      </p:stCondLst>
                      <p:childTnLst>
                        <p:par>
                          <p:cTn id="31" fill="hold">
                            <p:stCondLst>
                              <p:cond delay="0"/>
                            </p:stCondLst>
                            <p:childTnLst>
                              <p:par>
                                <p:cTn id="32" presetID="14" presetClass="exit" presetSubtype="10" fill="hold" nodeType="clickEffect">
                                  <p:stCondLst>
                                    <p:cond delay="0"/>
                                  </p:stCondLst>
                                  <p:childTnLst>
                                    <p:animEffect transition="out" filter="randombar(horizontal)">
                                      <p:cBhvr>
                                        <p:cTn id="33" dur="500"/>
                                        <p:tgtEl>
                                          <p:spTgt spid="6"/>
                                        </p:tgtEl>
                                      </p:cBhvr>
                                    </p:animEffect>
                                    <p:set>
                                      <p:cBhvr>
                                        <p:cTn id="34" dur="1" fill="hold">
                                          <p:stCondLst>
                                            <p:cond delay="4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98DA52-1314-1DF3-3D8A-A98301051486}"/>
              </a:ext>
            </a:extLst>
          </p:cNvPr>
          <p:cNvSpPr>
            <a:spLocks noGrp="1"/>
          </p:cNvSpPr>
          <p:nvPr>
            <p:ph type="title"/>
          </p:nvPr>
        </p:nvSpPr>
        <p:spPr/>
        <p:txBody>
          <a:bodyPr/>
          <a:lstStyle/>
          <a:p>
            <a:r>
              <a:rPr lang="en-US" dirty="0"/>
              <a:t>The Original Perceptron Problem</a:t>
            </a:r>
          </a:p>
        </p:txBody>
      </p:sp>
      <p:sp>
        <p:nvSpPr>
          <p:cNvPr id="9" name="TextBox 8">
            <a:extLst>
              <a:ext uri="{FF2B5EF4-FFF2-40B4-BE49-F238E27FC236}">
                <a16:creationId xmlns:a16="http://schemas.microsoft.com/office/drawing/2014/main" id="{A483AA23-6671-8FF7-B5AF-3785A71AB575}"/>
              </a:ext>
            </a:extLst>
          </p:cNvPr>
          <p:cNvSpPr txBox="1"/>
          <p:nvPr/>
        </p:nvSpPr>
        <p:spPr>
          <a:xfrm>
            <a:off x="903514" y="5881513"/>
            <a:ext cx="6096000" cy="276999"/>
          </a:xfrm>
          <a:prstGeom prst="rect">
            <a:avLst/>
          </a:prstGeom>
          <a:noFill/>
        </p:spPr>
        <p:txBody>
          <a:bodyPr wrap="square">
            <a:spAutoFit/>
          </a:bodyPr>
          <a:lstStyle/>
          <a:p>
            <a:r>
              <a:rPr lang="en-US" sz="1200" dirty="0"/>
              <a:t>https://deeplearning.cs.cmu.edu/S23/</a:t>
            </a:r>
          </a:p>
        </p:txBody>
      </p:sp>
      <p:pic>
        <p:nvPicPr>
          <p:cNvPr id="4" name="Picture 3">
            <a:extLst>
              <a:ext uri="{FF2B5EF4-FFF2-40B4-BE49-F238E27FC236}">
                <a16:creationId xmlns:a16="http://schemas.microsoft.com/office/drawing/2014/main" id="{A947ECF9-795C-A8F5-EE88-CB3D6306DDC2}"/>
              </a:ext>
            </a:extLst>
          </p:cNvPr>
          <p:cNvPicPr>
            <a:picLocks noChangeAspect="1"/>
          </p:cNvPicPr>
          <p:nvPr/>
        </p:nvPicPr>
        <p:blipFill>
          <a:blip r:embed="rId3"/>
          <a:stretch>
            <a:fillRect/>
          </a:stretch>
        </p:blipFill>
        <p:spPr>
          <a:xfrm>
            <a:off x="3073244" y="1606456"/>
            <a:ext cx="6045511" cy="3645087"/>
          </a:xfrm>
          <a:prstGeom prst="rect">
            <a:avLst/>
          </a:prstGeom>
        </p:spPr>
      </p:pic>
      <mc:AlternateContent xmlns:mc="http://schemas.openxmlformats.org/markup-compatibility/2006" xmlns:a14="http://schemas.microsoft.com/office/drawing/2010/main">
        <mc:Choice Requires="a14">
          <p:sp>
            <p:nvSpPr>
              <p:cNvPr id="34" name="TextBox 33">
                <a:extLst>
                  <a:ext uri="{FF2B5EF4-FFF2-40B4-BE49-F238E27FC236}">
                    <a16:creationId xmlns:a16="http://schemas.microsoft.com/office/drawing/2014/main" id="{E8603535-BC7F-2C28-84E8-1515FF9A69F4}"/>
                  </a:ext>
                </a:extLst>
              </p:cNvPr>
              <p:cNvSpPr txBox="1"/>
              <p:nvPr/>
            </p:nvSpPr>
            <p:spPr>
              <a:xfrm>
                <a:off x="441530" y="1109901"/>
                <a:ext cx="6096000" cy="1184748"/>
              </a:xfrm>
              <a:prstGeom prst="rect">
                <a:avLst/>
              </a:prstGeom>
              <a:noFill/>
            </p:spPr>
            <p:txBody>
              <a:bodyPr wrap="square">
                <a:spAutoFit/>
              </a:bodyPr>
              <a:lstStyle/>
              <a:p>
                <a:pPr lvl="2">
                  <a:lnSpc>
                    <a:spcPct val="150000"/>
                  </a:lnSpc>
                </a:pPr>
                <a:r>
                  <a:rPr lang="en-US" sz="2400" b="0" dirty="0">
                    <a:latin typeface="Times New Roman" panose="02020603050405020304" pitchFamily="18" charset="0"/>
                    <a:cs typeface="Times New Roman" panose="02020603050405020304" pitchFamily="18" charset="0"/>
                  </a:rPr>
                  <a:t>If instance is negative class (negative misclassified</a:t>
                </a:r>
                <a:r>
                  <a:rPr lang="ar-EG" sz="2400" b="0" dirty="0">
                    <a:latin typeface="Times New Roman" panose="02020603050405020304" pitchFamily="18" charset="0"/>
                    <a:cs typeface="Times New Roman" panose="02020603050405020304" pitchFamily="18" charset="0"/>
                  </a:rPr>
                  <a:t> </a:t>
                </a:r>
                <a:r>
                  <a:rPr lang="en-US" sz="2400" b="0" dirty="0">
                    <a:latin typeface="Times New Roman" panose="02020603050405020304" pitchFamily="18" charset="0"/>
                    <a:cs typeface="Times New Roman" panose="02020603050405020304" pitchFamily="18" charset="0"/>
                  </a:rPr>
                  <a:t>as positive) </a:t>
                </a:r>
                <a14:m>
                  <m:oMath xmlns:m="http://schemas.openxmlformats.org/officeDocument/2006/math">
                    <m:r>
                      <m:rPr>
                        <m:nor/>
                      </m:rPr>
                      <a:rPr lang="en-US" sz="2400" dirty="0">
                        <a:latin typeface="Times New Roman" panose="02020603050405020304" pitchFamily="18" charset="0"/>
                        <a:cs typeface="Times New Roman" panose="02020603050405020304" pitchFamily="18" charset="0"/>
                      </a:rPr>
                      <m:t>	</m:t>
                    </m:r>
                    <m:r>
                      <a:rPr lang="en-US" sz="2400" b="1" i="1" smtClean="0">
                        <a:solidFill>
                          <a:srgbClr val="00B050"/>
                        </a:solidFill>
                        <a:latin typeface="Cambria Math" panose="02040503050406030204" pitchFamily="18" charset="0"/>
                        <a:cs typeface="Times New Roman" panose="02020603050405020304" pitchFamily="18" charset="0"/>
                      </a:rPr>
                      <m:t>𝑾</m:t>
                    </m:r>
                    <m:r>
                      <a:rPr lang="en-US" sz="2400" b="1" i="1" smtClean="0">
                        <a:solidFill>
                          <a:srgbClr val="00B050"/>
                        </a:solidFill>
                        <a:latin typeface="Cambria Math" panose="02040503050406030204" pitchFamily="18" charset="0"/>
                        <a:cs typeface="Times New Roman" panose="02020603050405020304" pitchFamily="18" charset="0"/>
                      </a:rPr>
                      <m:t>=</m:t>
                    </m:r>
                    <m:r>
                      <a:rPr lang="en-US" sz="2400" b="1" i="1" smtClean="0">
                        <a:solidFill>
                          <a:srgbClr val="00B050"/>
                        </a:solidFill>
                        <a:latin typeface="Cambria Math" panose="02040503050406030204" pitchFamily="18" charset="0"/>
                        <a:cs typeface="Times New Roman" panose="02020603050405020304" pitchFamily="18" charset="0"/>
                      </a:rPr>
                      <m:t>𝑾</m:t>
                    </m:r>
                    <m:r>
                      <a:rPr lang="en-US" sz="2400" b="1" i="1" smtClean="0">
                        <a:solidFill>
                          <a:srgbClr val="00B050"/>
                        </a:solidFill>
                        <a:latin typeface="Cambria Math" panose="02040503050406030204" pitchFamily="18" charset="0"/>
                        <a:cs typeface="Times New Roman" panose="02020603050405020304" pitchFamily="18" charset="0"/>
                      </a:rPr>
                      <m:t>−</m:t>
                    </m:r>
                    <m:sSub>
                      <m:sSubPr>
                        <m:ctrlPr>
                          <a:rPr lang="en-US" sz="2400" b="1" i="1">
                            <a:solidFill>
                              <a:srgbClr val="00B050"/>
                            </a:solidFill>
                            <a:latin typeface="Cambria Math" panose="02040503050406030204" pitchFamily="18" charset="0"/>
                            <a:cs typeface="Times New Roman" panose="02020603050405020304" pitchFamily="18" charset="0"/>
                          </a:rPr>
                        </m:ctrlPr>
                      </m:sSubPr>
                      <m:e>
                        <m:r>
                          <a:rPr lang="en-US" sz="2400" b="1" i="1">
                            <a:solidFill>
                              <a:srgbClr val="00B050"/>
                            </a:solidFill>
                            <a:latin typeface="Cambria Math" panose="02040503050406030204" pitchFamily="18" charset="0"/>
                            <a:cs typeface="Times New Roman" panose="02020603050405020304" pitchFamily="18" charset="0"/>
                          </a:rPr>
                          <m:t>𝒙</m:t>
                        </m:r>
                      </m:e>
                      <m:sub>
                        <m:r>
                          <a:rPr lang="en-US" sz="2400" b="1" i="1">
                            <a:solidFill>
                              <a:srgbClr val="00B050"/>
                            </a:solidFill>
                            <a:latin typeface="Cambria Math" panose="02040503050406030204" pitchFamily="18" charset="0"/>
                            <a:cs typeface="Times New Roman" panose="02020603050405020304" pitchFamily="18" charset="0"/>
                          </a:rPr>
                          <m:t>𝒊</m:t>
                        </m:r>
                      </m:sub>
                    </m:sSub>
                  </m:oMath>
                </a14:m>
                <a:endParaRPr lang="ar-EG" sz="2400" b="1" dirty="0">
                  <a:latin typeface="Times New Roman" panose="02020603050405020304" pitchFamily="18" charset="0"/>
                  <a:cs typeface="Times New Roman" panose="02020603050405020304" pitchFamily="18" charset="0"/>
                </a:endParaRPr>
              </a:p>
            </p:txBody>
          </p:sp>
        </mc:Choice>
        <mc:Fallback xmlns="">
          <p:sp>
            <p:nvSpPr>
              <p:cNvPr id="34" name="TextBox 33">
                <a:extLst>
                  <a:ext uri="{FF2B5EF4-FFF2-40B4-BE49-F238E27FC236}">
                    <a16:creationId xmlns:a16="http://schemas.microsoft.com/office/drawing/2014/main" id="{E8603535-BC7F-2C28-84E8-1515FF9A69F4}"/>
                  </a:ext>
                </a:extLst>
              </p:cNvPr>
              <p:cNvSpPr txBox="1">
                <a:spLocks noRot="1" noChangeAspect="1" noMove="1" noResize="1" noEditPoints="1" noAdjustHandles="1" noChangeArrowheads="1" noChangeShapeType="1" noTextEdit="1"/>
              </p:cNvSpPr>
              <p:nvPr/>
            </p:nvSpPr>
            <p:spPr>
              <a:xfrm>
                <a:off x="441530" y="1109901"/>
                <a:ext cx="6096000" cy="1184748"/>
              </a:xfrm>
              <a:prstGeom prst="rect">
                <a:avLst/>
              </a:prstGeom>
              <a:blipFill>
                <a:blip r:embed="rId7"/>
                <a:stretch>
                  <a:fillRect l="-1500" b="-11340"/>
                </a:stretch>
              </a:blipFill>
            </p:spPr>
            <p:txBody>
              <a:bodyPr/>
              <a:lstStyle/>
              <a:p>
                <a:r>
                  <a:rPr lang="en-US">
                    <a:noFill/>
                  </a:rPr>
                  <a:t> </a:t>
                </a:r>
              </a:p>
            </p:txBody>
          </p:sp>
        </mc:Fallback>
      </mc:AlternateContent>
    </p:spTree>
    <p:custDataLst>
      <p:tags r:id="rId1"/>
    </p:custDataLst>
    <p:extLst>
      <p:ext uri="{BB962C8B-B14F-4D97-AF65-F5344CB8AC3E}">
        <p14:creationId xmlns:p14="http://schemas.microsoft.com/office/powerpoint/2010/main" val="329803938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p:cTn id="7" dur="1000" fill="hold"/>
                                        <p:tgtEl>
                                          <p:spTgt spid="34"/>
                                        </p:tgtEl>
                                        <p:attrNameLst>
                                          <p:attrName>ppt_w</p:attrName>
                                        </p:attrNameLst>
                                      </p:cBhvr>
                                      <p:tavLst>
                                        <p:tav tm="0">
                                          <p:val>
                                            <p:fltVal val="0"/>
                                          </p:val>
                                        </p:tav>
                                        <p:tav tm="100000">
                                          <p:val>
                                            <p:strVal val="#ppt_w"/>
                                          </p:val>
                                        </p:tav>
                                      </p:tavLst>
                                    </p:anim>
                                    <p:anim calcmode="lin" valueType="num">
                                      <p:cBhvr>
                                        <p:cTn id="8" dur="1000" fill="hold"/>
                                        <p:tgtEl>
                                          <p:spTgt spid="34"/>
                                        </p:tgtEl>
                                        <p:attrNameLst>
                                          <p:attrName>ppt_h</p:attrName>
                                        </p:attrNameLst>
                                      </p:cBhvr>
                                      <p:tavLst>
                                        <p:tav tm="0">
                                          <p:val>
                                            <p:fltVal val="0"/>
                                          </p:val>
                                        </p:tav>
                                        <p:tav tm="100000">
                                          <p:val>
                                            <p:strVal val="#ppt_h"/>
                                          </p:val>
                                        </p:tav>
                                      </p:tavLst>
                                    </p:anim>
                                    <p:anim calcmode="lin" valueType="num">
                                      <p:cBhvr>
                                        <p:cTn id="9" dur="1000" fill="hold"/>
                                        <p:tgtEl>
                                          <p:spTgt spid="34"/>
                                        </p:tgtEl>
                                        <p:attrNameLst>
                                          <p:attrName>style.rotation</p:attrName>
                                        </p:attrNameLst>
                                      </p:cBhvr>
                                      <p:tavLst>
                                        <p:tav tm="0">
                                          <p:val>
                                            <p:fltVal val="90"/>
                                          </p:val>
                                        </p:tav>
                                        <p:tav tm="100000">
                                          <p:val>
                                            <p:fltVal val="0"/>
                                          </p:val>
                                        </p:tav>
                                      </p:tavLst>
                                    </p:anim>
                                    <p:animEffect transition="in" filter="fade">
                                      <p:cBhvr>
                                        <p:cTn id="10" dur="10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98DA52-1314-1DF3-3D8A-A98301051486}"/>
              </a:ext>
            </a:extLst>
          </p:cNvPr>
          <p:cNvSpPr>
            <a:spLocks noGrp="1"/>
          </p:cNvSpPr>
          <p:nvPr>
            <p:ph type="title"/>
          </p:nvPr>
        </p:nvSpPr>
        <p:spPr/>
        <p:txBody>
          <a:bodyPr/>
          <a:lstStyle/>
          <a:p>
            <a:r>
              <a:rPr lang="en-US" dirty="0"/>
              <a:t>The Original Perceptron Problem</a:t>
            </a:r>
          </a:p>
        </p:txBody>
      </p:sp>
      <p:sp>
        <p:nvSpPr>
          <p:cNvPr id="9" name="TextBox 8">
            <a:extLst>
              <a:ext uri="{FF2B5EF4-FFF2-40B4-BE49-F238E27FC236}">
                <a16:creationId xmlns:a16="http://schemas.microsoft.com/office/drawing/2014/main" id="{A483AA23-6671-8FF7-B5AF-3785A71AB575}"/>
              </a:ext>
            </a:extLst>
          </p:cNvPr>
          <p:cNvSpPr txBox="1"/>
          <p:nvPr/>
        </p:nvSpPr>
        <p:spPr>
          <a:xfrm>
            <a:off x="903514" y="5881513"/>
            <a:ext cx="6096000" cy="276999"/>
          </a:xfrm>
          <a:prstGeom prst="rect">
            <a:avLst/>
          </a:prstGeom>
          <a:noFill/>
        </p:spPr>
        <p:txBody>
          <a:bodyPr wrap="square">
            <a:spAutoFit/>
          </a:bodyPr>
          <a:lstStyle/>
          <a:p>
            <a:r>
              <a:rPr lang="en-US" sz="1200" dirty="0"/>
              <a:t>https://deeplearning.cs.cmu.edu/S23/</a:t>
            </a:r>
          </a:p>
        </p:txBody>
      </p:sp>
      <p:pic>
        <p:nvPicPr>
          <p:cNvPr id="5" name="Picture 4">
            <a:extLst>
              <a:ext uri="{FF2B5EF4-FFF2-40B4-BE49-F238E27FC236}">
                <a16:creationId xmlns:a16="http://schemas.microsoft.com/office/drawing/2014/main" id="{0D64ACD3-703E-F830-D8D2-5752A443D2B9}"/>
              </a:ext>
            </a:extLst>
          </p:cNvPr>
          <p:cNvPicPr>
            <a:picLocks noChangeAspect="1"/>
          </p:cNvPicPr>
          <p:nvPr/>
        </p:nvPicPr>
        <p:blipFill>
          <a:blip r:embed="rId3"/>
          <a:stretch>
            <a:fillRect/>
          </a:stretch>
        </p:blipFill>
        <p:spPr>
          <a:xfrm>
            <a:off x="3187550" y="1311166"/>
            <a:ext cx="5816899" cy="4235668"/>
          </a:xfrm>
          <a:prstGeom prst="rect">
            <a:avLst/>
          </a:prstGeom>
        </p:spPr>
      </p:pic>
    </p:spTree>
    <p:custDataLst>
      <p:tags r:id="rId1"/>
    </p:custDataLst>
    <p:extLst>
      <p:ext uri="{BB962C8B-B14F-4D97-AF65-F5344CB8AC3E}">
        <p14:creationId xmlns:p14="http://schemas.microsoft.com/office/powerpoint/2010/main" val="604214597"/>
      </p:ext>
    </p:extLst>
  </p:cSld>
  <p:clrMapOvr>
    <a:masterClrMapping/>
  </p:clrMapOvr>
  <p:transition spd="slow">
    <p:wipe/>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98DA52-1314-1DF3-3D8A-A98301051486}"/>
              </a:ext>
            </a:extLst>
          </p:cNvPr>
          <p:cNvSpPr>
            <a:spLocks noGrp="1"/>
          </p:cNvSpPr>
          <p:nvPr>
            <p:ph type="title"/>
          </p:nvPr>
        </p:nvSpPr>
        <p:spPr/>
        <p:txBody>
          <a:bodyPr/>
          <a:lstStyle/>
          <a:p>
            <a:r>
              <a:rPr lang="en-US" dirty="0"/>
              <a:t>The Original Perceptron Problem</a:t>
            </a:r>
          </a:p>
        </p:txBody>
      </p:sp>
      <p:sp>
        <p:nvSpPr>
          <p:cNvPr id="9" name="TextBox 8">
            <a:extLst>
              <a:ext uri="{FF2B5EF4-FFF2-40B4-BE49-F238E27FC236}">
                <a16:creationId xmlns:a16="http://schemas.microsoft.com/office/drawing/2014/main" id="{A483AA23-6671-8FF7-B5AF-3785A71AB575}"/>
              </a:ext>
            </a:extLst>
          </p:cNvPr>
          <p:cNvSpPr txBox="1"/>
          <p:nvPr/>
        </p:nvSpPr>
        <p:spPr>
          <a:xfrm>
            <a:off x="903514" y="5881513"/>
            <a:ext cx="6096000" cy="276999"/>
          </a:xfrm>
          <a:prstGeom prst="rect">
            <a:avLst/>
          </a:prstGeom>
          <a:noFill/>
        </p:spPr>
        <p:txBody>
          <a:bodyPr wrap="square">
            <a:spAutoFit/>
          </a:bodyPr>
          <a:lstStyle/>
          <a:p>
            <a:r>
              <a:rPr lang="en-US" sz="1200" dirty="0"/>
              <a:t>https://deeplearning.cs.cmu.edu/S23/</a:t>
            </a:r>
          </a:p>
        </p:txBody>
      </p:sp>
      <p:pic>
        <p:nvPicPr>
          <p:cNvPr id="4" name="Picture 3">
            <a:extLst>
              <a:ext uri="{FF2B5EF4-FFF2-40B4-BE49-F238E27FC236}">
                <a16:creationId xmlns:a16="http://schemas.microsoft.com/office/drawing/2014/main" id="{7D8808E8-C830-E124-F7D5-2D675D34332C}"/>
              </a:ext>
            </a:extLst>
          </p:cNvPr>
          <p:cNvPicPr>
            <a:picLocks noChangeAspect="1"/>
          </p:cNvPicPr>
          <p:nvPr/>
        </p:nvPicPr>
        <p:blipFill rotWithShape="1">
          <a:blip r:embed="rId3"/>
          <a:srcRect t="3381"/>
          <a:stretch/>
        </p:blipFill>
        <p:spPr>
          <a:xfrm>
            <a:off x="2739880" y="1922621"/>
            <a:ext cx="5645440" cy="3632296"/>
          </a:xfrm>
          <a:prstGeom prst="rect">
            <a:avLst/>
          </a:prstGeom>
        </p:spPr>
      </p:pic>
      <p:sp>
        <p:nvSpPr>
          <p:cNvPr id="7" name="TextBox 6">
            <a:extLst>
              <a:ext uri="{FF2B5EF4-FFF2-40B4-BE49-F238E27FC236}">
                <a16:creationId xmlns:a16="http://schemas.microsoft.com/office/drawing/2014/main" id="{D25D9FF1-1694-7B82-F549-8319C119DCC0}"/>
              </a:ext>
            </a:extLst>
          </p:cNvPr>
          <p:cNvSpPr txBox="1"/>
          <p:nvPr/>
        </p:nvSpPr>
        <p:spPr>
          <a:xfrm>
            <a:off x="903514" y="1166661"/>
            <a:ext cx="6096000" cy="400110"/>
          </a:xfrm>
          <a:prstGeom prst="rect">
            <a:avLst/>
          </a:prstGeom>
          <a:noFill/>
        </p:spPr>
        <p:txBody>
          <a:bodyPr wrap="square">
            <a:spAutoFit/>
          </a:bodyPr>
          <a:lstStyle/>
          <a:p>
            <a:r>
              <a:rPr lang="en-US" sz="2000" dirty="0"/>
              <a:t>Misclassified positive instance</a:t>
            </a:r>
          </a:p>
        </p:txBody>
      </p:sp>
      <mc:AlternateContent xmlns:mc="http://schemas.openxmlformats.org/markup-compatibility/2006" xmlns:a14="http://schemas.microsoft.com/office/drawing/2010/main">
        <mc:Choice Requires="a14">
          <p:sp>
            <p:nvSpPr>
              <p:cNvPr id="11" name="TextBox 10">
                <a:extLst>
                  <a:ext uri="{FF2B5EF4-FFF2-40B4-BE49-F238E27FC236}">
                    <a16:creationId xmlns:a16="http://schemas.microsoft.com/office/drawing/2014/main" id="{A38E7AB4-D50C-668D-E9C4-3A6EFBFCF699}"/>
                  </a:ext>
                </a:extLst>
              </p:cNvPr>
              <p:cNvSpPr txBox="1"/>
              <p:nvPr/>
            </p:nvSpPr>
            <p:spPr>
              <a:xfrm>
                <a:off x="903514" y="1610056"/>
                <a:ext cx="6096000" cy="914161"/>
              </a:xfrm>
              <a:prstGeom prst="rect">
                <a:avLst/>
              </a:prstGeom>
              <a:noFill/>
            </p:spPr>
            <p:txBody>
              <a:bodyPr wrap="square">
                <a:spAutoFit/>
              </a:bodyPr>
              <a:lstStyle/>
              <a:p>
                <a:pPr lvl="2">
                  <a:lnSpc>
                    <a:spcPct val="150000"/>
                  </a:lnSpc>
                </a:pPr>
                <a:r>
                  <a:rPr lang="en-US" sz="1800" b="0" dirty="0">
                    <a:latin typeface="Times New Roman" panose="02020603050405020304" pitchFamily="18" charset="0"/>
                    <a:cs typeface="Times New Roman" panose="02020603050405020304" pitchFamily="18" charset="0"/>
                  </a:rPr>
                  <a:t>If instance is positive class (positive misclassified as negative)  </a:t>
                </a:r>
                <a14:m>
                  <m:oMath xmlns:m="http://schemas.openxmlformats.org/officeDocument/2006/math">
                    <m:r>
                      <a:rPr lang="en-US" sz="2000" b="1" i="1" smtClean="0">
                        <a:solidFill>
                          <a:srgbClr val="00B050"/>
                        </a:solidFill>
                        <a:latin typeface="Cambria Math" panose="02040503050406030204" pitchFamily="18" charset="0"/>
                        <a:cs typeface="Times New Roman" panose="02020603050405020304" pitchFamily="18" charset="0"/>
                      </a:rPr>
                      <m:t>𝑾</m:t>
                    </m:r>
                    <m:r>
                      <a:rPr lang="en-US" sz="2000" b="1" i="1" smtClean="0">
                        <a:solidFill>
                          <a:srgbClr val="00B050"/>
                        </a:solidFill>
                        <a:latin typeface="Cambria Math" panose="02040503050406030204" pitchFamily="18" charset="0"/>
                        <a:cs typeface="Times New Roman" panose="02020603050405020304" pitchFamily="18" charset="0"/>
                      </a:rPr>
                      <m:t>=</m:t>
                    </m:r>
                    <m:r>
                      <a:rPr lang="en-US" sz="2000" b="1" i="1" smtClean="0">
                        <a:solidFill>
                          <a:srgbClr val="00B050"/>
                        </a:solidFill>
                        <a:latin typeface="Cambria Math" panose="02040503050406030204" pitchFamily="18" charset="0"/>
                        <a:cs typeface="Times New Roman" panose="02020603050405020304" pitchFamily="18" charset="0"/>
                      </a:rPr>
                      <m:t>𝑾</m:t>
                    </m:r>
                    <m:r>
                      <a:rPr lang="en-US" sz="2000" b="1" i="1" smtClean="0">
                        <a:solidFill>
                          <a:srgbClr val="00B050"/>
                        </a:solidFill>
                        <a:latin typeface="Cambria Math" panose="02040503050406030204" pitchFamily="18" charset="0"/>
                        <a:cs typeface="Times New Roman" panose="02020603050405020304" pitchFamily="18" charset="0"/>
                      </a:rPr>
                      <m:t>+</m:t>
                    </m:r>
                    <m:sSub>
                      <m:sSubPr>
                        <m:ctrlPr>
                          <a:rPr lang="en-US" sz="2000" b="1" i="1" smtClean="0">
                            <a:solidFill>
                              <a:srgbClr val="00B050"/>
                            </a:solidFill>
                            <a:latin typeface="Cambria Math" panose="02040503050406030204" pitchFamily="18" charset="0"/>
                            <a:cs typeface="Times New Roman" panose="02020603050405020304" pitchFamily="18" charset="0"/>
                          </a:rPr>
                        </m:ctrlPr>
                      </m:sSubPr>
                      <m:e>
                        <m:r>
                          <a:rPr lang="en-US" sz="2000" b="1" i="1" smtClean="0">
                            <a:solidFill>
                              <a:srgbClr val="00B050"/>
                            </a:solidFill>
                            <a:latin typeface="Cambria Math" panose="02040503050406030204" pitchFamily="18" charset="0"/>
                            <a:cs typeface="Times New Roman" panose="02020603050405020304" pitchFamily="18" charset="0"/>
                          </a:rPr>
                          <m:t>𝒙</m:t>
                        </m:r>
                      </m:e>
                      <m:sub>
                        <m:r>
                          <a:rPr lang="en-US" sz="2000" b="1" i="1" smtClean="0">
                            <a:solidFill>
                              <a:srgbClr val="00B050"/>
                            </a:solidFill>
                            <a:latin typeface="Cambria Math" panose="02040503050406030204" pitchFamily="18" charset="0"/>
                            <a:cs typeface="Times New Roman" panose="02020603050405020304" pitchFamily="18" charset="0"/>
                          </a:rPr>
                          <m:t>𝒊</m:t>
                        </m:r>
                      </m:sub>
                    </m:sSub>
                  </m:oMath>
                </a14:m>
                <a:endParaRPr lang="ar-EG" sz="2400" b="1" dirty="0">
                  <a:latin typeface="Times New Roman" panose="02020603050405020304" pitchFamily="18" charset="0"/>
                  <a:cs typeface="Times New Roman" panose="02020603050405020304" pitchFamily="18" charset="0"/>
                </a:endParaRPr>
              </a:p>
            </p:txBody>
          </p:sp>
        </mc:Choice>
        <mc:Fallback xmlns="">
          <p:sp>
            <p:nvSpPr>
              <p:cNvPr id="11" name="TextBox 10">
                <a:extLst>
                  <a:ext uri="{FF2B5EF4-FFF2-40B4-BE49-F238E27FC236}">
                    <a16:creationId xmlns:a16="http://schemas.microsoft.com/office/drawing/2014/main" id="{A38E7AB4-D50C-668D-E9C4-3A6EFBFCF699}"/>
                  </a:ext>
                </a:extLst>
              </p:cNvPr>
              <p:cNvSpPr txBox="1">
                <a:spLocks noRot="1" noChangeAspect="1" noMove="1" noResize="1" noEditPoints="1" noAdjustHandles="1" noChangeArrowheads="1" noChangeShapeType="1" noTextEdit="1"/>
              </p:cNvSpPr>
              <p:nvPr/>
            </p:nvSpPr>
            <p:spPr>
              <a:xfrm>
                <a:off x="903514" y="1610056"/>
                <a:ext cx="6096000" cy="914161"/>
              </a:xfrm>
              <a:prstGeom prst="rect">
                <a:avLst/>
              </a:prstGeom>
              <a:blipFill>
                <a:blip r:embed="rId6"/>
                <a:stretch>
                  <a:fillRect l="-800" b="-1333"/>
                </a:stretch>
              </a:blipFill>
            </p:spPr>
            <p:txBody>
              <a:bodyPr/>
              <a:lstStyle/>
              <a:p>
                <a:r>
                  <a:rPr lang="en-US">
                    <a:noFill/>
                  </a:rPr>
                  <a:t> </a:t>
                </a:r>
              </a:p>
            </p:txBody>
          </p:sp>
        </mc:Fallback>
      </mc:AlternateContent>
    </p:spTree>
    <p:custDataLst>
      <p:tags r:id="rId1"/>
    </p:custDataLst>
    <p:extLst>
      <p:ext uri="{BB962C8B-B14F-4D97-AF65-F5344CB8AC3E}">
        <p14:creationId xmlns:p14="http://schemas.microsoft.com/office/powerpoint/2010/main" val="405182407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1"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98DA52-1314-1DF3-3D8A-A98301051486}"/>
              </a:ext>
            </a:extLst>
          </p:cNvPr>
          <p:cNvSpPr>
            <a:spLocks noGrp="1"/>
          </p:cNvSpPr>
          <p:nvPr>
            <p:ph type="title"/>
          </p:nvPr>
        </p:nvSpPr>
        <p:spPr/>
        <p:txBody>
          <a:bodyPr/>
          <a:lstStyle/>
          <a:p>
            <a:r>
              <a:rPr lang="en-US" dirty="0"/>
              <a:t>The Original Perceptron Problem</a:t>
            </a:r>
          </a:p>
        </p:txBody>
      </p:sp>
      <p:sp>
        <p:nvSpPr>
          <p:cNvPr id="9" name="TextBox 8">
            <a:extLst>
              <a:ext uri="{FF2B5EF4-FFF2-40B4-BE49-F238E27FC236}">
                <a16:creationId xmlns:a16="http://schemas.microsoft.com/office/drawing/2014/main" id="{A483AA23-6671-8FF7-B5AF-3785A71AB575}"/>
              </a:ext>
            </a:extLst>
          </p:cNvPr>
          <p:cNvSpPr txBox="1"/>
          <p:nvPr/>
        </p:nvSpPr>
        <p:spPr>
          <a:xfrm>
            <a:off x="903514" y="5881513"/>
            <a:ext cx="6096000" cy="276999"/>
          </a:xfrm>
          <a:prstGeom prst="rect">
            <a:avLst/>
          </a:prstGeom>
          <a:noFill/>
        </p:spPr>
        <p:txBody>
          <a:bodyPr wrap="square">
            <a:spAutoFit/>
          </a:bodyPr>
          <a:lstStyle/>
          <a:p>
            <a:r>
              <a:rPr lang="en-US" sz="1200" dirty="0"/>
              <a:t>https://deeplearning.cs.cmu.edu/S23/</a:t>
            </a:r>
          </a:p>
        </p:txBody>
      </p:sp>
      <p:sp>
        <p:nvSpPr>
          <p:cNvPr id="7" name="TextBox 6">
            <a:extLst>
              <a:ext uri="{FF2B5EF4-FFF2-40B4-BE49-F238E27FC236}">
                <a16:creationId xmlns:a16="http://schemas.microsoft.com/office/drawing/2014/main" id="{D25D9FF1-1694-7B82-F549-8319C119DCC0}"/>
              </a:ext>
            </a:extLst>
          </p:cNvPr>
          <p:cNvSpPr txBox="1"/>
          <p:nvPr/>
        </p:nvSpPr>
        <p:spPr>
          <a:xfrm>
            <a:off x="903514" y="1166661"/>
            <a:ext cx="6096000" cy="400110"/>
          </a:xfrm>
          <a:prstGeom prst="rect">
            <a:avLst/>
          </a:prstGeom>
          <a:noFill/>
        </p:spPr>
        <p:txBody>
          <a:bodyPr wrap="square">
            <a:spAutoFit/>
          </a:bodyPr>
          <a:lstStyle/>
          <a:p>
            <a:r>
              <a:rPr lang="en-US" sz="2000" dirty="0">
                <a:latin typeface="Times New Roman" panose="02020603050405020304" pitchFamily="18" charset="0"/>
                <a:cs typeface="Times New Roman" panose="02020603050405020304" pitchFamily="18" charset="0"/>
              </a:rPr>
              <a:t>Misclassified positive instance</a:t>
            </a:r>
          </a:p>
        </p:txBody>
      </p:sp>
      <mc:AlternateContent xmlns:mc="http://schemas.openxmlformats.org/markup-compatibility/2006" xmlns:a14="http://schemas.microsoft.com/office/drawing/2010/main">
        <mc:Choice Requires="a14">
          <p:sp>
            <p:nvSpPr>
              <p:cNvPr id="11" name="TextBox 10">
                <a:extLst>
                  <a:ext uri="{FF2B5EF4-FFF2-40B4-BE49-F238E27FC236}">
                    <a16:creationId xmlns:a16="http://schemas.microsoft.com/office/drawing/2014/main" id="{A38E7AB4-D50C-668D-E9C4-3A6EFBFCF699}"/>
                  </a:ext>
                </a:extLst>
              </p:cNvPr>
              <p:cNvSpPr txBox="1"/>
              <p:nvPr/>
            </p:nvSpPr>
            <p:spPr>
              <a:xfrm>
                <a:off x="903514" y="1610056"/>
                <a:ext cx="6096000" cy="914161"/>
              </a:xfrm>
              <a:prstGeom prst="rect">
                <a:avLst/>
              </a:prstGeom>
              <a:noFill/>
            </p:spPr>
            <p:txBody>
              <a:bodyPr wrap="square">
                <a:spAutoFit/>
              </a:bodyPr>
              <a:lstStyle/>
              <a:p>
                <a:pPr lvl="2">
                  <a:lnSpc>
                    <a:spcPct val="150000"/>
                  </a:lnSpc>
                </a:pPr>
                <a:r>
                  <a:rPr lang="en-US" sz="1800" b="0" dirty="0">
                    <a:latin typeface="Times New Roman" panose="02020603050405020304" pitchFamily="18" charset="0"/>
                    <a:cs typeface="Times New Roman" panose="02020603050405020304" pitchFamily="18" charset="0"/>
                  </a:rPr>
                  <a:t>If instance is positive class (positive misclassified as negative)  </a:t>
                </a:r>
                <a14:m>
                  <m:oMath xmlns:m="http://schemas.openxmlformats.org/officeDocument/2006/math">
                    <m:r>
                      <a:rPr lang="en-US" sz="2000" b="1" i="1" smtClean="0">
                        <a:solidFill>
                          <a:srgbClr val="00B050"/>
                        </a:solidFill>
                        <a:latin typeface="Cambria Math" panose="02040503050406030204" pitchFamily="18" charset="0"/>
                        <a:cs typeface="Times New Roman" panose="02020603050405020304" pitchFamily="18" charset="0"/>
                      </a:rPr>
                      <m:t>𝑾</m:t>
                    </m:r>
                    <m:r>
                      <a:rPr lang="en-US" sz="2000" b="1" i="1" smtClean="0">
                        <a:solidFill>
                          <a:srgbClr val="00B050"/>
                        </a:solidFill>
                        <a:latin typeface="Cambria Math" panose="02040503050406030204" pitchFamily="18" charset="0"/>
                        <a:cs typeface="Times New Roman" panose="02020603050405020304" pitchFamily="18" charset="0"/>
                      </a:rPr>
                      <m:t>=</m:t>
                    </m:r>
                    <m:r>
                      <a:rPr lang="en-US" sz="2000" b="1" i="1" smtClean="0">
                        <a:solidFill>
                          <a:srgbClr val="00B050"/>
                        </a:solidFill>
                        <a:latin typeface="Cambria Math" panose="02040503050406030204" pitchFamily="18" charset="0"/>
                        <a:cs typeface="Times New Roman" panose="02020603050405020304" pitchFamily="18" charset="0"/>
                      </a:rPr>
                      <m:t>𝑾</m:t>
                    </m:r>
                    <m:r>
                      <a:rPr lang="en-US" sz="2000" b="1" i="1" smtClean="0">
                        <a:solidFill>
                          <a:srgbClr val="00B050"/>
                        </a:solidFill>
                        <a:latin typeface="Cambria Math" panose="02040503050406030204" pitchFamily="18" charset="0"/>
                        <a:cs typeface="Times New Roman" panose="02020603050405020304" pitchFamily="18" charset="0"/>
                      </a:rPr>
                      <m:t>+</m:t>
                    </m:r>
                    <m:sSub>
                      <m:sSubPr>
                        <m:ctrlPr>
                          <a:rPr lang="en-US" sz="2000" b="1" i="1" smtClean="0">
                            <a:solidFill>
                              <a:srgbClr val="00B050"/>
                            </a:solidFill>
                            <a:latin typeface="Cambria Math" panose="02040503050406030204" pitchFamily="18" charset="0"/>
                            <a:cs typeface="Times New Roman" panose="02020603050405020304" pitchFamily="18" charset="0"/>
                          </a:rPr>
                        </m:ctrlPr>
                      </m:sSubPr>
                      <m:e>
                        <m:r>
                          <a:rPr lang="en-US" sz="2000" b="1" i="1" smtClean="0">
                            <a:solidFill>
                              <a:srgbClr val="00B050"/>
                            </a:solidFill>
                            <a:latin typeface="Cambria Math" panose="02040503050406030204" pitchFamily="18" charset="0"/>
                            <a:cs typeface="Times New Roman" panose="02020603050405020304" pitchFamily="18" charset="0"/>
                          </a:rPr>
                          <m:t>𝒙</m:t>
                        </m:r>
                      </m:e>
                      <m:sub>
                        <m:r>
                          <a:rPr lang="en-US" sz="2000" b="1" i="1" smtClean="0">
                            <a:solidFill>
                              <a:srgbClr val="00B050"/>
                            </a:solidFill>
                            <a:latin typeface="Cambria Math" panose="02040503050406030204" pitchFamily="18" charset="0"/>
                            <a:cs typeface="Times New Roman" panose="02020603050405020304" pitchFamily="18" charset="0"/>
                          </a:rPr>
                          <m:t>𝒊</m:t>
                        </m:r>
                      </m:sub>
                    </m:sSub>
                  </m:oMath>
                </a14:m>
                <a:endParaRPr lang="ar-EG" sz="2400" b="1" dirty="0">
                  <a:latin typeface="Times New Roman" panose="02020603050405020304" pitchFamily="18" charset="0"/>
                  <a:cs typeface="Times New Roman" panose="02020603050405020304" pitchFamily="18" charset="0"/>
                </a:endParaRPr>
              </a:p>
            </p:txBody>
          </p:sp>
        </mc:Choice>
        <mc:Fallback xmlns="">
          <p:sp>
            <p:nvSpPr>
              <p:cNvPr id="11" name="TextBox 10">
                <a:extLst>
                  <a:ext uri="{FF2B5EF4-FFF2-40B4-BE49-F238E27FC236}">
                    <a16:creationId xmlns:a16="http://schemas.microsoft.com/office/drawing/2014/main" id="{A38E7AB4-D50C-668D-E9C4-3A6EFBFCF699}"/>
                  </a:ext>
                </a:extLst>
              </p:cNvPr>
              <p:cNvSpPr txBox="1">
                <a:spLocks noRot="1" noChangeAspect="1" noMove="1" noResize="1" noEditPoints="1" noAdjustHandles="1" noChangeArrowheads="1" noChangeShapeType="1" noTextEdit="1"/>
              </p:cNvSpPr>
              <p:nvPr/>
            </p:nvSpPr>
            <p:spPr>
              <a:xfrm>
                <a:off x="903514" y="1610056"/>
                <a:ext cx="6096000" cy="914161"/>
              </a:xfrm>
              <a:prstGeom prst="rect">
                <a:avLst/>
              </a:prstGeom>
              <a:blipFill>
                <a:blip r:embed="rId5"/>
                <a:stretch>
                  <a:fillRect l="-800" b="-1333"/>
                </a:stretch>
              </a:blipFill>
            </p:spPr>
            <p:txBody>
              <a:bodyPr/>
              <a:lstStyle/>
              <a:p>
                <a:r>
                  <a:rPr lang="en-US">
                    <a:noFill/>
                  </a:rPr>
                  <a:t> </a:t>
                </a:r>
              </a:p>
            </p:txBody>
          </p:sp>
        </mc:Fallback>
      </mc:AlternateContent>
      <p:pic>
        <p:nvPicPr>
          <p:cNvPr id="5" name="Picture 4">
            <a:extLst>
              <a:ext uri="{FF2B5EF4-FFF2-40B4-BE49-F238E27FC236}">
                <a16:creationId xmlns:a16="http://schemas.microsoft.com/office/drawing/2014/main" id="{9225CE9A-4F0F-8351-9A71-4DD96754F7EA}"/>
              </a:ext>
            </a:extLst>
          </p:cNvPr>
          <p:cNvPicPr>
            <a:picLocks noChangeAspect="1"/>
          </p:cNvPicPr>
          <p:nvPr/>
        </p:nvPicPr>
        <p:blipFill>
          <a:blip r:embed="rId6"/>
          <a:stretch>
            <a:fillRect/>
          </a:stretch>
        </p:blipFill>
        <p:spPr>
          <a:xfrm>
            <a:off x="3894204" y="2067136"/>
            <a:ext cx="6210619" cy="4007056"/>
          </a:xfrm>
          <a:prstGeom prst="rect">
            <a:avLst/>
          </a:prstGeom>
        </p:spPr>
      </p:pic>
      <p:sp>
        <p:nvSpPr>
          <p:cNvPr id="8" name="TextBox 7">
            <a:extLst>
              <a:ext uri="{FF2B5EF4-FFF2-40B4-BE49-F238E27FC236}">
                <a16:creationId xmlns:a16="http://schemas.microsoft.com/office/drawing/2014/main" id="{F4503ABD-D99D-62C0-FCE4-A4BF111AA649}"/>
              </a:ext>
            </a:extLst>
          </p:cNvPr>
          <p:cNvSpPr txBox="1"/>
          <p:nvPr/>
        </p:nvSpPr>
        <p:spPr>
          <a:xfrm>
            <a:off x="903514" y="2870693"/>
            <a:ext cx="6096000" cy="369332"/>
          </a:xfrm>
          <a:prstGeom prst="rect">
            <a:avLst/>
          </a:prstGeom>
          <a:noFill/>
        </p:spPr>
        <p:txBody>
          <a:bodyPr wrap="square">
            <a:spAutoFit/>
          </a:bodyPr>
          <a:lstStyle/>
          <a:p>
            <a:r>
              <a:rPr lang="en-US" sz="1800" dirty="0">
                <a:latin typeface="Times New Roman" panose="02020603050405020304" pitchFamily="18" charset="0"/>
                <a:cs typeface="Times New Roman" panose="02020603050405020304" pitchFamily="18" charset="0"/>
              </a:rPr>
              <a:t>Misclassified positive instance, add it to W</a:t>
            </a:r>
          </a:p>
        </p:txBody>
      </p:sp>
    </p:spTree>
    <p:custDataLst>
      <p:tags r:id="rId1"/>
    </p:custDataLst>
    <p:extLst>
      <p:ext uri="{BB962C8B-B14F-4D97-AF65-F5344CB8AC3E}">
        <p14:creationId xmlns:p14="http://schemas.microsoft.com/office/powerpoint/2010/main" val="76056603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26"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ipe(down)">
                                      <p:cBhvr>
                                        <p:cTn id="19" dur="580">
                                          <p:stCondLst>
                                            <p:cond delay="0"/>
                                          </p:stCondLst>
                                        </p:cTn>
                                        <p:tgtEl>
                                          <p:spTgt spid="8"/>
                                        </p:tgtEl>
                                      </p:cBhvr>
                                    </p:animEffect>
                                    <p:anim calcmode="lin" valueType="num">
                                      <p:cBhvr>
                                        <p:cTn id="20" dur="1822"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21" dur="664"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22" dur="664" tmFilter="0, 0; 0.125,0.2665; 0.25,0.4; 0.375,0.465; 0.5,0.5;  0.625,0.535; 0.75,0.6; 0.875,0.7335; 1,1">
                                          <p:stCondLst>
                                            <p:cond delay="664"/>
                                          </p:stCondLst>
                                        </p:cTn>
                                        <p:tgtEl>
                                          <p:spTgt spid="8"/>
                                        </p:tgtEl>
                                        <p:attrNameLst>
                                          <p:attrName>ppt_y</p:attrName>
                                        </p:attrNameLst>
                                      </p:cBhvr>
                                      <p:tavLst>
                                        <p:tav tm="0" fmla="#ppt_y-sin(pi*$)/9">
                                          <p:val>
                                            <p:fltVal val="0"/>
                                          </p:val>
                                        </p:tav>
                                        <p:tav tm="100000">
                                          <p:val>
                                            <p:fltVal val="1"/>
                                          </p:val>
                                        </p:tav>
                                      </p:tavLst>
                                    </p:anim>
                                    <p:anim calcmode="lin" valueType="num">
                                      <p:cBhvr>
                                        <p:cTn id="23" dur="332" tmFilter="0, 0; 0.125,0.2665; 0.25,0.4; 0.375,0.465; 0.5,0.5;  0.625,0.535; 0.75,0.6; 0.875,0.7335; 1,1">
                                          <p:stCondLst>
                                            <p:cond delay="1324"/>
                                          </p:stCondLst>
                                        </p:cTn>
                                        <p:tgtEl>
                                          <p:spTgt spid="8"/>
                                        </p:tgtEl>
                                        <p:attrNameLst>
                                          <p:attrName>ppt_y</p:attrName>
                                        </p:attrNameLst>
                                      </p:cBhvr>
                                      <p:tavLst>
                                        <p:tav tm="0" fmla="#ppt_y-sin(pi*$)/27">
                                          <p:val>
                                            <p:fltVal val="0"/>
                                          </p:val>
                                        </p:tav>
                                        <p:tav tm="100000">
                                          <p:val>
                                            <p:fltVal val="1"/>
                                          </p:val>
                                        </p:tav>
                                      </p:tavLst>
                                    </p:anim>
                                    <p:anim calcmode="lin" valueType="num">
                                      <p:cBhvr>
                                        <p:cTn id="24" dur="164" tmFilter="0, 0; 0.125,0.2665; 0.25,0.4; 0.375,0.465; 0.5,0.5;  0.625,0.535; 0.75,0.6; 0.875,0.7335; 1,1">
                                          <p:stCondLst>
                                            <p:cond delay="1656"/>
                                          </p:stCondLst>
                                        </p:cTn>
                                        <p:tgtEl>
                                          <p:spTgt spid="8"/>
                                        </p:tgtEl>
                                        <p:attrNameLst>
                                          <p:attrName>ppt_y</p:attrName>
                                        </p:attrNameLst>
                                      </p:cBhvr>
                                      <p:tavLst>
                                        <p:tav tm="0" fmla="#ppt_y-sin(pi*$)/81">
                                          <p:val>
                                            <p:fltVal val="0"/>
                                          </p:val>
                                        </p:tav>
                                        <p:tav tm="100000">
                                          <p:val>
                                            <p:fltVal val="1"/>
                                          </p:val>
                                        </p:tav>
                                      </p:tavLst>
                                    </p:anim>
                                    <p:animScale>
                                      <p:cBhvr>
                                        <p:cTn id="25" dur="26">
                                          <p:stCondLst>
                                            <p:cond delay="650"/>
                                          </p:stCondLst>
                                        </p:cTn>
                                        <p:tgtEl>
                                          <p:spTgt spid="8"/>
                                        </p:tgtEl>
                                      </p:cBhvr>
                                      <p:to x="100000" y="60000"/>
                                    </p:animScale>
                                    <p:animScale>
                                      <p:cBhvr>
                                        <p:cTn id="26" dur="166" decel="50000">
                                          <p:stCondLst>
                                            <p:cond delay="676"/>
                                          </p:stCondLst>
                                        </p:cTn>
                                        <p:tgtEl>
                                          <p:spTgt spid="8"/>
                                        </p:tgtEl>
                                      </p:cBhvr>
                                      <p:to x="100000" y="100000"/>
                                    </p:animScale>
                                    <p:animScale>
                                      <p:cBhvr>
                                        <p:cTn id="27" dur="26">
                                          <p:stCondLst>
                                            <p:cond delay="1312"/>
                                          </p:stCondLst>
                                        </p:cTn>
                                        <p:tgtEl>
                                          <p:spTgt spid="8"/>
                                        </p:tgtEl>
                                      </p:cBhvr>
                                      <p:to x="100000" y="80000"/>
                                    </p:animScale>
                                    <p:animScale>
                                      <p:cBhvr>
                                        <p:cTn id="28" dur="166" decel="50000">
                                          <p:stCondLst>
                                            <p:cond delay="1338"/>
                                          </p:stCondLst>
                                        </p:cTn>
                                        <p:tgtEl>
                                          <p:spTgt spid="8"/>
                                        </p:tgtEl>
                                      </p:cBhvr>
                                      <p:to x="100000" y="100000"/>
                                    </p:animScale>
                                    <p:animScale>
                                      <p:cBhvr>
                                        <p:cTn id="29" dur="26">
                                          <p:stCondLst>
                                            <p:cond delay="1642"/>
                                          </p:stCondLst>
                                        </p:cTn>
                                        <p:tgtEl>
                                          <p:spTgt spid="8"/>
                                        </p:tgtEl>
                                      </p:cBhvr>
                                      <p:to x="100000" y="90000"/>
                                    </p:animScale>
                                    <p:animScale>
                                      <p:cBhvr>
                                        <p:cTn id="30" dur="166" decel="50000">
                                          <p:stCondLst>
                                            <p:cond delay="1668"/>
                                          </p:stCondLst>
                                        </p:cTn>
                                        <p:tgtEl>
                                          <p:spTgt spid="8"/>
                                        </p:tgtEl>
                                      </p:cBhvr>
                                      <p:to x="100000" y="100000"/>
                                    </p:animScale>
                                    <p:animScale>
                                      <p:cBhvr>
                                        <p:cTn id="31" dur="26">
                                          <p:stCondLst>
                                            <p:cond delay="1808"/>
                                          </p:stCondLst>
                                        </p:cTn>
                                        <p:tgtEl>
                                          <p:spTgt spid="8"/>
                                        </p:tgtEl>
                                      </p:cBhvr>
                                      <p:to x="100000" y="95000"/>
                                    </p:animScale>
                                    <p:animScale>
                                      <p:cBhvr>
                                        <p:cTn id="32" dur="166" decel="50000">
                                          <p:stCondLst>
                                            <p:cond delay="1834"/>
                                          </p:stCondLst>
                                        </p:cTn>
                                        <p:tgtEl>
                                          <p:spTgt spid="8"/>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1" grpId="0"/>
      <p:bldP spid="8"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98DA52-1314-1DF3-3D8A-A98301051486}"/>
              </a:ext>
            </a:extLst>
          </p:cNvPr>
          <p:cNvSpPr>
            <a:spLocks noGrp="1"/>
          </p:cNvSpPr>
          <p:nvPr>
            <p:ph type="title"/>
          </p:nvPr>
        </p:nvSpPr>
        <p:spPr/>
        <p:txBody>
          <a:bodyPr/>
          <a:lstStyle/>
          <a:p>
            <a:r>
              <a:rPr lang="en-US" dirty="0"/>
              <a:t>The Original Perceptron Problem</a:t>
            </a:r>
          </a:p>
        </p:txBody>
      </p:sp>
      <p:sp>
        <p:nvSpPr>
          <p:cNvPr id="9" name="TextBox 8">
            <a:extLst>
              <a:ext uri="{FF2B5EF4-FFF2-40B4-BE49-F238E27FC236}">
                <a16:creationId xmlns:a16="http://schemas.microsoft.com/office/drawing/2014/main" id="{A483AA23-6671-8FF7-B5AF-3785A71AB575}"/>
              </a:ext>
            </a:extLst>
          </p:cNvPr>
          <p:cNvSpPr txBox="1"/>
          <p:nvPr/>
        </p:nvSpPr>
        <p:spPr>
          <a:xfrm>
            <a:off x="903514" y="5881513"/>
            <a:ext cx="6096000" cy="276999"/>
          </a:xfrm>
          <a:prstGeom prst="rect">
            <a:avLst/>
          </a:prstGeom>
          <a:noFill/>
        </p:spPr>
        <p:txBody>
          <a:bodyPr wrap="square">
            <a:spAutoFit/>
          </a:bodyPr>
          <a:lstStyle/>
          <a:p>
            <a:r>
              <a:rPr lang="en-US" sz="1200" dirty="0"/>
              <a:t>https://deeplearning.cs.cmu.edu/S23/</a:t>
            </a:r>
          </a:p>
        </p:txBody>
      </p:sp>
      <p:sp>
        <p:nvSpPr>
          <p:cNvPr id="7" name="TextBox 6">
            <a:extLst>
              <a:ext uri="{FF2B5EF4-FFF2-40B4-BE49-F238E27FC236}">
                <a16:creationId xmlns:a16="http://schemas.microsoft.com/office/drawing/2014/main" id="{D25D9FF1-1694-7B82-F549-8319C119DCC0}"/>
              </a:ext>
            </a:extLst>
          </p:cNvPr>
          <p:cNvSpPr txBox="1"/>
          <p:nvPr/>
        </p:nvSpPr>
        <p:spPr>
          <a:xfrm>
            <a:off x="903514" y="1166661"/>
            <a:ext cx="6096000" cy="400110"/>
          </a:xfrm>
          <a:prstGeom prst="rect">
            <a:avLst/>
          </a:prstGeom>
          <a:noFill/>
        </p:spPr>
        <p:txBody>
          <a:bodyPr wrap="square">
            <a:spAutoFit/>
          </a:bodyPr>
          <a:lstStyle/>
          <a:p>
            <a:r>
              <a:rPr lang="en-US" sz="2000" dirty="0">
                <a:latin typeface="Times New Roman" panose="02020603050405020304" pitchFamily="18" charset="0"/>
                <a:cs typeface="Times New Roman" panose="02020603050405020304" pitchFamily="18" charset="0"/>
              </a:rPr>
              <a:t>Misclassified positive instance</a:t>
            </a:r>
          </a:p>
        </p:txBody>
      </p:sp>
      <mc:AlternateContent xmlns:mc="http://schemas.openxmlformats.org/markup-compatibility/2006" xmlns:a14="http://schemas.microsoft.com/office/drawing/2010/main">
        <mc:Choice Requires="a14">
          <p:sp>
            <p:nvSpPr>
              <p:cNvPr id="11" name="TextBox 10">
                <a:extLst>
                  <a:ext uri="{FF2B5EF4-FFF2-40B4-BE49-F238E27FC236}">
                    <a16:creationId xmlns:a16="http://schemas.microsoft.com/office/drawing/2014/main" id="{A38E7AB4-D50C-668D-E9C4-3A6EFBFCF699}"/>
                  </a:ext>
                </a:extLst>
              </p:cNvPr>
              <p:cNvSpPr txBox="1"/>
              <p:nvPr/>
            </p:nvSpPr>
            <p:spPr>
              <a:xfrm>
                <a:off x="903514" y="1610056"/>
                <a:ext cx="6096000" cy="914161"/>
              </a:xfrm>
              <a:prstGeom prst="rect">
                <a:avLst/>
              </a:prstGeom>
              <a:noFill/>
            </p:spPr>
            <p:txBody>
              <a:bodyPr wrap="square">
                <a:spAutoFit/>
              </a:bodyPr>
              <a:lstStyle/>
              <a:p>
                <a:pPr lvl="2">
                  <a:lnSpc>
                    <a:spcPct val="150000"/>
                  </a:lnSpc>
                </a:pPr>
                <a:r>
                  <a:rPr lang="en-US" sz="1800" b="0" dirty="0">
                    <a:latin typeface="Times New Roman" panose="02020603050405020304" pitchFamily="18" charset="0"/>
                    <a:cs typeface="Times New Roman" panose="02020603050405020304" pitchFamily="18" charset="0"/>
                  </a:rPr>
                  <a:t>If instance is positive class (positive misclassified as negative)  </a:t>
                </a:r>
                <a14:m>
                  <m:oMath xmlns:m="http://schemas.openxmlformats.org/officeDocument/2006/math">
                    <m:r>
                      <a:rPr lang="en-US" sz="2000" b="1" i="1" smtClean="0">
                        <a:solidFill>
                          <a:srgbClr val="00B050"/>
                        </a:solidFill>
                        <a:latin typeface="Cambria Math" panose="02040503050406030204" pitchFamily="18" charset="0"/>
                        <a:cs typeface="Times New Roman" panose="02020603050405020304" pitchFamily="18" charset="0"/>
                      </a:rPr>
                      <m:t>𝑾</m:t>
                    </m:r>
                    <m:r>
                      <a:rPr lang="en-US" sz="2000" b="1" i="1" smtClean="0">
                        <a:solidFill>
                          <a:srgbClr val="00B050"/>
                        </a:solidFill>
                        <a:latin typeface="Cambria Math" panose="02040503050406030204" pitchFamily="18" charset="0"/>
                        <a:cs typeface="Times New Roman" panose="02020603050405020304" pitchFamily="18" charset="0"/>
                      </a:rPr>
                      <m:t>=</m:t>
                    </m:r>
                    <m:r>
                      <a:rPr lang="en-US" sz="2000" b="1" i="1" smtClean="0">
                        <a:solidFill>
                          <a:srgbClr val="00B050"/>
                        </a:solidFill>
                        <a:latin typeface="Cambria Math" panose="02040503050406030204" pitchFamily="18" charset="0"/>
                        <a:cs typeface="Times New Roman" panose="02020603050405020304" pitchFamily="18" charset="0"/>
                      </a:rPr>
                      <m:t>𝑾</m:t>
                    </m:r>
                    <m:r>
                      <a:rPr lang="en-US" sz="2000" b="1" i="1" smtClean="0">
                        <a:solidFill>
                          <a:srgbClr val="00B050"/>
                        </a:solidFill>
                        <a:latin typeface="Cambria Math" panose="02040503050406030204" pitchFamily="18" charset="0"/>
                        <a:cs typeface="Times New Roman" panose="02020603050405020304" pitchFamily="18" charset="0"/>
                      </a:rPr>
                      <m:t>+</m:t>
                    </m:r>
                    <m:sSub>
                      <m:sSubPr>
                        <m:ctrlPr>
                          <a:rPr lang="en-US" sz="2000" b="1" i="1" smtClean="0">
                            <a:solidFill>
                              <a:srgbClr val="00B050"/>
                            </a:solidFill>
                            <a:latin typeface="Cambria Math" panose="02040503050406030204" pitchFamily="18" charset="0"/>
                            <a:cs typeface="Times New Roman" panose="02020603050405020304" pitchFamily="18" charset="0"/>
                          </a:rPr>
                        </m:ctrlPr>
                      </m:sSubPr>
                      <m:e>
                        <m:r>
                          <a:rPr lang="en-US" sz="2000" b="1" i="1" smtClean="0">
                            <a:solidFill>
                              <a:srgbClr val="00B050"/>
                            </a:solidFill>
                            <a:latin typeface="Cambria Math" panose="02040503050406030204" pitchFamily="18" charset="0"/>
                            <a:cs typeface="Times New Roman" panose="02020603050405020304" pitchFamily="18" charset="0"/>
                          </a:rPr>
                          <m:t>𝒙</m:t>
                        </m:r>
                      </m:e>
                      <m:sub>
                        <m:r>
                          <a:rPr lang="en-US" sz="2000" b="1" i="1" smtClean="0">
                            <a:solidFill>
                              <a:srgbClr val="00B050"/>
                            </a:solidFill>
                            <a:latin typeface="Cambria Math" panose="02040503050406030204" pitchFamily="18" charset="0"/>
                            <a:cs typeface="Times New Roman" panose="02020603050405020304" pitchFamily="18" charset="0"/>
                          </a:rPr>
                          <m:t>𝒊</m:t>
                        </m:r>
                      </m:sub>
                    </m:sSub>
                  </m:oMath>
                </a14:m>
                <a:endParaRPr lang="ar-EG" sz="2400" b="1" dirty="0">
                  <a:latin typeface="Times New Roman" panose="02020603050405020304" pitchFamily="18" charset="0"/>
                  <a:cs typeface="Times New Roman" panose="02020603050405020304" pitchFamily="18" charset="0"/>
                </a:endParaRPr>
              </a:p>
            </p:txBody>
          </p:sp>
        </mc:Choice>
        <mc:Fallback xmlns="">
          <p:sp>
            <p:nvSpPr>
              <p:cNvPr id="11" name="TextBox 10">
                <a:extLst>
                  <a:ext uri="{FF2B5EF4-FFF2-40B4-BE49-F238E27FC236}">
                    <a16:creationId xmlns:a16="http://schemas.microsoft.com/office/drawing/2014/main" id="{A38E7AB4-D50C-668D-E9C4-3A6EFBFCF699}"/>
                  </a:ext>
                </a:extLst>
              </p:cNvPr>
              <p:cNvSpPr txBox="1">
                <a:spLocks noRot="1" noChangeAspect="1" noMove="1" noResize="1" noEditPoints="1" noAdjustHandles="1" noChangeArrowheads="1" noChangeShapeType="1" noTextEdit="1"/>
              </p:cNvSpPr>
              <p:nvPr/>
            </p:nvSpPr>
            <p:spPr>
              <a:xfrm>
                <a:off x="903514" y="1610056"/>
                <a:ext cx="6096000" cy="914161"/>
              </a:xfrm>
              <a:prstGeom prst="rect">
                <a:avLst/>
              </a:prstGeom>
              <a:blipFill>
                <a:blip r:embed="rId5"/>
                <a:stretch>
                  <a:fillRect l="-800" b="-1333"/>
                </a:stretch>
              </a:blipFill>
            </p:spPr>
            <p:txBody>
              <a:bodyPr/>
              <a:lstStyle/>
              <a:p>
                <a:r>
                  <a:rPr lang="en-US">
                    <a:noFill/>
                  </a:rPr>
                  <a:t> </a:t>
                </a:r>
              </a:p>
            </p:txBody>
          </p:sp>
        </mc:Fallback>
      </mc:AlternateContent>
      <p:sp>
        <p:nvSpPr>
          <p:cNvPr id="8" name="TextBox 7">
            <a:extLst>
              <a:ext uri="{FF2B5EF4-FFF2-40B4-BE49-F238E27FC236}">
                <a16:creationId xmlns:a16="http://schemas.microsoft.com/office/drawing/2014/main" id="{F4503ABD-D99D-62C0-FCE4-A4BF111AA649}"/>
              </a:ext>
            </a:extLst>
          </p:cNvPr>
          <p:cNvSpPr txBox="1"/>
          <p:nvPr/>
        </p:nvSpPr>
        <p:spPr>
          <a:xfrm>
            <a:off x="903514" y="2870693"/>
            <a:ext cx="6096000" cy="369332"/>
          </a:xfrm>
          <a:prstGeom prst="rect">
            <a:avLst/>
          </a:prstGeom>
          <a:noFill/>
        </p:spPr>
        <p:txBody>
          <a:bodyPr wrap="square">
            <a:spAutoFit/>
          </a:bodyPr>
          <a:lstStyle/>
          <a:p>
            <a:r>
              <a:rPr lang="en-US" sz="1800" dirty="0">
                <a:latin typeface="Times New Roman" panose="02020603050405020304" pitchFamily="18" charset="0"/>
                <a:cs typeface="Times New Roman" panose="02020603050405020304" pitchFamily="18" charset="0"/>
              </a:rPr>
              <a:t>Misclassified positive instance, add it to W</a:t>
            </a:r>
          </a:p>
        </p:txBody>
      </p:sp>
    </p:spTree>
    <p:custDataLst>
      <p:tags r:id="rId1"/>
    </p:custDataLst>
    <p:extLst>
      <p:ext uri="{BB962C8B-B14F-4D97-AF65-F5344CB8AC3E}">
        <p14:creationId xmlns:p14="http://schemas.microsoft.com/office/powerpoint/2010/main" val="351820422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26"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ipe(down)">
                                      <p:cBhvr>
                                        <p:cTn id="19" dur="580">
                                          <p:stCondLst>
                                            <p:cond delay="0"/>
                                          </p:stCondLst>
                                        </p:cTn>
                                        <p:tgtEl>
                                          <p:spTgt spid="8"/>
                                        </p:tgtEl>
                                      </p:cBhvr>
                                    </p:animEffect>
                                    <p:anim calcmode="lin" valueType="num">
                                      <p:cBhvr>
                                        <p:cTn id="20" dur="1822"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21" dur="664"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22" dur="664" tmFilter="0, 0; 0.125,0.2665; 0.25,0.4; 0.375,0.465; 0.5,0.5;  0.625,0.535; 0.75,0.6; 0.875,0.7335; 1,1">
                                          <p:stCondLst>
                                            <p:cond delay="664"/>
                                          </p:stCondLst>
                                        </p:cTn>
                                        <p:tgtEl>
                                          <p:spTgt spid="8"/>
                                        </p:tgtEl>
                                        <p:attrNameLst>
                                          <p:attrName>ppt_y</p:attrName>
                                        </p:attrNameLst>
                                      </p:cBhvr>
                                      <p:tavLst>
                                        <p:tav tm="0" fmla="#ppt_y-sin(pi*$)/9">
                                          <p:val>
                                            <p:fltVal val="0"/>
                                          </p:val>
                                        </p:tav>
                                        <p:tav tm="100000">
                                          <p:val>
                                            <p:fltVal val="1"/>
                                          </p:val>
                                        </p:tav>
                                      </p:tavLst>
                                    </p:anim>
                                    <p:anim calcmode="lin" valueType="num">
                                      <p:cBhvr>
                                        <p:cTn id="23" dur="332" tmFilter="0, 0; 0.125,0.2665; 0.25,0.4; 0.375,0.465; 0.5,0.5;  0.625,0.535; 0.75,0.6; 0.875,0.7335; 1,1">
                                          <p:stCondLst>
                                            <p:cond delay="1324"/>
                                          </p:stCondLst>
                                        </p:cTn>
                                        <p:tgtEl>
                                          <p:spTgt spid="8"/>
                                        </p:tgtEl>
                                        <p:attrNameLst>
                                          <p:attrName>ppt_y</p:attrName>
                                        </p:attrNameLst>
                                      </p:cBhvr>
                                      <p:tavLst>
                                        <p:tav tm="0" fmla="#ppt_y-sin(pi*$)/27">
                                          <p:val>
                                            <p:fltVal val="0"/>
                                          </p:val>
                                        </p:tav>
                                        <p:tav tm="100000">
                                          <p:val>
                                            <p:fltVal val="1"/>
                                          </p:val>
                                        </p:tav>
                                      </p:tavLst>
                                    </p:anim>
                                    <p:anim calcmode="lin" valueType="num">
                                      <p:cBhvr>
                                        <p:cTn id="24" dur="164" tmFilter="0, 0; 0.125,0.2665; 0.25,0.4; 0.375,0.465; 0.5,0.5;  0.625,0.535; 0.75,0.6; 0.875,0.7335; 1,1">
                                          <p:stCondLst>
                                            <p:cond delay="1656"/>
                                          </p:stCondLst>
                                        </p:cTn>
                                        <p:tgtEl>
                                          <p:spTgt spid="8"/>
                                        </p:tgtEl>
                                        <p:attrNameLst>
                                          <p:attrName>ppt_y</p:attrName>
                                        </p:attrNameLst>
                                      </p:cBhvr>
                                      <p:tavLst>
                                        <p:tav tm="0" fmla="#ppt_y-sin(pi*$)/81">
                                          <p:val>
                                            <p:fltVal val="0"/>
                                          </p:val>
                                        </p:tav>
                                        <p:tav tm="100000">
                                          <p:val>
                                            <p:fltVal val="1"/>
                                          </p:val>
                                        </p:tav>
                                      </p:tavLst>
                                    </p:anim>
                                    <p:animScale>
                                      <p:cBhvr>
                                        <p:cTn id="25" dur="26">
                                          <p:stCondLst>
                                            <p:cond delay="650"/>
                                          </p:stCondLst>
                                        </p:cTn>
                                        <p:tgtEl>
                                          <p:spTgt spid="8"/>
                                        </p:tgtEl>
                                      </p:cBhvr>
                                      <p:to x="100000" y="60000"/>
                                    </p:animScale>
                                    <p:animScale>
                                      <p:cBhvr>
                                        <p:cTn id="26" dur="166" decel="50000">
                                          <p:stCondLst>
                                            <p:cond delay="676"/>
                                          </p:stCondLst>
                                        </p:cTn>
                                        <p:tgtEl>
                                          <p:spTgt spid="8"/>
                                        </p:tgtEl>
                                      </p:cBhvr>
                                      <p:to x="100000" y="100000"/>
                                    </p:animScale>
                                    <p:animScale>
                                      <p:cBhvr>
                                        <p:cTn id="27" dur="26">
                                          <p:stCondLst>
                                            <p:cond delay="1312"/>
                                          </p:stCondLst>
                                        </p:cTn>
                                        <p:tgtEl>
                                          <p:spTgt spid="8"/>
                                        </p:tgtEl>
                                      </p:cBhvr>
                                      <p:to x="100000" y="80000"/>
                                    </p:animScale>
                                    <p:animScale>
                                      <p:cBhvr>
                                        <p:cTn id="28" dur="166" decel="50000">
                                          <p:stCondLst>
                                            <p:cond delay="1338"/>
                                          </p:stCondLst>
                                        </p:cTn>
                                        <p:tgtEl>
                                          <p:spTgt spid="8"/>
                                        </p:tgtEl>
                                      </p:cBhvr>
                                      <p:to x="100000" y="100000"/>
                                    </p:animScale>
                                    <p:animScale>
                                      <p:cBhvr>
                                        <p:cTn id="29" dur="26">
                                          <p:stCondLst>
                                            <p:cond delay="1642"/>
                                          </p:stCondLst>
                                        </p:cTn>
                                        <p:tgtEl>
                                          <p:spTgt spid="8"/>
                                        </p:tgtEl>
                                      </p:cBhvr>
                                      <p:to x="100000" y="90000"/>
                                    </p:animScale>
                                    <p:animScale>
                                      <p:cBhvr>
                                        <p:cTn id="30" dur="166" decel="50000">
                                          <p:stCondLst>
                                            <p:cond delay="1668"/>
                                          </p:stCondLst>
                                        </p:cTn>
                                        <p:tgtEl>
                                          <p:spTgt spid="8"/>
                                        </p:tgtEl>
                                      </p:cBhvr>
                                      <p:to x="100000" y="100000"/>
                                    </p:animScale>
                                    <p:animScale>
                                      <p:cBhvr>
                                        <p:cTn id="31" dur="26">
                                          <p:stCondLst>
                                            <p:cond delay="1808"/>
                                          </p:stCondLst>
                                        </p:cTn>
                                        <p:tgtEl>
                                          <p:spTgt spid="8"/>
                                        </p:tgtEl>
                                      </p:cBhvr>
                                      <p:to x="100000" y="95000"/>
                                    </p:animScale>
                                    <p:animScale>
                                      <p:cBhvr>
                                        <p:cTn id="32" dur="166" decel="50000">
                                          <p:stCondLst>
                                            <p:cond delay="1834"/>
                                          </p:stCondLst>
                                        </p:cTn>
                                        <p:tgtEl>
                                          <p:spTgt spid="8"/>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1" grpId="0"/>
      <p:bldP spid="8"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98DA52-1314-1DF3-3D8A-A98301051486}"/>
              </a:ext>
            </a:extLst>
          </p:cNvPr>
          <p:cNvSpPr>
            <a:spLocks noGrp="1"/>
          </p:cNvSpPr>
          <p:nvPr>
            <p:ph type="title"/>
          </p:nvPr>
        </p:nvSpPr>
        <p:spPr/>
        <p:txBody>
          <a:bodyPr/>
          <a:lstStyle/>
          <a:p>
            <a:r>
              <a:rPr lang="en-US" dirty="0"/>
              <a:t>The Original Perceptron Problem</a:t>
            </a:r>
          </a:p>
        </p:txBody>
      </p:sp>
      <p:sp>
        <p:nvSpPr>
          <p:cNvPr id="9" name="TextBox 8">
            <a:extLst>
              <a:ext uri="{FF2B5EF4-FFF2-40B4-BE49-F238E27FC236}">
                <a16:creationId xmlns:a16="http://schemas.microsoft.com/office/drawing/2014/main" id="{A483AA23-6671-8FF7-B5AF-3785A71AB575}"/>
              </a:ext>
            </a:extLst>
          </p:cNvPr>
          <p:cNvSpPr txBox="1"/>
          <p:nvPr/>
        </p:nvSpPr>
        <p:spPr>
          <a:xfrm>
            <a:off x="903514" y="5881513"/>
            <a:ext cx="6096000" cy="276999"/>
          </a:xfrm>
          <a:prstGeom prst="rect">
            <a:avLst/>
          </a:prstGeom>
          <a:noFill/>
        </p:spPr>
        <p:txBody>
          <a:bodyPr wrap="square">
            <a:spAutoFit/>
          </a:bodyPr>
          <a:lstStyle/>
          <a:p>
            <a:r>
              <a:rPr lang="en-US" sz="1200" dirty="0"/>
              <a:t>https://deeplearning.cs.cmu.edu/S23/</a:t>
            </a:r>
          </a:p>
        </p:txBody>
      </p:sp>
      <p:pic>
        <p:nvPicPr>
          <p:cNvPr id="4" name="Picture 3">
            <a:extLst>
              <a:ext uri="{FF2B5EF4-FFF2-40B4-BE49-F238E27FC236}">
                <a16:creationId xmlns:a16="http://schemas.microsoft.com/office/drawing/2014/main" id="{B9484066-20A4-2956-DF78-7656FB43587E}"/>
              </a:ext>
            </a:extLst>
          </p:cNvPr>
          <p:cNvPicPr>
            <a:picLocks noChangeAspect="1"/>
          </p:cNvPicPr>
          <p:nvPr/>
        </p:nvPicPr>
        <p:blipFill rotWithShape="1">
          <a:blip r:embed="rId3"/>
          <a:srcRect t="3007"/>
          <a:stretch/>
        </p:blipFill>
        <p:spPr>
          <a:xfrm>
            <a:off x="6298619" y="1766100"/>
            <a:ext cx="4972306" cy="3572423"/>
          </a:xfrm>
          <a:prstGeom prst="rect">
            <a:avLst/>
          </a:prstGeom>
        </p:spPr>
      </p:pic>
      <p:sp>
        <p:nvSpPr>
          <p:cNvPr id="10" name="TextBox 9">
            <a:extLst>
              <a:ext uri="{FF2B5EF4-FFF2-40B4-BE49-F238E27FC236}">
                <a16:creationId xmlns:a16="http://schemas.microsoft.com/office/drawing/2014/main" id="{E4FE4176-A265-87C6-7A62-53470AC9E398}"/>
              </a:ext>
            </a:extLst>
          </p:cNvPr>
          <p:cNvSpPr txBox="1"/>
          <p:nvPr/>
        </p:nvSpPr>
        <p:spPr>
          <a:xfrm>
            <a:off x="234044" y="1111507"/>
            <a:ext cx="6423803" cy="3349956"/>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The new decision boundary Perfect classification, no more updates, we are done.</a:t>
            </a:r>
          </a:p>
          <a:p>
            <a:pPr marL="285750" indent="-285750" algn="just">
              <a:lnSpc>
                <a:spcPct val="150000"/>
              </a:lnSpc>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All points are correctly classified</a:t>
            </a:r>
            <a:r>
              <a:rPr lang="ar-EG" sz="2400" dirty="0">
                <a:latin typeface="Times New Roman" panose="02020603050405020304" pitchFamily="18" charset="0"/>
                <a:cs typeface="Times New Roman" panose="02020603050405020304" pitchFamily="18" charset="0"/>
              </a:rPr>
              <a:t>.</a:t>
            </a:r>
            <a:endParaRPr lang="en-US" sz="2400" dirty="0">
              <a:latin typeface="Times New Roman" panose="02020603050405020304" pitchFamily="18" charset="0"/>
              <a:cs typeface="Times New Roman" panose="02020603050405020304" pitchFamily="18" charset="0"/>
            </a:endParaRPr>
          </a:p>
          <a:p>
            <a:pPr algn="just">
              <a:lnSpc>
                <a:spcPct val="150000"/>
              </a:lnSpc>
            </a:pPr>
            <a:endParaRPr lang="en-US" sz="2400"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 If the classes are linearly separable, guaranteed to converge in a finite number of steps</a:t>
            </a:r>
          </a:p>
        </p:txBody>
      </p:sp>
    </p:spTree>
    <p:custDataLst>
      <p:tags r:id="rId1"/>
    </p:custDataLst>
    <p:extLst>
      <p:ext uri="{BB962C8B-B14F-4D97-AF65-F5344CB8AC3E}">
        <p14:creationId xmlns:p14="http://schemas.microsoft.com/office/powerpoint/2010/main" val="2754901061"/>
      </p:ext>
    </p:extLst>
  </p:cSld>
  <p:clrMapOvr>
    <a:masterClrMapping/>
  </p:clrMapOvr>
  <p:transition spd="slow">
    <p:wipe/>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224311-E043-8172-F3BF-6C48D4544381}"/>
              </a:ext>
            </a:extLst>
          </p:cNvPr>
          <p:cNvSpPr>
            <a:spLocks noGrp="1"/>
          </p:cNvSpPr>
          <p:nvPr>
            <p:ph type="title"/>
          </p:nvPr>
        </p:nvSpPr>
        <p:spPr/>
        <p:txBody>
          <a:bodyPr/>
          <a:lstStyle/>
          <a:p>
            <a:r>
              <a:rPr lang="en-US" dirty="0"/>
              <a:t>Batch vs online learning </a:t>
            </a:r>
          </a:p>
        </p:txBody>
      </p:sp>
      <p:sp>
        <p:nvSpPr>
          <p:cNvPr id="3" name="Content Placeholder 2">
            <a:extLst>
              <a:ext uri="{FF2B5EF4-FFF2-40B4-BE49-F238E27FC236}">
                <a16:creationId xmlns:a16="http://schemas.microsoft.com/office/drawing/2014/main" id="{FDB81E3D-4D54-B675-31ED-E9FA130E859D}"/>
              </a:ext>
            </a:extLst>
          </p:cNvPr>
          <p:cNvSpPr>
            <a:spLocks noGrp="1"/>
          </p:cNvSpPr>
          <p:nvPr>
            <p:ph idx="1"/>
          </p:nvPr>
        </p:nvSpPr>
        <p:spPr/>
        <p:txBody>
          <a:bodyPr/>
          <a:lstStyle/>
          <a:p>
            <a:pPr>
              <a:lnSpc>
                <a:spcPct val="150000"/>
              </a:lnSpc>
            </a:pPr>
            <a:r>
              <a:rPr lang="en-US" b="0" i="0" dirty="0">
                <a:solidFill>
                  <a:schemeClr val="tx1"/>
                </a:solidFill>
                <a:effectLst/>
                <a:latin typeface="Times New Roman" panose="02020603050405020304" pitchFamily="18" charset="0"/>
                <a:cs typeface="Times New Roman" panose="02020603050405020304" pitchFamily="18" charset="0"/>
              </a:rPr>
              <a:t>The perceptron algorithm is an </a:t>
            </a:r>
            <a:r>
              <a:rPr lang="en-US" b="1" i="0" dirty="0">
                <a:solidFill>
                  <a:schemeClr val="accent6">
                    <a:lumMod val="75000"/>
                  </a:schemeClr>
                </a:solidFill>
                <a:effectLst/>
                <a:latin typeface="Times New Roman" panose="02020603050405020304" pitchFamily="18" charset="0"/>
                <a:cs typeface="Times New Roman" panose="02020603050405020304" pitchFamily="18" charset="0"/>
              </a:rPr>
              <a:t>online learning</a:t>
            </a:r>
            <a:r>
              <a:rPr lang="en-US" b="0" i="0" dirty="0">
                <a:solidFill>
                  <a:schemeClr val="tx1"/>
                </a:solidFill>
                <a:effectLst/>
                <a:latin typeface="Times New Roman" panose="02020603050405020304" pitchFamily="18" charset="0"/>
                <a:cs typeface="Times New Roman" panose="02020603050405020304" pitchFamily="18" charset="0"/>
              </a:rPr>
              <a:t>, which </a:t>
            </a:r>
            <a:r>
              <a:rPr lang="en-US" b="0" i="0" dirty="0" err="1">
                <a:solidFill>
                  <a:schemeClr val="tx1"/>
                </a:solidFill>
                <a:effectLst/>
                <a:latin typeface="Times New Roman" panose="02020603050405020304" pitchFamily="18" charset="0"/>
                <a:cs typeface="Times New Roman" panose="02020603050405020304" pitchFamily="18" charset="0"/>
              </a:rPr>
              <a:t>means</a:t>
            </a:r>
            <a:r>
              <a:rPr lang="en-US" b="0" i="0" dirty="0" err="1">
                <a:solidFill>
                  <a:schemeClr val="tx1"/>
                </a:solidFill>
                <a:effectLst/>
                <a:latin typeface="Times New Roman" panose="02020603050405020304" pitchFamily="18" charset="0"/>
                <a:cs typeface="Times New Roman" panose="02020603050405020304" pitchFamily="18" charset="0"/>
                <a:sym typeface="Wingdings" panose="05000000000000000000" pitchFamily="2" charset="2"/>
              </a:rPr>
              <a:t></a:t>
            </a:r>
            <a:r>
              <a:rPr lang="en-US" b="0" i="0" dirty="0" err="1">
                <a:solidFill>
                  <a:schemeClr val="tx1"/>
                </a:solidFill>
                <a:effectLst/>
                <a:latin typeface="Times New Roman" panose="02020603050405020304" pitchFamily="18" charset="0"/>
                <a:cs typeface="Times New Roman" panose="02020603050405020304" pitchFamily="18" charset="0"/>
              </a:rPr>
              <a:t>It</a:t>
            </a:r>
            <a:r>
              <a:rPr lang="en-US" b="0" i="0" dirty="0">
                <a:solidFill>
                  <a:schemeClr val="tx1"/>
                </a:solidFill>
                <a:effectLst/>
                <a:latin typeface="Times New Roman" panose="02020603050405020304" pitchFamily="18" charset="0"/>
                <a:cs typeface="Times New Roman" panose="02020603050405020304" pitchFamily="18" charset="0"/>
              </a:rPr>
              <a:t> can update its weights after each training example</a:t>
            </a:r>
            <a:br>
              <a:rPr lang="en-US" dirty="0">
                <a:solidFill>
                  <a:schemeClr val="tx1"/>
                </a:solidFill>
                <a:latin typeface="Times New Roman" panose="02020603050405020304" pitchFamily="18" charset="0"/>
                <a:cs typeface="Times New Roman" panose="02020603050405020304" pitchFamily="18" charset="0"/>
              </a:rPr>
            </a:br>
            <a:endParaRPr lang="en-US" dirty="0">
              <a:solidFill>
                <a:schemeClr val="tx1"/>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722F444E-A828-0E73-9139-09F9CE3921CA}"/>
              </a:ext>
            </a:extLst>
          </p:cNvPr>
          <p:cNvPicPr>
            <a:picLocks noChangeAspect="1"/>
          </p:cNvPicPr>
          <p:nvPr/>
        </p:nvPicPr>
        <p:blipFill rotWithShape="1">
          <a:blip r:embed="rId2"/>
          <a:srcRect t="1357"/>
          <a:stretch/>
        </p:blipFill>
        <p:spPr>
          <a:xfrm>
            <a:off x="6281057" y="3614057"/>
            <a:ext cx="4896796" cy="2373085"/>
          </a:xfrm>
          <a:prstGeom prst="rect">
            <a:avLst/>
          </a:prstGeom>
        </p:spPr>
      </p:pic>
    </p:spTree>
    <p:extLst>
      <p:ext uri="{BB962C8B-B14F-4D97-AF65-F5344CB8AC3E}">
        <p14:creationId xmlns:p14="http://schemas.microsoft.com/office/powerpoint/2010/main" val="3929282599"/>
      </p:ext>
    </p:extLst>
  </p:cSld>
  <p:clrMapOvr>
    <a:masterClrMapping/>
  </p:clrMapOvr>
  <p:transition spd="slow">
    <p:wipe/>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1582B9-1CFF-A037-ABC9-5750A40A800D}"/>
              </a:ext>
            </a:extLst>
          </p:cNvPr>
          <p:cNvSpPr>
            <a:spLocks noGrp="1"/>
          </p:cNvSpPr>
          <p:nvPr>
            <p:ph type="title"/>
          </p:nvPr>
        </p:nvSpPr>
        <p:spPr/>
        <p:txBody>
          <a:bodyPr/>
          <a:lstStyle/>
          <a:p>
            <a:r>
              <a:rPr lang="en-US" dirty="0"/>
              <a:t>Perceptron Learning:  Simple Example</a:t>
            </a:r>
          </a:p>
        </p:txBody>
      </p:sp>
      <p:sp>
        <p:nvSpPr>
          <p:cNvPr id="3" name="Content Placeholder 2">
            <a:extLst>
              <a:ext uri="{FF2B5EF4-FFF2-40B4-BE49-F238E27FC236}">
                <a16:creationId xmlns:a16="http://schemas.microsoft.com/office/drawing/2014/main" id="{0588ECA0-5729-DD35-D5AE-78C762C003BF}"/>
              </a:ext>
            </a:extLst>
          </p:cNvPr>
          <p:cNvSpPr>
            <a:spLocks noGrp="1"/>
          </p:cNvSpPr>
          <p:nvPr>
            <p:ph idx="1"/>
          </p:nvPr>
        </p:nvSpPr>
        <p:spPr/>
        <p:txBody>
          <a:bodyPr>
            <a:normAutofit fontScale="92500"/>
          </a:bodyPr>
          <a:lstStyle/>
          <a:p>
            <a:pPr marL="50800" indent="0">
              <a:lnSpc>
                <a:spcPct val="150000"/>
              </a:lnSpc>
              <a:buNone/>
            </a:pPr>
            <a:r>
              <a:rPr lang="en-US" dirty="0">
                <a:latin typeface="Times New Roman" panose="02020603050405020304" pitchFamily="18" charset="0"/>
                <a:cs typeface="Times New Roman" panose="02020603050405020304" pitchFamily="18" charset="0"/>
              </a:rPr>
              <a:t>Input : Set of examples, each example is a pair an </a:t>
            </a:r>
            <a:r>
              <a:rPr lang="en-US" dirty="0">
                <a:solidFill>
                  <a:schemeClr val="accent6">
                    <a:lumMod val="75000"/>
                  </a:schemeClr>
                </a:solidFill>
                <a:latin typeface="Times New Roman" panose="02020603050405020304" pitchFamily="18" charset="0"/>
                <a:cs typeface="Times New Roman" panose="02020603050405020304" pitchFamily="18" charset="0"/>
              </a:rPr>
              <a:t>input vector </a:t>
            </a:r>
            <a:r>
              <a:rPr lang="en-US" dirty="0">
                <a:latin typeface="Times New Roman" panose="02020603050405020304" pitchFamily="18" charset="0"/>
                <a:cs typeface="Times New Roman" panose="02020603050405020304" pitchFamily="18" charset="0"/>
              </a:rPr>
              <a:t>and a </a:t>
            </a:r>
            <a:r>
              <a:rPr lang="en-US" b="1" dirty="0">
                <a:solidFill>
                  <a:schemeClr val="accent6">
                    <a:lumMod val="75000"/>
                  </a:schemeClr>
                </a:solidFill>
                <a:latin typeface="Times New Roman" panose="02020603050405020304" pitchFamily="18" charset="0"/>
                <a:cs typeface="Times New Roman" panose="02020603050405020304" pitchFamily="18" charset="0"/>
              </a:rPr>
              <a:t>label</a:t>
            </a:r>
            <a:r>
              <a:rPr lang="en-US" dirty="0">
                <a:latin typeface="Times New Roman" panose="02020603050405020304" pitchFamily="18" charset="0"/>
                <a:cs typeface="Times New Roman" panose="02020603050405020304" pitchFamily="18" charset="0"/>
              </a:rPr>
              <a:t> (0 or 1).</a:t>
            </a:r>
          </a:p>
          <a:p>
            <a:pPr>
              <a:lnSpc>
                <a:spcPct val="150000"/>
              </a:lnSpc>
            </a:pPr>
            <a:r>
              <a:rPr lang="en-US" dirty="0">
                <a:latin typeface="Times New Roman" panose="02020603050405020304" pitchFamily="18" charset="0"/>
                <a:cs typeface="Times New Roman" panose="02020603050405020304" pitchFamily="18" charset="0"/>
              </a:rPr>
              <a:t>Initialize weights randomly</a:t>
            </a:r>
          </a:p>
          <a:p>
            <a:pPr>
              <a:lnSpc>
                <a:spcPct val="150000"/>
              </a:lnSpc>
            </a:pPr>
            <a:r>
              <a:rPr lang="en-US" dirty="0">
                <a:latin typeface="Times New Roman" panose="02020603050405020304" pitchFamily="18" charset="0"/>
                <a:cs typeface="Times New Roman" panose="02020603050405020304" pitchFamily="18" charset="0"/>
              </a:rPr>
              <a:t>Cycle (repeatedly) through examples and for each example do:</a:t>
            </a:r>
          </a:p>
          <a:p>
            <a:pPr lvl="1">
              <a:lnSpc>
                <a:spcPct val="150000"/>
              </a:lnSpc>
            </a:pPr>
            <a:r>
              <a:rPr lang="en-US" dirty="0">
                <a:latin typeface="Times New Roman" panose="02020603050405020304" pitchFamily="18" charset="0"/>
                <a:cs typeface="Times New Roman" panose="02020603050405020304" pitchFamily="18" charset="0"/>
              </a:rPr>
              <a:t>– If perceptron is 0 while it should be 1,</a:t>
            </a:r>
          </a:p>
          <a:p>
            <a:pPr lvl="2">
              <a:lnSpc>
                <a:spcPct val="150000"/>
              </a:lnSpc>
            </a:pPr>
            <a:r>
              <a:rPr lang="en-US" sz="2400" b="1" dirty="0">
                <a:solidFill>
                  <a:schemeClr val="accent6">
                    <a:lumMod val="75000"/>
                  </a:schemeClr>
                </a:solidFill>
                <a:latin typeface="Times New Roman" panose="02020603050405020304" pitchFamily="18" charset="0"/>
                <a:cs typeface="Times New Roman" panose="02020603050405020304" pitchFamily="18" charset="0"/>
              </a:rPr>
              <a:t>add</a:t>
            </a:r>
            <a:r>
              <a:rPr lang="en-US" sz="2400" dirty="0">
                <a:latin typeface="Times New Roman" panose="02020603050405020304" pitchFamily="18" charset="0"/>
                <a:cs typeface="Times New Roman" panose="02020603050405020304" pitchFamily="18" charset="0"/>
              </a:rPr>
              <a:t> the input vector to the weight vector</a:t>
            </a:r>
          </a:p>
          <a:p>
            <a:pPr lvl="1">
              <a:lnSpc>
                <a:spcPct val="150000"/>
              </a:lnSpc>
            </a:pPr>
            <a:r>
              <a:rPr lang="en-US" dirty="0">
                <a:latin typeface="Times New Roman" panose="02020603050405020304" pitchFamily="18" charset="0"/>
                <a:cs typeface="Times New Roman" panose="02020603050405020304" pitchFamily="18" charset="0"/>
              </a:rPr>
              <a:t>– If perceptron is 1 while it should be 0,</a:t>
            </a:r>
          </a:p>
          <a:p>
            <a:pPr lvl="2">
              <a:lnSpc>
                <a:spcPct val="150000"/>
              </a:lnSpc>
            </a:pPr>
            <a:r>
              <a:rPr lang="en-US" sz="2400" b="1" dirty="0">
                <a:solidFill>
                  <a:schemeClr val="accent6">
                    <a:lumMod val="75000"/>
                  </a:schemeClr>
                </a:solidFill>
                <a:latin typeface="Times New Roman" panose="02020603050405020304" pitchFamily="18" charset="0"/>
                <a:cs typeface="Times New Roman" panose="02020603050405020304" pitchFamily="18" charset="0"/>
              </a:rPr>
              <a:t>subtract</a:t>
            </a:r>
            <a:r>
              <a:rPr lang="en-US" sz="2400" dirty="0">
                <a:latin typeface="Times New Roman" panose="02020603050405020304" pitchFamily="18" charset="0"/>
                <a:cs typeface="Times New Roman" panose="02020603050405020304" pitchFamily="18" charset="0"/>
              </a:rPr>
              <a:t> the input vector to the weight vector</a:t>
            </a:r>
          </a:p>
          <a:p>
            <a:pPr lvl="1">
              <a:lnSpc>
                <a:spcPct val="150000"/>
              </a:lnSpc>
            </a:pPr>
            <a:r>
              <a:rPr lang="en-US" dirty="0">
                <a:latin typeface="Times New Roman" panose="02020603050405020304" pitchFamily="18" charset="0"/>
                <a:cs typeface="Times New Roman" panose="02020603050405020304" pitchFamily="18" charset="0"/>
              </a:rPr>
              <a:t>– Otherwise do </a:t>
            </a:r>
            <a:r>
              <a:rPr lang="en-US" b="1" dirty="0">
                <a:solidFill>
                  <a:schemeClr val="accent6">
                    <a:lumMod val="75000"/>
                  </a:schemeClr>
                </a:solidFill>
                <a:latin typeface="Times New Roman" panose="02020603050405020304" pitchFamily="18" charset="0"/>
                <a:cs typeface="Times New Roman" panose="02020603050405020304" pitchFamily="18" charset="0"/>
              </a:rPr>
              <a:t>nothing</a:t>
            </a:r>
            <a:r>
              <a:rPr lang="en-US" dirty="0">
                <a:latin typeface="Times New Roman" panose="02020603050405020304" pitchFamily="18" charset="0"/>
                <a:cs typeface="Times New Roman" panose="02020603050405020304" pitchFamily="18" charset="0"/>
              </a:rPr>
              <a:t>.</a:t>
            </a:r>
          </a:p>
        </p:txBody>
      </p:sp>
      <p:sp>
        <p:nvSpPr>
          <p:cNvPr id="12" name="TextBox 11">
            <a:extLst>
              <a:ext uri="{FF2B5EF4-FFF2-40B4-BE49-F238E27FC236}">
                <a16:creationId xmlns:a16="http://schemas.microsoft.com/office/drawing/2014/main" id="{523BCCE9-6175-2A1E-2622-EFA5D2A42765}"/>
              </a:ext>
            </a:extLst>
          </p:cNvPr>
          <p:cNvSpPr txBox="1"/>
          <p:nvPr/>
        </p:nvSpPr>
        <p:spPr>
          <a:xfrm>
            <a:off x="644564" y="6191022"/>
            <a:ext cx="7511143" cy="307777"/>
          </a:xfrm>
          <a:prstGeom prst="rect">
            <a:avLst/>
          </a:prstGeom>
          <a:noFill/>
        </p:spPr>
        <p:txBody>
          <a:bodyPr wrap="square">
            <a:spAutoFit/>
          </a:bodyPr>
          <a:lstStyle/>
          <a:p>
            <a:r>
              <a:rPr lang="en-US" dirty="0"/>
              <a:t>https://www.cs.cornell.edu/courses/cs4700/2016fa/slides/CS4700-NN-part_1_cpg_v2.pdf</a:t>
            </a:r>
          </a:p>
        </p:txBody>
      </p:sp>
    </p:spTree>
    <p:extLst>
      <p:ext uri="{BB962C8B-B14F-4D97-AF65-F5344CB8AC3E}">
        <p14:creationId xmlns:p14="http://schemas.microsoft.com/office/powerpoint/2010/main" val="808091453"/>
      </p:ext>
    </p:extLst>
  </p:cSld>
  <p:clrMapOvr>
    <a:masterClrMapping/>
  </p:clrMapOvr>
  <p:transition spd="slow">
    <p:wipe/>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1582B9-1CFF-A037-ABC9-5750A40A800D}"/>
              </a:ext>
            </a:extLst>
          </p:cNvPr>
          <p:cNvSpPr>
            <a:spLocks noGrp="1"/>
          </p:cNvSpPr>
          <p:nvPr>
            <p:ph type="title"/>
          </p:nvPr>
        </p:nvSpPr>
        <p:spPr/>
        <p:txBody>
          <a:bodyPr/>
          <a:lstStyle/>
          <a:p>
            <a:r>
              <a:rPr lang="en-US" dirty="0"/>
              <a:t>Perceptron Learning:  Simple Example</a:t>
            </a:r>
          </a:p>
        </p:txBody>
      </p:sp>
      <p:sp>
        <p:nvSpPr>
          <p:cNvPr id="3" name="Content Placeholder 2">
            <a:extLst>
              <a:ext uri="{FF2B5EF4-FFF2-40B4-BE49-F238E27FC236}">
                <a16:creationId xmlns:a16="http://schemas.microsoft.com/office/drawing/2014/main" id="{0588ECA0-5729-DD35-D5AE-78C762C003BF}"/>
              </a:ext>
            </a:extLst>
          </p:cNvPr>
          <p:cNvSpPr>
            <a:spLocks noGrp="1"/>
          </p:cNvSpPr>
          <p:nvPr>
            <p:ph idx="1"/>
          </p:nvPr>
        </p:nvSpPr>
        <p:spPr/>
        <p:txBody>
          <a:bodyPr>
            <a:normAutofit/>
          </a:bodyPr>
          <a:lstStyle/>
          <a:p>
            <a:pPr marL="50800" indent="0">
              <a:lnSpc>
                <a:spcPct val="150000"/>
              </a:lnSpc>
              <a:buNone/>
            </a:pPr>
            <a:r>
              <a:rPr lang="en-US" dirty="0"/>
              <a:t>Our examples are: </a:t>
            </a:r>
          </a:p>
        </p:txBody>
      </p:sp>
      <p:sp>
        <p:nvSpPr>
          <p:cNvPr id="12" name="TextBox 11">
            <a:extLst>
              <a:ext uri="{FF2B5EF4-FFF2-40B4-BE49-F238E27FC236}">
                <a16:creationId xmlns:a16="http://schemas.microsoft.com/office/drawing/2014/main" id="{523BCCE9-6175-2A1E-2622-EFA5D2A42765}"/>
              </a:ext>
            </a:extLst>
          </p:cNvPr>
          <p:cNvSpPr txBox="1"/>
          <p:nvPr/>
        </p:nvSpPr>
        <p:spPr>
          <a:xfrm>
            <a:off x="644564" y="6191022"/>
            <a:ext cx="7511143" cy="307777"/>
          </a:xfrm>
          <a:prstGeom prst="rect">
            <a:avLst/>
          </a:prstGeom>
          <a:noFill/>
        </p:spPr>
        <p:txBody>
          <a:bodyPr wrap="square">
            <a:spAutoFit/>
          </a:bodyPr>
          <a:lstStyle/>
          <a:p>
            <a:r>
              <a:rPr lang="en-US" dirty="0"/>
              <a:t>https://www.cs.cornell.edu/courses/cs4700/2016fa/slides/CS4700-NN-part_1_cpg_v2.pdf</a:t>
            </a:r>
          </a:p>
        </p:txBody>
      </p:sp>
      <p:graphicFrame>
        <p:nvGraphicFramePr>
          <p:cNvPr id="5" name="Object 4">
            <a:extLst>
              <a:ext uri="{FF2B5EF4-FFF2-40B4-BE49-F238E27FC236}">
                <a16:creationId xmlns:a16="http://schemas.microsoft.com/office/drawing/2014/main" id="{74C26313-9157-FAC9-F5B6-1C249B746DA5}"/>
              </a:ext>
            </a:extLst>
          </p:cNvPr>
          <p:cNvGraphicFramePr>
            <a:graphicFrameLocks noChangeAspect="1"/>
          </p:cNvGraphicFramePr>
          <p:nvPr>
            <p:extLst>
              <p:ext uri="{D42A27DB-BD31-4B8C-83A1-F6EECF244321}">
                <p14:modId xmlns:p14="http://schemas.microsoft.com/office/powerpoint/2010/main" val="4056653331"/>
              </p:ext>
            </p:extLst>
          </p:nvPr>
        </p:nvGraphicFramePr>
        <p:xfrm>
          <a:off x="3929744" y="2873946"/>
          <a:ext cx="10133920" cy="3067050"/>
        </p:xfrm>
        <a:graphic>
          <a:graphicData uri="http://schemas.openxmlformats.org/presentationml/2006/ole">
            <mc:AlternateContent xmlns:mc="http://schemas.openxmlformats.org/markup-compatibility/2006">
              <mc:Choice xmlns:v="urn:schemas-microsoft-com:vml" Requires="v">
                <p:oleObj name="Document" r:id="rId2" imgW="5940848" imgH="1228999" progId="Word.Document.12">
                  <p:embed/>
                </p:oleObj>
              </mc:Choice>
              <mc:Fallback>
                <p:oleObj name="Document" r:id="rId2" imgW="5940848" imgH="1228999" progId="Word.Document.12">
                  <p:embed/>
                  <p:pic>
                    <p:nvPicPr>
                      <p:cNvPr id="0" name=""/>
                      <p:cNvPicPr/>
                      <p:nvPr/>
                    </p:nvPicPr>
                    <p:blipFill>
                      <a:blip r:embed="rId3"/>
                      <a:stretch>
                        <a:fillRect/>
                      </a:stretch>
                    </p:blipFill>
                    <p:spPr>
                      <a:xfrm>
                        <a:off x="3929744" y="2873946"/>
                        <a:ext cx="10133920" cy="3067050"/>
                      </a:xfrm>
                      <a:prstGeom prst="rect">
                        <a:avLst/>
                      </a:prstGeom>
                    </p:spPr>
                  </p:pic>
                </p:oleObj>
              </mc:Fallback>
            </mc:AlternateContent>
          </a:graphicData>
        </a:graphic>
      </p:graphicFrame>
    </p:spTree>
    <p:extLst>
      <p:ext uri="{BB962C8B-B14F-4D97-AF65-F5344CB8AC3E}">
        <p14:creationId xmlns:p14="http://schemas.microsoft.com/office/powerpoint/2010/main" val="258494255"/>
      </p:ext>
    </p:extLst>
  </p:cSld>
  <p:clrMapOvr>
    <a:masterClrMapping/>
  </p:clrMapOvr>
  <p:transition spd="slow">
    <p:wipe/>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1F53CC-5CA7-C7DF-2A00-4ABCFD37C4DC}"/>
              </a:ext>
            </a:extLst>
          </p:cNvPr>
          <p:cNvSpPr>
            <a:spLocks noGrp="1"/>
          </p:cNvSpPr>
          <p:nvPr>
            <p:ph type="title"/>
          </p:nvPr>
        </p:nvSpPr>
        <p:spPr/>
        <p:txBody>
          <a:bodyPr/>
          <a:lstStyle/>
          <a:p>
            <a:r>
              <a:rPr lang="en-US" dirty="0"/>
              <a:t>Perceptron Learning:  Simple Example</a:t>
            </a:r>
          </a:p>
        </p:txBody>
      </p:sp>
      <p:sp>
        <p:nvSpPr>
          <p:cNvPr id="3" name="Content Placeholder 2">
            <a:extLst>
              <a:ext uri="{FF2B5EF4-FFF2-40B4-BE49-F238E27FC236}">
                <a16:creationId xmlns:a16="http://schemas.microsoft.com/office/drawing/2014/main" id="{EBD3870B-AB2B-EC2F-67DA-22EC1BCD8AE8}"/>
              </a:ext>
            </a:extLst>
          </p:cNvPr>
          <p:cNvSpPr>
            <a:spLocks noGrp="1"/>
          </p:cNvSpPr>
          <p:nvPr>
            <p:ph idx="1"/>
          </p:nvPr>
        </p:nvSpPr>
        <p:spPr/>
        <p:txBody>
          <a:bodyPr>
            <a:normAutofit fontScale="92500" lnSpcReduction="20000"/>
          </a:bodyPr>
          <a:lstStyle/>
          <a:p>
            <a:pPr>
              <a:lnSpc>
                <a:spcPct val="130000"/>
              </a:lnSpc>
            </a:pPr>
            <a:r>
              <a:rPr lang="en-US" dirty="0">
                <a:latin typeface="Times New Roman" panose="02020603050405020304" pitchFamily="18" charset="0"/>
                <a:cs typeface="Times New Roman" panose="02020603050405020304" pitchFamily="18" charset="0"/>
              </a:rPr>
              <a:t>use a single perceptron with three inputs. </a:t>
            </a:r>
          </a:p>
          <a:p>
            <a:pPr>
              <a:lnSpc>
                <a:spcPct val="130000"/>
              </a:lnSpc>
            </a:pPr>
            <a:r>
              <a:rPr lang="en-US" dirty="0">
                <a:latin typeface="Times New Roman" panose="02020603050405020304" pitchFamily="18" charset="0"/>
                <a:cs typeface="Times New Roman" panose="02020603050405020304" pitchFamily="18" charset="0"/>
              </a:rPr>
              <a:t>start with all weights randomly</a:t>
            </a:r>
          </a:p>
          <a:p>
            <a:pPr lvl="1">
              <a:lnSpc>
                <a:spcPct val="130000"/>
              </a:lnSpc>
            </a:pPr>
            <a:r>
              <a:rPr lang="en-US" dirty="0">
                <a:latin typeface="Times New Roman" panose="02020603050405020304" pitchFamily="18" charset="0"/>
                <a:cs typeface="Times New Roman" panose="02020603050405020304" pitchFamily="18" charset="0"/>
              </a:rPr>
              <a:t>(we use 0 for simple calculation)</a:t>
            </a:r>
            <a:r>
              <a:rPr lang="en-US" dirty="0">
                <a:latin typeface="Times New Roman" panose="02020603050405020304" pitchFamily="18" charset="0"/>
                <a:cs typeface="Times New Roman" panose="02020603050405020304" pitchFamily="18" charset="0"/>
                <a:sym typeface="Wingdings" panose="05000000000000000000" pitchFamily="2" charset="2"/>
              </a:rPr>
              <a:t></a:t>
            </a:r>
            <a:r>
              <a:rPr lang="en-US" dirty="0">
                <a:latin typeface="Times New Roman" panose="02020603050405020304" pitchFamily="18" charset="0"/>
                <a:cs typeface="Times New Roman" panose="02020603050405020304" pitchFamily="18" charset="0"/>
              </a:rPr>
              <a:t>[0 0 0]</a:t>
            </a:r>
          </a:p>
          <a:p>
            <a:pPr>
              <a:lnSpc>
                <a:spcPct val="130000"/>
              </a:lnSpc>
            </a:pPr>
            <a:r>
              <a:rPr lang="en-US" dirty="0">
                <a:latin typeface="Times New Roman" panose="02020603050405020304" pitchFamily="18" charset="0"/>
                <a:cs typeface="Times New Roman" panose="02020603050405020304" pitchFamily="18" charset="0"/>
              </a:rPr>
              <a:t> Example 1 x= [1 0 0] label=0 </a:t>
            </a:r>
          </a:p>
          <a:p>
            <a:pPr lvl="1">
              <a:lnSpc>
                <a:spcPct val="130000"/>
              </a:lnSpc>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Perceptron (1*0+ 0*0+ 0*0 =0, Class=0) output 0 </a:t>
            </a:r>
          </a:p>
          <a:p>
            <a:pPr lvl="1">
              <a:lnSpc>
                <a:spcPct val="130000"/>
              </a:lnSpc>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correct classification, do nothing </a:t>
            </a:r>
          </a:p>
          <a:p>
            <a:pPr>
              <a:lnSpc>
                <a:spcPct val="130000"/>
              </a:lnSpc>
            </a:pPr>
            <a:r>
              <a:rPr lang="en-US" dirty="0">
                <a:latin typeface="Times New Roman" panose="02020603050405020304" pitchFamily="18" charset="0"/>
                <a:cs typeface="Times New Roman" panose="02020603050405020304" pitchFamily="18" charset="0"/>
              </a:rPr>
              <a:t>Example 2 x= [1 0 0] label=1 </a:t>
            </a:r>
          </a:p>
          <a:p>
            <a:pPr lvl="1">
              <a:lnSpc>
                <a:spcPct val="130000"/>
              </a:lnSpc>
              <a:buFont typeface="Wingdings" panose="05000000000000000000" pitchFamily="2" charset="2"/>
              <a:buChar char="Ø"/>
            </a:pPr>
            <a:r>
              <a:rPr lang="en-US" sz="2600" dirty="0">
                <a:latin typeface="Times New Roman" panose="02020603050405020304" pitchFamily="18" charset="0"/>
                <a:cs typeface="Times New Roman" panose="02020603050405020304" pitchFamily="18" charset="0"/>
              </a:rPr>
              <a:t>Perceptron (1*0+ 0*0+ 1*0 = 0) output 0</a:t>
            </a:r>
          </a:p>
          <a:p>
            <a:pPr lvl="1">
              <a:lnSpc>
                <a:spcPct val="130000"/>
              </a:lnSpc>
              <a:buFont typeface="Wingdings" panose="05000000000000000000" pitchFamily="2" charset="2"/>
              <a:buChar char="Ø"/>
            </a:pPr>
            <a:r>
              <a:rPr lang="en-US" sz="2600" dirty="0">
                <a:latin typeface="Times New Roman" panose="02020603050405020304" pitchFamily="18" charset="0"/>
                <a:cs typeface="Times New Roman" panose="02020603050405020304" pitchFamily="18" charset="0"/>
              </a:rPr>
              <a:t>   classifies it as 0, while it should be 1,</a:t>
            </a:r>
          </a:p>
          <a:p>
            <a:pPr lvl="1">
              <a:lnSpc>
                <a:spcPct val="130000"/>
              </a:lnSpc>
              <a:buFont typeface="Wingdings" panose="05000000000000000000" pitchFamily="2" charset="2"/>
              <a:buChar char="Ø"/>
            </a:pPr>
            <a:r>
              <a:rPr lang="en-US" sz="2600" dirty="0">
                <a:latin typeface="Times New Roman" panose="02020603050405020304" pitchFamily="18" charset="0"/>
                <a:cs typeface="Times New Roman" panose="02020603050405020304" pitchFamily="18" charset="0"/>
              </a:rPr>
              <a:t>add input to weights W =[0 0 0] +[1 0 1] = [1 0 1]</a:t>
            </a:r>
          </a:p>
        </p:txBody>
      </p:sp>
      <p:pic>
        <p:nvPicPr>
          <p:cNvPr id="10" name="Picture 9">
            <a:extLst>
              <a:ext uri="{FF2B5EF4-FFF2-40B4-BE49-F238E27FC236}">
                <a16:creationId xmlns:a16="http://schemas.microsoft.com/office/drawing/2014/main" id="{198BE42E-0394-44CE-7F29-F1D5F27DE0FD}"/>
              </a:ext>
            </a:extLst>
          </p:cNvPr>
          <p:cNvPicPr>
            <a:picLocks noChangeAspect="1"/>
          </p:cNvPicPr>
          <p:nvPr/>
        </p:nvPicPr>
        <p:blipFill>
          <a:blip r:embed="rId2"/>
          <a:stretch>
            <a:fillRect/>
          </a:stretch>
        </p:blipFill>
        <p:spPr>
          <a:xfrm>
            <a:off x="8414657" y="1124622"/>
            <a:ext cx="3181855" cy="2912647"/>
          </a:xfrm>
          <a:prstGeom prst="rect">
            <a:avLst/>
          </a:prstGeom>
        </p:spPr>
      </p:pic>
      <p:sp>
        <p:nvSpPr>
          <p:cNvPr id="11" name="TextBox 10">
            <a:extLst>
              <a:ext uri="{FF2B5EF4-FFF2-40B4-BE49-F238E27FC236}">
                <a16:creationId xmlns:a16="http://schemas.microsoft.com/office/drawing/2014/main" id="{C519B2B4-7509-7FED-1DAA-46C2BEF4B8FF}"/>
              </a:ext>
            </a:extLst>
          </p:cNvPr>
          <p:cNvSpPr txBox="1"/>
          <p:nvPr/>
        </p:nvSpPr>
        <p:spPr>
          <a:xfrm>
            <a:off x="644564" y="6108600"/>
            <a:ext cx="7511143" cy="307777"/>
          </a:xfrm>
          <a:prstGeom prst="rect">
            <a:avLst/>
          </a:prstGeom>
          <a:noFill/>
        </p:spPr>
        <p:txBody>
          <a:bodyPr wrap="square">
            <a:spAutoFit/>
          </a:bodyPr>
          <a:lstStyle/>
          <a:p>
            <a:r>
              <a:rPr lang="en-US" dirty="0"/>
              <a:t>https://www.cs.cornell.edu/courses/cs4700/2016fa/slides/CS4700-NN-part_1_cpg_v2.pdf</a:t>
            </a:r>
          </a:p>
        </p:txBody>
      </p:sp>
      <p:pic>
        <p:nvPicPr>
          <p:cNvPr id="19" name="Picture 18">
            <a:extLst>
              <a:ext uri="{FF2B5EF4-FFF2-40B4-BE49-F238E27FC236}">
                <a16:creationId xmlns:a16="http://schemas.microsoft.com/office/drawing/2014/main" id="{9C260746-9D31-A2A7-838B-EA65A2B23C1C}"/>
              </a:ext>
            </a:extLst>
          </p:cNvPr>
          <p:cNvPicPr>
            <a:picLocks noChangeAspect="1"/>
          </p:cNvPicPr>
          <p:nvPr/>
        </p:nvPicPr>
        <p:blipFill>
          <a:blip r:embed="rId3"/>
          <a:stretch>
            <a:fillRect/>
          </a:stretch>
        </p:blipFill>
        <p:spPr>
          <a:xfrm>
            <a:off x="8966715" y="4203840"/>
            <a:ext cx="1447874" cy="1778091"/>
          </a:xfrm>
          <a:prstGeom prst="rect">
            <a:avLst/>
          </a:prstGeom>
        </p:spPr>
      </p:pic>
    </p:spTree>
    <p:extLst>
      <p:ext uri="{BB962C8B-B14F-4D97-AF65-F5344CB8AC3E}">
        <p14:creationId xmlns:p14="http://schemas.microsoft.com/office/powerpoint/2010/main" val="1028766353"/>
      </p:ext>
    </p:extLst>
  </p:cSld>
  <p:clrMapOvr>
    <a:masterClrMapping/>
  </p:clrMapOvr>
  <p:transition spd="slow">
    <p:wipe/>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1F53CC-5CA7-C7DF-2A00-4ABCFD37C4DC}"/>
              </a:ext>
            </a:extLst>
          </p:cNvPr>
          <p:cNvSpPr>
            <a:spLocks noGrp="1"/>
          </p:cNvSpPr>
          <p:nvPr>
            <p:ph type="title"/>
          </p:nvPr>
        </p:nvSpPr>
        <p:spPr/>
        <p:txBody>
          <a:bodyPr/>
          <a:lstStyle/>
          <a:p>
            <a:r>
              <a:rPr lang="en-US" dirty="0"/>
              <a:t>Perceptron Learning:  Simple Example</a:t>
            </a:r>
          </a:p>
        </p:txBody>
      </p:sp>
      <p:sp>
        <p:nvSpPr>
          <p:cNvPr id="3" name="Content Placeholder 2">
            <a:extLst>
              <a:ext uri="{FF2B5EF4-FFF2-40B4-BE49-F238E27FC236}">
                <a16:creationId xmlns:a16="http://schemas.microsoft.com/office/drawing/2014/main" id="{EBD3870B-AB2B-EC2F-67DA-22EC1BCD8AE8}"/>
              </a:ext>
            </a:extLst>
          </p:cNvPr>
          <p:cNvSpPr>
            <a:spLocks noGrp="1"/>
          </p:cNvSpPr>
          <p:nvPr>
            <p:ph idx="1"/>
          </p:nvPr>
        </p:nvSpPr>
        <p:spPr/>
        <p:txBody>
          <a:bodyPr>
            <a:normAutofit/>
          </a:bodyPr>
          <a:lstStyle/>
          <a:p>
            <a:pPr>
              <a:lnSpc>
                <a:spcPct val="130000"/>
              </a:lnSpc>
            </a:pPr>
            <a:r>
              <a:rPr lang="en-US" dirty="0">
                <a:latin typeface="Times New Roman" panose="02020603050405020304" pitchFamily="18" charset="0"/>
                <a:cs typeface="Times New Roman" panose="02020603050405020304" pitchFamily="18" charset="0"/>
              </a:rPr>
              <a:t>use a single perceptron with three inputs. </a:t>
            </a:r>
          </a:p>
          <a:p>
            <a:pPr>
              <a:lnSpc>
                <a:spcPct val="130000"/>
              </a:lnSpc>
            </a:pPr>
            <a:r>
              <a:rPr lang="en-US" dirty="0">
                <a:latin typeface="Times New Roman" panose="02020603050405020304" pitchFamily="18" charset="0"/>
                <a:cs typeface="Times New Roman" panose="02020603050405020304" pitchFamily="18" charset="0"/>
              </a:rPr>
              <a:t>W=[1 0 1]</a:t>
            </a:r>
          </a:p>
          <a:p>
            <a:pPr>
              <a:lnSpc>
                <a:spcPct val="130000"/>
              </a:lnSpc>
            </a:pPr>
            <a:r>
              <a:rPr lang="en-US" dirty="0">
                <a:latin typeface="Times New Roman" panose="02020603050405020304" pitchFamily="18" charset="0"/>
                <a:cs typeface="Times New Roman" panose="02020603050405020304" pitchFamily="18" charset="0"/>
              </a:rPr>
              <a:t> Example 3 x= [1 1 0] label=1 </a:t>
            </a:r>
          </a:p>
          <a:p>
            <a:pPr lvl="1">
              <a:lnSpc>
                <a:spcPct val="130000"/>
              </a:lnSpc>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Perceptron (1*1+ 1*0+ 0*1 =1, Class=1) output 1 </a:t>
            </a:r>
          </a:p>
          <a:p>
            <a:pPr lvl="1">
              <a:lnSpc>
                <a:spcPct val="130000"/>
              </a:lnSpc>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correct classification, do nothing </a:t>
            </a:r>
          </a:p>
          <a:p>
            <a:pPr>
              <a:lnSpc>
                <a:spcPct val="130000"/>
              </a:lnSpc>
            </a:pPr>
            <a:r>
              <a:rPr lang="en-US" dirty="0">
                <a:latin typeface="Times New Roman" panose="02020603050405020304" pitchFamily="18" charset="0"/>
                <a:cs typeface="Times New Roman" panose="02020603050405020304" pitchFamily="18" charset="0"/>
              </a:rPr>
              <a:t>Example 4 x= [1 1 1] label=1 </a:t>
            </a:r>
          </a:p>
          <a:p>
            <a:pPr lvl="1">
              <a:lnSpc>
                <a:spcPct val="130000"/>
              </a:lnSpc>
              <a:buFont typeface="Wingdings" panose="05000000000000000000" pitchFamily="2" charset="2"/>
              <a:buChar char="Ø"/>
            </a:pPr>
            <a:r>
              <a:rPr lang="en-US" sz="2600" dirty="0">
                <a:latin typeface="Times New Roman" panose="02020603050405020304" pitchFamily="18" charset="0"/>
                <a:cs typeface="Times New Roman" panose="02020603050405020304" pitchFamily="18" charset="0"/>
              </a:rPr>
              <a:t>Perceptron (1*1+ 1*0+ 1*1 = 1,Class=1) output 1</a:t>
            </a:r>
          </a:p>
          <a:p>
            <a:pPr lvl="1">
              <a:lnSpc>
                <a:spcPct val="130000"/>
              </a:lnSpc>
              <a:buFont typeface="Wingdings" panose="05000000000000000000" pitchFamily="2" charset="2"/>
              <a:buChar char="Ø"/>
            </a:pPr>
            <a:r>
              <a:rPr lang="en-US" sz="2600" dirty="0">
                <a:latin typeface="Times New Roman" panose="02020603050405020304" pitchFamily="18" charset="0"/>
                <a:cs typeface="Times New Roman" panose="02020603050405020304" pitchFamily="18" charset="0"/>
              </a:rPr>
              <a:t> Correct classification, do nothing </a:t>
            </a:r>
          </a:p>
          <a:p>
            <a:pPr lvl="1">
              <a:lnSpc>
                <a:spcPct val="130000"/>
              </a:lnSpc>
              <a:buFont typeface="Wingdings" panose="05000000000000000000" pitchFamily="2" charset="2"/>
              <a:buChar char="Ø"/>
            </a:pPr>
            <a:endParaRPr lang="en-US" sz="2600" dirty="0">
              <a:latin typeface="Times New Roman" panose="02020603050405020304" pitchFamily="18" charset="0"/>
              <a:cs typeface="Times New Roman" panose="02020603050405020304" pitchFamily="18" charset="0"/>
            </a:endParaRPr>
          </a:p>
        </p:txBody>
      </p:sp>
      <p:pic>
        <p:nvPicPr>
          <p:cNvPr id="10" name="Picture 9">
            <a:extLst>
              <a:ext uri="{FF2B5EF4-FFF2-40B4-BE49-F238E27FC236}">
                <a16:creationId xmlns:a16="http://schemas.microsoft.com/office/drawing/2014/main" id="{198BE42E-0394-44CE-7F29-F1D5F27DE0FD}"/>
              </a:ext>
            </a:extLst>
          </p:cNvPr>
          <p:cNvPicPr>
            <a:picLocks noChangeAspect="1"/>
          </p:cNvPicPr>
          <p:nvPr/>
        </p:nvPicPr>
        <p:blipFill>
          <a:blip r:embed="rId2"/>
          <a:stretch>
            <a:fillRect/>
          </a:stretch>
        </p:blipFill>
        <p:spPr>
          <a:xfrm>
            <a:off x="8414657" y="1124622"/>
            <a:ext cx="3181855" cy="2912647"/>
          </a:xfrm>
          <a:prstGeom prst="rect">
            <a:avLst/>
          </a:prstGeom>
        </p:spPr>
      </p:pic>
      <p:sp>
        <p:nvSpPr>
          <p:cNvPr id="11" name="TextBox 10">
            <a:extLst>
              <a:ext uri="{FF2B5EF4-FFF2-40B4-BE49-F238E27FC236}">
                <a16:creationId xmlns:a16="http://schemas.microsoft.com/office/drawing/2014/main" id="{C519B2B4-7509-7FED-1DAA-46C2BEF4B8FF}"/>
              </a:ext>
            </a:extLst>
          </p:cNvPr>
          <p:cNvSpPr txBox="1"/>
          <p:nvPr/>
        </p:nvSpPr>
        <p:spPr>
          <a:xfrm>
            <a:off x="644564" y="6108600"/>
            <a:ext cx="7511143" cy="307777"/>
          </a:xfrm>
          <a:prstGeom prst="rect">
            <a:avLst/>
          </a:prstGeom>
          <a:noFill/>
        </p:spPr>
        <p:txBody>
          <a:bodyPr wrap="square">
            <a:spAutoFit/>
          </a:bodyPr>
          <a:lstStyle/>
          <a:p>
            <a:r>
              <a:rPr lang="en-US" dirty="0"/>
              <a:t>https://www.cs.cornell.edu/courses/cs4700/2016fa/slides/CS4700-NN-part_1_cpg_v2.pdf</a:t>
            </a:r>
          </a:p>
        </p:txBody>
      </p:sp>
      <p:pic>
        <p:nvPicPr>
          <p:cNvPr id="19" name="Picture 18">
            <a:extLst>
              <a:ext uri="{FF2B5EF4-FFF2-40B4-BE49-F238E27FC236}">
                <a16:creationId xmlns:a16="http://schemas.microsoft.com/office/drawing/2014/main" id="{9C260746-9D31-A2A7-838B-EA65A2B23C1C}"/>
              </a:ext>
            </a:extLst>
          </p:cNvPr>
          <p:cNvPicPr>
            <a:picLocks noChangeAspect="1"/>
          </p:cNvPicPr>
          <p:nvPr/>
        </p:nvPicPr>
        <p:blipFill>
          <a:blip r:embed="rId3"/>
          <a:stretch>
            <a:fillRect/>
          </a:stretch>
        </p:blipFill>
        <p:spPr>
          <a:xfrm>
            <a:off x="8966715" y="4203840"/>
            <a:ext cx="1447874" cy="1778091"/>
          </a:xfrm>
          <a:prstGeom prst="rect">
            <a:avLst/>
          </a:prstGeom>
        </p:spPr>
      </p:pic>
    </p:spTree>
    <p:extLst>
      <p:ext uri="{BB962C8B-B14F-4D97-AF65-F5344CB8AC3E}">
        <p14:creationId xmlns:p14="http://schemas.microsoft.com/office/powerpoint/2010/main" val="2886964450"/>
      </p:ext>
    </p:extLst>
  </p:cSld>
  <p:clrMapOvr>
    <a:masterClrMapping/>
  </p:clrMapOvr>
  <p:transition spd="slow">
    <p:wipe/>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1F53CC-5CA7-C7DF-2A00-4ABCFD37C4DC}"/>
              </a:ext>
            </a:extLst>
          </p:cNvPr>
          <p:cNvSpPr>
            <a:spLocks noGrp="1"/>
          </p:cNvSpPr>
          <p:nvPr>
            <p:ph type="title"/>
          </p:nvPr>
        </p:nvSpPr>
        <p:spPr/>
        <p:txBody>
          <a:bodyPr/>
          <a:lstStyle/>
          <a:p>
            <a:r>
              <a:rPr lang="en-US" dirty="0"/>
              <a:t>Perceptron Learning:  Simple Example</a:t>
            </a:r>
          </a:p>
        </p:txBody>
      </p:sp>
      <p:sp>
        <p:nvSpPr>
          <p:cNvPr id="3" name="Content Placeholder 2">
            <a:extLst>
              <a:ext uri="{FF2B5EF4-FFF2-40B4-BE49-F238E27FC236}">
                <a16:creationId xmlns:a16="http://schemas.microsoft.com/office/drawing/2014/main" id="{EBD3870B-AB2B-EC2F-67DA-22EC1BCD8AE8}"/>
              </a:ext>
            </a:extLst>
          </p:cNvPr>
          <p:cNvSpPr>
            <a:spLocks noGrp="1"/>
          </p:cNvSpPr>
          <p:nvPr>
            <p:ph idx="1"/>
          </p:nvPr>
        </p:nvSpPr>
        <p:spPr/>
        <p:txBody>
          <a:bodyPr>
            <a:normAutofit fontScale="92500" lnSpcReduction="10000"/>
          </a:bodyPr>
          <a:lstStyle/>
          <a:p>
            <a:pPr>
              <a:lnSpc>
                <a:spcPct val="130000"/>
              </a:lnSpc>
            </a:pPr>
            <a:r>
              <a:rPr lang="en-US" dirty="0">
                <a:latin typeface="Times New Roman" panose="02020603050405020304" pitchFamily="18" charset="0"/>
                <a:cs typeface="Times New Roman" panose="02020603050405020304" pitchFamily="18" charset="0"/>
              </a:rPr>
              <a:t>Epoch 2:</a:t>
            </a:r>
          </a:p>
          <a:p>
            <a:pPr>
              <a:lnSpc>
                <a:spcPct val="130000"/>
              </a:lnSpc>
            </a:pPr>
            <a:r>
              <a:rPr lang="en-US" dirty="0">
                <a:latin typeface="Times New Roman" panose="02020603050405020304" pitchFamily="18" charset="0"/>
                <a:cs typeface="Times New Roman" panose="02020603050405020304" pitchFamily="18" charset="0"/>
              </a:rPr>
              <a:t>W=[1 0 1]</a:t>
            </a:r>
          </a:p>
          <a:p>
            <a:pPr>
              <a:lnSpc>
                <a:spcPct val="130000"/>
              </a:lnSpc>
            </a:pPr>
            <a:r>
              <a:rPr lang="en-US" dirty="0">
                <a:latin typeface="Times New Roman" panose="02020603050405020304" pitchFamily="18" charset="0"/>
                <a:cs typeface="Times New Roman" panose="02020603050405020304" pitchFamily="18" charset="0"/>
              </a:rPr>
              <a:t> Example 1 x= [1 0 0] label=0 </a:t>
            </a:r>
          </a:p>
          <a:p>
            <a:pPr lvl="1">
              <a:lnSpc>
                <a:spcPct val="130000"/>
              </a:lnSpc>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Perceptron (1*0+ 0*0+ 0*1 =1, Class=0) output 1 </a:t>
            </a:r>
          </a:p>
          <a:p>
            <a:pPr lvl="1">
              <a:lnSpc>
                <a:spcPct val="130000"/>
              </a:lnSpc>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classifies it as 1, while it should be 0</a:t>
            </a:r>
          </a:p>
          <a:p>
            <a:pPr lvl="1">
              <a:lnSpc>
                <a:spcPct val="130000"/>
              </a:lnSpc>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 subtract input from weights = [1 0 1]-[1 0 0]=</a:t>
            </a:r>
            <a:r>
              <a:rPr lang="en-US" sz="2600" b="1" dirty="0">
                <a:solidFill>
                  <a:schemeClr val="accent6">
                    <a:lumMod val="75000"/>
                  </a:schemeClr>
                </a:solidFill>
                <a:latin typeface="Times New Roman" panose="02020603050405020304" pitchFamily="18" charset="0"/>
                <a:cs typeface="Times New Roman" panose="02020603050405020304" pitchFamily="18" charset="0"/>
              </a:rPr>
              <a:t>[0 0 1] </a:t>
            </a:r>
            <a:endParaRPr lang="en-US" b="1" dirty="0">
              <a:solidFill>
                <a:schemeClr val="accent6">
                  <a:lumMod val="75000"/>
                </a:schemeClr>
              </a:solidFill>
              <a:latin typeface="Times New Roman" panose="02020603050405020304" pitchFamily="18" charset="0"/>
              <a:cs typeface="Times New Roman" panose="02020603050405020304" pitchFamily="18" charset="0"/>
            </a:endParaRPr>
          </a:p>
          <a:p>
            <a:pPr>
              <a:lnSpc>
                <a:spcPct val="130000"/>
              </a:lnSpc>
            </a:pPr>
            <a:r>
              <a:rPr lang="en-US" dirty="0">
                <a:latin typeface="Times New Roman" panose="02020603050405020304" pitchFamily="18" charset="0"/>
                <a:cs typeface="Times New Roman" panose="02020603050405020304" pitchFamily="18" charset="0"/>
              </a:rPr>
              <a:t>Example 2 x= [1 0 1] label=1 </a:t>
            </a:r>
          </a:p>
          <a:p>
            <a:pPr lvl="1">
              <a:lnSpc>
                <a:spcPct val="130000"/>
              </a:lnSpc>
              <a:buFont typeface="Wingdings" panose="05000000000000000000" pitchFamily="2" charset="2"/>
              <a:buChar char="Ø"/>
            </a:pPr>
            <a:r>
              <a:rPr lang="en-US" sz="2600" dirty="0">
                <a:latin typeface="Times New Roman" panose="02020603050405020304" pitchFamily="18" charset="0"/>
                <a:cs typeface="Times New Roman" panose="02020603050405020304" pitchFamily="18" charset="0"/>
              </a:rPr>
              <a:t>Perceptron (1*0+ 0*0+ 1*1 &gt; 0,class=1) output 1</a:t>
            </a:r>
          </a:p>
          <a:p>
            <a:pPr lvl="1">
              <a:lnSpc>
                <a:spcPct val="130000"/>
              </a:lnSpc>
              <a:buFont typeface="Wingdings" panose="05000000000000000000" pitchFamily="2" charset="2"/>
              <a:buChar char="Ø"/>
            </a:pPr>
            <a:r>
              <a:rPr lang="en-US" sz="2600" dirty="0">
                <a:latin typeface="Times New Roman" panose="02020603050405020304" pitchFamily="18" charset="0"/>
                <a:cs typeface="Times New Roman" panose="02020603050405020304" pitchFamily="18" charset="0"/>
              </a:rPr>
              <a:t>   do noting</a:t>
            </a:r>
          </a:p>
        </p:txBody>
      </p:sp>
      <p:pic>
        <p:nvPicPr>
          <p:cNvPr id="10" name="Picture 9">
            <a:extLst>
              <a:ext uri="{FF2B5EF4-FFF2-40B4-BE49-F238E27FC236}">
                <a16:creationId xmlns:a16="http://schemas.microsoft.com/office/drawing/2014/main" id="{198BE42E-0394-44CE-7F29-F1D5F27DE0FD}"/>
              </a:ext>
            </a:extLst>
          </p:cNvPr>
          <p:cNvPicPr>
            <a:picLocks noChangeAspect="1"/>
          </p:cNvPicPr>
          <p:nvPr/>
        </p:nvPicPr>
        <p:blipFill>
          <a:blip r:embed="rId2"/>
          <a:stretch>
            <a:fillRect/>
          </a:stretch>
        </p:blipFill>
        <p:spPr>
          <a:xfrm>
            <a:off x="8414657" y="1124622"/>
            <a:ext cx="3181855" cy="2912647"/>
          </a:xfrm>
          <a:prstGeom prst="rect">
            <a:avLst/>
          </a:prstGeom>
        </p:spPr>
      </p:pic>
      <p:sp>
        <p:nvSpPr>
          <p:cNvPr id="11" name="TextBox 10">
            <a:extLst>
              <a:ext uri="{FF2B5EF4-FFF2-40B4-BE49-F238E27FC236}">
                <a16:creationId xmlns:a16="http://schemas.microsoft.com/office/drawing/2014/main" id="{C519B2B4-7509-7FED-1DAA-46C2BEF4B8FF}"/>
              </a:ext>
            </a:extLst>
          </p:cNvPr>
          <p:cNvSpPr txBox="1"/>
          <p:nvPr/>
        </p:nvSpPr>
        <p:spPr>
          <a:xfrm>
            <a:off x="644564" y="6108600"/>
            <a:ext cx="7511143" cy="307777"/>
          </a:xfrm>
          <a:prstGeom prst="rect">
            <a:avLst/>
          </a:prstGeom>
          <a:noFill/>
        </p:spPr>
        <p:txBody>
          <a:bodyPr wrap="square">
            <a:spAutoFit/>
          </a:bodyPr>
          <a:lstStyle/>
          <a:p>
            <a:r>
              <a:rPr lang="en-US" dirty="0"/>
              <a:t>https://www.cs.cornell.edu/courses/cs4700/2016fa/slides/CS4700-NN-part_1_cpg_v2.pdf</a:t>
            </a:r>
          </a:p>
        </p:txBody>
      </p:sp>
      <p:pic>
        <p:nvPicPr>
          <p:cNvPr id="19" name="Picture 18">
            <a:extLst>
              <a:ext uri="{FF2B5EF4-FFF2-40B4-BE49-F238E27FC236}">
                <a16:creationId xmlns:a16="http://schemas.microsoft.com/office/drawing/2014/main" id="{9C260746-9D31-A2A7-838B-EA65A2B23C1C}"/>
              </a:ext>
            </a:extLst>
          </p:cNvPr>
          <p:cNvPicPr>
            <a:picLocks noChangeAspect="1"/>
          </p:cNvPicPr>
          <p:nvPr/>
        </p:nvPicPr>
        <p:blipFill>
          <a:blip r:embed="rId3"/>
          <a:stretch>
            <a:fillRect/>
          </a:stretch>
        </p:blipFill>
        <p:spPr>
          <a:xfrm>
            <a:off x="8966715" y="4203840"/>
            <a:ext cx="1447874" cy="1778091"/>
          </a:xfrm>
          <a:prstGeom prst="rect">
            <a:avLst/>
          </a:prstGeom>
        </p:spPr>
      </p:pic>
    </p:spTree>
    <p:extLst>
      <p:ext uri="{BB962C8B-B14F-4D97-AF65-F5344CB8AC3E}">
        <p14:creationId xmlns:p14="http://schemas.microsoft.com/office/powerpoint/2010/main" val="2288482225"/>
      </p:ext>
    </p:extLst>
  </p:cSld>
  <p:clrMapOvr>
    <a:masterClrMapping/>
  </p:clrMapOvr>
  <p:transition spd="slow">
    <p:wipe/>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1F53CC-5CA7-C7DF-2A00-4ABCFD37C4DC}"/>
              </a:ext>
            </a:extLst>
          </p:cNvPr>
          <p:cNvSpPr>
            <a:spLocks noGrp="1"/>
          </p:cNvSpPr>
          <p:nvPr>
            <p:ph type="title"/>
          </p:nvPr>
        </p:nvSpPr>
        <p:spPr/>
        <p:txBody>
          <a:bodyPr/>
          <a:lstStyle/>
          <a:p>
            <a:r>
              <a:rPr lang="en-US" dirty="0"/>
              <a:t>Perceptron Learning:  Simple Example</a:t>
            </a:r>
          </a:p>
        </p:txBody>
      </p:sp>
      <p:sp>
        <p:nvSpPr>
          <p:cNvPr id="3" name="Content Placeholder 2">
            <a:extLst>
              <a:ext uri="{FF2B5EF4-FFF2-40B4-BE49-F238E27FC236}">
                <a16:creationId xmlns:a16="http://schemas.microsoft.com/office/drawing/2014/main" id="{EBD3870B-AB2B-EC2F-67DA-22EC1BCD8AE8}"/>
              </a:ext>
            </a:extLst>
          </p:cNvPr>
          <p:cNvSpPr>
            <a:spLocks noGrp="1"/>
          </p:cNvSpPr>
          <p:nvPr>
            <p:ph idx="1"/>
          </p:nvPr>
        </p:nvSpPr>
        <p:spPr/>
        <p:txBody>
          <a:bodyPr>
            <a:normAutofit/>
          </a:bodyPr>
          <a:lstStyle/>
          <a:p>
            <a:pPr>
              <a:lnSpc>
                <a:spcPct val="130000"/>
              </a:lnSpc>
            </a:pPr>
            <a:r>
              <a:rPr lang="en-US" dirty="0">
                <a:latin typeface="Times New Roman" panose="02020603050405020304" pitchFamily="18" charset="0"/>
                <a:cs typeface="Times New Roman" panose="02020603050405020304" pitchFamily="18" charset="0"/>
              </a:rPr>
              <a:t>Epoch=2</a:t>
            </a:r>
          </a:p>
          <a:p>
            <a:pPr>
              <a:lnSpc>
                <a:spcPct val="130000"/>
              </a:lnSpc>
            </a:pPr>
            <a:r>
              <a:rPr lang="en-US" dirty="0">
                <a:latin typeface="Times New Roman" panose="02020603050405020304" pitchFamily="18" charset="0"/>
                <a:cs typeface="Times New Roman" panose="02020603050405020304" pitchFamily="18" charset="0"/>
              </a:rPr>
              <a:t>W=[0 0 1]</a:t>
            </a:r>
          </a:p>
          <a:p>
            <a:pPr>
              <a:lnSpc>
                <a:spcPct val="130000"/>
              </a:lnSpc>
            </a:pPr>
            <a:r>
              <a:rPr lang="en-US" dirty="0">
                <a:latin typeface="Times New Roman" panose="02020603050405020304" pitchFamily="18" charset="0"/>
                <a:cs typeface="Times New Roman" panose="02020603050405020304" pitchFamily="18" charset="0"/>
              </a:rPr>
              <a:t> Example 3 x= [1 1 0] label=1 </a:t>
            </a:r>
          </a:p>
          <a:p>
            <a:pPr lvl="1">
              <a:lnSpc>
                <a:spcPct val="130000"/>
              </a:lnSpc>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Perceptron (1*0+ 1*0+ 0*1 =0, Class=1) output 0</a:t>
            </a:r>
          </a:p>
          <a:p>
            <a:pPr lvl="1">
              <a:lnSpc>
                <a:spcPct val="130000"/>
              </a:lnSpc>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Add to weight=[0 0 1]+[1 1 0]=[1 1 1]</a:t>
            </a:r>
          </a:p>
          <a:p>
            <a:pPr>
              <a:lnSpc>
                <a:spcPct val="130000"/>
              </a:lnSpc>
            </a:pPr>
            <a:r>
              <a:rPr lang="en-US" dirty="0">
                <a:latin typeface="Times New Roman" panose="02020603050405020304" pitchFamily="18" charset="0"/>
                <a:cs typeface="Times New Roman" panose="02020603050405020304" pitchFamily="18" charset="0"/>
              </a:rPr>
              <a:t>Example 4 x= [1 1 1] label=1 </a:t>
            </a:r>
          </a:p>
          <a:p>
            <a:pPr lvl="1">
              <a:lnSpc>
                <a:spcPct val="130000"/>
              </a:lnSpc>
              <a:buFont typeface="Wingdings" panose="05000000000000000000" pitchFamily="2" charset="2"/>
              <a:buChar char="Ø"/>
            </a:pPr>
            <a:r>
              <a:rPr lang="en-US" sz="2600" dirty="0">
                <a:latin typeface="Times New Roman" panose="02020603050405020304" pitchFamily="18" charset="0"/>
                <a:cs typeface="Times New Roman" panose="02020603050405020304" pitchFamily="18" charset="0"/>
              </a:rPr>
              <a:t>Perceptron (1*1+ 1*1+ 1*1 = 1,Class=1) output 1</a:t>
            </a:r>
          </a:p>
          <a:p>
            <a:pPr lvl="1">
              <a:lnSpc>
                <a:spcPct val="130000"/>
              </a:lnSpc>
              <a:buFont typeface="Wingdings" panose="05000000000000000000" pitchFamily="2" charset="2"/>
              <a:buChar char="Ø"/>
            </a:pPr>
            <a:r>
              <a:rPr lang="en-US" sz="2600" dirty="0">
                <a:latin typeface="Times New Roman" panose="02020603050405020304" pitchFamily="18" charset="0"/>
                <a:cs typeface="Times New Roman" panose="02020603050405020304" pitchFamily="18" charset="0"/>
              </a:rPr>
              <a:t> Correct classification, do nothing </a:t>
            </a:r>
          </a:p>
          <a:p>
            <a:pPr lvl="1">
              <a:lnSpc>
                <a:spcPct val="130000"/>
              </a:lnSpc>
              <a:buFont typeface="Wingdings" panose="05000000000000000000" pitchFamily="2" charset="2"/>
              <a:buChar char="Ø"/>
            </a:pPr>
            <a:endParaRPr lang="en-US" sz="2600" dirty="0">
              <a:latin typeface="Times New Roman" panose="02020603050405020304" pitchFamily="18" charset="0"/>
              <a:cs typeface="Times New Roman" panose="02020603050405020304" pitchFamily="18" charset="0"/>
            </a:endParaRPr>
          </a:p>
        </p:txBody>
      </p:sp>
      <p:pic>
        <p:nvPicPr>
          <p:cNvPr id="10" name="Picture 9">
            <a:extLst>
              <a:ext uri="{FF2B5EF4-FFF2-40B4-BE49-F238E27FC236}">
                <a16:creationId xmlns:a16="http://schemas.microsoft.com/office/drawing/2014/main" id="{198BE42E-0394-44CE-7F29-F1D5F27DE0FD}"/>
              </a:ext>
            </a:extLst>
          </p:cNvPr>
          <p:cNvPicPr>
            <a:picLocks noChangeAspect="1"/>
          </p:cNvPicPr>
          <p:nvPr/>
        </p:nvPicPr>
        <p:blipFill>
          <a:blip r:embed="rId2"/>
          <a:stretch>
            <a:fillRect/>
          </a:stretch>
        </p:blipFill>
        <p:spPr>
          <a:xfrm>
            <a:off x="8414657" y="1124622"/>
            <a:ext cx="3181855" cy="2912647"/>
          </a:xfrm>
          <a:prstGeom prst="rect">
            <a:avLst/>
          </a:prstGeom>
        </p:spPr>
      </p:pic>
      <p:sp>
        <p:nvSpPr>
          <p:cNvPr id="11" name="TextBox 10">
            <a:extLst>
              <a:ext uri="{FF2B5EF4-FFF2-40B4-BE49-F238E27FC236}">
                <a16:creationId xmlns:a16="http://schemas.microsoft.com/office/drawing/2014/main" id="{C519B2B4-7509-7FED-1DAA-46C2BEF4B8FF}"/>
              </a:ext>
            </a:extLst>
          </p:cNvPr>
          <p:cNvSpPr txBox="1"/>
          <p:nvPr/>
        </p:nvSpPr>
        <p:spPr>
          <a:xfrm>
            <a:off x="644564" y="6108600"/>
            <a:ext cx="7511143" cy="307777"/>
          </a:xfrm>
          <a:prstGeom prst="rect">
            <a:avLst/>
          </a:prstGeom>
          <a:noFill/>
        </p:spPr>
        <p:txBody>
          <a:bodyPr wrap="square">
            <a:spAutoFit/>
          </a:bodyPr>
          <a:lstStyle/>
          <a:p>
            <a:r>
              <a:rPr lang="en-US" dirty="0"/>
              <a:t>https://www.cs.cornell.edu/courses/cs4700/2016fa/slides/CS4700-NN-part_1_cpg_v2.pdf</a:t>
            </a:r>
          </a:p>
        </p:txBody>
      </p:sp>
      <p:pic>
        <p:nvPicPr>
          <p:cNvPr id="19" name="Picture 18">
            <a:extLst>
              <a:ext uri="{FF2B5EF4-FFF2-40B4-BE49-F238E27FC236}">
                <a16:creationId xmlns:a16="http://schemas.microsoft.com/office/drawing/2014/main" id="{9C260746-9D31-A2A7-838B-EA65A2B23C1C}"/>
              </a:ext>
            </a:extLst>
          </p:cNvPr>
          <p:cNvPicPr>
            <a:picLocks noChangeAspect="1"/>
          </p:cNvPicPr>
          <p:nvPr/>
        </p:nvPicPr>
        <p:blipFill>
          <a:blip r:embed="rId3"/>
          <a:stretch>
            <a:fillRect/>
          </a:stretch>
        </p:blipFill>
        <p:spPr>
          <a:xfrm>
            <a:off x="8966715" y="4203840"/>
            <a:ext cx="1447874" cy="1778091"/>
          </a:xfrm>
          <a:prstGeom prst="rect">
            <a:avLst/>
          </a:prstGeom>
        </p:spPr>
      </p:pic>
    </p:spTree>
    <p:extLst>
      <p:ext uri="{BB962C8B-B14F-4D97-AF65-F5344CB8AC3E}">
        <p14:creationId xmlns:p14="http://schemas.microsoft.com/office/powerpoint/2010/main" val="656184931"/>
      </p:ext>
    </p:extLst>
  </p:cSld>
  <p:clrMapOvr>
    <a:masterClrMapping/>
  </p:clrMapOvr>
  <p:transition spd="slow">
    <p:wipe/>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1F53CC-5CA7-C7DF-2A00-4ABCFD37C4DC}"/>
              </a:ext>
            </a:extLst>
          </p:cNvPr>
          <p:cNvSpPr>
            <a:spLocks noGrp="1"/>
          </p:cNvSpPr>
          <p:nvPr>
            <p:ph type="title"/>
          </p:nvPr>
        </p:nvSpPr>
        <p:spPr/>
        <p:txBody>
          <a:bodyPr/>
          <a:lstStyle/>
          <a:p>
            <a:r>
              <a:rPr lang="en-US" dirty="0"/>
              <a:t>Perceptron Learning:  Simple Example</a:t>
            </a:r>
          </a:p>
        </p:txBody>
      </p:sp>
      <p:sp>
        <p:nvSpPr>
          <p:cNvPr id="3" name="Content Placeholder 2">
            <a:extLst>
              <a:ext uri="{FF2B5EF4-FFF2-40B4-BE49-F238E27FC236}">
                <a16:creationId xmlns:a16="http://schemas.microsoft.com/office/drawing/2014/main" id="{EBD3870B-AB2B-EC2F-67DA-22EC1BCD8AE8}"/>
              </a:ext>
            </a:extLst>
          </p:cNvPr>
          <p:cNvSpPr>
            <a:spLocks noGrp="1"/>
          </p:cNvSpPr>
          <p:nvPr>
            <p:ph idx="1"/>
          </p:nvPr>
        </p:nvSpPr>
        <p:spPr/>
        <p:txBody>
          <a:bodyPr>
            <a:normAutofit fontScale="92500" lnSpcReduction="10000"/>
          </a:bodyPr>
          <a:lstStyle/>
          <a:p>
            <a:pPr>
              <a:lnSpc>
                <a:spcPct val="130000"/>
              </a:lnSpc>
            </a:pPr>
            <a:r>
              <a:rPr lang="en-US" dirty="0">
                <a:latin typeface="Times New Roman" panose="02020603050405020304" pitchFamily="18" charset="0"/>
                <a:cs typeface="Times New Roman" panose="02020603050405020304" pitchFamily="18" charset="0"/>
              </a:rPr>
              <a:t>Epoch 3:</a:t>
            </a:r>
          </a:p>
          <a:p>
            <a:pPr>
              <a:lnSpc>
                <a:spcPct val="130000"/>
              </a:lnSpc>
            </a:pPr>
            <a:r>
              <a:rPr lang="en-US" dirty="0">
                <a:latin typeface="Times New Roman" panose="02020603050405020304" pitchFamily="18" charset="0"/>
                <a:cs typeface="Times New Roman" panose="02020603050405020304" pitchFamily="18" charset="0"/>
              </a:rPr>
              <a:t>W=[1 1 1]</a:t>
            </a:r>
          </a:p>
          <a:p>
            <a:pPr>
              <a:lnSpc>
                <a:spcPct val="130000"/>
              </a:lnSpc>
            </a:pPr>
            <a:r>
              <a:rPr lang="en-US" dirty="0">
                <a:latin typeface="Times New Roman" panose="02020603050405020304" pitchFamily="18" charset="0"/>
                <a:cs typeface="Times New Roman" panose="02020603050405020304" pitchFamily="18" charset="0"/>
              </a:rPr>
              <a:t> Example 1 x= [1 0 0] label=0 </a:t>
            </a:r>
          </a:p>
          <a:p>
            <a:pPr lvl="1">
              <a:lnSpc>
                <a:spcPct val="130000"/>
              </a:lnSpc>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Perceptron (1*1+ 0*1+ 0*1 =1, Class=0) output 1 </a:t>
            </a:r>
          </a:p>
          <a:p>
            <a:pPr lvl="1">
              <a:lnSpc>
                <a:spcPct val="130000"/>
              </a:lnSpc>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classifies it as 1, while it should be 0</a:t>
            </a:r>
          </a:p>
          <a:p>
            <a:pPr lvl="1">
              <a:lnSpc>
                <a:spcPct val="130000"/>
              </a:lnSpc>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 subtract input from weights = [1 1 1]-[1 0 0]=</a:t>
            </a:r>
            <a:r>
              <a:rPr lang="en-US" sz="2600" b="1" dirty="0">
                <a:solidFill>
                  <a:schemeClr val="accent6">
                    <a:lumMod val="75000"/>
                  </a:schemeClr>
                </a:solidFill>
                <a:latin typeface="Times New Roman" panose="02020603050405020304" pitchFamily="18" charset="0"/>
                <a:cs typeface="Times New Roman" panose="02020603050405020304" pitchFamily="18" charset="0"/>
              </a:rPr>
              <a:t>[0 1 1] </a:t>
            </a:r>
            <a:endParaRPr lang="en-US" b="1" dirty="0">
              <a:solidFill>
                <a:schemeClr val="accent6">
                  <a:lumMod val="75000"/>
                </a:schemeClr>
              </a:solidFill>
              <a:latin typeface="Times New Roman" panose="02020603050405020304" pitchFamily="18" charset="0"/>
              <a:cs typeface="Times New Roman" panose="02020603050405020304" pitchFamily="18" charset="0"/>
            </a:endParaRPr>
          </a:p>
          <a:p>
            <a:pPr>
              <a:lnSpc>
                <a:spcPct val="130000"/>
              </a:lnSpc>
            </a:pPr>
            <a:r>
              <a:rPr lang="en-US" dirty="0">
                <a:latin typeface="Times New Roman" panose="02020603050405020304" pitchFamily="18" charset="0"/>
                <a:cs typeface="Times New Roman" panose="02020603050405020304" pitchFamily="18" charset="0"/>
              </a:rPr>
              <a:t>Example 2 x= [1 0 1] label=1 </a:t>
            </a:r>
          </a:p>
          <a:p>
            <a:pPr lvl="1">
              <a:lnSpc>
                <a:spcPct val="130000"/>
              </a:lnSpc>
              <a:buFont typeface="Wingdings" panose="05000000000000000000" pitchFamily="2" charset="2"/>
              <a:buChar char="Ø"/>
            </a:pPr>
            <a:r>
              <a:rPr lang="en-US" sz="2600" dirty="0">
                <a:latin typeface="Times New Roman" panose="02020603050405020304" pitchFamily="18" charset="0"/>
                <a:cs typeface="Times New Roman" panose="02020603050405020304" pitchFamily="18" charset="0"/>
              </a:rPr>
              <a:t>Perceptron (1*0+ 0*1+ 1*1 &gt; 0,class=1) output 1</a:t>
            </a:r>
          </a:p>
          <a:p>
            <a:pPr lvl="1">
              <a:lnSpc>
                <a:spcPct val="130000"/>
              </a:lnSpc>
              <a:buFont typeface="Wingdings" panose="05000000000000000000" pitchFamily="2" charset="2"/>
              <a:buChar char="Ø"/>
            </a:pPr>
            <a:r>
              <a:rPr lang="en-US" sz="2600" dirty="0">
                <a:latin typeface="Times New Roman" panose="02020603050405020304" pitchFamily="18" charset="0"/>
                <a:cs typeface="Times New Roman" panose="02020603050405020304" pitchFamily="18" charset="0"/>
              </a:rPr>
              <a:t>   do noting</a:t>
            </a:r>
          </a:p>
        </p:txBody>
      </p:sp>
      <p:pic>
        <p:nvPicPr>
          <p:cNvPr id="10" name="Picture 9">
            <a:extLst>
              <a:ext uri="{FF2B5EF4-FFF2-40B4-BE49-F238E27FC236}">
                <a16:creationId xmlns:a16="http://schemas.microsoft.com/office/drawing/2014/main" id="{198BE42E-0394-44CE-7F29-F1D5F27DE0FD}"/>
              </a:ext>
            </a:extLst>
          </p:cNvPr>
          <p:cNvPicPr>
            <a:picLocks noChangeAspect="1"/>
          </p:cNvPicPr>
          <p:nvPr/>
        </p:nvPicPr>
        <p:blipFill>
          <a:blip r:embed="rId2"/>
          <a:stretch>
            <a:fillRect/>
          </a:stretch>
        </p:blipFill>
        <p:spPr>
          <a:xfrm>
            <a:off x="8414657" y="1124622"/>
            <a:ext cx="3181855" cy="2912647"/>
          </a:xfrm>
          <a:prstGeom prst="rect">
            <a:avLst/>
          </a:prstGeom>
        </p:spPr>
      </p:pic>
      <p:sp>
        <p:nvSpPr>
          <p:cNvPr id="11" name="TextBox 10">
            <a:extLst>
              <a:ext uri="{FF2B5EF4-FFF2-40B4-BE49-F238E27FC236}">
                <a16:creationId xmlns:a16="http://schemas.microsoft.com/office/drawing/2014/main" id="{C519B2B4-7509-7FED-1DAA-46C2BEF4B8FF}"/>
              </a:ext>
            </a:extLst>
          </p:cNvPr>
          <p:cNvSpPr txBox="1"/>
          <p:nvPr/>
        </p:nvSpPr>
        <p:spPr>
          <a:xfrm>
            <a:off x="644564" y="6108600"/>
            <a:ext cx="7511143" cy="307777"/>
          </a:xfrm>
          <a:prstGeom prst="rect">
            <a:avLst/>
          </a:prstGeom>
          <a:noFill/>
        </p:spPr>
        <p:txBody>
          <a:bodyPr wrap="square">
            <a:spAutoFit/>
          </a:bodyPr>
          <a:lstStyle/>
          <a:p>
            <a:r>
              <a:rPr lang="en-US" dirty="0"/>
              <a:t>https://www.cs.cornell.edu/courses/cs4700/2016fa/slides/CS4700-NN-part_1_cpg_v2.pdf</a:t>
            </a:r>
          </a:p>
        </p:txBody>
      </p:sp>
      <p:pic>
        <p:nvPicPr>
          <p:cNvPr id="19" name="Picture 18">
            <a:extLst>
              <a:ext uri="{FF2B5EF4-FFF2-40B4-BE49-F238E27FC236}">
                <a16:creationId xmlns:a16="http://schemas.microsoft.com/office/drawing/2014/main" id="{9C260746-9D31-A2A7-838B-EA65A2B23C1C}"/>
              </a:ext>
            </a:extLst>
          </p:cNvPr>
          <p:cNvPicPr>
            <a:picLocks noChangeAspect="1"/>
          </p:cNvPicPr>
          <p:nvPr/>
        </p:nvPicPr>
        <p:blipFill>
          <a:blip r:embed="rId3"/>
          <a:stretch>
            <a:fillRect/>
          </a:stretch>
        </p:blipFill>
        <p:spPr>
          <a:xfrm>
            <a:off x="8966715" y="4203840"/>
            <a:ext cx="1447874" cy="1778091"/>
          </a:xfrm>
          <a:prstGeom prst="rect">
            <a:avLst/>
          </a:prstGeom>
        </p:spPr>
      </p:pic>
    </p:spTree>
    <p:extLst>
      <p:ext uri="{BB962C8B-B14F-4D97-AF65-F5344CB8AC3E}">
        <p14:creationId xmlns:p14="http://schemas.microsoft.com/office/powerpoint/2010/main" val="3030564141"/>
      </p:ext>
    </p:extLst>
  </p:cSld>
  <p:clrMapOvr>
    <a:masterClrMapping/>
  </p:clrMapOvr>
  <p:transition spd="slow">
    <p:wipe/>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1F53CC-5CA7-C7DF-2A00-4ABCFD37C4DC}"/>
              </a:ext>
            </a:extLst>
          </p:cNvPr>
          <p:cNvSpPr>
            <a:spLocks noGrp="1"/>
          </p:cNvSpPr>
          <p:nvPr>
            <p:ph type="title"/>
          </p:nvPr>
        </p:nvSpPr>
        <p:spPr/>
        <p:txBody>
          <a:bodyPr/>
          <a:lstStyle/>
          <a:p>
            <a:r>
              <a:rPr lang="en-US" dirty="0"/>
              <a:t>Perceptron Learning:  Simple Example</a:t>
            </a:r>
          </a:p>
        </p:txBody>
      </p:sp>
      <p:sp>
        <p:nvSpPr>
          <p:cNvPr id="3" name="Content Placeholder 2">
            <a:extLst>
              <a:ext uri="{FF2B5EF4-FFF2-40B4-BE49-F238E27FC236}">
                <a16:creationId xmlns:a16="http://schemas.microsoft.com/office/drawing/2014/main" id="{EBD3870B-AB2B-EC2F-67DA-22EC1BCD8AE8}"/>
              </a:ext>
            </a:extLst>
          </p:cNvPr>
          <p:cNvSpPr>
            <a:spLocks noGrp="1"/>
          </p:cNvSpPr>
          <p:nvPr>
            <p:ph idx="1"/>
          </p:nvPr>
        </p:nvSpPr>
        <p:spPr/>
        <p:txBody>
          <a:bodyPr>
            <a:normAutofit/>
          </a:bodyPr>
          <a:lstStyle/>
          <a:p>
            <a:pPr>
              <a:lnSpc>
                <a:spcPct val="130000"/>
              </a:lnSpc>
            </a:pPr>
            <a:r>
              <a:rPr lang="en-US" dirty="0">
                <a:latin typeface="Times New Roman" panose="02020603050405020304" pitchFamily="18" charset="0"/>
                <a:cs typeface="Times New Roman" panose="02020603050405020304" pitchFamily="18" charset="0"/>
              </a:rPr>
              <a:t>Epoch=3</a:t>
            </a:r>
          </a:p>
          <a:p>
            <a:pPr>
              <a:lnSpc>
                <a:spcPct val="130000"/>
              </a:lnSpc>
            </a:pPr>
            <a:r>
              <a:rPr lang="en-US" dirty="0">
                <a:latin typeface="Times New Roman" panose="02020603050405020304" pitchFamily="18" charset="0"/>
                <a:cs typeface="Times New Roman" panose="02020603050405020304" pitchFamily="18" charset="0"/>
              </a:rPr>
              <a:t>W=[0 1 1]</a:t>
            </a:r>
          </a:p>
          <a:p>
            <a:pPr>
              <a:lnSpc>
                <a:spcPct val="130000"/>
              </a:lnSpc>
            </a:pPr>
            <a:r>
              <a:rPr lang="en-US" dirty="0">
                <a:latin typeface="Times New Roman" panose="02020603050405020304" pitchFamily="18" charset="0"/>
                <a:cs typeface="Times New Roman" panose="02020603050405020304" pitchFamily="18" charset="0"/>
              </a:rPr>
              <a:t> Example 3 x= [1 1 0] label=1 </a:t>
            </a:r>
          </a:p>
          <a:p>
            <a:pPr lvl="1">
              <a:lnSpc>
                <a:spcPct val="130000"/>
              </a:lnSpc>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Perceptron (1*0+ 1*1+ 0*1 &gt;=0, Class=1) output 1</a:t>
            </a:r>
          </a:p>
          <a:p>
            <a:pPr lvl="1">
              <a:lnSpc>
                <a:spcPct val="130000"/>
              </a:lnSpc>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Correct classification, do nothing </a:t>
            </a:r>
            <a:endParaRPr lang="en-US" dirty="0">
              <a:latin typeface="Times New Roman" panose="02020603050405020304" pitchFamily="18" charset="0"/>
              <a:cs typeface="Times New Roman" panose="02020603050405020304" pitchFamily="18" charset="0"/>
            </a:endParaRPr>
          </a:p>
          <a:p>
            <a:pPr>
              <a:lnSpc>
                <a:spcPct val="130000"/>
              </a:lnSpc>
            </a:pPr>
            <a:r>
              <a:rPr lang="en-US" dirty="0">
                <a:latin typeface="Times New Roman" panose="02020603050405020304" pitchFamily="18" charset="0"/>
                <a:cs typeface="Times New Roman" panose="02020603050405020304" pitchFamily="18" charset="0"/>
              </a:rPr>
              <a:t>Example 4 x= [1 1 1] label=1 </a:t>
            </a:r>
          </a:p>
          <a:p>
            <a:pPr lvl="1">
              <a:lnSpc>
                <a:spcPct val="130000"/>
              </a:lnSpc>
              <a:buFont typeface="Wingdings" panose="05000000000000000000" pitchFamily="2" charset="2"/>
              <a:buChar char="Ø"/>
            </a:pPr>
            <a:r>
              <a:rPr lang="en-US" sz="2600" dirty="0">
                <a:latin typeface="Times New Roman" panose="02020603050405020304" pitchFamily="18" charset="0"/>
                <a:cs typeface="Times New Roman" panose="02020603050405020304" pitchFamily="18" charset="0"/>
              </a:rPr>
              <a:t>Perceptron (1*0+ 1*1+ 1*1 = 1,Class=1) output 1</a:t>
            </a:r>
          </a:p>
          <a:p>
            <a:pPr lvl="1">
              <a:lnSpc>
                <a:spcPct val="130000"/>
              </a:lnSpc>
              <a:buFont typeface="Wingdings" panose="05000000000000000000" pitchFamily="2" charset="2"/>
              <a:buChar char="Ø"/>
            </a:pPr>
            <a:r>
              <a:rPr lang="en-US" sz="2600" dirty="0">
                <a:latin typeface="Times New Roman" panose="02020603050405020304" pitchFamily="18" charset="0"/>
                <a:cs typeface="Times New Roman" panose="02020603050405020304" pitchFamily="18" charset="0"/>
              </a:rPr>
              <a:t> Correct classification, do nothing </a:t>
            </a:r>
          </a:p>
          <a:p>
            <a:pPr lvl="1">
              <a:lnSpc>
                <a:spcPct val="130000"/>
              </a:lnSpc>
              <a:buFont typeface="Wingdings" panose="05000000000000000000" pitchFamily="2" charset="2"/>
              <a:buChar char="Ø"/>
            </a:pPr>
            <a:endParaRPr lang="en-US" sz="2600" dirty="0">
              <a:latin typeface="Times New Roman" panose="02020603050405020304" pitchFamily="18" charset="0"/>
              <a:cs typeface="Times New Roman" panose="02020603050405020304" pitchFamily="18" charset="0"/>
            </a:endParaRPr>
          </a:p>
        </p:txBody>
      </p:sp>
      <p:pic>
        <p:nvPicPr>
          <p:cNvPr id="10" name="Picture 9">
            <a:extLst>
              <a:ext uri="{FF2B5EF4-FFF2-40B4-BE49-F238E27FC236}">
                <a16:creationId xmlns:a16="http://schemas.microsoft.com/office/drawing/2014/main" id="{198BE42E-0394-44CE-7F29-F1D5F27DE0FD}"/>
              </a:ext>
            </a:extLst>
          </p:cNvPr>
          <p:cNvPicPr>
            <a:picLocks noChangeAspect="1"/>
          </p:cNvPicPr>
          <p:nvPr/>
        </p:nvPicPr>
        <p:blipFill>
          <a:blip r:embed="rId2"/>
          <a:stretch>
            <a:fillRect/>
          </a:stretch>
        </p:blipFill>
        <p:spPr>
          <a:xfrm>
            <a:off x="8414657" y="1124622"/>
            <a:ext cx="3181855" cy="2912647"/>
          </a:xfrm>
          <a:prstGeom prst="rect">
            <a:avLst/>
          </a:prstGeom>
        </p:spPr>
      </p:pic>
      <p:sp>
        <p:nvSpPr>
          <p:cNvPr id="11" name="TextBox 10">
            <a:extLst>
              <a:ext uri="{FF2B5EF4-FFF2-40B4-BE49-F238E27FC236}">
                <a16:creationId xmlns:a16="http://schemas.microsoft.com/office/drawing/2014/main" id="{C519B2B4-7509-7FED-1DAA-46C2BEF4B8FF}"/>
              </a:ext>
            </a:extLst>
          </p:cNvPr>
          <p:cNvSpPr txBox="1"/>
          <p:nvPr/>
        </p:nvSpPr>
        <p:spPr>
          <a:xfrm>
            <a:off x="644564" y="6108600"/>
            <a:ext cx="7511143" cy="307777"/>
          </a:xfrm>
          <a:prstGeom prst="rect">
            <a:avLst/>
          </a:prstGeom>
          <a:noFill/>
        </p:spPr>
        <p:txBody>
          <a:bodyPr wrap="square">
            <a:spAutoFit/>
          </a:bodyPr>
          <a:lstStyle/>
          <a:p>
            <a:r>
              <a:rPr lang="en-US" dirty="0"/>
              <a:t>https://www.cs.cornell.edu/courses/cs4700/2016fa/slides/CS4700-NN-part_1_cpg_v2.pdf</a:t>
            </a:r>
          </a:p>
        </p:txBody>
      </p:sp>
      <p:pic>
        <p:nvPicPr>
          <p:cNvPr id="19" name="Picture 18">
            <a:extLst>
              <a:ext uri="{FF2B5EF4-FFF2-40B4-BE49-F238E27FC236}">
                <a16:creationId xmlns:a16="http://schemas.microsoft.com/office/drawing/2014/main" id="{9C260746-9D31-A2A7-838B-EA65A2B23C1C}"/>
              </a:ext>
            </a:extLst>
          </p:cNvPr>
          <p:cNvPicPr>
            <a:picLocks noChangeAspect="1"/>
          </p:cNvPicPr>
          <p:nvPr/>
        </p:nvPicPr>
        <p:blipFill>
          <a:blip r:embed="rId3"/>
          <a:stretch>
            <a:fillRect/>
          </a:stretch>
        </p:blipFill>
        <p:spPr>
          <a:xfrm>
            <a:off x="8966715" y="4203840"/>
            <a:ext cx="1447874" cy="1778091"/>
          </a:xfrm>
          <a:prstGeom prst="rect">
            <a:avLst/>
          </a:prstGeom>
        </p:spPr>
      </p:pic>
    </p:spTree>
    <p:extLst>
      <p:ext uri="{BB962C8B-B14F-4D97-AF65-F5344CB8AC3E}">
        <p14:creationId xmlns:p14="http://schemas.microsoft.com/office/powerpoint/2010/main" val="2087025847"/>
      </p:ext>
    </p:extLst>
  </p:cSld>
  <p:clrMapOvr>
    <a:masterClrMapping/>
  </p:clrMapOvr>
  <p:transition spd="slow">
    <p:wipe/>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1F53CC-5CA7-C7DF-2A00-4ABCFD37C4DC}"/>
              </a:ext>
            </a:extLst>
          </p:cNvPr>
          <p:cNvSpPr>
            <a:spLocks noGrp="1"/>
          </p:cNvSpPr>
          <p:nvPr>
            <p:ph type="title"/>
          </p:nvPr>
        </p:nvSpPr>
        <p:spPr/>
        <p:txBody>
          <a:bodyPr/>
          <a:lstStyle/>
          <a:p>
            <a:r>
              <a:rPr lang="en-US" dirty="0"/>
              <a:t>Perceptron Learning:  Simple Example</a:t>
            </a:r>
          </a:p>
        </p:txBody>
      </p:sp>
      <p:sp>
        <p:nvSpPr>
          <p:cNvPr id="3" name="Content Placeholder 2">
            <a:extLst>
              <a:ext uri="{FF2B5EF4-FFF2-40B4-BE49-F238E27FC236}">
                <a16:creationId xmlns:a16="http://schemas.microsoft.com/office/drawing/2014/main" id="{EBD3870B-AB2B-EC2F-67DA-22EC1BCD8AE8}"/>
              </a:ext>
            </a:extLst>
          </p:cNvPr>
          <p:cNvSpPr>
            <a:spLocks noGrp="1"/>
          </p:cNvSpPr>
          <p:nvPr>
            <p:ph idx="1"/>
          </p:nvPr>
        </p:nvSpPr>
        <p:spPr/>
        <p:txBody>
          <a:bodyPr>
            <a:normAutofit/>
          </a:bodyPr>
          <a:lstStyle/>
          <a:p>
            <a:pPr>
              <a:lnSpc>
                <a:spcPct val="130000"/>
              </a:lnSpc>
            </a:pPr>
            <a:r>
              <a:rPr lang="en-US" dirty="0">
                <a:latin typeface="Times New Roman" panose="02020603050405020304" pitchFamily="18" charset="0"/>
                <a:cs typeface="Times New Roman" panose="02020603050405020304" pitchFamily="18" charset="0"/>
              </a:rPr>
              <a:t>Epoch 4:</a:t>
            </a:r>
          </a:p>
          <a:p>
            <a:pPr>
              <a:lnSpc>
                <a:spcPct val="130000"/>
              </a:lnSpc>
            </a:pPr>
            <a:r>
              <a:rPr lang="en-US" dirty="0">
                <a:latin typeface="Times New Roman" panose="02020603050405020304" pitchFamily="18" charset="0"/>
                <a:cs typeface="Times New Roman" panose="02020603050405020304" pitchFamily="18" charset="0"/>
              </a:rPr>
              <a:t>W=[0 1 1]</a:t>
            </a:r>
          </a:p>
          <a:p>
            <a:pPr>
              <a:lnSpc>
                <a:spcPct val="130000"/>
              </a:lnSpc>
            </a:pPr>
            <a:r>
              <a:rPr lang="en-US" dirty="0">
                <a:latin typeface="Times New Roman" panose="02020603050405020304" pitchFamily="18" charset="0"/>
                <a:cs typeface="Times New Roman" panose="02020603050405020304" pitchFamily="18" charset="0"/>
              </a:rPr>
              <a:t> Example 1 x= [1 0 0] label=0 </a:t>
            </a:r>
          </a:p>
          <a:p>
            <a:pPr lvl="1">
              <a:lnSpc>
                <a:spcPct val="130000"/>
              </a:lnSpc>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Perceptron (0*1+ 0*1+ 0*1 =1, Class=0) output 1 </a:t>
            </a:r>
          </a:p>
          <a:p>
            <a:pPr lvl="1">
              <a:lnSpc>
                <a:spcPct val="130000"/>
              </a:lnSpc>
              <a:buFont typeface="Wingdings" panose="05000000000000000000" pitchFamily="2" charset="2"/>
              <a:buChar char="Ø"/>
            </a:pPr>
            <a:r>
              <a:rPr lang="en-US" sz="2600" dirty="0">
                <a:latin typeface="Times New Roman" panose="02020603050405020304" pitchFamily="18" charset="0"/>
                <a:cs typeface="Times New Roman" panose="02020603050405020304" pitchFamily="18" charset="0"/>
              </a:rPr>
              <a:t>do noting</a:t>
            </a:r>
          </a:p>
        </p:txBody>
      </p:sp>
      <p:pic>
        <p:nvPicPr>
          <p:cNvPr id="10" name="Picture 9">
            <a:extLst>
              <a:ext uri="{FF2B5EF4-FFF2-40B4-BE49-F238E27FC236}">
                <a16:creationId xmlns:a16="http://schemas.microsoft.com/office/drawing/2014/main" id="{198BE42E-0394-44CE-7F29-F1D5F27DE0FD}"/>
              </a:ext>
            </a:extLst>
          </p:cNvPr>
          <p:cNvPicPr>
            <a:picLocks noChangeAspect="1"/>
          </p:cNvPicPr>
          <p:nvPr/>
        </p:nvPicPr>
        <p:blipFill>
          <a:blip r:embed="rId2"/>
          <a:stretch>
            <a:fillRect/>
          </a:stretch>
        </p:blipFill>
        <p:spPr>
          <a:xfrm>
            <a:off x="8414657" y="1124622"/>
            <a:ext cx="3181855" cy="2912647"/>
          </a:xfrm>
          <a:prstGeom prst="rect">
            <a:avLst/>
          </a:prstGeom>
        </p:spPr>
      </p:pic>
      <p:sp>
        <p:nvSpPr>
          <p:cNvPr id="11" name="TextBox 10">
            <a:extLst>
              <a:ext uri="{FF2B5EF4-FFF2-40B4-BE49-F238E27FC236}">
                <a16:creationId xmlns:a16="http://schemas.microsoft.com/office/drawing/2014/main" id="{C519B2B4-7509-7FED-1DAA-46C2BEF4B8FF}"/>
              </a:ext>
            </a:extLst>
          </p:cNvPr>
          <p:cNvSpPr txBox="1"/>
          <p:nvPr/>
        </p:nvSpPr>
        <p:spPr>
          <a:xfrm>
            <a:off x="644564" y="6108600"/>
            <a:ext cx="7511143" cy="307777"/>
          </a:xfrm>
          <a:prstGeom prst="rect">
            <a:avLst/>
          </a:prstGeom>
          <a:noFill/>
        </p:spPr>
        <p:txBody>
          <a:bodyPr wrap="square">
            <a:spAutoFit/>
          </a:bodyPr>
          <a:lstStyle/>
          <a:p>
            <a:r>
              <a:rPr lang="en-US" dirty="0"/>
              <a:t>https://www.cs.cornell.edu/courses/cs4700/2016fa/slides/CS4700-NN-part_1_cpg_v2.pdf</a:t>
            </a:r>
          </a:p>
        </p:txBody>
      </p:sp>
      <p:pic>
        <p:nvPicPr>
          <p:cNvPr id="19" name="Picture 18">
            <a:extLst>
              <a:ext uri="{FF2B5EF4-FFF2-40B4-BE49-F238E27FC236}">
                <a16:creationId xmlns:a16="http://schemas.microsoft.com/office/drawing/2014/main" id="{9C260746-9D31-A2A7-838B-EA65A2B23C1C}"/>
              </a:ext>
            </a:extLst>
          </p:cNvPr>
          <p:cNvPicPr>
            <a:picLocks noChangeAspect="1"/>
          </p:cNvPicPr>
          <p:nvPr/>
        </p:nvPicPr>
        <p:blipFill>
          <a:blip r:embed="rId3"/>
          <a:stretch>
            <a:fillRect/>
          </a:stretch>
        </p:blipFill>
        <p:spPr>
          <a:xfrm>
            <a:off x="8966715" y="4203840"/>
            <a:ext cx="1447874" cy="1778091"/>
          </a:xfrm>
          <a:prstGeom prst="rect">
            <a:avLst/>
          </a:prstGeom>
        </p:spPr>
      </p:pic>
    </p:spTree>
    <p:extLst>
      <p:ext uri="{BB962C8B-B14F-4D97-AF65-F5344CB8AC3E}">
        <p14:creationId xmlns:p14="http://schemas.microsoft.com/office/powerpoint/2010/main" val="756559816"/>
      </p:ext>
    </p:extLst>
  </p:cSld>
  <p:clrMapOvr>
    <a:masterClrMapping/>
  </p:clrMapOvr>
  <p:transition spd="slow">
    <p:wipe/>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2"/>
          <p:cNvGraphicFramePr>
            <a:graphicFrameLocks noGrp="1"/>
          </p:cNvGraphicFramePr>
          <p:nvPr/>
        </p:nvGraphicFramePr>
        <p:xfrm>
          <a:off x="2347913" y="471487"/>
          <a:ext cx="7399653" cy="5314536"/>
        </p:xfrm>
        <a:graphic>
          <a:graphicData uri="http://schemas.openxmlformats.org/drawingml/2006/table">
            <a:tbl>
              <a:tblPr firstRow="1" bandRow="1">
                <a:tableStyleId>{2D5ABB26-0587-4C30-8999-92F81FD0307C}</a:tableStyleId>
              </a:tblPr>
              <a:tblGrid>
                <a:gridCol w="990600">
                  <a:extLst>
                    <a:ext uri="{9D8B030D-6E8A-4147-A177-3AD203B41FA5}">
                      <a16:colId xmlns:a16="http://schemas.microsoft.com/office/drawing/2014/main" val="20000"/>
                    </a:ext>
                  </a:extLst>
                </a:gridCol>
                <a:gridCol w="361950">
                  <a:extLst>
                    <a:ext uri="{9D8B030D-6E8A-4147-A177-3AD203B41FA5}">
                      <a16:colId xmlns:a16="http://schemas.microsoft.com/office/drawing/2014/main" val="20001"/>
                    </a:ext>
                  </a:extLst>
                </a:gridCol>
                <a:gridCol w="400050">
                  <a:extLst>
                    <a:ext uri="{9D8B030D-6E8A-4147-A177-3AD203B41FA5}">
                      <a16:colId xmlns:a16="http://schemas.microsoft.com/office/drawing/2014/main" val="20002"/>
                    </a:ext>
                  </a:extLst>
                </a:gridCol>
                <a:gridCol w="457200">
                  <a:extLst>
                    <a:ext uri="{9D8B030D-6E8A-4147-A177-3AD203B41FA5}">
                      <a16:colId xmlns:a16="http://schemas.microsoft.com/office/drawing/2014/main" val="20003"/>
                    </a:ext>
                  </a:extLst>
                </a:gridCol>
                <a:gridCol w="649605">
                  <a:extLst>
                    <a:ext uri="{9D8B030D-6E8A-4147-A177-3AD203B41FA5}">
                      <a16:colId xmlns:a16="http://schemas.microsoft.com/office/drawing/2014/main" val="20004"/>
                    </a:ext>
                  </a:extLst>
                </a:gridCol>
                <a:gridCol w="468630">
                  <a:extLst>
                    <a:ext uri="{9D8B030D-6E8A-4147-A177-3AD203B41FA5}">
                      <a16:colId xmlns:a16="http://schemas.microsoft.com/office/drawing/2014/main" val="20005"/>
                    </a:ext>
                  </a:extLst>
                </a:gridCol>
                <a:gridCol w="470535">
                  <a:extLst>
                    <a:ext uri="{9D8B030D-6E8A-4147-A177-3AD203B41FA5}">
                      <a16:colId xmlns:a16="http://schemas.microsoft.com/office/drawing/2014/main" val="20006"/>
                    </a:ext>
                  </a:extLst>
                </a:gridCol>
                <a:gridCol w="469264">
                  <a:extLst>
                    <a:ext uri="{9D8B030D-6E8A-4147-A177-3AD203B41FA5}">
                      <a16:colId xmlns:a16="http://schemas.microsoft.com/office/drawing/2014/main" val="20007"/>
                    </a:ext>
                  </a:extLst>
                </a:gridCol>
                <a:gridCol w="688339">
                  <a:extLst>
                    <a:ext uri="{9D8B030D-6E8A-4147-A177-3AD203B41FA5}">
                      <a16:colId xmlns:a16="http://schemas.microsoft.com/office/drawing/2014/main" val="20008"/>
                    </a:ext>
                  </a:extLst>
                </a:gridCol>
                <a:gridCol w="610870">
                  <a:extLst>
                    <a:ext uri="{9D8B030D-6E8A-4147-A177-3AD203B41FA5}">
                      <a16:colId xmlns:a16="http://schemas.microsoft.com/office/drawing/2014/main" val="20009"/>
                    </a:ext>
                  </a:extLst>
                </a:gridCol>
                <a:gridCol w="534670">
                  <a:extLst>
                    <a:ext uri="{9D8B030D-6E8A-4147-A177-3AD203B41FA5}">
                      <a16:colId xmlns:a16="http://schemas.microsoft.com/office/drawing/2014/main" val="20010"/>
                    </a:ext>
                  </a:extLst>
                </a:gridCol>
                <a:gridCol w="610870">
                  <a:extLst>
                    <a:ext uri="{9D8B030D-6E8A-4147-A177-3AD203B41FA5}">
                      <a16:colId xmlns:a16="http://schemas.microsoft.com/office/drawing/2014/main" val="20011"/>
                    </a:ext>
                  </a:extLst>
                </a:gridCol>
                <a:gridCol w="687070">
                  <a:extLst>
                    <a:ext uri="{9D8B030D-6E8A-4147-A177-3AD203B41FA5}">
                      <a16:colId xmlns:a16="http://schemas.microsoft.com/office/drawing/2014/main" val="20012"/>
                    </a:ext>
                  </a:extLst>
                </a:gridCol>
              </a:tblGrid>
              <a:tr h="560832">
                <a:tc>
                  <a:txBody>
                    <a:bodyPr/>
                    <a:lstStyle/>
                    <a:p>
                      <a:pPr marL="91440">
                        <a:lnSpc>
                          <a:spcPct val="100000"/>
                        </a:lnSpc>
                        <a:spcBef>
                          <a:spcPts val="360"/>
                        </a:spcBef>
                      </a:pPr>
                      <a:r>
                        <a:rPr sz="1000" dirty="0">
                          <a:latin typeface="Times New Roman"/>
                          <a:cs typeface="Times New Roman"/>
                        </a:rPr>
                        <a:t>Epoch</a:t>
                      </a:r>
                      <a:endParaRPr sz="1000">
                        <a:latin typeface="Times New Roman"/>
                        <a:cs typeface="Times New Roman"/>
                      </a:endParaRPr>
                    </a:p>
                  </a:txBody>
                  <a:tcPr marL="0" marR="0" marB="0">
                    <a:lnL w="3810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a:lnSpc>
                          <a:spcPct val="100000"/>
                        </a:lnSpc>
                        <a:spcBef>
                          <a:spcPts val="360"/>
                        </a:spcBef>
                      </a:pPr>
                      <a:r>
                        <a:rPr sz="1400" dirty="0">
                          <a:latin typeface="Times New Roman"/>
                          <a:cs typeface="Times New Roman"/>
                        </a:rPr>
                        <a:t>x0</a:t>
                      </a:r>
                      <a:endParaRPr sz="1400">
                        <a:latin typeface="Times New Roman"/>
                        <a:cs typeface="Times New Roman"/>
                      </a:endParaRPr>
                    </a:p>
                  </a:txBody>
                  <a:tcPr marL="0" marR="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a:lnSpc>
                          <a:spcPct val="100000"/>
                        </a:lnSpc>
                        <a:spcBef>
                          <a:spcPts val="360"/>
                        </a:spcBef>
                      </a:pPr>
                      <a:r>
                        <a:rPr sz="1400" dirty="0">
                          <a:latin typeface="Times New Roman"/>
                          <a:cs typeface="Times New Roman"/>
                        </a:rPr>
                        <a:t>x1</a:t>
                      </a:r>
                      <a:endParaRPr sz="1400">
                        <a:latin typeface="Times New Roman"/>
                        <a:cs typeface="Times New Roman"/>
                      </a:endParaRPr>
                    </a:p>
                  </a:txBody>
                  <a:tcPr marL="0" marR="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a:lnSpc>
                          <a:spcPct val="100000"/>
                        </a:lnSpc>
                        <a:spcBef>
                          <a:spcPts val="360"/>
                        </a:spcBef>
                      </a:pPr>
                      <a:r>
                        <a:rPr sz="1400" dirty="0">
                          <a:latin typeface="Times New Roman"/>
                          <a:cs typeface="Times New Roman"/>
                        </a:rPr>
                        <a:t>x2</a:t>
                      </a:r>
                      <a:endParaRPr sz="1400">
                        <a:latin typeface="Times New Roman"/>
                        <a:cs typeface="Times New Roman"/>
                      </a:endParaRPr>
                    </a:p>
                  </a:txBody>
                  <a:tcPr marL="0" marR="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marR="153035">
                        <a:lnSpc>
                          <a:spcPct val="116700"/>
                        </a:lnSpc>
                        <a:spcBef>
                          <a:spcPts val="160"/>
                        </a:spcBef>
                      </a:pPr>
                      <a:r>
                        <a:rPr sz="1000" dirty="0">
                          <a:latin typeface="Times New Roman"/>
                          <a:cs typeface="Times New Roman"/>
                        </a:rPr>
                        <a:t>D</a:t>
                      </a:r>
                      <a:r>
                        <a:rPr sz="1000" spc="5" dirty="0">
                          <a:latin typeface="Times New Roman"/>
                          <a:cs typeface="Times New Roman"/>
                        </a:rPr>
                        <a:t>e</a:t>
                      </a:r>
                      <a:r>
                        <a:rPr sz="1000" spc="-5" dirty="0">
                          <a:latin typeface="Times New Roman"/>
                          <a:cs typeface="Times New Roman"/>
                        </a:rPr>
                        <a:t>si</a:t>
                      </a:r>
                      <a:r>
                        <a:rPr sz="1000" spc="5" dirty="0">
                          <a:latin typeface="Times New Roman"/>
                          <a:cs typeface="Times New Roman"/>
                        </a:rPr>
                        <a:t>re</a:t>
                      </a:r>
                      <a:r>
                        <a:rPr sz="1000" dirty="0">
                          <a:latin typeface="Times New Roman"/>
                          <a:cs typeface="Times New Roman"/>
                        </a:rPr>
                        <a:t>d  Target</a:t>
                      </a:r>
                      <a:endParaRPr sz="1000">
                        <a:latin typeface="Times New Roman"/>
                        <a:cs typeface="Times New Roman"/>
                      </a:endParaRPr>
                    </a:p>
                  </a:txBody>
                  <a:tcPr marL="0" marR="0" marT="2032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a:lnSpc>
                          <a:spcPct val="100000"/>
                        </a:lnSpc>
                        <a:spcBef>
                          <a:spcPts val="360"/>
                        </a:spcBef>
                      </a:pPr>
                      <a:r>
                        <a:rPr sz="1400" dirty="0">
                          <a:latin typeface="Times New Roman"/>
                          <a:cs typeface="Times New Roman"/>
                        </a:rPr>
                        <a:t>w0</a:t>
                      </a:r>
                      <a:endParaRPr sz="1400">
                        <a:latin typeface="Times New Roman"/>
                        <a:cs typeface="Times New Roman"/>
                      </a:endParaRPr>
                    </a:p>
                  </a:txBody>
                  <a:tcPr marL="0" marR="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a:lnSpc>
                          <a:spcPct val="100000"/>
                        </a:lnSpc>
                        <a:spcBef>
                          <a:spcPts val="360"/>
                        </a:spcBef>
                      </a:pPr>
                      <a:r>
                        <a:rPr sz="1400" dirty="0">
                          <a:latin typeface="Times New Roman"/>
                          <a:cs typeface="Times New Roman"/>
                        </a:rPr>
                        <a:t>w1</a:t>
                      </a:r>
                      <a:endParaRPr sz="1400">
                        <a:latin typeface="Times New Roman"/>
                        <a:cs typeface="Times New Roman"/>
                      </a:endParaRPr>
                    </a:p>
                  </a:txBody>
                  <a:tcPr marL="0" marR="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a:lnSpc>
                          <a:spcPct val="100000"/>
                        </a:lnSpc>
                        <a:spcBef>
                          <a:spcPts val="360"/>
                        </a:spcBef>
                      </a:pPr>
                      <a:r>
                        <a:rPr sz="1400" dirty="0">
                          <a:latin typeface="Times New Roman"/>
                          <a:cs typeface="Times New Roman"/>
                        </a:rPr>
                        <a:t>w2</a:t>
                      </a:r>
                      <a:endParaRPr sz="1400">
                        <a:latin typeface="Times New Roman"/>
                        <a:cs typeface="Times New Roman"/>
                      </a:endParaRPr>
                    </a:p>
                  </a:txBody>
                  <a:tcPr marL="0" marR="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a:lnSpc>
                          <a:spcPct val="100000"/>
                        </a:lnSpc>
                        <a:spcBef>
                          <a:spcPts val="360"/>
                        </a:spcBef>
                      </a:pPr>
                      <a:r>
                        <a:rPr sz="1400" spc="-5" dirty="0">
                          <a:latin typeface="Times New Roman"/>
                          <a:cs typeface="Times New Roman"/>
                        </a:rPr>
                        <a:t>Output</a:t>
                      </a:r>
                      <a:endParaRPr sz="1400">
                        <a:latin typeface="Times New Roman"/>
                        <a:cs typeface="Times New Roman"/>
                      </a:endParaRPr>
                    </a:p>
                  </a:txBody>
                  <a:tcPr marL="0" marR="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a:lnSpc>
                          <a:spcPct val="100000"/>
                        </a:lnSpc>
                        <a:spcBef>
                          <a:spcPts val="360"/>
                        </a:spcBef>
                      </a:pPr>
                      <a:r>
                        <a:rPr sz="1400" spc="-5" dirty="0">
                          <a:latin typeface="Times New Roman"/>
                          <a:cs typeface="Times New Roman"/>
                        </a:rPr>
                        <a:t>Error</a:t>
                      </a:r>
                      <a:endParaRPr sz="1400">
                        <a:latin typeface="Times New Roman"/>
                        <a:cs typeface="Times New Roman"/>
                      </a:endParaRPr>
                    </a:p>
                  </a:txBody>
                  <a:tcPr marL="0" marR="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marR="97790">
                        <a:lnSpc>
                          <a:spcPct val="119000"/>
                        </a:lnSpc>
                        <a:spcBef>
                          <a:spcPts val="40"/>
                        </a:spcBef>
                      </a:pPr>
                      <a:r>
                        <a:rPr sz="1400" dirty="0">
                          <a:latin typeface="Times New Roman"/>
                          <a:cs typeface="Times New Roman"/>
                        </a:rPr>
                        <a:t>New  w0</a:t>
                      </a:r>
                      <a:endParaRPr sz="1400">
                        <a:latin typeface="Times New Roman"/>
                        <a:cs typeface="Times New Roman"/>
                      </a:endParaRPr>
                    </a:p>
                  </a:txBody>
                  <a:tcPr marL="0" marR="0" marT="508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marR="173990">
                        <a:lnSpc>
                          <a:spcPct val="119000"/>
                        </a:lnSpc>
                        <a:spcBef>
                          <a:spcPts val="40"/>
                        </a:spcBef>
                      </a:pPr>
                      <a:r>
                        <a:rPr sz="1400" dirty="0">
                          <a:latin typeface="Times New Roman"/>
                          <a:cs typeface="Times New Roman"/>
                        </a:rPr>
                        <a:t>New  w1</a:t>
                      </a:r>
                      <a:endParaRPr sz="1400">
                        <a:latin typeface="Times New Roman"/>
                        <a:cs typeface="Times New Roman"/>
                      </a:endParaRPr>
                    </a:p>
                  </a:txBody>
                  <a:tcPr marL="0" marR="0" marT="508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marR="250190">
                        <a:lnSpc>
                          <a:spcPts val="1600"/>
                        </a:lnSpc>
                        <a:spcBef>
                          <a:spcPts val="480"/>
                        </a:spcBef>
                      </a:pPr>
                      <a:r>
                        <a:rPr sz="1400" dirty="0">
                          <a:latin typeface="Times New Roman"/>
                          <a:cs typeface="Times New Roman"/>
                        </a:rPr>
                        <a:t>New  w2</a:t>
                      </a:r>
                      <a:endParaRPr sz="1400">
                        <a:latin typeface="Times New Roman"/>
                        <a:cs typeface="Times New Roman"/>
                      </a:endParaRPr>
                    </a:p>
                  </a:txBody>
                  <a:tcPr marL="0" marR="0" marT="60960" marB="0">
                    <a:lnL w="19050">
                      <a:solidFill>
                        <a:srgbClr val="000000"/>
                      </a:solidFill>
                      <a:prstDash val="solid"/>
                    </a:lnL>
                    <a:lnR w="38100">
                      <a:solidFill>
                        <a:srgbClr val="000000"/>
                      </a:solidFill>
                      <a:prstDash val="solid"/>
                    </a:lnR>
                    <a:lnT w="38100">
                      <a:solidFill>
                        <a:srgbClr val="000000"/>
                      </a:solidFill>
                      <a:prstDash val="solid"/>
                    </a:lnT>
                    <a:lnB w="19050">
                      <a:solidFill>
                        <a:srgbClr val="000000"/>
                      </a:solidFill>
                      <a:prstDash val="solid"/>
                    </a:lnB>
                  </a:tcPr>
                </a:tc>
                <a:extLst>
                  <a:ext uri="{0D108BD9-81ED-4DB2-BD59-A6C34878D82A}">
                    <a16:rowId xmlns:a16="http://schemas.microsoft.com/office/drawing/2014/main" val="10000"/>
                  </a:ext>
                </a:extLst>
              </a:tr>
              <a:tr h="324992">
                <a:tc>
                  <a:txBody>
                    <a:bodyPr/>
                    <a:lstStyle/>
                    <a:p>
                      <a:pPr marL="91440">
                        <a:lnSpc>
                          <a:spcPct val="100000"/>
                        </a:lnSpc>
                        <a:spcBef>
                          <a:spcPts val="260"/>
                        </a:spcBef>
                      </a:pPr>
                      <a:r>
                        <a:rPr sz="1800" dirty="0">
                          <a:latin typeface="Times New Roman"/>
                          <a:cs typeface="Times New Roman"/>
                        </a:rPr>
                        <a:t>1</a:t>
                      </a:r>
                      <a:r>
                        <a:rPr sz="1800" spc="-35" dirty="0">
                          <a:latin typeface="Times New Roman"/>
                          <a:cs typeface="Times New Roman"/>
                        </a:rPr>
                        <a:t> </a:t>
                      </a:r>
                      <a:r>
                        <a:rPr sz="1200" dirty="0">
                          <a:latin typeface="Times New Roman"/>
                          <a:cs typeface="Times New Roman"/>
                        </a:rPr>
                        <a:t>example</a:t>
                      </a:r>
                      <a:r>
                        <a:rPr sz="1200" spc="-25" dirty="0">
                          <a:latin typeface="Times New Roman"/>
                          <a:cs typeface="Times New Roman"/>
                        </a:rPr>
                        <a:t> </a:t>
                      </a:r>
                      <a:r>
                        <a:rPr sz="1200" dirty="0">
                          <a:latin typeface="Times New Roman"/>
                          <a:cs typeface="Times New Roman"/>
                        </a:rPr>
                        <a:t>1</a:t>
                      </a:r>
                      <a:endParaRPr sz="1200">
                        <a:latin typeface="Times New Roman"/>
                        <a:cs typeface="Times New Roman"/>
                      </a:endParaRPr>
                    </a:p>
                  </a:txBody>
                  <a:tcPr marL="0" marR="0" marT="33020" marB="0">
                    <a:lnL w="3810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38100">
                      <a:solidFill>
                        <a:srgbClr val="000000"/>
                      </a:solidFill>
                      <a:prstDash val="solid"/>
                    </a:lnR>
                    <a:lnT w="19050">
                      <a:solidFill>
                        <a:srgbClr val="000000"/>
                      </a:solidFill>
                      <a:prstDash val="solid"/>
                    </a:lnT>
                    <a:lnB w="19050">
                      <a:solidFill>
                        <a:srgbClr val="000000"/>
                      </a:solidFill>
                      <a:prstDash val="solid"/>
                    </a:lnB>
                  </a:tcPr>
                </a:tc>
                <a:extLst>
                  <a:ext uri="{0D108BD9-81ED-4DB2-BD59-A6C34878D82A}">
                    <a16:rowId xmlns:a16="http://schemas.microsoft.com/office/drawing/2014/main" val="10001"/>
                  </a:ext>
                </a:extLst>
              </a:tr>
              <a:tr h="4428712">
                <a:tc gridSpan="13">
                  <a:txBody>
                    <a:bodyPr/>
                    <a:lstStyle/>
                    <a:p>
                      <a:pPr>
                        <a:lnSpc>
                          <a:spcPct val="100000"/>
                        </a:lnSpc>
                      </a:pPr>
                      <a:endParaRPr sz="1300">
                        <a:latin typeface="Times New Roman"/>
                        <a:cs typeface="Times New Roman"/>
                      </a:endParaRPr>
                    </a:p>
                  </a:txBody>
                  <a:tcPr marL="0" marR="0" marT="0" marB="0">
                    <a:lnL w="38100">
                      <a:solidFill>
                        <a:srgbClr val="000000"/>
                      </a:solidFill>
                      <a:prstDash val="solid"/>
                    </a:lnL>
                    <a:lnR w="38100">
                      <a:solidFill>
                        <a:srgbClr val="000000"/>
                      </a:solidFill>
                      <a:prstDash val="solid"/>
                    </a:lnR>
                    <a:lnT w="19050">
                      <a:solidFill>
                        <a:srgbClr val="000000"/>
                      </a:solidFill>
                      <a:prstDash val="solid"/>
                    </a:lnT>
                    <a:lnB w="38100">
                      <a:solidFill>
                        <a:srgbClr val="000000"/>
                      </a:solidFill>
                      <a:prstDash val="solid"/>
                    </a:lnB>
                  </a:tcPr>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extLst>
                  <a:ext uri="{0D108BD9-81ED-4DB2-BD59-A6C34878D82A}">
                    <a16:rowId xmlns:a16="http://schemas.microsoft.com/office/drawing/2014/main" val="10002"/>
                  </a:ext>
                </a:extLst>
              </a:tr>
            </a:tbl>
          </a:graphicData>
        </a:graphic>
      </p:graphicFrame>
      <p:sp>
        <p:nvSpPr>
          <p:cNvPr id="3" name="object 3"/>
          <p:cNvSpPr txBox="1"/>
          <p:nvPr/>
        </p:nvSpPr>
        <p:spPr>
          <a:xfrm>
            <a:off x="2453639" y="1470279"/>
            <a:ext cx="6819900" cy="4276725"/>
          </a:xfrm>
          <a:prstGeom prst="rect">
            <a:avLst/>
          </a:prstGeom>
        </p:spPr>
        <p:txBody>
          <a:bodyPr vert="horz" wrap="square" lIns="0" tIns="0" rIns="0" bIns="0" rtlCol="0">
            <a:spAutoFit/>
          </a:bodyPr>
          <a:lstStyle/>
          <a:p>
            <a:pPr algn="r">
              <a:lnSpc>
                <a:spcPts val="1964"/>
              </a:lnSpc>
              <a:tabLst>
                <a:tab pos="361315" algn="l"/>
                <a:tab pos="761365" algn="l"/>
                <a:tab pos="1218565" algn="l"/>
                <a:tab pos="1868170" algn="l"/>
                <a:tab pos="2336165" algn="l"/>
                <a:tab pos="2806065" algn="l"/>
                <a:tab pos="3274695" algn="l"/>
                <a:tab pos="3961765" algn="l"/>
                <a:tab pos="4571365" algn="l"/>
                <a:tab pos="5104765" algn="l"/>
                <a:tab pos="5714365" algn="l"/>
              </a:tabLst>
            </a:pPr>
            <a:r>
              <a:rPr sz="1800" dirty="0">
                <a:latin typeface="Times New Roman"/>
                <a:cs typeface="Times New Roman"/>
              </a:rPr>
              <a:t>1	0	1	1	0	0	0	0	1	1	0	1</a:t>
            </a:r>
            <a:endParaRPr sz="1800">
              <a:latin typeface="Times New Roman"/>
              <a:cs typeface="Times New Roman"/>
            </a:endParaRPr>
          </a:p>
          <a:p>
            <a:pPr algn="r">
              <a:spcBef>
                <a:spcPts val="720"/>
              </a:spcBef>
              <a:tabLst>
                <a:tab pos="361315" algn="l"/>
                <a:tab pos="761365" algn="l"/>
                <a:tab pos="1218565" algn="l"/>
                <a:tab pos="1868170" algn="l"/>
                <a:tab pos="2336165" algn="l"/>
                <a:tab pos="2806065" algn="l"/>
                <a:tab pos="3274695" algn="l"/>
                <a:tab pos="3961765" algn="l"/>
                <a:tab pos="4571365" algn="l"/>
                <a:tab pos="5104765" algn="l"/>
                <a:tab pos="5714365" algn="l"/>
              </a:tabLst>
            </a:pPr>
            <a:r>
              <a:rPr sz="1800" dirty="0">
                <a:latin typeface="Times New Roman"/>
                <a:cs typeface="Times New Roman"/>
              </a:rPr>
              <a:t>1	1	0	1	1	0	1	1	0	1	0	1</a:t>
            </a:r>
            <a:endParaRPr sz="1800">
              <a:latin typeface="Times New Roman"/>
              <a:cs typeface="Times New Roman"/>
            </a:endParaRPr>
          </a:p>
          <a:p>
            <a:pPr algn="r">
              <a:spcBef>
                <a:spcPts val="720"/>
              </a:spcBef>
              <a:tabLst>
                <a:tab pos="361315" algn="l"/>
                <a:tab pos="761365" algn="l"/>
                <a:tab pos="1218565" algn="l"/>
                <a:tab pos="1868170" algn="l"/>
                <a:tab pos="2336165" algn="l"/>
                <a:tab pos="2806065" algn="l"/>
                <a:tab pos="3274695" algn="l"/>
                <a:tab pos="3961765" algn="l"/>
                <a:tab pos="4571365" algn="l"/>
                <a:tab pos="5104765" algn="l"/>
                <a:tab pos="5714365" algn="l"/>
              </a:tabLst>
            </a:pPr>
            <a:r>
              <a:rPr sz="1800" dirty="0">
                <a:latin typeface="Times New Roman"/>
                <a:cs typeface="Times New Roman"/>
              </a:rPr>
              <a:t>1	1	1	1	1	0	1	1	0	1	0	1</a:t>
            </a:r>
            <a:endParaRPr sz="1800">
              <a:latin typeface="Times New Roman"/>
              <a:cs typeface="Times New Roman"/>
            </a:endParaRPr>
          </a:p>
          <a:p>
            <a:pPr algn="r">
              <a:spcBef>
                <a:spcPts val="720"/>
              </a:spcBef>
              <a:tabLst>
                <a:tab pos="989965" algn="l"/>
                <a:tab pos="1351915" algn="l"/>
                <a:tab pos="1751964" algn="l"/>
                <a:tab pos="2209165" algn="l"/>
                <a:tab pos="2858770" algn="l"/>
                <a:tab pos="3326765" algn="l"/>
                <a:tab pos="3796665" algn="l"/>
                <a:tab pos="4265295" algn="l"/>
                <a:tab pos="4952365" algn="l"/>
                <a:tab pos="5561965" algn="l"/>
                <a:tab pos="6095365" algn="l"/>
                <a:tab pos="6704965" algn="l"/>
              </a:tabLst>
            </a:pPr>
            <a:r>
              <a:rPr sz="1800" dirty="0">
                <a:latin typeface="Times New Roman"/>
                <a:cs typeface="Times New Roman"/>
              </a:rPr>
              <a:t>2	1	0	0	0	1	0	1	1	-1	0	0	1</a:t>
            </a:r>
            <a:endParaRPr sz="1800">
              <a:latin typeface="Times New Roman"/>
              <a:cs typeface="Times New Roman"/>
            </a:endParaRPr>
          </a:p>
          <a:p>
            <a:pPr algn="r">
              <a:spcBef>
                <a:spcPts val="720"/>
              </a:spcBef>
              <a:tabLst>
                <a:tab pos="361315" algn="l"/>
                <a:tab pos="761365" algn="l"/>
                <a:tab pos="1218565" algn="l"/>
                <a:tab pos="1868170" algn="l"/>
                <a:tab pos="2336165" algn="l"/>
                <a:tab pos="2806065" algn="l"/>
                <a:tab pos="3274695" algn="l"/>
                <a:tab pos="3961765" algn="l"/>
                <a:tab pos="4571365" algn="l"/>
                <a:tab pos="5104765" algn="l"/>
                <a:tab pos="5714365" algn="l"/>
              </a:tabLst>
            </a:pPr>
            <a:r>
              <a:rPr sz="1800" dirty="0">
                <a:latin typeface="Times New Roman"/>
                <a:cs typeface="Times New Roman"/>
              </a:rPr>
              <a:t>1	0	1	1	0	0	1	1	0	0	0	1</a:t>
            </a:r>
            <a:endParaRPr sz="1800">
              <a:latin typeface="Times New Roman"/>
              <a:cs typeface="Times New Roman"/>
            </a:endParaRPr>
          </a:p>
          <a:p>
            <a:pPr algn="r">
              <a:spcBef>
                <a:spcPts val="720"/>
              </a:spcBef>
              <a:tabLst>
                <a:tab pos="361315" algn="l"/>
                <a:tab pos="761365" algn="l"/>
                <a:tab pos="1218565" algn="l"/>
                <a:tab pos="1868170" algn="l"/>
                <a:tab pos="2336165" algn="l"/>
                <a:tab pos="2806065" algn="l"/>
                <a:tab pos="3274695" algn="l"/>
                <a:tab pos="3961765" algn="l"/>
                <a:tab pos="4571365" algn="l"/>
                <a:tab pos="5104765" algn="l"/>
                <a:tab pos="5714365" algn="l"/>
              </a:tabLst>
            </a:pPr>
            <a:r>
              <a:rPr sz="1800" dirty="0">
                <a:latin typeface="Times New Roman"/>
                <a:cs typeface="Times New Roman"/>
              </a:rPr>
              <a:t>1	1	0	1	0	0	1	0	1	1	1	1</a:t>
            </a:r>
            <a:endParaRPr sz="1800">
              <a:latin typeface="Times New Roman"/>
              <a:cs typeface="Times New Roman"/>
            </a:endParaRPr>
          </a:p>
          <a:p>
            <a:pPr algn="r">
              <a:spcBef>
                <a:spcPts val="720"/>
              </a:spcBef>
              <a:tabLst>
                <a:tab pos="361315" algn="l"/>
                <a:tab pos="761365" algn="l"/>
                <a:tab pos="1218565" algn="l"/>
                <a:tab pos="1868170" algn="l"/>
                <a:tab pos="2336165" algn="l"/>
                <a:tab pos="2806065" algn="l"/>
                <a:tab pos="3274695" algn="l"/>
                <a:tab pos="3961765" algn="l"/>
                <a:tab pos="4571365" algn="l"/>
                <a:tab pos="5104765" algn="l"/>
                <a:tab pos="5714365" algn="l"/>
              </a:tabLst>
            </a:pPr>
            <a:r>
              <a:rPr sz="1800" dirty="0">
                <a:latin typeface="Times New Roman"/>
                <a:cs typeface="Times New Roman"/>
              </a:rPr>
              <a:t>1	1	1	1	1	1	1	1	0	1	1	1</a:t>
            </a:r>
            <a:endParaRPr sz="1800">
              <a:latin typeface="Times New Roman"/>
              <a:cs typeface="Times New Roman"/>
            </a:endParaRPr>
          </a:p>
          <a:p>
            <a:pPr algn="r">
              <a:spcBef>
                <a:spcPts val="720"/>
              </a:spcBef>
              <a:tabLst>
                <a:tab pos="989965" algn="l"/>
                <a:tab pos="1351915" algn="l"/>
                <a:tab pos="1751964" algn="l"/>
                <a:tab pos="2209165" algn="l"/>
                <a:tab pos="2858770" algn="l"/>
                <a:tab pos="3326765" algn="l"/>
                <a:tab pos="3796665" algn="l"/>
                <a:tab pos="4265295" algn="l"/>
                <a:tab pos="4952365" algn="l"/>
                <a:tab pos="5561965" algn="l"/>
                <a:tab pos="6095365" algn="l"/>
                <a:tab pos="6704965" algn="l"/>
              </a:tabLst>
            </a:pPr>
            <a:r>
              <a:rPr sz="1800" dirty="0">
                <a:latin typeface="Times New Roman"/>
                <a:cs typeface="Times New Roman"/>
              </a:rPr>
              <a:t>3	1	0	0	0	1	1	1	1	-1	0	1	1</a:t>
            </a:r>
            <a:endParaRPr sz="1800">
              <a:latin typeface="Times New Roman"/>
              <a:cs typeface="Times New Roman"/>
            </a:endParaRPr>
          </a:p>
          <a:p>
            <a:pPr algn="r">
              <a:spcBef>
                <a:spcPts val="720"/>
              </a:spcBef>
              <a:tabLst>
                <a:tab pos="361315" algn="l"/>
                <a:tab pos="761365" algn="l"/>
                <a:tab pos="1218565" algn="l"/>
                <a:tab pos="1868170" algn="l"/>
                <a:tab pos="2336165" algn="l"/>
                <a:tab pos="2806065" algn="l"/>
                <a:tab pos="3274695" algn="l"/>
                <a:tab pos="3961765" algn="l"/>
                <a:tab pos="4571365" algn="l"/>
                <a:tab pos="5104765" algn="l"/>
                <a:tab pos="5714365" algn="l"/>
              </a:tabLst>
            </a:pPr>
            <a:r>
              <a:rPr sz="1800" dirty="0">
                <a:latin typeface="Times New Roman"/>
                <a:cs typeface="Times New Roman"/>
              </a:rPr>
              <a:t>1	0	1	1	0	1	1	1	0	0	1	1</a:t>
            </a:r>
            <a:endParaRPr sz="1800">
              <a:latin typeface="Times New Roman"/>
              <a:cs typeface="Times New Roman"/>
            </a:endParaRPr>
          </a:p>
          <a:p>
            <a:pPr algn="r">
              <a:spcBef>
                <a:spcPts val="720"/>
              </a:spcBef>
              <a:tabLst>
                <a:tab pos="361315" algn="l"/>
                <a:tab pos="761365" algn="l"/>
                <a:tab pos="1218565" algn="l"/>
                <a:tab pos="1868170" algn="l"/>
                <a:tab pos="2336165" algn="l"/>
                <a:tab pos="2806065" algn="l"/>
                <a:tab pos="3274695" algn="l"/>
                <a:tab pos="3961765" algn="l"/>
                <a:tab pos="4571365" algn="l"/>
                <a:tab pos="5104765" algn="l"/>
                <a:tab pos="5714365" algn="l"/>
              </a:tabLst>
            </a:pPr>
            <a:r>
              <a:rPr sz="1800" dirty="0">
                <a:latin typeface="Times New Roman"/>
                <a:cs typeface="Times New Roman"/>
              </a:rPr>
              <a:t>1	1	0	1	0	1	1	1	0	0	1	1</a:t>
            </a:r>
            <a:endParaRPr sz="1800">
              <a:latin typeface="Times New Roman"/>
              <a:cs typeface="Times New Roman"/>
            </a:endParaRPr>
          </a:p>
          <a:p>
            <a:pPr algn="r">
              <a:spcBef>
                <a:spcPts val="720"/>
              </a:spcBef>
              <a:tabLst>
                <a:tab pos="361315" algn="l"/>
                <a:tab pos="761365" algn="l"/>
                <a:tab pos="1218565" algn="l"/>
                <a:tab pos="1868170" algn="l"/>
                <a:tab pos="2336165" algn="l"/>
                <a:tab pos="2806065" algn="l"/>
                <a:tab pos="3274695" algn="l"/>
                <a:tab pos="3961765" algn="l"/>
                <a:tab pos="4571365" algn="l"/>
                <a:tab pos="5104765" algn="l"/>
                <a:tab pos="5714365" algn="l"/>
              </a:tabLst>
            </a:pPr>
            <a:r>
              <a:rPr sz="1800" dirty="0">
                <a:latin typeface="Times New Roman"/>
                <a:cs typeface="Times New Roman"/>
              </a:rPr>
              <a:t>1	1	1	1	0	1	1	1	0	0	1	1</a:t>
            </a:r>
            <a:endParaRPr sz="1800">
              <a:latin typeface="Times New Roman"/>
              <a:cs typeface="Times New Roman"/>
            </a:endParaRPr>
          </a:p>
          <a:p>
            <a:pPr algn="r">
              <a:spcBef>
                <a:spcPts val="720"/>
              </a:spcBef>
              <a:tabLst>
                <a:tab pos="989965" algn="l"/>
                <a:tab pos="1351915" algn="l"/>
                <a:tab pos="1751964" algn="l"/>
                <a:tab pos="2209165" algn="l"/>
                <a:tab pos="2858770" algn="l"/>
                <a:tab pos="3326765" algn="l"/>
                <a:tab pos="3796665" algn="l"/>
                <a:tab pos="4265295" algn="l"/>
                <a:tab pos="4952365" algn="l"/>
                <a:tab pos="5561965" algn="l"/>
                <a:tab pos="6095365" algn="l"/>
                <a:tab pos="6704965" algn="l"/>
              </a:tabLst>
            </a:pPr>
            <a:r>
              <a:rPr sz="1800" dirty="0">
                <a:latin typeface="Times New Roman"/>
                <a:cs typeface="Times New Roman"/>
              </a:rPr>
              <a:t>4	1	0	0	0	0	1	1	0	0	0	1	1</a:t>
            </a:r>
            <a:endParaRPr sz="1800">
              <a:latin typeface="Times New Roman"/>
              <a:cs typeface="Times New Roman"/>
            </a:endParaRPr>
          </a:p>
        </p:txBody>
      </p:sp>
      <p:sp>
        <p:nvSpPr>
          <p:cNvPr id="4" name="object 4"/>
          <p:cNvSpPr/>
          <p:nvPr/>
        </p:nvSpPr>
        <p:spPr>
          <a:xfrm>
            <a:off x="2362200" y="1371600"/>
            <a:ext cx="7391400" cy="4419600"/>
          </a:xfrm>
          <a:custGeom>
            <a:avLst/>
            <a:gdLst/>
            <a:ahLst/>
            <a:cxnLst/>
            <a:rect l="l" t="t" r="r" b="b"/>
            <a:pathLst>
              <a:path w="7391400" h="4419600">
                <a:moveTo>
                  <a:pt x="7391400" y="0"/>
                </a:moveTo>
                <a:lnTo>
                  <a:pt x="0" y="0"/>
                </a:lnTo>
                <a:lnTo>
                  <a:pt x="0" y="4419600"/>
                </a:lnTo>
                <a:lnTo>
                  <a:pt x="7391400" y="4419600"/>
                </a:lnTo>
                <a:lnTo>
                  <a:pt x="7391400" y="0"/>
                </a:lnTo>
                <a:close/>
              </a:path>
            </a:pathLst>
          </a:custGeom>
          <a:solidFill>
            <a:srgbClr val="FFFFFF"/>
          </a:solidFill>
        </p:spPr>
        <p:txBody>
          <a:bodyPr wrap="square" lIns="0" tIns="0" rIns="0" bIns="0" rtlCol="0"/>
          <a:lstStyle/>
          <a:p>
            <a:endParaRPr/>
          </a:p>
        </p:txBody>
      </p:sp>
    </p:spTree>
  </p:cSld>
  <p:clrMapOvr>
    <a:masterClrMapping/>
  </p:clrMapOvr>
  <p:transition spd="slow">
    <p:wipe/>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2"/>
          <p:cNvGraphicFramePr>
            <a:graphicFrameLocks noGrp="1"/>
          </p:cNvGraphicFramePr>
          <p:nvPr/>
        </p:nvGraphicFramePr>
        <p:xfrm>
          <a:off x="2347913" y="471487"/>
          <a:ext cx="7399653" cy="5314536"/>
        </p:xfrm>
        <a:graphic>
          <a:graphicData uri="http://schemas.openxmlformats.org/drawingml/2006/table">
            <a:tbl>
              <a:tblPr firstRow="1" bandRow="1">
                <a:tableStyleId>{2D5ABB26-0587-4C30-8999-92F81FD0307C}</a:tableStyleId>
              </a:tblPr>
              <a:tblGrid>
                <a:gridCol w="990600">
                  <a:extLst>
                    <a:ext uri="{9D8B030D-6E8A-4147-A177-3AD203B41FA5}">
                      <a16:colId xmlns:a16="http://schemas.microsoft.com/office/drawing/2014/main" val="20000"/>
                    </a:ext>
                  </a:extLst>
                </a:gridCol>
                <a:gridCol w="361950">
                  <a:extLst>
                    <a:ext uri="{9D8B030D-6E8A-4147-A177-3AD203B41FA5}">
                      <a16:colId xmlns:a16="http://schemas.microsoft.com/office/drawing/2014/main" val="20001"/>
                    </a:ext>
                  </a:extLst>
                </a:gridCol>
                <a:gridCol w="400050">
                  <a:extLst>
                    <a:ext uri="{9D8B030D-6E8A-4147-A177-3AD203B41FA5}">
                      <a16:colId xmlns:a16="http://schemas.microsoft.com/office/drawing/2014/main" val="20002"/>
                    </a:ext>
                  </a:extLst>
                </a:gridCol>
                <a:gridCol w="457200">
                  <a:extLst>
                    <a:ext uri="{9D8B030D-6E8A-4147-A177-3AD203B41FA5}">
                      <a16:colId xmlns:a16="http://schemas.microsoft.com/office/drawing/2014/main" val="20003"/>
                    </a:ext>
                  </a:extLst>
                </a:gridCol>
                <a:gridCol w="649605">
                  <a:extLst>
                    <a:ext uri="{9D8B030D-6E8A-4147-A177-3AD203B41FA5}">
                      <a16:colId xmlns:a16="http://schemas.microsoft.com/office/drawing/2014/main" val="20004"/>
                    </a:ext>
                  </a:extLst>
                </a:gridCol>
                <a:gridCol w="468630">
                  <a:extLst>
                    <a:ext uri="{9D8B030D-6E8A-4147-A177-3AD203B41FA5}">
                      <a16:colId xmlns:a16="http://schemas.microsoft.com/office/drawing/2014/main" val="20005"/>
                    </a:ext>
                  </a:extLst>
                </a:gridCol>
                <a:gridCol w="470535">
                  <a:extLst>
                    <a:ext uri="{9D8B030D-6E8A-4147-A177-3AD203B41FA5}">
                      <a16:colId xmlns:a16="http://schemas.microsoft.com/office/drawing/2014/main" val="20006"/>
                    </a:ext>
                  </a:extLst>
                </a:gridCol>
                <a:gridCol w="469264">
                  <a:extLst>
                    <a:ext uri="{9D8B030D-6E8A-4147-A177-3AD203B41FA5}">
                      <a16:colId xmlns:a16="http://schemas.microsoft.com/office/drawing/2014/main" val="20007"/>
                    </a:ext>
                  </a:extLst>
                </a:gridCol>
                <a:gridCol w="688339">
                  <a:extLst>
                    <a:ext uri="{9D8B030D-6E8A-4147-A177-3AD203B41FA5}">
                      <a16:colId xmlns:a16="http://schemas.microsoft.com/office/drawing/2014/main" val="20008"/>
                    </a:ext>
                  </a:extLst>
                </a:gridCol>
                <a:gridCol w="610870">
                  <a:extLst>
                    <a:ext uri="{9D8B030D-6E8A-4147-A177-3AD203B41FA5}">
                      <a16:colId xmlns:a16="http://schemas.microsoft.com/office/drawing/2014/main" val="20009"/>
                    </a:ext>
                  </a:extLst>
                </a:gridCol>
                <a:gridCol w="534670">
                  <a:extLst>
                    <a:ext uri="{9D8B030D-6E8A-4147-A177-3AD203B41FA5}">
                      <a16:colId xmlns:a16="http://schemas.microsoft.com/office/drawing/2014/main" val="20010"/>
                    </a:ext>
                  </a:extLst>
                </a:gridCol>
                <a:gridCol w="610870">
                  <a:extLst>
                    <a:ext uri="{9D8B030D-6E8A-4147-A177-3AD203B41FA5}">
                      <a16:colId xmlns:a16="http://schemas.microsoft.com/office/drawing/2014/main" val="20011"/>
                    </a:ext>
                  </a:extLst>
                </a:gridCol>
                <a:gridCol w="687070">
                  <a:extLst>
                    <a:ext uri="{9D8B030D-6E8A-4147-A177-3AD203B41FA5}">
                      <a16:colId xmlns:a16="http://schemas.microsoft.com/office/drawing/2014/main" val="20012"/>
                    </a:ext>
                  </a:extLst>
                </a:gridCol>
              </a:tblGrid>
              <a:tr h="560832">
                <a:tc>
                  <a:txBody>
                    <a:bodyPr/>
                    <a:lstStyle/>
                    <a:p>
                      <a:pPr marL="91440">
                        <a:lnSpc>
                          <a:spcPct val="100000"/>
                        </a:lnSpc>
                        <a:spcBef>
                          <a:spcPts val="360"/>
                        </a:spcBef>
                      </a:pPr>
                      <a:r>
                        <a:rPr sz="1000" dirty="0">
                          <a:latin typeface="Times New Roman"/>
                          <a:cs typeface="Times New Roman"/>
                        </a:rPr>
                        <a:t>Epoch</a:t>
                      </a:r>
                      <a:endParaRPr sz="1000">
                        <a:latin typeface="Times New Roman"/>
                        <a:cs typeface="Times New Roman"/>
                      </a:endParaRPr>
                    </a:p>
                  </a:txBody>
                  <a:tcPr marL="0" marR="0" marB="0">
                    <a:lnL w="3810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a:lnSpc>
                          <a:spcPct val="100000"/>
                        </a:lnSpc>
                        <a:spcBef>
                          <a:spcPts val="360"/>
                        </a:spcBef>
                      </a:pPr>
                      <a:r>
                        <a:rPr sz="1400" dirty="0">
                          <a:latin typeface="Times New Roman"/>
                          <a:cs typeface="Times New Roman"/>
                        </a:rPr>
                        <a:t>x0</a:t>
                      </a:r>
                      <a:endParaRPr sz="1400">
                        <a:latin typeface="Times New Roman"/>
                        <a:cs typeface="Times New Roman"/>
                      </a:endParaRPr>
                    </a:p>
                  </a:txBody>
                  <a:tcPr marL="0" marR="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a:lnSpc>
                          <a:spcPct val="100000"/>
                        </a:lnSpc>
                        <a:spcBef>
                          <a:spcPts val="360"/>
                        </a:spcBef>
                      </a:pPr>
                      <a:r>
                        <a:rPr sz="1400" dirty="0">
                          <a:latin typeface="Times New Roman"/>
                          <a:cs typeface="Times New Roman"/>
                        </a:rPr>
                        <a:t>x1</a:t>
                      </a:r>
                      <a:endParaRPr sz="1400">
                        <a:latin typeface="Times New Roman"/>
                        <a:cs typeface="Times New Roman"/>
                      </a:endParaRPr>
                    </a:p>
                  </a:txBody>
                  <a:tcPr marL="0" marR="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a:lnSpc>
                          <a:spcPct val="100000"/>
                        </a:lnSpc>
                        <a:spcBef>
                          <a:spcPts val="360"/>
                        </a:spcBef>
                      </a:pPr>
                      <a:r>
                        <a:rPr sz="1400" dirty="0">
                          <a:latin typeface="Times New Roman"/>
                          <a:cs typeface="Times New Roman"/>
                        </a:rPr>
                        <a:t>x2</a:t>
                      </a:r>
                      <a:endParaRPr sz="1400">
                        <a:latin typeface="Times New Roman"/>
                        <a:cs typeface="Times New Roman"/>
                      </a:endParaRPr>
                    </a:p>
                  </a:txBody>
                  <a:tcPr marL="0" marR="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marR="153035">
                        <a:lnSpc>
                          <a:spcPct val="116700"/>
                        </a:lnSpc>
                        <a:spcBef>
                          <a:spcPts val="160"/>
                        </a:spcBef>
                      </a:pPr>
                      <a:r>
                        <a:rPr sz="1000" dirty="0">
                          <a:latin typeface="Times New Roman"/>
                          <a:cs typeface="Times New Roman"/>
                        </a:rPr>
                        <a:t>D</a:t>
                      </a:r>
                      <a:r>
                        <a:rPr sz="1000" spc="5" dirty="0">
                          <a:latin typeface="Times New Roman"/>
                          <a:cs typeface="Times New Roman"/>
                        </a:rPr>
                        <a:t>e</a:t>
                      </a:r>
                      <a:r>
                        <a:rPr sz="1000" spc="-5" dirty="0">
                          <a:latin typeface="Times New Roman"/>
                          <a:cs typeface="Times New Roman"/>
                        </a:rPr>
                        <a:t>si</a:t>
                      </a:r>
                      <a:r>
                        <a:rPr sz="1000" spc="5" dirty="0">
                          <a:latin typeface="Times New Roman"/>
                          <a:cs typeface="Times New Roman"/>
                        </a:rPr>
                        <a:t>re</a:t>
                      </a:r>
                      <a:r>
                        <a:rPr sz="1000" dirty="0">
                          <a:latin typeface="Times New Roman"/>
                          <a:cs typeface="Times New Roman"/>
                        </a:rPr>
                        <a:t>d  Target</a:t>
                      </a:r>
                      <a:endParaRPr sz="1000">
                        <a:latin typeface="Times New Roman"/>
                        <a:cs typeface="Times New Roman"/>
                      </a:endParaRPr>
                    </a:p>
                  </a:txBody>
                  <a:tcPr marL="0" marR="0" marT="2032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a:lnSpc>
                          <a:spcPct val="100000"/>
                        </a:lnSpc>
                        <a:spcBef>
                          <a:spcPts val="360"/>
                        </a:spcBef>
                      </a:pPr>
                      <a:r>
                        <a:rPr sz="1400" dirty="0">
                          <a:latin typeface="Times New Roman"/>
                          <a:cs typeface="Times New Roman"/>
                        </a:rPr>
                        <a:t>w0</a:t>
                      </a:r>
                      <a:endParaRPr sz="1400">
                        <a:latin typeface="Times New Roman"/>
                        <a:cs typeface="Times New Roman"/>
                      </a:endParaRPr>
                    </a:p>
                  </a:txBody>
                  <a:tcPr marL="0" marR="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a:lnSpc>
                          <a:spcPct val="100000"/>
                        </a:lnSpc>
                        <a:spcBef>
                          <a:spcPts val="360"/>
                        </a:spcBef>
                      </a:pPr>
                      <a:r>
                        <a:rPr sz="1400" dirty="0">
                          <a:latin typeface="Times New Roman"/>
                          <a:cs typeface="Times New Roman"/>
                        </a:rPr>
                        <a:t>w1</a:t>
                      </a:r>
                      <a:endParaRPr sz="1400">
                        <a:latin typeface="Times New Roman"/>
                        <a:cs typeface="Times New Roman"/>
                      </a:endParaRPr>
                    </a:p>
                  </a:txBody>
                  <a:tcPr marL="0" marR="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a:lnSpc>
                          <a:spcPct val="100000"/>
                        </a:lnSpc>
                        <a:spcBef>
                          <a:spcPts val="360"/>
                        </a:spcBef>
                      </a:pPr>
                      <a:r>
                        <a:rPr sz="1400" dirty="0">
                          <a:latin typeface="Times New Roman"/>
                          <a:cs typeface="Times New Roman"/>
                        </a:rPr>
                        <a:t>w2</a:t>
                      </a:r>
                      <a:endParaRPr sz="1400">
                        <a:latin typeface="Times New Roman"/>
                        <a:cs typeface="Times New Roman"/>
                      </a:endParaRPr>
                    </a:p>
                  </a:txBody>
                  <a:tcPr marL="0" marR="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a:lnSpc>
                          <a:spcPct val="100000"/>
                        </a:lnSpc>
                        <a:spcBef>
                          <a:spcPts val="360"/>
                        </a:spcBef>
                      </a:pPr>
                      <a:r>
                        <a:rPr sz="1400" spc="-5" dirty="0">
                          <a:latin typeface="Times New Roman"/>
                          <a:cs typeface="Times New Roman"/>
                        </a:rPr>
                        <a:t>Output</a:t>
                      </a:r>
                      <a:endParaRPr sz="1400">
                        <a:latin typeface="Times New Roman"/>
                        <a:cs typeface="Times New Roman"/>
                      </a:endParaRPr>
                    </a:p>
                  </a:txBody>
                  <a:tcPr marL="0" marR="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a:lnSpc>
                          <a:spcPct val="100000"/>
                        </a:lnSpc>
                        <a:spcBef>
                          <a:spcPts val="360"/>
                        </a:spcBef>
                      </a:pPr>
                      <a:r>
                        <a:rPr sz="1400" spc="-5" dirty="0">
                          <a:latin typeface="Times New Roman"/>
                          <a:cs typeface="Times New Roman"/>
                        </a:rPr>
                        <a:t>Error</a:t>
                      </a:r>
                      <a:endParaRPr sz="1400">
                        <a:latin typeface="Times New Roman"/>
                        <a:cs typeface="Times New Roman"/>
                      </a:endParaRPr>
                    </a:p>
                  </a:txBody>
                  <a:tcPr marL="0" marR="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marR="97790">
                        <a:lnSpc>
                          <a:spcPct val="119000"/>
                        </a:lnSpc>
                        <a:spcBef>
                          <a:spcPts val="40"/>
                        </a:spcBef>
                      </a:pPr>
                      <a:r>
                        <a:rPr sz="1400" dirty="0">
                          <a:latin typeface="Times New Roman"/>
                          <a:cs typeface="Times New Roman"/>
                        </a:rPr>
                        <a:t>New  w0</a:t>
                      </a:r>
                      <a:endParaRPr sz="1400">
                        <a:latin typeface="Times New Roman"/>
                        <a:cs typeface="Times New Roman"/>
                      </a:endParaRPr>
                    </a:p>
                  </a:txBody>
                  <a:tcPr marL="0" marR="0" marT="508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marR="173990">
                        <a:lnSpc>
                          <a:spcPct val="119000"/>
                        </a:lnSpc>
                        <a:spcBef>
                          <a:spcPts val="40"/>
                        </a:spcBef>
                      </a:pPr>
                      <a:r>
                        <a:rPr sz="1400" dirty="0">
                          <a:latin typeface="Times New Roman"/>
                          <a:cs typeface="Times New Roman"/>
                        </a:rPr>
                        <a:t>New  w1</a:t>
                      </a:r>
                      <a:endParaRPr sz="1400">
                        <a:latin typeface="Times New Roman"/>
                        <a:cs typeface="Times New Roman"/>
                      </a:endParaRPr>
                    </a:p>
                  </a:txBody>
                  <a:tcPr marL="0" marR="0" marT="508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marR="250190">
                        <a:lnSpc>
                          <a:spcPts val="1600"/>
                        </a:lnSpc>
                        <a:spcBef>
                          <a:spcPts val="480"/>
                        </a:spcBef>
                      </a:pPr>
                      <a:r>
                        <a:rPr sz="1400" dirty="0">
                          <a:latin typeface="Times New Roman"/>
                          <a:cs typeface="Times New Roman"/>
                        </a:rPr>
                        <a:t>New  w2</a:t>
                      </a:r>
                      <a:endParaRPr sz="1400">
                        <a:latin typeface="Times New Roman"/>
                        <a:cs typeface="Times New Roman"/>
                      </a:endParaRPr>
                    </a:p>
                  </a:txBody>
                  <a:tcPr marL="0" marR="0" marT="60960" marB="0">
                    <a:lnL w="19050">
                      <a:solidFill>
                        <a:srgbClr val="000000"/>
                      </a:solidFill>
                      <a:prstDash val="solid"/>
                    </a:lnL>
                    <a:lnR w="38100">
                      <a:solidFill>
                        <a:srgbClr val="000000"/>
                      </a:solidFill>
                      <a:prstDash val="solid"/>
                    </a:lnR>
                    <a:lnT w="38100">
                      <a:solidFill>
                        <a:srgbClr val="000000"/>
                      </a:solidFill>
                      <a:prstDash val="solid"/>
                    </a:lnT>
                    <a:lnB w="19050">
                      <a:solidFill>
                        <a:srgbClr val="000000"/>
                      </a:solidFill>
                      <a:prstDash val="solid"/>
                    </a:lnB>
                  </a:tcPr>
                </a:tc>
                <a:extLst>
                  <a:ext uri="{0D108BD9-81ED-4DB2-BD59-A6C34878D82A}">
                    <a16:rowId xmlns:a16="http://schemas.microsoft.com/office/drawing/2014/main" val="10000"/>
                  </a:ext>
                </a:extLst>
              </a:tr>
              <a:tr h="365760">
                <a:tc>
                  <a:txBody>
                    <a:bodyPr/>
                    <a:lstStyle/>
                    <a:p>
                      <a:pPr marL="91440">
                        <a:lnSpc>
                          <a:spcPct val="100000"/>
                        </a:lnSpc>
                        <a:spcBef>
                          <a:spcPts val="260"/>
                        </a:spcBef>
                      </a:pPr>
                      <a:r>
                        <a:rPr sz="1800" dirty="0">
                          <a:latin typeface="Times New Roman"/>
                          <a:cs typeface="Times New Roman"/>
                        </a:rPr>
                        <a:t>1</a:t>
                      </a:r>
                      <a:r>
                        <a:rPr sz="1800" spc="-35" dirty="0">
                          <a:latin typeface="Times New Roman"/>
                          <a:cs typeface="Times New Roman"/>
                        </a:rPr>
                        <a:t> </a:t>
                      </a:r>
                      <a:r>
                        <a:rPr sz="1200" dirty="0">
                          <a:latin typeface="Times New Roman"/>
                          <a:cs typeface="Times New Roman"/>
                        </a:rPr>
                        <a:t>example</a:t>
                      </a:r>
                      <a:r>
                        <a:rPr sz="1200" spc="-25" dirty="0">
                          <a:latin typeface="Times New Roman"/>
                          <a:cs typeface="Times New Roman"/>
                        </a:rPr>
                        <a:t> </a:t>
                      </a:r>
                      <a:r>
                        <a:rPr sz="1200" dirty="0">
                          <a:latin typeface="Times New Roman"/>
                          <a:cs typeface="Times New Roman"/>
                        </a:rPr>
                        <a:t>1</a:t>
                      </a:r>
                      <a:endParaRPr sz="1200">
                        <a:latin typeface="Times New Roman"/>
                        <a:cs typeface="Times New Roman"/>
                      </a:endParaRPr>
                    </a:p>
                  </a:txBody>
                  <a:tcPr marL="0" marR="0" marT="33020" marB="0">
                    <a:lnL w="3810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38100">
                      <a:solidFill>
                        <a:srgbClr val="000000"/>
                      </a:solidFill>
                      <a:prstDash val="solid"/>
                    </a:lnR>
                    <a:lnT w="19050">
                      <a:solidFill>
                        <a:srgbClr val="000000"/>
                      </a:solidFill>
                      <a:prstDash val="solid"/>
                    </a:lnT>
                    <a:lnB w="19050">
                      <a:solidFill>
                        <a:srgbClr val="000000"/>
                      </a:solidFill>
                      <a:prstDash val="solid"/>
                    </a:lnB>
                  </a:tcPr>
                </a:tc>
                <a:extLst>
                  <a:ext uri="{0D108BD9-81ED-4DB2-BD59-A6C34878D82A}">
                    <a16:rowId xmlns:a16="http://schemas.microsoft.com/office/drawing/2014/main" val="10001"/>
                  </a:ext>
                </a:extLst>
              </a:tr>
              <a:tr h="340232">
                <a:tc>
                  <a:txBody>
                    <a:bodyPr/>
                    <a:lstStyle/>
                    <a:p>
                      <a:pPr marL="243840">
                        <a:lnSpc>
                          <a:spcPct val="100000"/>
                        </a:lnSpc>
                        <a:spcBef>
                          <a:spcPts val="359"/>
                        </a:spcBef>
                      </a:pPr>
                      <a:r>
                        <a:rPr sz="1200" dirty="0">
                          <a:latin typeface="Times New Roman"/>
                          <a:cs typeface="Times New Roman"/>
                        </a:rPr>
                        <a:t>example</a:t>
                      </a:r>
                      <a:r>
                        <a:rPr sz="1200" spc="-45" dirty="0">
                          <a:latin typeface="Times New Roman"/>
                          <a:cs typeface="Times New Roman"/>
                        </a:rPr>
                        <a:t> </a:t>
                      </a:r>
                      <a:r>
                        <a:rPr sz="1200" dirty="0">
                          <a:latin typeface="Times New Roman"/>
                          <a:cs typeface="Times New Roman"/>
                        </a:rPr>
                        <a:t>2</a:t>
                      </a:r>
                      <a:endParaRPr sz="1200">
                        <a:latin typeface="Times New Roman"/>
                        <a:cs typeface="Times New Roman"/>
                      </a:endParaRPr>
                    </a:p>
                  </a:txBody>
                  <a:tcPr marL="0" marR="0" marT="45719" marB="0">
                    <a:lnL w="3810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38100">
                      <a:solidFill>
                        <a:srgbClr val="000000"/>
                      </a:solidFill>
                      <a:prstDash val="solid"/>
                    </a:lnR>
                    <a:lnT w="19050">
                      <a:solidFill>
                        <a:srgbClr val="000000"/>
                      </a:solidFill>
                      <a:prstDash val="solid"/>
                    </a:lnT>
                    <a:lnB w="19050">
                      <a:solidFill>
                        <a:srgbClr val="000000"/>
                      </a:solidFill>
                      <a:prstDash val="solid"/>
                    </a:lnB>
                  </a:tcPr>
                </a:tc>
                <a:extLst>
                  <a:ext uri="{0D108BD9-81ED-4DB2-BD59-A6C34878D82A}">
                    <a16:rowId xmlns:a16="http://schemas.microsoft.com/office/drawing/2014/main" val="10002"/>
                  </a:ext>
                </a:extLst>
              </a:tr>
              <a:tr h="4047712">
                <a:tc gridSpan="13">
                  <a:txBody>
                    <a:bodyPr/>
                    <a:lstStyle/>
                    <a:p>
                      <a:pPr>
                        <a:lnSpc>
                          <a:spcPct val="100000"/>
                        </a:lnSpc>
                      </a:pPr>
                      <a:endParaRPr sz="1300">
                        <a:latin typeface="Times New Roman"/>
                        <a:cs typeface="Times New Roman"/>
                      </a:endParaRPr>
                    </a:p>
                  </a:txBody>
                  <a:tcPr marL="0" marR="0" marT="0" marB="0">
                    <a:lnL w="38100">
                      <a:solidFill>
                        <a:srgbClr val="000000"/>
                      </a:solidFill>
                      <a:prstDash val="solid"/>
                    </a:lnL>
                    <a:lnR w="38100">
                      <a:solidFill>
                        <a:srgbClr val="000000"/>
                      </a:solidFill>
                      <a:prstDash val="solid"/>
                    </a:lnR>
                    <a:lnT w="19050">
                      <a:solidFill>
                        <a:srgbClr val="000000"/>
                      </a:solidFill>
                      <a:prstDash val="solid"/>
                    </a:lnT>
                    <a:lnB w="38100">
                      <a:solidFill>
                        <a:srgbClr val="000000"/>
                      </a:solidFill>
                      <a:prstDash val="solid"/>
                    </a:lnB>
                  </a:tcPr>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extLst>
                  <a:ext uri="{0D108BD9-81ED-4DB2-BD59-A6C34878D82A}">
                    <a16:rowId xmlns:a16="http://schemas.microsoft.com/office/drawing/2014/main" val="10003"/>
                  </a:ext>
                </a:extLst>
              </a:tr>
            </a:tbl>
          </a:graphicData>
        </a:graphic>
      </p:graphicFrame>
      <p:sp>
        <p:nvSpPr>
          <p:cNvPr id="3" name="object 3"/>
          <p:cNvSpPr txBox="1"/>
          <p:nvPr/>
        </p:nvSpPr>
        <p:spPr>
          <a:xfrm>
            <a:off x="2453639" y="1836039"/>
            <a:ext cx="6819900" cy="3910965"/>
          </a:xfrm>
          <a:prstGeom prst="rect">
            <a:avLst/>
          </a:prstGeom>
        </p:spPr>
        <p:txBody>
          <a:bodyPr vert="horz" wrap="square" lIns="0" tIns="0" rIns="0" bIns="0" rtlCol="0">
            <a:spAutoFit/>
          </a:bodyPr>
          <a:lstStyle/>
          <a:p>
            <a:pPr algn="r">
              <a:lnSpc>
                <a:spcPts val="1964"/>
              </a:lnSpc>
              <a:tabLst>
                <a:tab pos="361315" algn="l"/>
                <a:tab pos="761365" algn="l"/>
                <a:tab pos="1218565" algn="l"/>
                <a:tab pos="1868170" algn="l"/>
                <a:tab pos="2336165" algn="l"/>
                <a:tab pos="2806065" algn="l"/>
                <a:tab pos="3274695" algn="l"/>
                <a:tab pos="3961765" algn="l"/>
                <a:tab pos="4571365" algn="l"/>
                <a:tab pos="5104765" algn="l"/>
                <a:tab pos="5714365" algn="l"/>
              </a:tabLst>
            </a:pPr>
            <a:r>
              <a:rPr sz="1800" dirty="0">
                <a:latin typeface="Times New Roman"/>
                <a:cs typeface="Times New Roman"/>
              </a:rPr>
              <a:t>1	1	0	1	1	0	1	1	0	1	0	1</a:t>
            </a:r>
            <a:endParaRPr sz="1800">
              <a:latin typeface="Times New Roman"/>
              <a:cs typeface="Times New Roman"/>
            </a:endParaRPr>
          </a:p>
          <a:p>
            <a:pPr algn="r">
              <a:spcBef>
                <a:spcPts val="720"/>
              </a:spcBef>
              <a:tabLst>
                <a:tab pos="361315" algn="l"/>
                <a:tab pos="761365" algn="l"/>
                <a:tab pos="1218565" algn="l"/>
                <a:tab pos="1868170" algn="l"/>
                <a:tab pos="2336165" algn="l"/>
                <a:tab pos="2806065" algn="l"/>
                <a:tab pos="3274695" algn="l"/>
                <a:tab pos="3961765" algn="l"/>
                <a:tab pos="4571365" algn="l"/>
                <a:tab pos="5104765" algn="l"/>
                <a:tab pos="5714365" algn="l"/>
              </a:tabLst>
            </a:pPr>
            <a:r>
              <a:rPr sz="1800" dirty="0">
                <a:latin typeface="Times New Roman"/>
                <a:cs typeface="Times New Roman"/>
              </a:rPr>
              <a:t>1	1	1	1	1	0	1	1	0	1	0	1</a:t>
            </a:r>
            <a:endParaRPr sz="1800">
              <a:latin typeface="Times New Roman"/>
              <a:cs typeface="Times New Roman"/>
            </a:endParaRPr>
          </a:p>
          <a:p>
            <a:pPr algn="r">
              <a:spcBef>
                <a:spcPts val="720"/>
              </a:spcBef>
              <a:tabLst>
                <a:tab pos="989965" algn="l"/>
                <a:tab pos="1351915" algn="l"/>
                <a:tab pos="1751964" algn="l"/>
                <a:tab pos="2209165" algn="l"/>
                <a:tab pos="2858770" algn="l"/>
                <a:tab pos="3326765" algn="l"/>
                <a:tab pos="3796665" algn="l"/>
                <a:tab pos="4265295" algn="l"/>
                <a:tab pos="4952365" algn="l"/>
                <a:tab pos="5561965" algn="l"/>
                <a:tab pos="6095365" algn="l"/>
                <a:tab pos="6704965" algn="l"/>
              </a:tabLst>
            </a:pPr>
            <a:r>
              <a:rPr sz="1800" dirty="0">
                <a:latin typeface="Times New Roman"/>
                <a:cs typeface="Times New Roman"/>
              </a:rPr>
              <a:t>2	1	0	0	0	1	0	1	1	-1	0	0	1</a:t>
            </a:r>
            <a:endParaRPr sz="1800">
              <a:latin typeface="Times New Roman"/>
              <a:cs typeface="Times New Roman"/>
            </a:endParaRPr>
          </a:p>
          <a:p>
            <a:pPr algn="r">
              <a:spcBef>
                <a:spcPts val="720"/>
              </a:spcBef>
              <a:tabLst>
                <a:tab pos="361315" algn="l"/>
                <a:tab pos="761365" algn="l"/>
                <a:tab pos="1218565" algn="l"/>
                <a:tab pos="1868170" algn="l"/>
                <a:tab pos="2336165" algn="l"/>
                <a:tab pos="2806065" algn="l"/>
                <a:tab pos="3274695" algn="l"/>
                <a:tab pos="3961765" algn="l"/>
                <a:tab pos="4571365" algn="l"/>
                <a:tab pos="5104765" algn="l"/>
                <a:tab pos="5714365" algn="l"/>
              </a:tabLst>
            </a:pPr>
            <a:r>
              <a:rPr sz="1800" dirty="0">
                <a:latin typeface="Times New Roman"/>
                <a:cs typeface="Times New Roman"/>
              </a:rPr>
              <a:t>1	0	1	1	0	0	1	1	0	0	0	1</a:t>
            </a:r>
            <a:endParaRPr sz="1800">
              <a:latin typeface="Times New Roman"/>
              <a:cs typeface="Times New Roman"/>
            </a:endParaRPr>
          </a:p>
          <a:p>
            <a:pPr algn="r">
              <a:spcBef>
                <a:spcPts val="720"/>
              </a:spcBef>
              <a:tabLst>
                <a:tab pos="361315" algn="l"/>
                <a:tab pos="761365" algn="l"/>
                <a:tab pos="1218565" algn="l"/>
                <a:tab pos="1868170" algn="l"/>
                <a:tab pos="2336165" algn="l"/>
                <a:tab pos="2806065" algn="l"/>
                <a:tab pos="3274695" algn="l"/>
                <a:tab pos="3961765" algn="l"/>
                <a:tab pos="4571365" algn="l"/>
                <a:tab pos="5104765" algn="l"/>
                <a:tab pos="5714365" algn="l"/>
              </a:tabLst>
            </a:pPr>
            <a:r>
              <a:rPr sz="1800" dirty="0">
                <a:latin typeface="Times New Roman"/>
                <a:cs typeface="Times New Roman"/>
              </a:rPr>
              <a:t>1	1	0	1	0	0	1	0	1	1	1	1</a:t>
            </a:r>
            <a:endParaRPr sz="1800">
              <a:latin typeface="Times New Roman"/>
              <a:cs typeface="Times New Roman"/>
            </a:endParaRPr>
          </a:p>
          <a:p>
            <a:pPr algn="r">
              <a:spcBef>
                <a:spcPts val="720"/>
              </a:spcBef>
              <a:tabLst>
                <a:tab pos="361315" algn="l"/>
                <a:tab pos="761365" algn="l"/>
                <a:tab pos="1218565" algn="l"/>
                <a:tab pos="1868170" algn="l"/>
                <a:tab pos="2336165" algn="l"/>
                <a:tab pos="2806065" algn="l"/>
                <a:tab pos="3274695" algn="l"/>
                <a:tab pos="3961765" algn="l"/>
                <a:tab pos="4571365" algn="l"/>
                <a:tab pos="5104765" algn="l"/>
                <a:tab pos="5714365" algn="l"/>
              </a:tabLst>
            </a:pPr>
            <a:r>
              <a:rPr sz="1800" dirty="0">
                <a:latin typeface="Times New Roman"/>
                <a:cs typeface="Times New Roman"/>
              </a:rPr>
              <a:t>1	1	1	1	1	1	1	1	0	1	1	1</a:t>
            </a:r>
            <a:endParaRPr sz="1800">
              <a:latin typeface="Times New Roman"/>
              <a:cs typeface="Times New Roman"/>
            </a:endParaRPr>
          </a:p>
          <a:p>
            <a:pPr algn="r">
              <a:spcBef>
                <a:spcPts val="720"/>
              </a:spcBef>
              <a:tabLst>
                <a:tab pos="989965" algn="l"/>
                <a:tab pos="1351915" algn="l"/>
                <a:tab pos="1751964" algn="l"/>
                <a:tab pos="2209165" algn="l"/>
                <a:tab pos="2858770" algn="l"/>
                <a:tab pos="3326765" algn="l"/>
                <a:tab pos="3796665" algn="l"/>
                <a:tab pos="4265295" algn="l"/>
                <a:tab pos="4952365" algn="l"/>
                <a:tab pos="5561965" algn="l"/>
                <a:tab pos="6095365" algn="l"/>
                <a:tab pos="6704965" algn="l"/>
              </a:tabLst>
            </a:pPr>
            <a:r>
              <a:rPr sz="1800" dirty="0">
                <a:latin typeface="Times New Roman"/>
                <a:cs typeface="Times New Roman"/>
              </a:rPr>
              <a:t>3	1	0	0	0	1	1	1	1	-1	0	1	1</a:t>
            </a:r>
            <a:endParaRPr sz="1800">
              <a:latin typeface="Times New Roman"/>
              <a:cs typeface="Times New Roman"/>
            </a:endParaRPr>
          </a:p>
          <a:p>
            <a:pPr algn="r">
              <a:spcBef>
                <a:spcPts val="720"/>
              </a:spcBef>
              <a:tabLst>
                <a:tab pos="361315" algn="l"/>
                <a:tab pos="761365" algn="l"/>
                <a:tab pos="1218565" algn="l"/>
                <a:tab pos="1868170" algn="l"/>
                <a:tab pos="2336165" algn="l"/>
                <a:tab pos="2806065" algn="l"/>
                <a:tab pos="3274695" algn="l"/>
                <a:tab pos="3961765" algn="l"/>
                <a:tab pos="4571365" algn="l"/>
                <a:tab pos="5104765" algn="l"/>
                <a:tab pos="5714365" algn="l"/>
              </a:tabLst>
            </a:pPr>
            <a:r>
              <a:rPr sz="1800" dirty="0">
                <a:latin typeface="Times New Roman"/>
                <a:cs typeface="Times New Roman"/>
              </a:rPr>
              <a:t>1	0	1	1	0	1	1	1	0	0	1	1</a:t>
            </a:r>
            <a:endParaRPr sz="1800">
              <a:latin typeface="Times New Roman"/>
              <a:cs typeface="Times New Roman"/>
            </a:endParaRPr>
          </a:p>
          <a:p>
            <a:pPr algn="r">
              <a:spcBef>
                <a:spcPts val="720"/>
              </a:spcBef>
              <a:tabLst>
                <a:tab pos="361315" algn="l"/>
                <a:tab pos="761365" algn="l"/>
                <a:tab pos="1218565" algn="l"/>
                <a:tab pos="1868170" algn="l"/>
                <a:tab pos="2336165" algn="l"/>
                <a:tab pos="2806065" algn="l"/>
                <a:tab pos="3274695" algn="l"/>
                <a:tab pos="3961765" algn="l"/>
                <a:tab pos="4571365" algn="l"/>
                <a:tab pos="5104765" algn="l"/>
                <a:tab pos="5714365" algn="l"/>
              </a:tabLst>
            </a:pPr>
            <a:r>
              <a:rPr sz="1800" dirty="0">
                <a:latin typeface="Times New Roman"/>
                <a:cs typeface="Times New Roman"/>
              </a:rPr>
              <a:t>1	1	0	1	0	1	1	1	0	0	1	1</a:t>
            </a:r>
            <a:endParaRPr sz="1800">
              <a:latin typeface="Times New Roman"/>
              <a:cs typeface="Times New Roman"/>
            </a:endParaRPr>
          </a:p>
          <a:p>
            <a:pPr algn="r">
              <a:spcBef>
                <a:spcPts val="720"/>
              </a:spcBef>
              <a:tabLst>
                <a:tab pos="361315" algn="l"/>
                <a:tab pos="761365" algn="l"/>
                <a:tab pos="1218565" algn="l"/>
                <a:tab pos="1868170" algn="l"/>
                <a:tab pos="2336165" algn="l"/>
                <a:tab pos="2806065" algn="l"/>
                <a:tab pos="3274695" algn="l"/>
                <a:tab pos="3961765" algn="l"/>
                <a:tab pos="4571365" algn="l"/>
                <a:tab pos="5104765" algn="l"/>
                <a:tab pos="5714365" algn="l"/>
              </a:tabLst>
            </a:pPr>
            <a:r>
              <a:rPr sz="1800" dirty="0">
                <a:latin typeface="Times New Roman"/>
                <a:cs typeface="Times New Roman"/>
              </a:rPr>
              <a:t>1	1	1	1	0	1	1	1	0	0	1	1</a:t>
            </a:r>
            <a:endParaRPr sz="1800">
              <a:latin typeface="Times New Roman"/>
              <a:cs typeface="Times New Roman"/>
            </a:endParaRPr>
          </a:p>
          <a:p>
            <a:pPr algn="r">
              <a:spcBef>
                <a:spcPts val="720"/>
              </a:spcBef>
              <a:tabLst>
                <a:tab pos="989965" algn="l"/>
                <a:tab pos="1351915" algn="l"/>
                <a:tab pos="1751964" algn="l"/>
                <a:tab pos="2209165" algn="l"/>
                <a:tab pos="2858770" algn="l"/>
                <a:tab pos="3326765" algn="l"/>
                <a:tab pos="3796665" algn="l"/>
                <a:tab pos="4265295" algn="l"/>
                <a:tab pos="4952365" algn="l"/>
                <a:tab pos="5561965" algn="l"/>
                <a:tab pos="6095365" algn="l"/>
                <a:tab pos="6704965" algn="l"/>
              </a:tabLst>
            </a:pPr>
            <a:r>
              <a:rPr sz="1800" dirty="0">
                <a:latin typeface="Times New Roman"/>
                <a:cs typeface="Times New Roman"/>
              </a:rPr>
              <a:t>4	1	0	0	0	0	1	1	0	0	0	1	1</a:t>
            </a:r>
            <a:endParaRPr sz="1800">
              <a:latin typeface="Times New Roman"/>
              <a:cs typeface="Times New Roman"/>
            </a:endParaRPr>
          </a:p>
        </p:txBody>
      </p:sp>
      <p:sp>
        <p:nvSpPr>
          <p:cNvPr id="4" name="object 4"/>
          <p:cNvSpPr/>
          <p:nvPr/>
        </p:nvSpPr>
        <p:spPr>
          <a:xfrm>
            <a:off x="2362200" y="1752600"/>
            <a:ext cx="7391400" cy="4038600"/>
          </a:xfrm>
          <a:custGeom>
            <a:avLst/>
            <a:gdLst/>
            <a:ahLst/>
            <a:cxnLst/>
            <a:rect l="l" t="t" r="r" b="b"/>
            <a:pathLst>
              <a:path w="7391400" h="4038600">
                <a:moveTo>
                  <a:pt x="7391400" y="0"/>
                </a:moveTo>
                <a:lnTo>
                  <a:pt x="0" y="0"/>
                </a:lnTo>
                <a:lnTo>
                  <a:pt x="0" y="4038599"/>
                </a:lnTo>
                <a:lnTo>
                  <a:pt x="7391400" y="4038599"/>
                </a:lnTo>
                <a:lnTo>
                  <a:pt x="7391400" y="0"/>
                </a:lnTo>
                <a:close/>
              </a:path>
            </a:pathLst>
          </a:custGeom>
          <a:solidFill>
            <a:srgbClr val="FFFFFF"/>
          </a:solidFill>
        </p:spPr>
        <p:txBody>
          <a:bodyPr wrap="square" lIns="0" tIns="0" rIns="0" bIns="0" rtlCol="0"/>
          <a:lstStyle/>
          <a:p>
            <a:endParaRPr/>
          </a:p>
        </p:txBody>
      </p:sp>
    </p:spTree>
  </p:cSld>
  <p:clrMapOvr>
    <a:masterClrMapping/>
  </p:clrMapOvr>
  <p:transition spd="slow">
    <p:wipe/>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2"/>
          <p:cNvGraphicFramePr>
            <a:graphicFrameLocks noGrp="1"/>
          </p:cNvGraphicFramePr>
          <p:nvPr/>
        </p:nvGraphicFramePr>
        <p:xfrm>
          <a:off x="2347913" y="471487"/>
          <a:ext cx="7399653" cy="5314536"/>
        </p:xfrm>
        <a:graphic>
          <a:graphicData uri="http://schemas.openxmlformats.org/drawingml/2006/table">
            <a:tbl>
              <a:tblPr firstRow="1" bandRow="1">
                <a:tableStyleId>{2D5ABB26-0587-4C30-8999-92F81FD0307C}</a:tableStyleId>
              </a:tblPr>
              <a:tblGrid>
                <a:gridCol w="990600">
                  <a:extLst>
                    <a:ext uri="{9D8B030D-6E8A-4147-A177-3AD203B41FA5}">
                      <a16:colId xmlns:a16="http://schemas.microsoft.com/office/drawing/2014/main" val="20000"/>
                    </a:ext>
                  </a:extLst>
                </a:gridCol>
                <a:gridCol w="361950">
                  <a:extLst>
                    <a:ext uri="{9D8B030D-6E8A-4147-A177-3AD203B41FA5}">
                      <a16:colId xmlns:a16="http://schemas.microsoft.com/office/drawing/2014/main" val="20001"/>
                    </a:ext>
                  </a:extLst>
                </a:gridCol>
                <a:gridCol w="400050">
                  <a:extLst>
                    <a:ext uri="{9D8B030D-6E8A-4147-A177-3AD203B41FA5}">
                      <a16:colId xmlns:a16="http://schemas.microsoft.com/office/drawing/2014/main" val="20002"/>
                    </a:ext>
                  </a:extLst>
                </a:gridCol>
                <a:gridCol w="457200">
                  <a:extLst>
                    <a:ext uri="{9D8B030D-6E8A-4147-A177-3AD203B41FA5}">
                      <a16:colId xmlns:a16="http://schemas.microsoft.com/office/drawing/2014/main" val="20003"/>
                    </a:ext>
                  </a:extLst>
                </a:gridCol>
                <a:gridCol w="649605">
                  <a:extLst>
                    <a:ext uri="{9D8B030D-6E8A-4147-A177-3AD203B41FA5}">
                      <a16:colId xmlns:a16="http://schemas.microsoft.com/office/drawing/2014/main" val="20004"/>
                    </a:ext>
                  </a:extLst>
                </a:gridCol>
                <a:gridCol w="468630">
                  <a:extLst>
                    <a:ext uri="{9D8B030D-6E8A-4147-A177-3AD203B41FA5}">
                      <a16:colId xmlns:a16="http://schemas.microsoft.com/office/drawing/2014/main" val="20005"/>
                    </a:ext>
                  </a:extLst>
                </a:gridCol>
                <a:gridCol w="470535">
                  <a:extLst>
                    <a:ext uri="{9D8B030D-6E8A-4147-A177-3AD203B41FA5}">
                      <a16:colId xmlns:a16="http://schemas.microsoft.com/office/drawing/2014/main" val="20006"/>
                    </a:ext>
                  </a:extLst>
                </a:gridCol>
                <a:gridCol w="469264">
                  <a:extLst>
                    <a:ext uri="{9D8B030D-6E8A-4147-A177-3AD203B41FA5}">
                      <a16:colId xmlns:a16="http://schemas.microsoft.com/office/drawing/2014/main" val="20007"/>
                    </a:ext>
                  </a:extLst>
                </a:gridCol>
                <a:gridCol w="688339">
                  <a:extLst>
                    <a:ext uri="{9D8B030D-6E8A-4147-A177-3AD203B41FA5}">
                      <a16:colId xmlns:a16="http://schemas.microsoft.com/office/drawing/2014/main" val="20008"/>
                    </a:ext>
                  </a:extLst>
                </a:gridCol>
                <a:gridCol w="610870">
                  <a:extLst>
                    <a:ext uri="{9D8B030D-6E8A-4147-A177-3AD203B41FA5}">
                      <a16:colId xmlns:a16="http://schemas.microsoft.com/office/drawing/2014/main" val="20009"/>
                    </a:ext>
                  </a:extLst>
                </a:gridCol>
                <a:gridCol w="534670">
                  <a:extLst>
                    <a:ext uri="{9D8B030D-6E8A-4147-A177-3AD203B41FA5}">
                      <a16:colId xmlns:a16="http://schemas.microsoft.com/office/drawing/2014/main" val="20010"/>
                    </a:ext>
                  </a:extLst>
                </a:gridCol>
                <a:gridCol w="610870">
                  <a:extLst>
                    <a:ext uri="{9D8B030D-6E8A-4147-A177-3AD203B41FA5}">
                      <a16:colId xmlns:a16="http://schemas.microsoft.com/office/drawing/2014/main" val="20011"/>
                    </a:ext>
                  </a:extLst>
                </a:gridCol>
                <a:gridCol w="687070">
                  <a:extLst>
                    <a:ext uri="{9D8B030D-6E8A-4147-A177-3AD203B41FA5}">
                      <a16:colId xmlns:a16="http://schemas.microsoft.com/office/drawing/2014/main" val="20012"/>
                    </a:ext>
                  </a:extLst>
                </a:gridCol>
              </a:tblGrid>
              <a:tr h="560832">
                <a:tc>
                  <a:txBody>
                    <a:bodyPr/>
                    <a:lstStyle/>
                    <a:p>
                      <a:pPr marL="91440">
                        <a:lnSpc>
                          <a:spcPct val="100000"/>
                        </a:lnSpc>
                        <a:spcBef>
                          <a:spcPts val="360"/>
                        </a:spcBef>
                      </a:pPr>
                      <a:r>
                        <a:rPr sz="1000" dirty="0">
                          <a:latin typeface="Times New Roman"/>
                          <a:cs typeface="Times New Roman"/>
                        </a:rPr>
                        <a:t>Epoch</a:t>
                      </a:r>
                      <a:endParaRPr sz="1000">
                        <a:latin typeface="Times New Roman"/>
                        <a:cs typeface="Times New Roman"/>
                      </a:endParaRPr>
                    </a:p>
                  </a:txBody>
                  <a:tcPr marL="0" marR="0" marB="0">
                    <a:lnL w="3810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a:lnSpc>
                          <a:spcPct val="100000"/>
                        </a:lnSpc>
                        <a:spcBef>
                          <a:spcPts val="360"/>
                        </a:spcBef>
                      </a:pPr>
                      <a:r>
                        <a:rPr sz="1400" dirty="0">
                          <a:latin typeface="Times New Roman"/>
                          <a:cs typeface="Times New Roman"/>
                        </a:rPr>
                        <a:t>x0</a:t>
                      </a:r>
                      <a:endParaRPr sz="1400">
                        <a:latin typeface="Times New Roman"/>
                        <a:cs typeface="Times New Roman"/>
                      </a:endParaRPr>
                    </a:p>
                  </a:txBody>
                  <a:tcPr marL="0" marR="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a:lnSpc>
                          <a:spcPct val="100000"/>
                        </a:lnSpc>
                        <a:spcBef>
                          <a:spcPts val="360"/>
                        </a:spcBef>
                      </a:pPr>
                      <a:r>
                        <a:rPr sz="1400" dirty="0">
                          <a:latin typeface="Times New Roman"/>
                          <a:cs typeface="Times New Roman"/>
                        </a:rPr>
                        <a:t>x1</a:t>
                      </a:r>
                      <a:endParaRPr sz="1400">
                        <a:latin typeface="Times New Roman"/>
                        <a:cs typeface="Times New Roman"/>
                      </a:endParaRPr>
                    </a:p>
                  </a:txBody>
                  <a:tcPr marL="0" marR="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a:lnSpc>
                          <a:spcPct val="100000"/>
                        </a:lnSpc>
                        <a:spcBef>
                          <a:spcPts val="360"/>
                        </a:spcBef>
                      </a:pPr>
                      <a:r>
                        <a:rPr sz="1400" dirty="0">
                          <a:latin typeface="Times New Roman"/>
                          <a:cs typeface="Times New Roman"/>
                        </a:rPr>
                        <a:t>x2</a:t>
                      </a:r>
                      <a:endParaRPr sz="1400">
                        <a:latin typeface="Times New Roman"/>
                        <a:cs typeface="Times New Roman"/>
                      </a:endParaRPr>
                    </a:p>
                  </a:txBody>
                  <a:tcPr marL="0" marR="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marR="153035">
                        <a:lnSpc>
                          <a:spcPct val="116700"/>
                        </a:lnSpc>
                        <a:spcBef>
                          <a:spcPts val="160"/>
                        </a:spcBef>
                      </a:pPr>
                      <a:r>
                        <a:rPr sz="1000" dirty="0">
                          <a:latin typeface="Times New Roman"/>
                          <a:cs typeface="Times New Roman"/>
                        </a:rPr>
                        <a:t>D</a:t>
                      </a:r>
                      <a:r>
                        <a:rPr sz="1000" spc="5" dirty="0">
                          <a:latin typeface="Times New Roman"/>
                          <a:cs typeface="Times New Roman"/>
                        </a:rPr>
                        <a:t>e</a:t>
                      </a:r>
                      <a:r>
                        <a:rPr sz="1000" spc="-5" dirty="0">
                          <a:latin typeface="Times New Roman"/>
                          <a:cs typeface="Times New Roman"/>
                        </a:rPr>
                        <a:t>si</a:t>
                      </a:r>
                      <a:r>
                        <a:rPr sz="1000" spc="5" dirty="0">
                          <a:latin typeface="Times New Roman"/>
                          <a:cs typeface="Times New Roman"/>
                        </a:rPr>
                        <a:t>re</a:t>
                      </a:r>
                      <a:r>
                        <a:rPr sz="1000" dirty="0">
                          <a:latin typeface="Times New Roman"/>
                          <a:cs typeface="Times New Roman"/>
                        </a:rPr>
                        <a:t>d  Target</a:t>
                      </a:r>
                      <a:endParaRPr sz="1000">
                        <a:latin typeface="Times New Roman"/>
                        <a:cs typeface="Times New Roman"/>
                      </a:endParaRPr>
                    </a:p>
                  </a:txBody>
                  <a:tcPr marL="0" marR="0" marT="2032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a:lnSpc>
                          <a:spcPct val="100000"/>
                        </a:lnSpc>
                        <a:spcBef>
                          <a:spcPts val="360"/>
                        </a:spcBef>
                      </a:pPr>
                      <a:r>
                        <a:rPr sz="1400" dirty="0">
                          <a:latin typeface="Times New Roman"/>
                          <a:cs typeface="Times New Roman"/>
                        </a:rPr>
                        <a:t>w0</a:t>
                      </a:r>
                      <a:endParaRPr sz="1400">
                        <a:latin typeface="Times New Roman"/>
                        <a:cs typeface="Times New Roman"/>
                      </a:endParaRPr>
                    </a:p>
                  </a:txBody>
                  <a:tcPr marL="0" marR="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a:lnSpc>
                          <a:spcPct val="100000"/>
                        </a:lnSpc>
                        <a:spcBef>
                          <a:spcPts val="360"/>
                        </a:spcBef>
                      </a:pPr>
                      <a:r>
                        <a:rPr sz="1400" dirty="0">
                          <a:latin typeface="Times New Roman"/>
                          <a:cs typeface="Times New Roman"/>
                        </a:rPr>
                        <a:t>w1</a:t>
                      </a:r>
                      <a:endParaRPr sz="1400">
                        <a:latin typeface="Times New Roman"/>
                        <a:cs typeface="Times New Roman"/>
                      </a:endParaRPr>
                    </a:p>
                  </a:txBody>
                  <a:tcPr marL="0" marR="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a:lnSpc>
                          <a:spcPct val="100000"/>
                        </a:lnSpc>
                        <a:spcBef>
                          <a:spcPts val="360"/>
                        </a:spcBef>
                      </a:pPr>
                      <a:r>
                        <a:rPr sz="1400" dirty="0">
                          <a:latin typeface="Times New Roman"/>
                          <a:cs typeface="Times New Roman"/>
                        </a:rPr>
                        <a:t>w2</a:t>
                      </a:r>
                      <a:endParaRPr sz="1400">
                        <a:latin typeface="Times New Roman"/>
                        <a:cs typeface="Times New Roman"/>
                      </a:endParaRPr>
                    </a:p>
                  </a:txBody>
                  <a:tcPr marL="0" marR="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a:lnSpc>
                          <a:spcPct val="100000"/>
                        </a:lnSpc>
                        <a:spcBef>
                          <a:spcPts val="360"/>
                        </a:spcBef>
                      </a:pPr>
                      <a:r>
                        <a:rPr sz="1400" spc="-5" dirty="0">
                          <a:latin typeface="Times New Roman"/>
                          <a:cs typeface="Times New Roman"/>
                        </a:rPr>
                        <a:t>Output</a:t>
                      </a:r>
                      <a:endParaRPr sz="1400">
                        <a:latin typeface="Times New Roman"/>
                        <a:cs typeface="Times New Roman"/>
                      </a:endParaRPr>
                    </a:p>
                  </a:txBody>
                  <a:tcPr marL="0" marR="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a:lnSpc>
                          <a:spcPct val="100000"/>
                        </a:lnSpc>
                        <a:spcBef>
                          <a:spcPts val="360"/>
                        </a:spcBef>
                      </a:pPr>
                      <a:r>
                        <a:rPr sz="1400" spc="-5" dirty="0">
                          <a:latin typeface="Times New Roman"/>
                          <a:cs typeface="Times New Roman"/>
                        </a:rPr>
                        <a:t>Error</a:t>
                      </a:r>
                      <a:endParaRPr sz="1400">
                        <a:latin typeface="Times New Roman"/>
                        <a:cs typeface="Times New Roman"/>
                      </a:endParaRPr>
                    </a:p>
                  </a:txBody>
                  <a:tcPr marL="0" marR="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marR="97790">
                        <a:lnSpc>
                          <a:spcPct val="119000"/>
                        </a:lnSpc>
                        <a:spcBef>
                          <a:spcPts val="40"/>
                        </a:spcBef>
                      </a:pPr>
                      <a:r>
                        <a:rPr sz="1400" dirty="0">
                          <a:latin typeface="Times New Roman"/>
                          <a:cs typeface="Times New Roman"/>
                        </a:rPr>
                        <a:t>New  w0</a:t>
                      </a:r>
                      <a:endParaRPr sz="1400">
                        <a:latin typeface="Times New Roman"/>
                        <a:cs typeface="Times New Roman"/>
                      </a:endParaRPr>
                    </a:p>
                  </a:txBody>
                  <a:tcPr marL="0" marR="0" marT="508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marR="173990">
                        <a:lnSpc>
                          <a:spcPct val="119000"/>
                        </a:lnSpc>
                        <a:spcBef>
                          <a:spcPts val="40"/>
                        </a:spcBef>
                      </a:pPr>
                      <a:r>
                        <a:rPr sz="1400" dirty="0">
                          <a:latin typeface="Times New Roman"/>
                          <a:cs typeface="Times New Roman"/>
                        </a:rPr>
                        <a:t>New  w1</a:t>
                      </a:r>
                      <a:endParaRPr sz="1400">
                        <a:latin typeface="Times New Roman"/>
                        <a:cs typeface="Times New Roman"/>
                      </a:endParaRPr>
                    </a:p>
                  </a:txBody>
                  <a:tcPr marL="0" marR="0" marT="508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marR="250190">
                        <a:lnSpc>
                          <a:spcPts val="1600"/>
                        </a:lnSpc>
                        <a:spcBef>
                          <a:spcPts val="480"/>
                        </a:spcBef>
                      </a:pPr>
                      <a:r>
                        <a:rPr sz="1400" dirty="0">
                          <a:latin typeface="Times New Roman"/>
                          <a:cs typeface="Times New Roman"/>
                        </a:rPr>
                        <a:t>New  w2</a:t>
                      </a:r>
                      <a:endParaRPr sz="1400">
                        <a:latin typeface="Times New Roman"/>
                        <a:cs typeface="Times New Roman"/>
                      </a:endParaRPr>
                    </a:p>
                  </a:txBody>
                  <a:tcPr marL="0" marR="0" marT="60960" marB="0">
                    <a:lnL w="19050">
                      <a:solidFill>
                        <a:srgbClr val="000000"/>
                      </a:solidFill>
                      <a:prstDash val="solid"/>
                    </a:lnL>
                    <a:lnR w="38100">
                      <a:solidFill>
                        <a:srgbClr val="000000"/>
                      </a:solidFill>
                      <a:prstDash val="solid"/>
                    </a:lnR>
                    <a:lnT w="38100">
                      <a:solidFill>
                        <a:srgbClr val="000000"/>
                      </a:solidFill>
                      <a:prstDash val="solid"/>
                    </a:lnT>
                    <a:lnB w="19050">
                      <a:solidFill>
                        <a:srgbClr val="000000"/>
                      </a:solidFill>
                      <a:prstDash val="solid"/>
                    </a:lnB>
                  </a:tcPr>
                </a:tc>
                <a:extLst>
                  <a:ext uri="{0D108BD9-81ED-4DB2-BD59-A6C34878D82A}">
                    <a16:rowId xmlns:a16="http://schemas.microsoft.com/office/drawing/2014/main" val="10000"/>
                  </a:ext>
                </a:extLst>
              </a:tr>
              <a:tr h="365760">
                <a:tc>
                  <a:txBody>
                    <a:bodyPr/>
                    <a:lstStyle/>
                    <a:p>
                      <a:pPr marL="91440">
                        <a:lnSpc>
                          <a:spcPct val="100000"/>
                        </a:lnSpc>
                        <a:spcBef>
                          <a:spcPts val="260"/>
                        </a:spcBef>
                      </a:pPr>
                      <a:r>
                        <a:rPr sz="1800" dirty="0">
                          <a:latin typeface="Times New Roman"/>
                          <a:cs typeface="Times New Roman"/>
                        </a:rPr>
                        <a:t>1</a:t>
                      </a:r>
                      <a:r>
                        <a:rPr sz="1800" spc="-35" dirty="0">
                          <a:latin typeface="Times New Roman"/>
                          <a:cs typeface="Times New Roman"/>
                        </a:rPr>
                        <a:t> </a:t>
                      </a:r>
                      <a:r>
                        <a:rPr sz="1200" dirty="0">
                          <a:latin typeface="Times New Roman"/>
                          <a:cs typeface="Times New Roman"/>
                        </a:rPr>
                        <a:t>example</a:t>
                      </a:r>
                      <a:r>
                        <a:rPr sz="1200" spc="-25" dirty="0">
                          <a:latin typeface="Times New Roman"/>
                          <a:cs typeface="Times New Roman"/>
                        </a:rPr>
                        <a:t> </a:t>
                      </a:r>
                      <a:r>
                        <a:rPr sz="1200" dirty="0">
                          <a:latin typeface="Times New Roman"/>
                          <a:cs typeface="Times New Roman"/>
                        </a:rPr>
                        <a:t>1</a:t>
                      </a:r>
                      <a:endParaRPr sz="1200">
                        <a:latin typeface="Times New Roman"/>
                        <a:cs typeface="Times New Roman"/>
                      </a:endParaRPr>
                    </a:p>
                  </a:txBody>
                  <a:tcPr marL="0" marR="0" marT="33020" marB="0">
                    <a:lnL w="3810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38100">
                      <a:solidFill>
                        <a:srgbClr val="000000"/>
                      </a:solidFill>
                      <a:prstDash val="solid"/>
                    </a:lnR>
                    <a:lnT w="19050">
                      <a:solidFill>
                        <a:srgbClr val="000000"/>
                      </a:solidFill>
                      <a:prstDash val="solid"/>
                    </a:lnT>
                    <a:lnB w="19050">
                      <a:solidFill>
                        <a:srgbClr val="000000"/>
                      </a:solidFill>
                      <a:prstDash val="solid"/>
                    </a:lnB>
                  </a:tcPr>
                </a:tc>
                <a:extLst>
                  <a:ext uri="{0D108BD9-81ED-4DB2-BD59-A6C34878D82A}">
                    <a16:rowId xmlns:a16="http://schemas.microsoft.com/office/drawing/2014/main" val="10001"/>
                  </a:ext>
                </a:extLst>
              </a:tr>
              <a:tr h="365760">
                <a:tc>
                  <a:txBody>
                    <a:bodyPr/>
                    <a:lstStyle/>
                    <a:p>
                      <a:pPr marR="105410" algn="r">
                        <a:lnSpc>
                          <a:spcPct val="100000"/>
                        </a:lnSpc>
                        <a:spcBef>
                          <a:spcPts val="359"/>
                        </a:spcBef>
                      </a:pPr>
                      <a:r>
                        <a:rPr sz="1200" dirty="0">
                          <a:latin typeface="Times New Roman"/>
                          <a:cs typeface="Times New Roman"/>
                        </a:rPr>
                        <a:t>example</a:t>
                      </a:r>
                      <a:r>
                        <a:rPr sz="1200" spc="-45" dirty="0">
                          <a:latin typeface="Times New Roman"/>
                          <a:cs typeface="Times New Roman"/>
                        </a:rPr>
                        <a:t> </a:t>
                      </a:r>
                      <a:r>
                        <a:rPr sz="1200" dirty="0">
                          <a:latin typeface="Times New Roman"/>
                          <a:cs typeface="Times New Roman"/>
                        </a:rPr>
                        <a:t>2</a:t>
                      </a:r>
                      <a:endParaRPr sz="1200">
                        <a:latin typeface="Times New Roman"/>
                        <a:cs typeface="Times New Roman"/>
                      </a:endParaRPr>
                    </a:p>
                  </a:txBody>
                  <a:tcPr marL="0" marR="0" marT="45719" marB="0">
                    <a:lnL w="3810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38100">
                      <a:solidFill>
                        <a:srgbClr val="000000"/>
                      </a:solidFill>
                      <a:prstDash val="solid"/>
                    </a:lnR>
                    <a:lnT w="19050">
                      <a:solidFill>
                        <a:srgbClr val="000000"/>
                      </a:solidFill>
                      <a:prstDash val="solid"/>
                    </a:lnT>
                    <a:lnB w="19050">
                      <a:solidFill>
                        <a:srgbClr val="000000"/>
                      </a:solidFill>
                      <a:prstDash val="solid"/>
                    </a:lnB>
                  </a:tcPr>
                </a:tc>
                <a:extLst>
                  <a:ext uri="{0D108BD9-81ED-4DB2-BD59-A6C34878D82A}">
                    <a16:rowId xmlns:a16="http://schemas.microsoft.com/office/drawing/2014/main" val="10002"/>
                  </a:ext>
                </a:extLst>
              </a:tr>
              <a:tr h="355472">
                <a:tc>
                  <a:txBody>
                    <a:bodyPr/>
                    <a:lstStyle/>
                    <a:p>
                      <a:pPr marR="105410" algn="r">
                        <a:lnSpc>
                          <a:spcPct val="100000"/>
                        </a:lnSpc>
                        <a:spcBef>
                          <a:spcPts val="359"/>
                        </a:spcBef>
                      </a:pPr>
                      <a:r>
                        <a:rPr sz="1200" dirty="0">
                          <a:latin typeface="Times New Roman"/>
                          <a:cs typeface="Times New Roman"/>
                        </a:rPr>
                        <a:t>example</a:t>
                      </a:r>
                      <a:r>
                        <a:rPr sz="1200" spc="-45" dirty="0">
                          <a:latin typeface="Times New Roman"/>
                          <a:cs typeface="Times New Roman"/>
                        </a:rPr>
                        <a:t> </a:t>
                      </a:r>
                      <a:r>
                        <a:rPr sz="1200" dirty="0">
                          <a:latin typeface="Times New Roman"/>
                          <a:cs typeface="Times New Roman"/>
                        </a:rPr>
                        <a:t>3</a:t>
                      </a:r>
                      <a:endParaRPr sz="1200">
                        <a:latin typeface="Times New Roman"/>
                        <a:cs typeface="Times New Roman"/>
                      </a:endParaRPr>
                    </a:p>
                  </a:txBody>
                  <a:tcPr marL="0" marR="0" marT="45719" marB="0">
                    <a:lnL w="3810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38100">
                      <a:solidFill>
                        <a:srgbClr val="000000"/>
                      </a:solidFill>
                      <a:prstDash val="solid"/>
                    </a:lnR>
                    <a:lnT w="19050">
                      <a:solidFill>
                        <a:srgbClr val="000000"/>
                      </a:solidFill>
                      <a:prstDash val="solid"/>
                    </a:lnT>
                    <a:lnB w="19050">
                      <a:solidFill>
                        <a:srgbClr val="000000"/>
                      </a:solidFill>
                      <a:prstDash val="solid"/>
                    </a:lnB>
                  </a:tcPr>
                </a:tc>
                <a:extLst>
                  <a:ext uri="{0D108BD9-81ED-4DB2-BD59-A6C34878D82A}">
                    <a16:rowId xmlns:a16="http://schemas.microsoft.com/office/drawing/2014/main" val="10003"/>
                  </a:ext>
                </a:extLst>
              </a:tr>
              <a:tr h="3666712">
                <a:tc gridSpan="13">
                  <a:txBody>
                    <a:bodyPr/>
                    <a:lstStyle/>
                    <a:p>
                      <a:pPr>
                        <a:lnSpc>
                          <a:spcPct val="100000"/>
                        </a:lnSpc>
                      </a:pPr>
                      <a:endParaRPr sz="1400">
                        <a:latin typeface="Times New Roman"/>
                        <a:cs typeface="Times New Roman"/>
                      </a:endParaRPr>
                    </a:p>
                  </a:txBody>
                  <a:tcPr marL="0" marR="0" marT="0" marB="0">
                    <a:lnL w="38100">
                      <a:solidFill>
                        <a:srgbClr val="000000"/>
                      </a:solidFill>
                      <a:prstDash val="solid"/>
                    </a:lnL>
                    <a:lnR w="38100">
                      <a:solidFill>
                        <a:srgbClr val="000000"/>
                      </a:solidFill>
                      <a:prstDash val="solid"/>
                    </a:lnR>
                    <a:lnT w="19050">
                      <a:solidFill>
                        <a:srgbClr val="000000"/>
                      </a:solidFill>
                      <a:prstDash val="solid"/>
                    </a:lnT>
                    <a:lnB w="38100">
                      <a:solidFill>
                        <a:srgbClr val="000000"/>
                      </a:solidFill>
                      <a:prstDash val="solid"/>
                    </a:lnB>
                  </a:tcPr>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extLst>
                  <a:ext uri="{0D108BD9-81ED-4DB2-BD59-A6C34878D82A}">
                    <a16:rowId xmlns:a16="http://schemas.microsoft.com/office/drawing/2014/main" val="10004"/>
                  </a:ext>
                </a:extLst>
              </a:tr>
            </a:tbl>
          </a:graphicData>
        </a:graphic>
      </p:graphicFrame>
      <p:sp>
        <p:nvSpPr>
          <p:cNvPr id="3" name="object 3"/>
          <p:cNvSpPr txBox="1"/>
          <p:nvPr/>
        </p:nvSpPr>
        <p:spPr>
          <a:xfrm>
            <a:off x="2453639" y="2201798"/>
            <a:ext cx="6819900" cy="3545204"/>
          </a:xfrm>
          <a:prstGeom prst="rect">
            <a:avLst/>
          </a:prstGeom>
        </p:spPr>
        <p:txBody>
          <a:bodyPr vert="horz" wrap="square" lIns="0" tIns="0" rIns="0" bIns="0" rtlCol="0">
            <a:spAutoFit/>
          </a:bodyPr>
          <a:lstStyle/>
          <a:p>
            <a:pPr algn="r">
              <a:lnSpc>
                <a:spcPts val="1964"/>
              </a:lnSpc>
              <a:tabLst>
                <a:tab pos="361315" algn="l"/>
                <a:tab pos="761365" algn="l"/>
                <a:tab pos="1218565" algn="l"/>
                <a:tab pos="1868170" algn="l"/>
                <a:tab pos="2336165" algn="l"/>
                <a:tab pos="2806065" algn="l"/>
                <a:tab pos="3274695" algn="l"/>
                <a:tab pos="3961765" algn="l"/>
                <a:tab pos="4571365" algn="l"/>
                <a:tab pos="5104765" algn="l"/>
                <a:tab pos="5714365" algn="l"/>
              </a:tabLst>
            </a:pPr>
            <a:r>
              <a:rPr sz="1800" dirty="0">
                <a:latin typeface="Times New Roman"/>
                <a:cs typeface="Times New Roman"/>
              </a:rPr>
              <a:t>1	1	1	1	1	0	1	1	0	1	0	1</a:t>
            </a:r>
            <a:endParaRPr sz="1800">
              <a:latin typeface="Times New Roman"/>
              <a:cs typeface="Times New Roman"/>
            </a:endParaRPr>
          </a:p>
          <a:p>
            <a:pPr algn="r">
              <a:spcBef>
                <a:spcPts val="720"/>
              </a:spcBef>
              <a:tabLst>
                <a:tab pos="989965" algn="l"/>
                <a:tab pos="1351915" algn="l"/>
                <a:tab pos="1751964" algn="l"/>
                <a:tab pos="2209165" algn="l"/>
                <a:tab pos="2858770" algn="l"/>
                <a:tab pos="3326765" algn="l"/>
                <a:tab pos="3796665" algn="l"/>
                <a:tab pos="4265295" algn="l"/>
                <a:tab pos="4952365" algn="l"/>
                <a:tab pos="5561965" algn="l"/>
                <a:tab pos="6095365" algn="l"/>
                <a:tab pos="6704965" algn="l"/>
              </a:tabLst>
            </a:pPr>
            <a:r>
              <a:rPr sz="1800" dirty="0">
                <a:latin typeface="Times New Roman"/>
                <a:cs typeface="Times New Roman"/>
              </a:rPr>
              <a:t>2	1	0	0	0	1	0	1	1	-1	0	0	1</a:t>
            </a:r>
            <a:endParaRPr sz="1800">
              <a:latin typeface="Times New Roman"/>
              <a:cs typeface="Times New Roman"/>
            </a:endParaRPr>
          </a:p>
          <a:p>
            <a:pPr algn="r">
              <a:spcBef>
                <a:spcPts val="720"/>
              </a:spcBef>
              <a:tabLst>
                <a:tab pos="361315" algn="l"/>
                <a:tab pos="761365" algn="l"/>
                <a:tab pos="1218565" algn="l"/>
                <a:tab pos="1868170" algn="l"/>
                <a:tab pos="2336165" algn="l"/>
                <a:tab pos="2806065" algn="l"/>
                <a:tab pos="3274695" algn="l"/>
                <a:tab pos="3961765" algn="l"/>
                <a:tab pos="4571365" algn="l"/>
                <a:tab pos="5104765" algn="l"/>
                <a:tab pos="5714365" algn="l"/>
              </a:tabLst>
            </a:pPr>
            <a:r>
              <a:rPr sz="1800" dirty="0">
                <a:latin typeface="Times New Roman"/>
                <a:cs typeface="Times New Roman"/>
              </a:rPr>
              <a:t>1	0	1	1	0	0	1	1	0	0	0	1</a:t>
            </a:r>
            <a:endParaRPr sz="1800">
              <a:latin typeface="Times New Roman"/>
              <a:cs typeface="Times New Roman"/>
            </a:endParaRPr>
          </a:p>
          <a:p>
            <a:pPr algn="r">
              <a:spcBef>
                <a:spcPts val="720"/>
              </a:spcBef>
              <a:tabLst>
                <a:tab pos="361315" algn="l"/>
                <a:tab pos="761365" algn="l"/>
                <a:tab pos="1218565" algn="l"/>
                <a:tab pos="1868170" algn="l"/>
                <a:tab pos="2336165" algn="l"/>
                <a:tab pos="2806065" algn="l"/>
                <a:tab pos="3274695" algn="l"/>
                <a:tab pos="3961765" algn="l"/>
                <a:tab pos="4571365" algn="l"/>
                <a:tab pos="5104765" algn="l"/>
                <a:tab pos="5714365" algn="l"/>
              </a:tabLst>
            </a:pPr>
            <a:r>
              <a:rPr sz="1800" dirty="0">
                <a:latin typeface="Times New Roman"/>
                <a:cs typeface="Times New Roman"/>
              </a:rPr>
              <a:t>1	1	0	1	0	0	1	0	1	1	1	1</a:t>
            </a:r>
            <a:endParaRPr sz="1800">
              <a:latin typeface="Times New Roman"/>
              <a:cs typeface="Times New Roman"/>
            </a:endParaRPr>
          </a:p>
          <a:p>
            <a:pPr algn="r">
              <a:spcBef>
                <a:spcPts val="720"/>
              </a:spcBef>
              <a:tabLst>
                <a:tab pos="361315" algn="l"/>
                <a:tab pos="761365" algn="l"/>
                <a:tab pos="1218565" algn="l"/>
                <a:tab pos="1868170" algn="l"/>
                <a:tab pos="2336165" algn="l"/>
                <a:tab pos="2806065" algn="l"/>
                <a:tab pos="3274695" algn="l"/>
                <a:tab pos="3961765" algn="l"/>
                <a:tab pos="4571365" algn="l"/>
                <a:tab pos="5104765" algn="l"/>
                <a:tab pos="5714365" algn="l"/>
              </a:tabLst>
            </a:pPr>
            <a:r>
              <a:rPr sz="1800" dirty="0">
                <a:latin typeface="Times New Roman"/>
                <a:cs typeface="Times New Roman"/>
              </a:rPr>
              <a:t>1	1	1	1	1	1	1	1	0	1	1	1</a:t>
            </a:r>
            <a:endParaRPr sz="1800">
              <a:latin typeface="Times New Roman"/>
              <a:cs typeface="Times New Roman"/>
            </a:endParaRPr>
          </a:p>
          <a:p>
            <a:pPr algn="r">
              <a:spcBef>
                <a:spcPts val="720"/>
              </a:spcBef>
              <a:tabLst>
                <a:tab pos="989965" algn="l"/>
                <a:tab pos="1351915" algn="l"/>
                <a:tab pos="1751964" algn="l"/>
                <a:tab pos="2209165" algn="l"/>
                <a:tab pos="2858770" algn="l"/>
                <a:tab pos="3326765" algn="l"/>
                <a:tab pos="3796665" algn="l"/>
                <a:tab pos="4265295" algn="l"/>
                <a:tab pos="4952365" algn="l"/>
                <a:tab pos="5561965" algn="l"/>
                <a:tab pos="6095365" algn="l"/>
                <a:tab pos="6704965" algn="l"/>
              </a:tabLst>
            </a:pPr>
            <a:r>
              <a:rPr sz="1800" dirty="0">
                <a:latin typeface="Times New Roman"/>
                <a:cs typeface="Times New Roman"/>
              </a:rPr>
              <a:t>3	1	0	0	0	1	1	1	1	-1	0	1	1</a:t>
            </a:r>
            <a:endParaRPr sz="1800">
              <a:latin typeface="Times New Roman"/>
              <a:cs typeface="Times New Roman"/>
            </a:endParaRPr>
          </a:p>
          <a:p>
            <a:pPr algn="r">
              <a:spcBef>
                <a:spcPts val="720"/>
              </a:spcBef>
              <a:tabLst>
                <a:tab pos="361315" algn="l"/>
                <a:tab pos="761365" algn="l"/>
                <a:tab pos="1218565" algn="l"/>
                <a:tab pos="1868170" algn="l"/>
                <a:tab pos="2336165" algn="l"/>
                <a:tab pos="2806065" algn="l"/>
                <a:tab pos="3274695" algn="l"/>
                <a:tab pos="3961765" algn="l"/>
                <a:tab pos="4571365" algn="l"/>
                <a:tab pos="5104765" algn="l"/>
                <a:tab pos="5714365" algn="l"/>
              </a:tabLst>
            </a:pPr>
            <a:r>
              <a:rPr sz="1800" dirty="0">
                <a:latin typeface="Times New Roman"/>
                <a:cs typeface="Times New Roman"/>
              </a:rPr>
              <a:t>1	0	1	1	0	1	1	1	0	0	1	1</a:t>
            </a:r>
            <a:endParaRPr sz="1800">
              <a:latin typeface="Times New Roman"/>
              <a:cs typeface="Times New Roman"/>
            </a:endParaRPr>
          </a:p>
          <a:p>
            <a:pPr algn="r">
              <a:spcBef>
                <a:spcPts val="720"/>
              </a:spcBef>
              <a:tabLst>
                <a:tab pos="361315" algn="l"/>
                <a:tab pos="761365" algn="l"/>
                <a:tab pos="1218565" algn="l"/>
                <a:tab pos="1868170" algn="l"/>
                <a:tab pos="2336165" algn="l"/>
                <a:tab pos="2806065" algn="l"/>
                <a:tab pos="3274695" algn="l"/>
                <a:tab pos="3961765" algn="l"/>
                <a:tab pos="4571365" algn="l"/>
                <a:tab pos="5104765" algn="l"/>
                <a:tab pos="5714365" algn="l"/>
              </a:tabLst>
            </a:pPr>
            <a:r>
              <a:rPr sz="1800" dirty="0">
                <a:latin typeface="Times New Roman"/>
                <a:cs typeface="Times New Roman"/>
              </a:rPr>
              <a:t>1	1	0	1	0	1	1	1	0	0	1	1</a:t>
            </a:r>
            <a:endParaRPr sz="1800">
              <a:latin typeface="Times New Roman"/>
              <a:cs typeface="Times New Roman"/>
            </a:endParaRPr>
          </a:p>
          <a:p>
            <a:pPr algn="r">
              <a:spcBef>
                <a:spcPts val="720"/>
              </a:spcBef>
              <a:tabLst>
                <a:tab pos="361315" algn="l"/>
                <a:tab pos="761365" algn="l"/>
                <a:tab pos="1218565" algn="l"/>
                <a:tab pos="1868170" algn="l"/>
                <a:tab pos="2336165" algn="l"/>
                <a:tab pos="2806065" algn="l"/>
                <a:tab pos="3274695" algn="l"/>
                <a:tab pos="3961765" algn="l"/>
                <a:tab pos="4571365" algn="l"/>
                <a:tab pos="5104765" algn="l"/>
                <a:tab pos="5714365" algn="l"/>
              </a:tabLst>
            </a:pPr>
            <a:r>
              <a:rPr sz="1800" dirty="0">
                <a:latin typeface="Times New Roman"/>
                <a:cs typeface="Times New Roman"/>
              </a:rPr>
              <a:t>1	1	1	1	0	1	1	1	0	0	1	1</a:t>
            </a:r>
            <a:endParaRPr sz="1800">
              <a:latin typeface="Times New Roman"/>
              <a:cs typeface="Times New Roman"/>
            </a:endParaRPr>
          </a:p>
          <a:p>
            <a:pPr algn="r">
              <a:spcBef>
                <a:spcPts val="720"/>
              </a:spcBef>
              <a:tabLst>
                <a:tab pos="989965" algn="l"/>
                <a:tab pos="1351915" algn="l"/>
                <a:tab pos="1751964" algn="l"/>
                <a:tab pos="2209165" algn="l"/>
                <a:tab pos="2858770" algn="l"/>
                <a:tab pos="3326765" algn="l"/>
                <a:tab pos="3796665" algn="l"/>
                <a:tab pos="4265295" algn="l"/>
                <a:tab pos="4952365" algn="l"/>
                <a:tab pos="5561965" algn="l"/>
                <a:tab pos="6095365" algn="l"/>
                <a:tab pos="6704965" algn="l"/>
              </a:tabLst>
            </a:pPr>
            <a:r>
              <a:rPr sz="1800" dirty="0">
                <a:latin typeface="Times New Roman"/>
                <a:cs typeface="Times New Roman"/>
              </a:rPr>
              <a:t>4	1	0	0	0	0	1	1	0	0	0	1	1</a:t>
            </a:r>
            <a:endParaRPr sz="1800">
              <a:latin typeface="Times New Roman"/>
              <a:cs typeface="Times New Roman"/>
            </a:endParaRPr>
          </a:p>
        </p:txBody>
      </p:sp>
      <p:sp>
        <p:nvSpPr>
          <p:cNvPr id="4" name="object 4"/>
          <p:cNvSpPr/>
          <p:nvPr/>
        </p:nvSpPr>
        <p:spPr>
          <a:xfrm>
            <a:off x="2362200" y="2133600"/>
            <a:ext cx="7391400" cy="3657600"/>
          </a:xfrm>
          <a:custGeom>
            <a:avLst/>
            <a:gdLst/>
            <a:ahLst/>
            <a:cxnLst/>
            <a:rect l="l" t="t" r="r" b="b"/>
            <a:pathLst>
              <a:path w="7391400" h="3657600">
                <a:moveTo>
                  <a:pt x="7391400" y="0"/>
                </a:moveTo>
                <a:lnTo>
                  <a:pt x="0" y="0"/>
                </a:lnTo>
                <a:lnTo>
                  <a:pt x="0" y="3657600"/>
                </a:lnTo>
                <a:lnTo>
                  <a:pt x="7391400" y="3657600"/>
                </a:lnTo>
                <a:lnTo>
                  <a:pt x="7391400" y="0"/>
                </a:lnTo>
                <a:close/>
              </a:path>
            </a:pathLst>
          </a:custGeom>
          <a:solidFill>
            <a:srgbClr val="FFFFFF"/>
          </a:solidFill>
        </p:spPr>
        <p:txBody>
          <a:bodyPr wrap="square" lIns="0" tIns="0" rIns="0" bIns="0" rtlCol="0"/>
          <a:lstStyle/>
          <a:p>
            <a:endParaRPr/>
          </a:p>
        </p:txBody>
      </p:sp>
    </p:spTree>
  </p:cSld>
  <p:clrMapOvr>
    <a:masterClrMapping/>
  </p:clrMapOvr>
  <p:transition spd="slow">
    <p:wipe/>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2"/>
          <p:cNvGraphicFramePr>
            <a:graphicFrameLocks noGrp="1"/>
          </p:cNvGraphicFramePr>
          <p:nvPr/>
        </p:nvGraphicFramePr>
        <p:xfrm>
          <a:off x="2347912" y="471488"/>
          <a:ext cx="7399653" cy="5314536"/>
        </p:xfrm>
        <a:graphic>
          <a:graphicData uri="http://schemas.openxmlformats.org/drawingml/2006/table">
            <a:tbl>
              <a:tblPr firstRow="1" bandRow="1">
                <a:tableStyleId>{2D5ABB26-0587-4C30-8999-92F81FD0307C}</a:tableStyleId>
              </a:tblPr>
              <a:tblGrid>
                <a:gridCol w="990600">
                  <a:extLst>
                    <a:ext uri="{9D8B030D-6E8A-4147-A177-3AD203B41FA5}">
                      <a16:colId xmlns:a16="http://schemas.microsoft.com/office/drawing/2014/main" val="20000"/>
                    </a:ext>
                  </a:extLst>
                </a:gridCol>
                <a:gridCol w="361950">
                  <a:extLst>
                    <a:ext uri="{9D8B030D-6E8A-4147-A177-3AD203B41FA5}">
                      <a16:colId xmlns:a16="http://schemas.microsoft.com/office/drawing/2014/main" val="20001"/>
                    </a:ext>
                  </a:extLst>
                </a:gridCol>
                <a:gridCol w="400050">
                  <a:extLst>
                    <a:ext uri="{9D8B030D-6E8A-4147-A177-3AD203B41FA5}">
                      <a16:colId xmlns:a16="http://schemas.microsoft.com/office/drawing/2014/main" val="20002"/>
                    </a:ext>
                  </a:extLst>
                </a:gridCol>
                <a:gridCol w="457200">
                  <a:extLst>
                    <a:ext uri="{9D8B030D-6E8A-4147-A177-3AD203B41FA5}">
                      <a16:colId xmlns:a16="http://schemas.microsoft.com/office/drawing/2014/main" val="20003"/>
                    </a:ext>
                  </a:extLst>
                </a:gridCol>
                <a:gridCol w="649605">
                  <a:extLst>
                    <a:ext uri="{9D8B030D-6E8A-4147-A177-3AD203B41FA5}">
                      <a16:colId xmlns:a16="http://schemas.microsoft.com/office/drawing/2014/main" val="20004"/>
                    </a:ext>
                  </a:extLst>
                </a:gridCol>
                <a:gridCol w="468630">
                  <a:extLst>
                    <a:ext uri="{9D8B030D-6E8A-4147-A177-3AD203B41FA5}">
                      <a16:colId xmlns:a16="http://schemas.microsoft.com/office/drawing/2014/main" val="20005"/>
                    </a:ext>
                  </a:extLst>
                </a:gridCol>
                <a:gridCol w="470535">
                  <a:extLst>
                    <a:ext uri="{9D8B030D-6E8A-4147-A177-3AD203B41FA5}">
                      <a16:colId xmlns:a16="http://schemas.microsoft.com/office/drawing/2014/main" val="20006"/>
                    </a:ext>
                  </a:extLst>
                </a:gridCol>
                <a:gridCol w="469264">
                  <a:extLst>
                    <a:ext uri="{9D8B030D-6E8A-4147-A177-3AD203B41FA5}">
                      <a16:colId xmlns:a16="http://schemas.microsoft.com/office/drawing/2014/main" val="20007"/>
                    </a:ext>
                  </a:extLst>
                </a:gridCol>
                <a:gridCol w="688339">
                  <a:extLst>
                    <a:ext uri="{9D8B030D-6E8A-4147-A177-3AD203B41FA5}">
                      <a16:colId xmlns:a16="http://schemas.microsoft.com/office/drawing/2014/main" val="20008"/>
                    </a:ext>
                  </a:extLst>
                </a:gridCol>
                <a:gridCol w="610870">
                  <a:extLst>
                    <a:ext uri="{9D8B030D-6E8A-4147-A177-3AD203B41FA5}">
                      <a16:colId xmlns:a16="http://schemas.microsoft.com/office/drawing/2014/main" val="20009"/>
                    </a:ext>
                  </a:extLst>
                </a:gridCol>
                <a:gridCol w="534670">
                  <a:extLst>
                    <a:ext uri="{9D8B030D-6E8A-4147-A177-3AD203B41FA5}">
                      <a16:colId xmlns:a16="http://schemas.microsoft.com/office/drawing/2014/main" val="20010"/>
                    </a:ext>
                  </a:extLst>
                </a:gridCol>
                <a:gridCol w="610870">
                  <a:extLst>
                    <a:ext uri="{9D8B030D-6E8A-4147-A177-3AD203B41FA5}">
                      <a16:colId xmlns:a16="http://schemas.microsoft.com/office/drawing/2014/main" val="20011"/>
                    </a:ext>
                  </a:extLst>
                </a:gridCol>
                <a:gridCol w="687070">
                  <a:extLst>
                    <a:ext uri="{9D8B030D-6E8A-4147-A177-3AD203B41FA5}">
                      <a16:colId xmlns:a16="http://schemas.microsoft.com/office/drawing/2014/main" val="20012"/>
                    </a:ext>
                  </a:extLst>
                </a:gridCol>
              </a:tblGrid>
              <a:tr h="560832">
                <a:tc>
                  <a:txBody>
                    <a:bodyPr/>
                    <a:lstStyle/>
                    <a:p>
                      <a:pPr marL="91440">
                        <a:lnSpc>
                          <a:spcPct val="100000"/>
                        </a:lnSpc>
                        <a:spcBef>
                          <a:spcPts val="360"/>
                        </a:spcBef>
                      </a:pPr>
                      <a:r>
                        <a:rPr sz="1000" dirty="0">
                          <a:latin typeface="Times New Roman"/>
                          <a:cs typeface="Times New Roman"/>
                        </a:rPr>
                        <a:t>Epoch</a:t>
                      </a:r>
                      <a:endParaRPr sz="1000">
                        <a:latin typeface="Times New Roman"/>
                        <a:cs typeface="Times New Roman"/>
                      </a:endParaRPr>
                    </a:p>
                  </a:txBody>
                  <a:tcPr marL="0" marR="0" marB="0">
                    <a:lnL w="3810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a:lnSpc>
                          <a:spcPct val="100000"/>
                        </a:lnSpc>
                        <a:spcBef>
                          <a:spcPts val="360"/>
                        </a:spcBef>
                      </a:pPr>
                      <a:r>
                        <a:rPr sz="1400" dirty="0">
                          <a:latin typeface="Times New Roman"/>
                          <a:cs typeface="Times New Roman"/>
                        </a:rPr>
                        <a:t>x0</a:t>
                      </a:r>
                      <a:endParaRPr sz="1400">
                        <a:latin typeface="Times New Roman"/>
                        <a:cs typeface="Times New Roman"/>
                      </a:endParaRPr>
                    </a:p>
                  </a:txBody>
                  <a:tcPr marL="0" marR="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a:lnSpc>
                          <a:spcPct val="100000"/>
                        </a:lnSpc>
                        <a:spcBef>
                          <a:spcPts val="360"/>
                        </a:spcBef>
                      </a:pPr>
                      <a:r>
                        <a:rPr sz="1400" dirty="0">
                          <a:latin typeface="Times New Roman"/>
                          <a:cs typeface="Times New Roman"/>
                        </a:rPr>
                        <a:t>x1</a:t>
                      </a:r>
                      <a:endParaRPr sz="1400">
                        <a:latin typeface="Times New Roman"/>
                        <a:cs typeface="Times New Roman"/>
                      </a:endParaRPr>
                    </a:p>
                  </a:txBody>
                  <a:tcPr marL="0" marR="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a:lnSpc>
                          <a:spcPct val="100000"/>
                        </a:lnSpc>
                        <a:spcBef>
                          <a:spcPts val="360"/>
                        </a:spcBef>
                      </a:pPr>
                      <a:r>
                        <a:rPr sz="1400" dirty="0">
                          <a:latin typeface="Times New Roman"/>
                          <a:cs typeface="Times New Roman"/>
                        </a:rPr>
                        <a:t>x2</a:t>
                      </a:r>
                      <a:endParaRPr sz="1400">
                        <a:latin typeface="Times New Roman"/>
                        <a:cs typeface="Times New Roman"/>
                      </a:endParaRPr>
                    </a:p>
                  </a:txBody>
                  <a:tcPr marL="0" marR="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marR="153035">
                        <a:lnSpc>
                          <a:spcPct val="116700"/>
                        </a:lnSpc>
                        <a:spcBef>
                          <a:spcPts val="160"/>
                        </a:spcBef>
                      </a:pPr>
                      <a:r>
                        <a:rPr sz="1000" dirty="0">
                          <a:latin typeface="Times New Roman"/>
                          <a:cs typeface="Times New Roman"/>
                        </a:rPr>
                        <a:t>D</a:t>
                      </a:r>
                      <a:r>
                        <a:rPr sz="1000" spc="5" dirty="0">
                          <a:latin typeface="Times New Roman"/>
                          <a:cs typeface="Times New Roman"/>
                        </a:rPr>
                        <a:t>e</a:t>
                      </a:r>
                      <a:r>
                        <a:rPr sz="1000" spc="-5" dirty="0">
                          <a:latin typeface="Times New Roman"/>
                          <a:cs typeface="Times New Roman"/>
                        </a:rPr>
                        <a:t>si</a:t>
                      </a:r>
                      <a:r>
                        <a:rPr sz="1000" spc="5" dirty="0">
                          <a:latin typeface="Times New Roman"/>
                          <a:cs typeface="Times New Roman"/>
                        </a:rPr>
                        <a:t>re</a:t>
                      </a:r>
                      <a:r>
                        <a:rPr sz="1000" dirty="0">
                          <a:latin typeface="Times New Roman"/>
                          <a:cs typeface="Times New Roman"/>
                        </a:rPr>
                        <a:t>d  Target</a:t>
                      </a:r>
                      <a:endParaRPr sz="1000">
                        <a:latin typeface="Times New Roman"/>
                        <a:cs typeface="Times New Roman"/>
                      </a:endParaRPr>
                    </a:p>
                  </a:txBody>
                  <a:tcPr marL="0" marR="0" marT="2032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a:lnSpc>
                          <a:spcPct val="100000"/>
                        </a:lnSpc>
                        <a:spcBef>
                          <a:spcPts val="360"/>
                        </a:spcBef>
                      </a:pPr>
                      <a:r>
                        <a:rPr sz="1400" dirty="0">
                          <a:latin typeface="Times New Roman"/>
                          <a:cs typeface="Times New Roman"/>
                        </a:rPr>
                        <a:t>w0</a:t>
                      </a:r>
                      <a:endParaRPr sz="1400">
                        <a:latin typeface="Times New Roman"/>
                        <a:cs typeface="Times New Roman"/>
                      </a:endParaRPr>
                    </a:p>
                  </a:txBody>
                  <a:tcPr marL="0" marR="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a:lnSpc>
                          <a:spcPct val="100000"/>
                        </a:lnSpc>
                        <a:spcBef>
                          <a:spcPts val="360"/>
                        </a:spcBef>
                      </a:pPr>
                      <a:r>
                        <a:rPr sz="1400" dirty="0">
                          <a:latin typeface="Times New Roman"/>
                          <a:cs typeface="Times New Roman"/>
                        </a:rPr>
                        <a:t>w1</a:t>
                      </a:r>
                      <a:endParaRPr sz="1400">
                        <a:latin typeface="Times New Roman"/>
                        <a:cs typeface="Times New Roman"/>
                      </a:endParaRPr>
                    </a:p>
                  </a:txBody>
                  <a:tcPr marL="0" marR="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a:lnSpc>
                          <a:spcPct val="100000"/>
                        </a:lnSpc>
                        <a:spcBef>
                          <a:spcPts val="360"/>
                        </a:spcBef>
                      </a:pPr>
                      <a:r>
                        <a:rPr sz="1400" dirty="0">
                          <a:latin typeface="Times New Roman"/>
                          <a:cs typeface="Times New Roman"/>
                        </a:rPr>
                        <a:t>w2</a:t>
                      </a:r>
                      <a:endParaRPr sz="1400">
                        <a:latin typeface="Times New Roman"/>
                        <a:cs typeface="Times New Roman"/>
                      </a:endParaRPr>
                    </a:p>
                  </a:txBody>
                  <a:tcPr marL="0" marR="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a:lnSpc>
                          <a:spcPct val="100000"/>
                        </a:lnSpc>
                        <a:spcBef>
                          <a:spcPts val="360"/>
                        </a:spcBef>
                      </a:pPr>
                      <a:r>
                        <a:rPr sz="1400" spc="-5" dirty="0">
                          <a:latin typeface="Times New Roman"/>
                          <a:cs typeface="Times New Roman"/>
                        </a:rPr>
                        <a:t>Output</a:t>
                      </a:r>
                      <a:endParaRPr sz="1400">
                        <a:latin typeface="Times New Roman"/>
                        <a:cs typeface="Times New Roman"/>
                      </a:endParaRPr>
                    </a:p>
                  </a:txBody>
                  <a:tcPr marL="0" marR="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a:lnSpc>
                          <a:spcPct val="100000"/>
                        </a:lnSpc>
                        <a:spcBef>
                          <a:spcPts val="360"/>
                        </a:spcBef>
                      </a:pPr>
                      <a:r>
                        <a:rPr sz="1400" spc="-5" dirty="0">
                          <a:latin typeface="Times New Roman"/>
                          <a:cs typeface="Times New Roman"/>
                        </a:rPr>
                        <a:t>Error</a:t>
                      </a:r>
                      <a:endParaRPr sz="1400">
                        <a:latin typeface="Times New Roman"/>
                        <a:cs typeface="Times New Roman"/>
                      </a:endParaRPr>
                    </a:p>
                  </a:txBody>
                  <a:tcPr marL="0" marR="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marR="97790">
                        <a:lnSpc>
                          <a:spcPct val="119000"/>
                        </a:lnSpc>
                        <a:spcBef>
                          <a:spcPts val="40"/>
                        </a:spcBef>
                      </a:pPr>
                      <a:r>
                        <a:rPr sz="1400" dirty="0">
                          <a:latin typeface="Times New Roman"/>
                          <a:cs typeface="Times New Roman"/>
                        </a:rPr>
                        <a:t>New  w0</a:t>
                      </a:r>
                      <a:endParaRPr sz="1400">
                        <a:latin typeface="Times New Roman"/>
                        <a:cs typeface="Times New Roman"/>
                      </a:endParaRPr>
                    </a:p>
                  </a:txBody>
                  <a:tcPr marL="0" marR="0" marT="508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marR="173990">
                        <a:lnSpc>
                          <a:spcPct val="119000"/>
                        </a:lnSpc>
                        <a:spcBef>
                          <a:spcPts val="40"/>
                        </a:spcBef>
                      </a:pPr>
                      <a:r>
                        <a:rPr sz="1400" dirty="0">
                          <a:latin typeface="Times New Roman"/>
                          <a:cs typeface="Times New Roman"/>
                        </a:rPr>
                        <a:t>New  w1</a:t>
                      </a:r>
                      <a:endParaRPr sz="1400">
                        <a:latin typeface="Times New Roman"/>
                        <a:cs typeface="Times New Roman"/>
                      </a:endParaRPr>
                    </a:p>
                  </a:txBody>
                  <a:tcPr marL="0" marR="0" marT="508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marR="250190">
                        <a:lnSpc>
                          <a:spcPts val="1600"/>
                        </a:lnSpc>
                        <a:spcBef>
                          <a:spcPts val="480"/>
                        </a:spcBef>
                      </a:pPr>
                      <a:r>
                        <a:rPr sz="1400" dirty="0">
                          <a:latin typeface="Times New Roman"/>
                          <a:cs typeface="Times New Roman"/>
                        </a:rPr>
                        <a:t>New  w2</a:t>
                      </a:r>
                      <a:endParaRPr sz="1400">
                        <a:latin typeface="Times New Roman"/>
                        <a:cs typeface="Times New Roman"/>
                      </a:endParaRPr>
                    </a:p>
                  </a:txBody>
                  <a:tcPr marL="0" marR="0" marT="60960" marB="0">
                    <a:lnL w="19050">
                      <a:solidFill>
                        <a:srgbClr val="000000"/>
                      </a:solidFill>
                      <a:prstDash val="solid"/>
                    </a:lnL>
                    <a:lnR w="38100">
                      <a:solidFill>
                        <a:srgbClr val="000000"/>
                      </a:solidFill>
                      <a:prstDash val="solid"/>
                    </a:lnR>
                    <a:lnT w="38100">
                      <a:solidFill>
                        <a:srgbClr val="000000"/>
                      </a:solidFill>
                      <a:prstDash val="solid"/>
                    </a:lnT>
                    <a:lnB w="19050">
                      <a:solidFill>
                        <a:srgbClr val="000000"/>
                      </a:solidFill>
                      <a:prstDash val="solid"/>
                    </a:lnB>
                  </a:tcPr>
                </a:tc>
                <a:extLst>
                  <a:ext uri="{0D108BD9-81ED-4DB2-BD59-A6C34878D82A}">
                    <a16:rowId xmlns:a16="http://schemas.microsoft.com/office/drawing/2014/main" val="10000"/>
                  </a:ext>
                </a:extLst>
              </a:tr>
              <a:tr h="365760">
                <a:tc>
                  <a:txBody>
                    <a:bodyPr/>
                    <a:lstStyle/>
                    <a:p>
                      <a:pPr marL="91440">
                        <a:lnSpc>
                          <a:spcPct val="100000"/>
                        </a:lnSpc>
                        <a:spcBef>
                          <a:spcPts val="260"/>
                        </a:spcBef>
                      </a:pPr>
                      <a:r>
                        <a:rPr sz="1800" dirty="0">
                          <a:latin typeface="Times New Roman"/>
                          <a:cs typeface="Times New Roman"/>
                        </a:rPr>
                        <a:t>1</a:t>
                      </a:r>
                      <a:r>
                        <a:rPr sz="1800" spc="-35" dirty="0">
                          <a:latin typeface="Times New Roman"/>
                          <a:cs typeface="Times New Roman"/>
                        </a:rPr>
                        <a:t> </a:t>
                      </a:r>
                      <a:r>
                        <a:rPr sz="1200" dirty="0">
                          <a:latin typeface="Times New Roman"/>
                          <a:cs typeface="Times New Roman"/>
                        </a:rPr>
                        <a:t>example</a:t>
                      </a:r>
                      <a:r>
                        <a:rPr sz="1200" spc="-25" dirty="0">
                          <a:latin typeface="Times New Roman"/>
                          <a:cs typeface="Times New Roman"/>
                        </a:rPr>
                        <a:t> </a:t>
                      </a:r>
                      <a:r>
                        <a:rPr sz="1200" dirty="0">
                          <a:latin typeface="Times New Roman"/>
                          <a:cs typeface="Times New Roman"/>
                        </a:rPr>
                        <a:t>1</a:t>
                      </a:r>
                      <a:endParaRPr sz="1200">
                        <a:latin typeface="Times New Roman"/>
                        <a:cs typeface="Times New Roman"/>
                      </a:endParaRPr>
                    </a:p>
                  </a:txBody>
                  <a:tcPr marL="0" marR="0" marT="33020" marB="0">
                    <a:lnL w="3810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38100">
                      <a:solidFill>
                        <a:srgbClr val="000000"/>
                      </a:solidFill>
                      <a:prstDash val="solid"/>
                    </a:lnR>
                    <a:lnT w="19050">
                      <a:solidFill>
                        <a:srgbClr val="000000"/>
                      </a:solidFill>
                      <a:prstDash val="solid"/>
                    </a:lnT>
                    <a:lnB w="19050">
                      <a:solidFill>
                        <a:srgbClr val="000000"/>
                      </a:solidFill>
                      <a:prstDash val="solid"/>
                    </a:lnB>
                  </a:tcPr>
                </a:tc>
                <a:extLst>
                  <a:ext uri="{0D108BD9-81ED-4DB2-BD59-A6C34878D82A}">
                    <a16:rowId xmlns:a16="http://schemas.microsoft.com/office/drawing/2014/main" val="10001"/>
                  </a:ext>
                </a:extLst>
              </a:tr>
              <a:tr h="365760">
                <a:tc>
                  <a:txBody>
                    <a:bodyPr/>
                    <a:lstStyle/>
                    <a:p>
                      <a:pPr marR="105410" algn="r">
                        <a:lnSpc>
                          <a:spcPct val="100000"/>
                        </a:lnSpc>
                        <a:spcBef>
                          <a:spcPts val="359"/>
                        </a:spcBef>
                      </a:pPr>
                      <a:r>
                        <a:rPr sz="1200" dirty="0">
                          <a:latin typeface="Times New Roman"/>
                          <a:cs typeface="Times New Roman"/>
                        </a:rPr>
                        <a:t>example</a:t>
                      </a:r>
                      <a:r>
                        <a:rPr sz="1200" spc="-45" dirty="0">
                          <a:latin typeface="Times New Roman"/>
                          <a:cs typeface="Times New Roman"/>
                        </a:rPr>
                        <a:t> </a:t>
                      </a:r>
                      <a:r>
                        <a:rPr sz="1200" dirty="0">
                          <a:latin typeface="Times New Roman"/>
                          <a:cs typeface="Times New Roman"/>
                        </a:rPr>
                        <a:t>2</a:t>
                      </a:r>
                      <a:endParaRPr sz="1200">
                        <a:latin typeface="Times New Roman"/>
                        <a:cs typeface="Times New Roman"/>
                      </a:endParaRPr>
                    </a:p>
                  </a:txBody>
                  <a:tcPr marL="0" marR="0" marT="45719" marB="0">
                    <a:lnL w="3810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38100">
                      <a:solidFill>
                        <a:srgbClr val="000000"/>
                      </a:solidFill>
                      <a:prstDash val="solid"/>
                    </a:lnR>
                    <a:lnT w="19050">
                      <a:solidFill>
                        <a:srgbClr val="000000"/>
                      </a:solidFill>
                      <a:prstDash val="solid"/>
                    </a:lnT>
                    <a:lnB w="19050">
                      <a:solidFill>
                        <a:srgbClr val="000000"/>
                      </a:solidFill>
                      <a:prstDash val="solid"/>
                    </a:lnB>
                  </a:tcPr>
                </a:tc>
                <a:extLst>
                  <a:ext uri="{0D108BD9-81ED-4DB2-BD59-A6C34878D82A}">
                    <a16:rowId xmlns:a16="http://schemas.microsoft.com/office/drawing/2014/main" val="10002"/>
                  </a:ext>
                </a:extLst>
              </a:tr>
              <a:tr h="365760">
                <a:tc>
                  <a:txBody>
                    <a:bodyPr/>
                    <a:lstStyle/>
                    <a:p>
                      <a:pPr marR="105410" algn="r">
                        <a:lnSpc>
                          <a:spcPct val="100000"/>
                        </a:lnSpc>
                        <a:spcBef>
                          <a:spcPts val="359"/>
                        </a:spcBef>
                      </a:pPr>
                      <a:r>
                        <a:rPr sz="1200" dirty="0">
                          <a:latin typeface="Times New Roman"/>
                          <a:cs typeface="Times New Roman"/>
                        </a:rPr>
                        <a:t>example</a:t>
                      </a:r>
                      <a:r>
                        <a:rPr sz="1200" spc="-45" dirty="0">
                          <a:latin typeface="Times New Roman"/>
                          <a:cs typeface="Times New Roman"/>
                        </a:rPr>
                        <a:t> </a:t>
                      </a:r>
                      <a:r>
                        <a:rPr sz="1200" dirty="0">
                          <a:latin typeface="Times New Roman"/>
                          <a:cs typeface="Times New Roman"/>
                        </a:rPr>
                        <a:t>3</a:t>
                      </a:r>
                      <a:endParaRPr sz="1200">
                        <a:latin typeface="Times New Roman"/>
                        <a:cs typeface="Times New Roman"/>
                      </a:endParaRPr>
                    </a:p>
                  </a:txBody>
                  <a:tcPr marL="0" marR="0" marT="45719" marB="0">
                    <a:lnL w="3810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38100">
                      <a:solidFill>
                        <a:srgbClr val="000000"/>
                      </a:solidFill>
                      <a:prstDash val="solid"/>
                    </a:lnR>
                    <a:lnT w="19050">
                      <a:solidFill>
                        <a:srgbClr val="000000"/>
                      </a:solidFill>
                      <a:prstDash val="solid"/>
                    </a:lnT>
                    <a:lnB w="19050">
                      <a:solidFill>
                        <a:srgbClr val="000000"/>
                      </a:solidFill>
                      <a:prstDash val="solid"/>
                    </a:lnB>
                  </a:tcPr>
                </a:tc>
                <a:extLst>
                  <a:ext uri="{0D108BD9-81ED-4DB2-BD59-A6C34878D82A}">
                    <a16:rowId xmlns:a16="http://schemas.microsoft.com/office/drawing/2014/main" val="10003"/>
                  </a:ext>
                </a:extLst>
              </a:tr>
              <a:tr h="368236">
                <a:tc>
                  <a:txBody>
                    <a:bodyPr/>
                    <a:lstStyle/>
                    <a:p>
                      <a:pPr marR="105410" algn="r">
                        <a:lnSpc>
                          <a:spcPct val="100000"/>
                        </a:lnSpc>
                        <a:spcBef>
                          <a:spcPts val="360"/>
                        </a:spcBef>
                      </a:pPr>
                      <a:r>
                        <a:rPr sz="1200" dirty="0">
                          <a:latin typeface="Times New Roman"/>
                          <a:cs typeface="Times New Roman"/>
                        </a:rPr>
                        <a:t>example</a:t>
                      </a:r>
                      <a:r>
                        <a:rPr sz="1200" spc="-45" dirty="0">
                          <a:latin typeface="Times New Roman"/>
                          <a:cs typeface="Times New Roman"/>
                        </a:rPr>
                        <a:t> </a:t>
                      </a:r>
                      <a:r>
                        <a:rPr sz="1200" dirty="0">
                          <a:latin typeface="Times New Roman"/>
                          <a:cs typeface="Times New Roman"/>
                        </a:rPr>
                        <a:t>4</a:t>
                      </a:r>
                      <a:endParaRPr sz="1200">
                        <a:latin typeface="Times New Roman"/>
                        <a:cs typeface="Times New Roman"/>
                      </a:endParaRPr>
                    </a:p>
                  </a:txBody>
                  <a:tcPr marL="0" marR="0" marB="0">
                    <a:lnL w="3810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38100">
                      <a:solidFill>
                        <a:srgbClr val="000000"/>
                      </a:solidFill>
                      <a:prstDash val="solid"/>
                    </a:lnR>
                    <a:lnT w="19050">
                      <a:solidFill>
                        <a:srgbClr val="000000"/>
                      </a:solidFill>
                      <a:prstDash val="solid"/>
                    </a:lnT>
                    <a:lnB w="19050">
                      <a:solidFill>
                        <a:srgbClr val="000000"/>
                      </a:solidFill>
                      <a:prstDash val="solid"/>
                    </a:lnB>
                  </a:tcPr>
                </a:tc>
                <a:extLst>
                  <a:ext uri="{0D108BD9-81ED-4DB2-BD59-A6C34878D82A}">
                    <a16:rowId xmlns:a16="http://schemas.microsoft.com/office/drawing/2014/main" val="10004"/>
                  </a:ext>
                </a:extLst>
              </a:tr>
              <a:tr h="3288188">
                <a:tc gridSpan="13">
                  <a:txBody>
                    <a:bodyPr/>
                    <a:lstStyle/>
                    <a:p>
                      <a:pPr>
                        <a:lnSpc>
                          <a:spcPct val="100000"/>
                        </a:lnSpc>
                      </a:pPr>
                      <a:endParaRPr sz="1400">
                        <a:latin typeface="Times New Roman"/>
                        <a:cs typeface="Times New Roman"/>
                      </a:endParaRPr>
                    </a:p>
                  </a:txBody>
                  <a:tcPr marL="0" marR="0" marT="0" marB="0">
                    <a:lnL w="38100">
                      <a:solidFill>
                        <a:srgbClr val="000000"/>
                      </a:solidFill>
                      <a:prstDash val="solid"/>
                    </a:lnL>
                    <a:lnR w="38100">
                      <a:solidFill>
                        <a:srgbClr val="000000"/>
                      </a:solidFill>
                      <a:prstDash val="solid"/>
                    </a:lnR>
                    <a:lnT w="19050">
                      <a:solidFill>
                        <a:srgbClr val="000000"/>
                      </a:solidFill>
                      <a:prstDash val="solid"/>
                    </a:lnT>
                    <a:lnB w="38100">
                      <a:solidFill>
                        <a:srgbClr val="000000"/>
                      </a:solidFill>
                      <a:prstDash val="solid"/>
                    </a:lnB>
                  </a:tcPr>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extLst>
                  <a:ext uri="{0D108BD9-81ED-4DB2-BD59-A6C34878D82A}">
                    <a16:rowId xmlns:a16="http://schemas.microsoft.com/office/drawing/2014/main" val="10005"/>
                  </a:ext>
                </a:extLst>
              </a:tr>
            </a:tbl>
          </a:graphicData>
        </a:graphic>
      </p:graphicFrame>
      <p:sp>
        <p:nvSpPr>
          <p:cNvPr id="3" name="object 3"/>
          <p:cNvSpPr txBox="1"/>
          <p:nvPr/>
        </p:nvSpPr>
        <p:spPr>
          <a:xfrm>
            <a:off x="2453639" y="2567559"/>
            <a:ext cx="6819900" cy="3179445"/>
          </a:xfrm>
          <a:prstGeom prst="rect">
            <a:avLst/>
          </a:prstGeom>
        </p:spPr>
        <p:txBody>
          <a:bodyPr vert="horz" wrap="square" lIns="0" tIns="0" rIns="0" bIns="0" rtlCol="0">
            <a:spAutoFit/>
          </a:bodyPr>
          <a:lstStyle/>
          <a:p>
            <a:pPr algn="r">
              <a:lnSpc>
                <a:spcPts val="1964"/>
              </a:lnSpc>
              <a:tabLst>
                <a:tab pos="989965" algn="l"/>
                <a:tab pos="1351915" algn="l"/>
                <a:tab pos="1751964" algn="l"/>
                <a:tab pos="2209165" algn="l"/>
                <a:tab pos="2858770" algn="l"/>
                <a:tab pos="3326765" algn="l"/>
                <a:tab pos="3796665" algn="l"/>
                <a:tab pos="4265295" algn="l"/>
                <a:tab pos="4952365" algn="l"/>
                <a:tab pos="5561965" algn="l"/>
                <a:tab pos="6095365" algn="l"/>
                <a:tab pos="6704965" algn="l"/>
              </a:tabLst>
            </a:pPr>
            <a:r>
              <a:rPr sz="1800" dirty="0">
                <a:latin typeface="Times New Roman"/>
                <a:cs typeface="Times New Roman"/>
              </a:rPr>
              <a:t>2	1	0	0	0	1	0	1	1	-1	0	0	1</a:t>
            </a:r>
            <a:endParaRPr sz="1800">
              <a:latin typeface="Times New Roman"/>
              <a:cs typeface="Times New Roman"/>
            </a:endParaRPr>
          </a:p>
          <a:p>
            <a:pPr algn="r">
              <a:spcBef>
                <a:spcPts val="720"/>
              </a:spcBef>
              <a:tabLst>
                <a:tab pos="361315" algn="l"/>
                <a:tab pos="761365" algn="l"/>
                <a:tab pos="1218565" algn="l"/>
                <a:tab pos="1868170" algn="l"/>
                <a:tab pos="2336165" algn="l"/>
                <a:tab pos="2806065" algn="l"/>
                <a:tab pos="3274695" algn="l"/>
                <a:tab pos="3961765" algn="l"/>
                <a:tab pos="4571365" algn="l"/>
                <a:tab pos="5104765" algn="l"/>
                <a:tab pos="5714365" algn="l"/>
              </a:tabLst>
            </a:pPr>
            <a:r>
              <a:rPr sz="1800" dirty="0">
                <a:latin typeface="Times New Roman"/>
                <a:cs typeface="Times New Roman"/>
              </a:rPr>
              <a:t>1	0	1	1	0	0	1	1	0	0	0	1</a:t>
            </a:r>
            <a:endParaRPr sz="1800">
              <a:latin typeface="Times New Roman"/>
              <a:cs typeface="Times New Roman"/>
            </a:endParaRPr>
          </a:p>
          <a:p>
            <a:pPr algn="r">
              <a:spcBef>
                <a:spcPts val="720"/>
              </a:spcBef>
              <a:tabLst>
                <a:tab pos="361315" algn="l"/>
                <a:tab pos="761365" algn="l"/>
                <a:tab pos="1218565" algn="l"/>
                <a:tab pos="1868170" algn="l"/>
                <a:tab pos="2336165" algn="l"/>
                <a:tab pos="2806065" algn="l"/>
                <a:tab pos="3274695" algn="l"/>
                <a:tab pos="3961765" algn="l"/>
                <a:tab pos="4571365" algn="l"/>
                <a:tab pos="5104765" algn="l"/>
                <a:tab pos="5714365" algn="l"/>
              </a:tabLst>
            </a:pPr>
            <a:r>
              <a:rPr sz="1800" dirty="0">
                <a:latin typeface="Times New Roman"/>
                <a:cs typeface="Times New Roman"/>
              </a:rPr>
              <a:t>1	1	0	1	0	0	1	0	1	1	1	1</a:t>
            </a:r>
            <a:endParaRPr sz="1800">
              <a:latin typeface="Times New Roman"/>
              <a:cs typeface="Times New Roman"/>
            </a:endParaRPr>
          </a:p>
          <a:p>
            <a:pPr algn="r">
              <a:spcBef>
                <a:spcPts val="720"/>
              </a:spcBef>
              <a:tabLst>
                <a:tab pos="361315" algn="l"/>
                <a:tab pos="761365" algn="l"/>
                <a:tab pos="1218565" algn="l"/>
                <a:tab pos="1868170" algn="l"/>
                <a:tab pos="2336165" algn="l"/>
                <a:tab pos="2806065" algn="l"/>
                <a:tab pos="3274695" algn="l"/>
                <a:tab pos="3961765" algn="l"/>
                <a:tab pos="4571365" algn="l"/>
                <a:tab pos="5104765" algn="l"/>
                <a:tab pos="5714365" algn="l"/>
              </a:tabLst>
            </a:pPr>
            <a:r>
              <a:rPr sz="1800" dirty="0">
                <a:latin typeface="Times New Roman"/>
                <a:cs typeface="Times New Roman"/>
              </a:rPr>
              <a:t>1	1	1	1	1	1	1	1	0	1	1	1</a:t>
            </a:r>
            <a:endParaRPr sz="1800">
              <a:latin typeface="Times New Roman"/>
              <a:cs typeface="Times New Roman"/>
            </a:endParaRPr>
          </a:p>
          <a:p>
            <a:pPr algn="r">
              <a:spcBef>
                <a:spcPts val="720"/>
              </a:spcBef>
              <a:tabLst>
                <a:tab pos="989965" algn="l"/>
                <a:tab pos="1351915" algn="l"/>
                <a:tab pos="1751964" algn="l"/>
                <a:tab pos="2209165" algn="l"/>
                <a:tab pos="2858770" algn="l"/>
                <a:tab pos="3326765" algn="l"/>
                <a:tab pos="3796665" algn="l"/>
                <a:tab pos="4265295" algn="l"/>
                <a:tab pos="4952365" algn="l"/>
                <a:tab pos="5561965" algn="l"/>
                <a:tab pos="6095365" algn="l"/>
                <a:tab pos="6704965" algn="l"/>
              </a:tabLst>
            </a:pPr>
            <a:r>
              <a:rPr sz="1800" dirty="0">
                <a:latin typeface="Times New Roman"/>
                <a:cs typeface="Times New Roman"/>
              </a:rPr>
              <a:t>3	1	0	0	0	1	1	1	1	-1	0	1	1</a:t>
            </a:r>
            <a:endParaRPr sz="1800">
              <a:latin typeface="Times New Roman"/>
              <a:cs typeface="Times New Roman"/>
            </a:endParaRPr>
          </a:p>
          <a:p>
            <a:pPr algn="r">
              <a:spcBef>
                <a:spcPts val="720"/>
              </a:spcBef>
              <a:tabLst>
                <a:tab pos="361315" algn="l"/>
                <a:tab pos="761365" algn="l"/>
                <a:tab pos="1218565" algn="l"/>
                <a:tab pos="1868170" algn="l"/>
                <a:tab pos="2336165" algn="l"/>
                <a:tab pos="2806065" algn="l"/>
                <a:tab pos="3274695" algn="l"/>
                <a:tab pos="3961765" algn="l"/>
                <a:tab pos="4571365" algn="l"/>
                <a:tab pos="5104765" algn="l"/>
                <a:tab pos="5714365" algn="l"/>
              </a:tabLst>
            </a:pPr>
            <a:r>
              <a:rPr sz="1800" dirty="0">
                <a:latin typeface="Times New Roman"/>
                <a:cs typeface="Times New Roman"/>
              </a:rPr>
              <a:t>1	0	1	1	0	1	1	1	0	0	1	1</a:t>
            </a:r>
            <a:endParaRPr sz="1800">
              <a:latin typeface="Times New Roman"/>
              <a:cs typeface="Times New Roman"/>
            </a:endParaRPr>
          </a:p>
          <a:p>
            <a:pPr algn="r">
              <a:spcBef>
                <a:spcPts val="720"/>
              </a:spcBef>
              <a:tabLst>
                <a:tab pos="361315" algn="l"/>
                <a:tab pos="761365" algn="l"/>
                <a:tab pos="1218565" algn="l"/>
                <a:tab pos="1868170" algn="l"/>
                <a:tab pos="2336165" algn="l"/>
                <a:tab pos="2806065" algn="l"/>
                <a:tab pos="3274695" algn="l"/>
                <a:tab pos="3961765" algn="l"/>
                <a:tab pos="4571365" algn="l"/>
                <a:tab pos="5104765" algn="l"/>
                <a:tab pos="5714365" algn="l"/>
              </a:tabLst>
            </a:pPr>
            <a:r>
              <a:rPr sz="1800" dirty="0">
                <a:latin typeface="Times New Roman"/>
                <a:cs typeface="Times New Roman"/>
              </a:rPr>
              <a:t>1	1	0	1	0	1	1	1	0	0	1	1</a:t>
            </a:r>
            <a:endParaRPr sz="1800">
              <a:latin typeface="Times New Roman"/>
              <a:cs typeface="Times New Roman"/>
            </a:endParaRPr>
          </a:p>
          <a:p>
            <a:pPr algn="r">
              <a:spcBef>
                <a:spcPts val="720"/>
              </a:spcBef>
              <a:tabLst>
                <a:tab pos="361315" algn="l"/>
                <a:tab pos="761365" algn="l"/>
                <a:tab pos="1218565" algn="l"/>
                <a:tab pos="1868170" algn="l"/>
                <a:tab pos="2336165" algn="l"/>
                <a:tab pos="2806065" algn="l"/>
                <a:tab pos="3274695" algn="l"/>
                <a:tab pos="3961765" algn="l"/>
                <a:tab pos="4571365" algn="l"/>
                <a:tab pos="5104765" algn="l"/>
                <a:tab pos="5714365" algn="l"/>
              </a:tabLst>
            </a:pPr>
            <a:r>
              <a:rPr sz="1800" dirty="0">
                <a:latin typeface="Times New Roman"/>
                <a:cs typeface="Times New Roman"/>
              </a:rPr>
              <a:t>1	1	1	1	0	1	1	1	0	0	1	1</a:t>
            </a:r>
            <a:endParaRPr sz="1800">
              <a:latin typeface="Times New Roman"/>
              <a:cs typeface="Times New Roman"/>
            </a:endParaRPr>
          </a:p>
          <a:p>
            <a:pPr algn="r">
              <a:spcBef>
                <a:spcPts val="720"/>
              </a:spcBef>
              <a:tabLst>
                <a:tab pos="989965" algn="l"/>
                <a:tab pos="1351915" algn="l"/>
                <a:tab pos="1751964" algn="l"/>
                <a:tab pos="2209165" algn="l"/>
                <a:tab pos="2858770" algn="l"/>
                <a:tab pos="3326765" algn="l"/>
                <a:tab pos="3796665" algn="l"/>
                <a:tab pos="4265295" algn="l"/>
                <a:tab pos="4952365" algn="l"/>
                <a:tab pos="5561965" algn="l"/>
                <a:tab pos="6095365" algn="l"/>
                <a:tab pos="6704965" algn="l"/>
              </a:tabLst>
            </a:pPr>
            <a:r>
              <a:rPr sz="1800" dirty="0">
                <a:latin typeface="Times New Roman"/>
                <a:cs typeface="Times New Roman"/>
              </a:rPr>
              <a:t>4	1	0	0	0	0	1	1	0	0	0	1	1</a:t>
            </a:r>
            <a:endParaRPr sz="1800">
              <a:latin typeface="Times New Roman"/>
              <a:cs typeface="Times New Roman"/>
            </a:endParaRPr>
          </a:p>
        </p:txBody>
      </p:sp>
      <p:sp>
        <p:nvSpPr>
          <p:cNvPr id="4" name="object 4"/>
          <p:cNvSpPr/>
          <p:nvPr/>
        </p:nvSpPr>
        <p:spPr>
          <a:xfrm>
            <a:off x="2362200" y="2514600"/>
            <a:ext cx="7391400" cy="3276600"/>
          </a:xfrm>
          <a:custGeom>
            <a:avLst/>
            <a:gdLst/>
            <a:ahLst/>
            <a:cxnLst/>
            <a:rect l="l" t="t" r="r" b="b"/>
            <a:pathLst>
              <a:path w="7391400" h="3276600">
                <a:moveTo>
                  <a:pt x="7391400" y="0"/>
                </a:moveTo>
                <a:lnTo>
                  <a:pt x="0" y="0"/>
                </a:lnTo>
                <a:lnTo>
                  <a:pt x="0" y="3276600"/>
                </a:lnTo>
                <a:lnTo>
                  <a:pt x="7391400" y="3276600"/>
                </a:lnTo>
                <a:lnTo>
                  <a:pt x="7391400" y="0"/>
                </a:lnTo>
                <a:close/>
              </a:path>
            </a:pathLst>
          </a:custGeom>
          <a:solidFill>
            <a:srgbClr val="FFFFFF"/>
          </a:solidFill>
        </p:spPr>
        <p:txBody>
          <a:bodyPr wrap="square" lIns="0" tIns="0" rIns="0" bIns="0" rtlCol="0"/>
          <a:lstStyle/>
          <a:p>
            <a:endParaRPr/>
          </a:p>
        </p:txBody>
      </p:sp>
    </p:spTree>
  </p:cSld>
  <p:clrMapOvr>
    <a:masterClrMapping/>
  </p:clrMapOvr>
  <p:transition spd="slow">
    <p:wipe/>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2"/>
          <p:cNvGraphicFramePr>
            <a:graphicFrameLocks noGrp="1"/>
          </p:cNvGraphicFramePr>
          <p:nvPr/>
        </p:nvGraphicFramePr>
        <p:xfrm>
          <a:off x="2347912" y="471488"/>
          <a:ext cx="7399653" cy="5314536"/>
        </p:xfrm>
        <a:graphic>
          <a:graphicData uri="http://schemas.openxmlformats.org/drawingml/2006/table">
            <a:tbl>
              <a:tblPr firstRow="1" bandRow="1">
                <a:tableStyleId>{2D5ABB26-0587-4C30-8999-92F81FD0307C}</a:tableStyleId>
              </a:tblPr>
              <a:tblGrid>
                <a:gridCol w="990600">
                  <a:extLst>
                    <a:ext uri="{9D8B030D-6E8A-4147-A177-3AD203B41FA5}">
                      <a16:colId xmlns:a16="http://schemas.microsoft.com/office/drawing/2014/main" val="20000"/>
                    </a:ext>
                  </a:extLst>
                </a:gridCol>
                <a:gridCol w="361950">
                  <a:extLst>
                    <a:ext uri="{9D8B030D-6E8A-4147-A177-3AD203B41FA5}">
                      <a16:colId xmlns:a16="http://schemas.microsoft.com/office/drawing/2014/main" val="20001"/>
                    </a:ext>
                  </a:extLst>
                </a:gridCol>
                <a:gridCol w="400050">
                  <a:extLst>
                    <a:ext uri="{9D8B030D-6E8A-4147-A177-3AD203B41FA5}">
                      <a16:colId xmlns:a16="http://schemas.microsoft.com/office/drawing/2014/main" val="20002"/>
                    </a:ext>
                  </a:extLst>
                </a:gridCol>
                <a:gridCol w="457200">
                  <a:extLst>
                    <a:ext uri="{9D8B030D-6E8A-4147-A177-3AD203B41FA5}">
                      <a16:colId xmlns:a16="http://schemas.microsoft.com/office/drawing/2014/main" val="20003"/>
                    </a:ext>
                  </a:extLst>
                </a:gridCol>
                <a:gridCol w="649605">
                  <a:extLst>
                    <a:ext uri="{9D8B030D-6E8A-4147-A177-3AD203B41FA5}">
                      <a16:colId xmlns:a16="http://schemas.microsoft.com/office/drawing/2014/main" val="20004"/>
                    </a:ext>
                  </a:extLst>
                </a:gridCol>
                <a:gridCol w="468630">
                  <a:extLst>
                    <a:ext uri="{9D8B030D-6E8A-4147-A177-3AD203B41FA5}">
                      <a16:colId xmlns:a16="http://schemas.microsoft.com/office/drawing/2014/main" val="20005"/>
                    </a:ext>
                  </a:extLst>
                </a:gridCol>
                <a:gridCol w="470535">
                  <a:extLst>
                    <a:ext uri="{9D8B030D-6E8A-4147-A177-3AD203B41FA5}">
                      <a16:colId xmlns:a16="http://schemas.microsoft.com/office/drawing/2014/main" val="20006"/>
                    </a:ext>
                  </a:extLst>
                </a:gridCol>
                <a:gridCol w="469264">
                  <a:extLst>
                    <a:ext uri="{9D8B030D-6E8A-4147-A177-3AD203B41FA5}">
                      <a16:colId xmlns:a16="http://schemas.microsoft.com/office/drawing/2014/main" val="20007"/>
                    </a:ext>
                  </a:extLst>
                </a:gridCol>
                <a:gridCol w="688339">
                  <a:extLst>
                    <a:ext uri="{9D8B030D-6E8A-4147-A177-3AD203B41FA5}">
                      <a16:colId xmlns:a16="http://schemas.microsoft.com/office/drawing/2014/main" val="20008"/>
                    </a:ext>
                  </a:extLst>
                </a:gridCol>
                <a:gridCol w="610870">
                  <a:extLst>
                    <a:ext uri="{9D8B030D-6E8A-4147-A177-3AD203B41FA5}">
                      <a16:colId xmlns:a16="http://schemas.microsoft.com/office/drawing/2014/main" val="20009"/>
                    </a:ext>
                  </a:extLst>
                </a:gridCol>
                <a:gridCol w="534670">
                  <a:extLst>
                    <a:ext uri="{9D8B030D-6E8A-4147-A177-3AD203B41FA5}">
                      <a16:colId xmlns:a16="http://schemas.microsoft.com/office/drawing/2014/main" val="20010"/>
                    </a:ext>
                  </a:extLst>
                </a:gridCol>
                <a:gridCol w="610870">
                  <a:extLst>
                    <a:ext uri="{9D8B030D-6E8A-4147-A177-3AD203B41FA5}">
                      <a16:colId xmlns:a16="http://schemas.microsoft.com/office/drawing/2014/main" val="20011"/>
                    </a:ext>
                  </a:extLst>
                </a:gridCol>
                <a:gridCol w="687070">
                  <a:extLst>
                    <a:ext uri="{9D8B030D-6E8A-4147-A177-3AD203B41FA5}">
                      <a16:colId xmlns:a16="http://schemas.microsoft.com/office/drawing/2014/main" val="20012"/>
                    </a:ext>
                  </a:extLst>
                </a:gridCol>
              </a:tblGrid>
              <a:tr h="560832">
                <a:tc>
                  <a:txBody>
                    <a:bodyPr/>
                    <a:lstStyle/>
                    <a:p>
                      <a:pPr marL="91440">
                        <a:lnSpc>
                          <a:spcPct val="100000"/>
                        </a:lnSpc>
                        <a:spcBef>
                          <a:spcPts val="360"/>
                        </a:spcBef>
                      </a:pPr>
                      <a:r>
                        <a:rPr sz="1000" dirty="0">
                          <a:latin typeface="Times New Roman"/>
                          <a:cs typeface="Times New Roman"/>
                        </a:rPr>
                        <a:t>Epoch</a:t>
                      </a:r>
                      <a:endParaRPr sz="1000">
                        <a:latin typeface="Times New Roman"/>
                        <a:cs typeface="Times New Roman"/>
                      </a:endParaRPr>
                    </a:p>
                  </a:txBody>
                  <a:tcPr marL="0" marR="0" marB="0">
                    <a:lnL w="3810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a:lnSpc>
                          <a:spcPct val="100000"/>
                        </a:lnSpc>
                        <a:spcBef>
                          <a:spcPts val="360"/>
                        </a:spcBef>
                      </a:pPr>
                      <a:r>
                        <a:rPr sz="1400" dirty="0">
                          <a:latin typeface="Times New Roman"/>
                          <a:cs typeface="Times New Roman"/>
                        </a:rPr>
                        <a:t>x0</a:t>
                      </a:r>
                      <a:endParaRPr sz="1400">
                        <a:latin typeface="Times New Roman"/>
                        <a:cs typeface="Times New Roman"/>
                      </a:endParaRPr>
                    </a:p>
                  </a:txBody>
                  <a:tcPr marL="0" marR="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a:lnSpc>
                          <a:spcPct val="100000"/>
                        </a:lnSpc>
                        <a:spcBef>
                          <a:spcPts val="360"/>
                        </a:spcBef>
                      </a:pPr>
                      <a:r>
                        <a:rPr sz="1400" dirty="0">
                          <a:latin typeface="Times New Roman"/>
                          <a:cs typeface="Times New Roman"/>
                        </a:rPr>
                        <a:t>x1</a:t>
                      </a:r>
                      <a:endParaRPr sz="1400">
                        <a:latin typeface="Times New Roman"/>
                        <a:cs typeface="Times New Roman"/>
                      </a:endParaRPr>
                    </a:p>
                  </a:txBody>
                  <a:tcPr marL="0" marR="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a:lnSpc>
                          <a:spcPct val="100000"/>
                        </a:lnSpc>
                        <a:spcBef>
                          <a:spcPts val="360"/>
                        </a:spcBef>
                      </a:pPr>
                      <a:r>
                        <a:rPr sz="1400" dirty="0">
                          <a:latin typeface="Times New Roman"/>
                          <a:cs typeface="Times New Roman"/>
                        </a:rPr>
                        <a:t>x2</a:t>
                      </a:r>
                      <a:endParaRPr sz="1400">
                        <a:latin typeface="Times New Roman"/>
                        <a:cs typeface="Times New Roman"/>
                      </a:endParaRPr>
                    </a:p>
                  </a:txBody>
                  <a:tcPr marL="0" marR="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marR="153035">
                        <a:lnSpc>
                          <a:spcPct val="116700"/>
                        </a:lnSpc>
                        <a:spcBef>
                          <a:spcPts val="160"/>
                        </a:spcBef>
                      </a:pPr>
                      <a:r>
                        <a:rPr sz="1000" dirty="0">
                          <a:latin typeface="Times New Roman"/>
                          <a:cs typeface="Times New Roman"/>
                        </a:rPr>
                        <a:t>D</a:t>
                      </a:r>
                      <a:r>
                        <a:rPr sz="1000" spc="5" dirty="0">
                          <a:latin typeface="Times New Roman"/>
                          <a:cs typeface="Times New Roman"/>
                        </a:rPr>
                        <a:t>e</a:t>
                      </a:r>
                      <a:r>
                        <a:rPr sz="1000" spc="-5" dirty="0">
                          <a:latin typeface="Times New Roman"/>
                          <a:cs typeface="Times New Roman"/>
                        </a:rPr>
                        <a:t>si</a:t>
                      </a:r>
                      <a:r>
                        <a:rPr sz="1000" spc="5" dirty="0">
                          <a:latin typeface="Times New Roman"/>
                          <a:cs typeface="Times New Roman"/>
                        </a:rPr>
                        <a:t>re</a:t>
                      </a:r>
                      <a:r>
                        <a:rPr sz="1000" dirty="0">
                          <a:latin typeface="Times New Roman"/>
                          <a:cs typeface="Times New Roman"/>
                        </a:rPr>
                        <a:t>d  Target</a:t>
                      </a:r>
                      <a:endParaRPr sz="1000">
                        <a:latin typeface="Times New Roman"/>
                        <a:cs typeface="Times New Roman"/>
                      </a:endParaRPr>
                    </a:p>
                  </a:txBody>
                  <a:tcPr marL="0" marR="0" marT="2032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a:lnSpc>
                          <a:spcPct val="100000"/>
                        </a:lnSpc>
                        <a:spcBef>
                          <a:spcPts val="360"/>
                        </a:spcBef>
                      </a:pPr>
                      <a:r>
                        <a:rPr sz="1400" dirty="0">
                          <a:latin typeface="Times New Roman"/>
                          <a:cs typeface="Times New Roman"/>
                        </a:rPr>
                        <a:t>w0</a:t>
                      </a:r>
                      <a:endParaRPr sz="1400">
                        <a:latin typeface="Times New Roman"/>
                        <a:cs typeface="Times New Roman"/>
                      </a:endParaRPr>
                    </a:p>
                  </a:txBody>
                  <a:tcPr marL="0" marR="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a:lnSpc>
                          <a:spcPct val="100000"/>
                        </a:lnSpc>
                        <a:spcBef>
                          <a:spcPts val="360"/>
                        </a:spcBef>
                      </a:pPr>
                      <a:r>
                        <a:rPr sz="1400" dirty="0">
                          <a:latin typeface="Times New Roman"/>
                          <a:cs typeface="Times New Roman"/>
                        </a:rPr>
                        <a:t>w1</a:t>
                      </a:r>
                      <a:endParaRPr sz="1400">
                        <a:latin typeface="Times New Roman"/>
                        <a:cs typeface="Times New Roman"/>
                      </a:endParaRPr>
                    </a:p>
                  </a:txBody>
                  <a:tcPr marL="0" marR="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a:lnSpc>
                          <a:spcPct val="100000"/>
                        </a:lnSpc>
                        <a:spcBef>
                          <a:spcPts val="360"/>
                        </a:spcBef>
                      </a:pPr>
                      <a:r>
                        <a:rPr sz="1400" dirty="0">
                          <a:latin typeface="Times New Roman"/>
                          <a:cs typeface="Times New Roman"/>
                        </a:rPr>
                        <a:t>w2</a:t>
                      </a:r>
                      <a:endParaRPr sz="1400">
                        <a:latin typeface="Times New Roman"/>
                        <a:cs typeface="Times New Roman"/>
                      </a:endParaRPr>
                    </a:p>
                  </a:txBody>
                  <a:tcPr marL="0" marR="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a:lnSpc>
                          <a:spcPct val="100000"/>
                        </a:lnSpc>
                        <a:spcBef>
                          <a:spcPts val="360"/>
                        </a:spcBef>
                      </a:pPr>
                      <a:r>
                        <a:rPr sz="1400" spc="-5" dirty="0">
                          <a:latin typeface="Times New Roman"/>
                          <a:cs typeface="Times New Roman"/>
                        </a:rPr>
                        <a:t>Output</a:t>
                      </a:r>
                      <a:endParaRPr sz="1400">
                        <a:latin typeface="Times New Roman"/>
                        <a:cs typeface="Times New Roman"/>
                      </a:endParaRPr>
                    </a:p>
                  </a:txBody>
                  <a:tcPr marL="0" marR="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a:lnSpc>
                          <a:spcPct val="100000"/>
                        </a:lnSpc>
                        <a:spcBef>
                          <a:spcPts val="360"/>
                        </a:spcBef>
                      </a:pPr>
                      <a:r>
                        <a:rPr sz="1400" spc="-5" dirty="0">
                          <a:latin typeface="Times New Roman"/>
                          <a:cs typeface="Times New Roman"/>
                        </a:rPr>
                        <a:t>Error</a:t>
                      </a:r>
                      <a:endParaRPr sz="1400">
                        <a:latin typeface="Times New Roman"/>
                        <a:cs typeface="Times New Roman"/>
                      </a:endParaRPr>
                    </a:p>
                  </a:txBody>
                  <a:tcPr marL="0" marR="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marR="97790">
                        <a:lnSpc>
                          <a:spcPct val="119000"/>
                        </a:lnSpc>
                        <a:spcBef>
                          <a:spcPts val="40"/>
                        </a:spcBef>
                      </a:pPr>
                      <a:r>
                        <a:rPr sz="1400" dirty="0">
                          <a:latin typeface="Times New Roman"/>
                          <a:cs typeface="Times New Roman"/>
                        </a:rPr>
                        <a:t>New  w0</a:t>
                      </a:r>
                      <a:endParaRPr sz="1400">
                        <a:latin typeface="Times New Roman"/>
                        <a:cs typeface="Times New Roman"/>
                      </a:endParaRPr>
                    </a:p>
                  </a:txBody>
                  <a:tcPr marL="0" marR="0" marT="508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marR="173990">
                        <a:lnSpc>
                          <a:spcPct val="119000"/>
                        </a:lnSpc>
                        <a:spcBef>
                          <a:spcPts val="40"/>
                        </a:spcBef>
                      </a:pPr>
                      <a:r>
                        <a:rPr sz="1400" dirty="0">
                          <a:latin typeface="Times New Roman"/>
                          <a:cs typeface="Times New Roman"/>
                        </a:rPr>
                        <a:t>New  w1</a:t>
                      </a:r>
                      <a:endParaRPr sz="1400">
                        <a:latin typeface="Times New Roman"/>
                        <a:cs typeface="Times New Roman"/>
                      </a:endParaRPr>
                    </a:p>
                  </a:txBody>
                  <a:tcPr marL="0" marR="0" marT="508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marR="250190">
                        <a:lnSpc>
                          <a:spcPts val="1600"/>
                        </a:lnSpc>
                        <a:spcBef>
                          <a:spcPts val="480"/>
                        </a:spcBef>
                      </a:pPr>
                      <a:r>
                        <a:rPr sz="1400" dirty="0">
                          <a:latin typeface="Times New Roman"/>
                          <a:cs typeface="Times New Roman"/>
                        </a:rPr>
                        <a:t>New  w2</a:t>
                      </a:r>
                      <a:endParaRPr sz="1400">
                        <a:latin typeface="Times New Roman"/>
                        <a:cs typeface="Times New Roman"/>
                      </a:endParaRPr>
                    </a:p>
                  </a:txBody>
                  <a:tcPr marL="0" marR="0" marT="60960" marB="0">
                    <a:lnL w="19050">
                      <a:solidFill>
                        <a:srgbClr val="000000"/>
                      </a:solidFill>
                      <a:prstDash val="solid"/>
                    </a:lnL>
                    <a:lnR w="38100">
                      <a:solidFill>
                        <a:srgbClr val="000000"/>
                      </a:solidFill>
                      <a:prstDash val="solid"/>
                    </a:lnR>
                    <a:lnT w="38100">
                      <a:solidFill>
                        <a:srgbClr val="000000"/>
                      </a:solidFill>
                      <a:prstDash val="solid"/>
                    </a:lnT>
                    <a:lnB w="19050">
                      <a:solidFill>
                        <a:srgbClr val="000000"/>
                      </a:solidFill>
                      <a:prstDash val="solid"/>
                    </a:lnB>
                  </a:tcPr>
                </a:tc>
                <a:extLst>
                  <a:ext uri="{0D108BD9-81ED-4DB2-BD59-A6C34878D82A}">
                    <a16:rowId xmlns:a16="http://schemas.microsoft.com/office/drawing/2014/main" val="10000"/>
                  </a:ext>
                </a:extLst>
              </a:tr>
              <a:tr h="365760">
                <a:tc>
                  <a:txBody>
                    <a:bodyPr/>
                    <a:lstStyle/>
                    <a:p>
                      <a:pPr marL="91440">
                        <a:lnSpc>
                          <a:spcPct val="100000"/>
                        </a:lnSpc>
                        <a:spcBef>
                          <a:spcPts val="260"/>
                        </a:spcBef>
                      </a:pPr>
                      <a:r>
                        <a:rPr sz="1800" dirty="0">
                          <a:latin typeface="Times New Roman"/>
                          <a:cs typeface="Times New Roman"/>
                        </a:rPr>
                        <a:t>1</a:t>
                      </a:r>
                      <a:r>
                        <a:rPr sz="1800" spc="-35" dirty="0">
                          <a:latin typeface="Times New Roman"/>
                          <a:cs typeface="Times New Roman"/>
                        </a:rPr>
                        <a:t> </a:t>
                      </a:r>
                      <a:r>
                        <a:rPr sz="1200" dirty="0">
                          <a:latin typeface="Times New Roman"/>
                          <a:cs typeface="Times New Roman"/>
                        </a:rPr>
                        <a:t>example</a:t>
                      </a:r>
                      <a:r>
                        <a:rPr sz="1200" spc="-25" dirty="0">
                          <a:latin typeface="Times New Roman"/>
                          <a:cs typeface="Times New Roman"/>
                        </a:rPr>
                        <a:t> </a:t>
                      </a:r>
                      <a:r>
                        <a:rPr sz="1200" dirty="0">
                          <a:latin typeface="Times New Roman"/>
                          <a:cs typeface="Times New Roman"/>
                        </a:rPr>
                        <a:t>1</a:t>
                      </a:r>
                      <a:endParaRPr sz="1200">
                        <a:latin typeface="Times New Roman"/>
                        <a:cs typeface="Times New Roman"/>
                      </a:endParaRPr>
                    </a:p>
                  </a:txBody>
                  <a:tcPr marL="0" marR="0" marT="33020" marB="0">
                    <a:lnL w="3810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38100">
                      <a:solidFill>
                        <a:srgbClr val="000000"/>
                      </a:solidFill>
                      <a:prstDash val="solid"/>
                    </a:lnR>
                    <a:lnT w="19050">
                      <a:solidFill>
                        <a:srgbClr val="000000"/>
                      </a:solidFill>
                      <a:prstDash val="solid"/>
                    </a:lnT>
                    <a:lnB w="19050">
                      <a:solidFill>
                        <a:srgbClr val="000000"/>
                      </a:solidFill>
                      <a:prstDash val="solid"/>
                    </a:lnB>
                  </a:tcPr>
                </a:tc>
                <a:extLst>
                  <a:ext uri="{0D108BD9-81ED-4DB2-BD59-A6C34878D82A}">
                    <a16:rowId xmlns:a16="http://schemas.microsoft.com/office/drawing/2014/main" val="10001"/>
                  </a:ext>
                </a:extLst>
              </a:tr>
              <a:tr h="365760">
                <a:tc>
                  <a:txBody>
                    <a:bodyPr/>
                    <a:lstStyle/>
                    <a:p>
                      <a:pPr marR="105410" algn="r">
                        <a:lnSpc>
                          <a:spcPct val="100000"/>
                        </a:lnSpc>
                        <a:spcBef>
                          <a:spcPts val="359"/>
                        </a:spcBef>
                      </a:pPr>
                      <a:r>
                        <a:rPr sz="1200" dirty="0">
                          <a:latin typeface="Times New Roman"/>
                          <a:cs typeface="Times New Roman"/>
                        </a:rPr>
                        <a:t>example</a:t>
                      </a:r>
                      <a:r>
                        <a:rPr sz="1200" spc="-45" dirty="0">
                          <a:latin typeface="Times New Roman"/>
                          <a:cs typeface="Times New Roman"/>
                        </a:rPr>
                        <a:t> </a:t>
                      </a:r>
                      <a:r>
                        <a:rPr sz="1200" dirty="0">
                          <a:latin typeface="Times New Roman"/>
                          <a:cs typeface="Times New Roman"/>
                        </a:rPr>
                        <a:t>2</a:t>
                      </a:r>
                      <a:endParaRPr sz="1200">
                        <a:latin typeface="Times New Roman"/>
                        <a:cs typeface="Times New Roman"/>
                      </a:endParaRPr>
                    </a:p>
                  </a:txBody>
                  <a:tcPr marL="0" marR="0" marT="45719" marB="0">
                    <a:lnL w="3810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38100">
                      <a:solidFill>
                        <a:srgbClr val="000000"/>
                      </a:solidFill>
                      <a:prstDash val="solid"/>
                    </a:lnR>
                    <a:lnT w="19050">
                      <a:solidFill>
                        <a:srgbClr val="000000"/>
                      </a:solidFill>
                      <a:prstDash val="solid"/>
                    </a:lnT>
                    <a:lnB w="19050">
                      <a:solidFill>
                        <a:srgbClr val="000000"/>
                      </a:solidFill>
                      <a:prstDash val="solid"/>
                    </a:lnB>
                  </a:tcPr>
                </a:tc>
                <a:extLst>
                  <a:ext uri="{0D108BD9-81ED-4DB2-BD59-A6C34878D82A}">
                    <a16:rowId xmlns:a16="http://schemas.microsoft.com/office/drawing/2014/main" val="10002"/>
                  </a:ext>
                </a:extLst>
              </a:tr>
              <a:tr h="365760">
                <a:tc>
                  <a:txBody>
                    <a:bodyPr/>
                    <a:lstStyle/>
                    <a:p>
                      <a:pPr marR="105410" algn="r">
                        <a:lnSpc>
                          <a:spcPct val="100000"/>
                        </a:lnSpc>
                        <a:spcBef>
                          <a:spcPts val="359"/>
                        </a:spcBef>
                      </a:pPr>
                      <a:r>
                        <a:rPr sz="1200" dirty="0">
                          <a:latin typeface="Times New Roman"/>
                          <a:cs typeface="Times New Roman"/>
                        </a:rPr>
                        <a:t>example</a:t>
                      </a:r>
                      <a:r>
                        <a:rPr sz="1200" spc="-45" dirty="0">
                          <a:latin typeface="Times New Roman"/>
                          <a:cs typeface="Times New Roman"/>
                        </a:rPr>
                        <a:t> </a:t>
                      </a:r>
                      <a:r>
                        <a:rPr sz="1200" dirty="0">
                          <a:latin typeface="Times New Roman"/>
                          <a:cs typeface="Times New Roman"/>
                        </a:rPr>
                        <a:t>3</a:t>
                      </a:r>
                      <a:endParaRPr sz="1200">
                        <a:latin typeface="Times New Roman"/>
                        <a:cs typeface="Times New Roman"/>
                      </a:endParaRPr>
                    </a:p>
                  </a:txBody>
                  <a:tcPr marL="0" marR="0" marT="45719" marB="0">
                    <a:lnL w="3810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38100">
                      <a:solidFill>
                        <a:srgbClr val="000000"/>
                      </a:solidFill>
                      <a:prstDash val="solid"/>
                    </a:lnR>
                    <a:lnT w="19050">
                      <a:solidFill>
                        <a:srgbClr val="000000"/>
                      </a:solidFill>
                      <a:prstDash val="solid"/>
                    </a:lnT>
                    <a:lnB w="19050">
                      <a:solidFill>
                        <a:srgbClr val="000000"/>
                      </a:solidFill>
                      <a:prstDash val="solid"/>
                    </a:lnB>
                  </a:tcPr>
                </a:tc>
                <a:extLst>
                  <a:ext uri="{0D108BD9-81ED-4DB2-BD59-A6C34878D82A}">
                    <a16:rowId xmlns:a16="http://schemas.microsoft.com/office/drawing/2014/main" val="10003"/>
                  </a:ext>
                </a:extLst>
              </a:tr>
              <a:tr h="365760">
                <a:tc>
                  <a:txBody>
                    <a:bodyPr/>
                    <a:lstStyle/>
                    <a:p>
                      <a:pPr marR="105410" algn="r">
                        <a:lnSpc>
                          <a:spcPct val="100000"/>
                        </a:lnSpc>
                        <a:spcBef>
                          <a:spcPts val="360"/>
                        </a:spcBef>
                      </a:pPr>
                      <a:r>
                        <a:rPr sz="1200" dirty="0">
                          <a:latin typeface="Times New Roman"/>
                          <a:cs typeface="Times New Roman"/>
                        </a:rPr>
                        <a:t>example</a:t>
                      </a:r>
                      <a:r>
                        <a:rPr sz="1200" spc="-45" dirty="0">
                          <a:latin typeface="Times New Roman"/>
                          <a:cs typeface="Times New Roman"/>
                        </a:rPr>
                        <a:t> </a:t>
                      </a:r>
                      <a:r>
                        <a:rPr sz="1200" dirty="0">
                          <a:latin typeface="Times New Roman"/>
                          <a:cs typeface="Times New Roman"/>
                        </a:rPr>
                        <a:t>4</a:t>
                      </a:r>
                      <a:endParaRPr sz="1200">
                        <a:latin typeface="Times New Roman"/>
                        <a:cs typeface="Times New Roman"/>
                      </a:endParaRPr>
                    </a:p>
                  </a:txBody>
                  <a:tcPr marL="0" marR="0" marB="0">
                    <a:lnL w="3810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38100">
                      <a:solidFill>
                        <a:srgbClr val="000000"/>
                      </a:solidFill>
                      <a:prstDash val="solid"/>
                    </a:lnR>
                    <a:lnT w="19050">
                      <a:solidFill>
                        <a:srgbClr val="000000"/>
                      </a:solidFill>
                      <a:prstDash val="solid"/>
                    </a:lnT>
                    <a:lnB w="19050">
                      <a:solidFill>
                        <a:srgbClr val="000000"/>
                      </a:solidFill>
                      <a:prstDash val="solid"/>
                    </a:lnB>
                  </a:tcPr>
                </a:tc>
                <a:extLst>
                  <a:ext uri="{0D108BD9-81ED-4DB2-BD59-A6C34878D82A}">
                    <a16:rowId xmlns:a16="http://schemas.microsoft.com/office/drawing/2014/main" val="10004"/>
                  </a:ext>
                </a:extLst>
              </a:tr>
              <a:tr h="309752">
                <a:tc>
                  <a:txBody>
                    <a:bodyPr/>
                    <a:lstStyle/>
                    <a:p>
                      <a:pPr marL="91440">
                        <a:lnSpc>
                          <a:spcPts val="2080"/>
                        </a:lnSpc>
                        <a:spcBef>
                          <a:spcPts val="259"/>
                        </a:spcBef>
                      </a:pPr>
                      <a:r>
                        <a:rPr sz="1800" dirty="0">
                          <a:latin typeface="Times New Roman"/>
                          <a:cs typeface="Times New Roman"/>
                        </a:rPr>
                        <a:t>2</a:t>
                      </a:r>
                      <a:r>
                        <a:rPr sz="1800" spc="-35" dirty="0">
                          <a:latin typeface="Times New Roman"/>
                          <a:cs typeface="Times New Roman"/>
                        </a:rPr>
                        <a:t> </a:t>
                      </a:r>
                      <a:r>
                        <a:rPr sz="1200" dirty="0">
                          <a:latin typeface="Times New Roman"/>
                          <a:cs typeface="Times New Roman"/>
                        </a:rPr>
                        <a:t>example</a:t>
                      </a:r>
                      <a:r>
                        <a:rPr sz="1200" spc="-25" dirty="0">
                          <a:latin typeface="Times New Roman"/>
                          <a:cs typeface="Times New Roman"/>
                        </a:rPr>
                        <a:t> </a:t>
                      </a:r>
                      <a:r>
                        <a:rPr sz="1200" dirty="0">
                          <a:latin typeface="Times New Roman"/>
                          <a:cs typeface="Times New Roman"/>
                        </a:rPr>
                        <a:t>1</a:t>
                      </a:r>
                      <a:endParaRPr sz="1200">
                        <a:latin typeface="Times New Roman"/>
                        <a:cs typeface="Times New Roman"/>
                      </a:endParaRPr>
                    </a:p>
                  </a:txBody>
                  <a:tcPr marL="0" marR="0" marT="33019" marB="0">
                    <a:lnL w="3810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ts val="208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ts val="208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ts val="208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ts val="208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ts val="208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ts val="208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ts val="208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ts val="208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ts val="208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ts val="208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ts val="208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ts val="208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38100">
                      <a:solidFill>
                        <a:srgbClr val="000000"/>
                      </a:solidFill>
                      <a:prstDash val="solid"/>
                    </a:lnR>
                    <a:lnT w="19050">
                      <a:solidFill>
                        <a:srgbClr val="000000"/>
                      </a:solidFill>
                      <a:prstDash val="solid"/>
                    </a:lnT>
                    <a:lnB w="19050">
                      <a:solidFill>
                        <a:srgbClr val="000000"/>
                      </a:solidFill>
                      <a:prstDash val="solid"/>
                    </a:lnB>
                  </a:tcPr>
                </a:tc>
                <a:extLst>
                  <a:ext uri="{0D108BD9-81ED-4DB2-BD59-A6C34878D82A}">
                    <a16:rowId xmlns:a16="http://schemas.microsoft.com/office/drawing/2014/main" val="10005"/>
                  </a:ext>
                </a:extLst>
              </a:tr>
              <a:tr h="2980912">
                <a:tc gridSpan="13">
                  <a:txBody>
                    <a:bodyPr/>
                    <a:lstStyle/>
                    <a:p>
                      <a:pPr>
                        <a:lnSpc>
                          <a:spcPct val="100000"/>
                        </a:lnSpc>
                      </a:pPr>
                      <a:endParaRPr sz="1400">
                        <a:latin typeface="Times New Roman"/>
                        <a:cs typeface="Times New Roman"/>
                      </a:endParaRPr>
                    </a:p>
                  </a:txBody>
                  <a:tcPr marL="0" marR="0" marT="0" marB="0">
                    <a:lnL w="38100">
                      <a:solidFill>
                        <a:srgbClr val="000000"/>
                      </a:solidFill>
                      <a:prstDash val="solid"/>
                    </a:lnL>
                    <a:lnR w="38100">
                      <a:solidFill>
                        <a:srgbClr val="000000"/>
                      </a:solidFill>
                      <a:prstDash val="solid"/>
                    </a:lnR>
                    <a:lnT w="19050">
                      <a:solidFill>
                        <a:srgbClr val="000000"/>
                      </a:solidFill>
                      <a:prstDash val="solid"/>
                    </a:lnT>
                    <a:lnB w="38100">
                      <a:solidFill>
                        <a:srgbClr val="000000"/>
                      </a:solidFill>
                      <a:prstDash val="solid"/>
                    </a:lnB>
                  </a:tcPr>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extLst>
                  <a:ext uri="{0D108BD9-81ED-4DB2-BD59-A6C34878D82A}">
                    <a16:rowId xmlns:a16="http://schemas.microsoft.com/office/drawing/2014/main" val="10006"/>
                  </a:ext>
                </a:extLst>
              </a:tr>
            </a:tbl>
          </a:graphicData>
        </a:graphic>
      </p:graphicFrame>
      <p:sp>
        <p:nvSpPr>
          <p:cNvPr id="3" name="object 3"/>
          <p:cNvSpPr txBox="1"/>
          <p:nvPr/>
        </p:nvSpPr>
        <p:spPr>
          <a:xfrm>
            <a:off x="2453639" y="2933319"/>
            <a:ext cx="6819900" cy="2813685"/>
          </a:xfrm>
          <a:prstGeom prst="rect">
            <a:avLst/>
          </a:prstGeom>
        </p:spPr>
        <p:txBody>
          <a:bodyPr vert="horz" wrap="square" lIns="0" tIns="0" rIns="0" bIns="0" rtlCol="0">
            <a:spAutoFit/>
          </a:bodyPr>
          <a:lstStyle/>
          <a:p>
            <a:pPr algn="r">
              <a:lnSpc>
                <a:spcPts val="1964"/>
              </a:lnSpc>
              <a:tabLst>
                <a:tab pos="361315" algn="l"/>
                <a:tab pos="761365" algn="l"/>
                <a:tab pos="1218565" algn="l"/>
                <a:tab pos="1868170" algn="l"/>
                <a:tab pos="2336165" algn="l"/>
                <a:tab pos="2806065" algn="l"/>
                <a:tab pos="3274695" algn="l"/>
                <a:tab pos="3961765" algn="l"/>
                <a:tab pos="4571365" algn="l"/>
                <a:tab pos="5104765" algn="l"/>
                <a:tab pos="5714365" algn="l"/>
              </a:tabLst>
            </a:pPr>
            <a:r>
              <a:rPr sz="1800" dirty="0">
                <a:latin typeface="Times New Roman"/>
                <a:cs typeface="Times New Roman"/>
              </a:rPr>
              <a:t>1	0	1	1	0	0	1	1	0	0	0	1</a:t>
            </a:r>
            <a:endParaRPr sz="1800">
              <a:latin typeface="Times New Roman"/>
              <a:cs typeface="Times New Roman"/>
            </a:endParaRPr>
          </a:p>
          <a:p>
            <a:pPr algn="r">
              <a:spcBef>
                <a:spcPts val="720"/>
              </a:spcBef>
              <a:tabLst>
                <a:tab pos="361315" algn="l"/>
                <a:tab pos="761365" algn="l"/>
                <a:tab pos="1218565" algn="l"/>
                <a:tab pos="1868170" algn="l"/>
                <a:tab pos="2336165" algn="l"/>
                <a:tab pos="2806065" algn="l"/>
                <a:tab pos="3274695" algn="l"/>
                <a:tab pos="3961765" algn="l"/>
                <a:tab pos="4571365" algn="l"/>
                <a:tab pos="5104765" algn="l"/>
                <a:tab pos="5714365" algn="l"/>
              </a:tabLst>
            </a:pPr>
            <a:r>
              <a:rPr sz="1800" dirty="0">
                <a:latin typeface="Times New Roman"/>
                <a:cs typeface="Times New Roman"/>
              </a:rPr>
              <a:t>1	1	0	1	0	0	1	0	1	1	1	1</a:t>
            </a:r>
            <a:endParaRPr sz="1800">
              <a:latin typeface="Times New Roman"/>
              <a:cs typeface="Times New Roman"/>
            </a:endParaRPr>
          </a:p>
          <a:p>
            <a:pPr algn="r">
              <a:spcBef>
                <a:spcPts val="720"/>
              </a:spcBef>
              <a:tabLst>
                <a:tab pos="361315" algn="l"/>
                <a:tab pos="761365" algn="l"/>
                <a:tab pos="1218565" algn="l"/>
                <a:tab pos="1868170" algn="l"/>
                <a:tab pos="2336165" algn="l"/>
                <a:tab pos="2806065" algn="l"/>
                <a:tab pos="3274695" algn="l"/>
                <a:tab pos="3961765" algn="l"/>
                <a:tab pos="4571365" algn="l"/>
                <a:tab pos="5104765" algn="l"/>
                <a:tab pos="5714365" algn="l"/>
              </a:tabLst>
            </a:pPr>
            <a:r>
              <a:rPr sz="1800" dirty="0">
                <a:latin typeface="Times New Roman"/>
                <a:cs typeface="Times New Roman"/>
              </a:rPr>
              <a:t>1	1	1	1	1	1	1	1	0	1	1	1</a:t>
            </a:r>
            <a:endParaRPr sz="1800">
              <a:latin typeface="Times New Roman"/>
              <a:cs typeface="Times New Roman"/>
            </a:endParaRPr>
          </a:p>
          <a:p>
            <a:pPr algn="r">
              <a:spcBef>
                <a:spcPts val="720"/>
              </a:spcBef>
              <a:tabLst>
                <a:tab pos="989965" algn="l"/>
                <a:tab pos="1351915" algn="l"/>
                <a:tab pos="1751964" algn="l"/>
                <a:tab pos="2209165" algn="l"/>
                <a:tab pos="2858770" algn="l"/>
                <a:tab pos="3326765" algn="l"/>
                <a:tab pos="3796665" algn="l"/>
                <a:tab pos="4265295" algn="l"/>
                <a:tab pos="4952365" algn="l"/>
                <a:tab pos="5561965" algn="l"/>
                <a:tab pos="6095365" algn="l"/>
                <a:tab pos="6704965" algn="l"/>
              </a:tabLst>
            </a:pPr>
            <a:r>
              <a:rPr sz="1800" dirty="0">
                <a:latin typeface="Times New Roman"/>
                <a:cs typeface="Times New Roman"/>
              </a:rPr>
              <a:t>3	1	0	0	0	1	1	1	1	-1	0	1	1</a:t>
            </a:r>
            <a:endParaRPr sz="1800">
              <a:latin typeface="Times New Roman"/>
              <a:cs typeface="Times New Roman"/>
            </a:endParaRPr>
          </a:p>
          <a:p>
            <a:pPr algn="r">
              <a:spcBef>
                <a:spcPts val="720"/>
              </a:spcBef>
              <a:tabLst>
                <a:tab pos="361315" algn="l"/>
                <a:tab pos="761365" algn="l"/>
                <a:tab pos="1218565" algn="l"/>
                <a:tab pos="1868170" algn="l"/>
                <a:tab pos="2336165" algn="l"/>
                <a:tab pos="2806065" algn="l"/>
                <a:tab pos="3274695" algn="l"/>
                <a:tab pos="3961765" algn="l"/>
                <a:tab pos="4571365" algn="l"/>
                <a:tab pos="5104765" algn="l"/>
                <a:tab pos="5714365" algn="l"/>
              </a:tabLst>
            </a:pPr>
            <a:r>
              <a:rPr sz="1800" dirty="0">
                <a:latin typeface="Times New Roman"/>
                <a:cs typeface="Times New Roman"/>
              </a:rPr>
              <a:t>1	0	1	1	0	1	1	1	0	0	1	1</a:t>
            </a:r>
            <a:endParaRPr sz="1800">
              <a:latin typeface="Times New Roman"/>
              <a:cs typeface="Times New Roman"/>
            </a:endParaRPr>
          </a:p>
          <a:p>
            <a:pPr algn="r">
              <a:spcBef>
                <a:spcPts val="720"/>
              </a:spcBef>
              <a:tabLst>
                <a:tab pos="361315" algn="l"/>
                <a:tab pos="761365" algn="l"/>
                <a:tab pos="1218565" algn="l"/>
                <a:tab pos="1868170" algn="l"/>
                <a:tab pos="2336165" algn="l"/>
                <a:tab pos="2806065" algn="l"/>
                <a:tab pos="3274695" algn="l"/>
                <a:tab pos="3961765" algn="l"/>
                <a:tab pos="4571365" algn="l"/>
                <a:tab pos="5104765" algn="l"/>
                <a:tab pos="5714365" algn="l"/>
              </a:tabLst>
            </a:pPr>
            <a:r>
              <a:rPr sz="1800" dirty="0">
                <a:latin typeface="Times New Roman"/>
                <a:cs typeface="Times New Roman"/>
              </a:rPr>
              <a:t>1	1	0	1	0	1	1	1	0	0	1	1</a:t>
            </a:r>
            <a:endParaRPr sz="1800">
              <a:latin typeface="Times New Roman"/>
              <a:cs typeface="Times New Roman"/>
            </a:endParaRPr>
          </a:p>
          <a:p>
            <a:pPr algn="r">
              <a:spcBef>
                <a:spcPts val="720"/>
              </a:spcBef>
              <a:tabLst>
                <a:tab pos="361315" algn="l"/>
                <a:tab pos="761365" algn="l"/>
                <a:tab pos="1218565" algn="l"/>
                <a:tab pos="1868170" algn="l"/>
                <a:tab pos="2336165" algn="l"/>
                <a:tab pos="2806065" algn="l"/>
                <a:tab pos="3274695" algn="l"/>
                <a:tab pos="3961765" algn="l"/>
                <a:tab pos="4571365" algn="l"/>
                <a:tab pos="5104765" algn="l"/>
                <a:tab pos="5714365" algn="l"/>
              </a:tabLst>
            </a:pPr>
            <a:r>
              <a:rPr sz="1800" dirty="0">
                <a:latin typeface="Times New Roman"/>
                <a:cs typeface="Times New Roman"/>
              </a:rPr>
              <a:t>1	1	1	1	0	1	1	1	0	0	1	1</a:t>
            </a:r>
            <a:endParaRPr sz="1800">
              <a:latin typeface="Times New Roman"/>
              <a:cs typeface="Times New Roman"/>
            </a:endParaRPr>
          </a:p>
          <a:p>
            <a:pPr algn="r">
              <a:spcBef>
                <a:spcPts val="720"/>
              </a:spcBef>
              <a:tabLst>
                <a:tab pos="989965" algn="l"/>
                <a:tab pos="1351915" algn="l"/>
                <a:tab pos="1751964" algn="l"/>
                <a:tab pos="2209165" algn="l"/>
                <a:tab pos="2858770" algn="l"/>
                <a:tab pos="3326765" algn="l"/>
                <a:tab pos="3796665" algn="l"/>
                <a:tab pos="4265295" algn="l"/>
                <a:tab pos="4952365" algn="l"/>
                <a:tab pos="5561965" algn="l"/>
                <a:tab pos="6095365" algn="l"/>
                <a:tab pos="6704965" algn="l"/>
              </a:tabLst>
            </a:pPr>
            <a:r>
              <a:rPr sz="1800" dirty="0">
                <a:latin typeface="Times New Roman"/>
                <a:cs typeface="Times New Roman"/>
              </a:rPr>
              <a:t>4	1	0	0	0	0	1	1	0	0	0	1	1</a:t>
            </a:r>
            <a:endParaRPr sz="1800">
              <a:latin typeface="Times New Roman"/>
              <a:cs typeface="Times New Roman"/>
            </a:endParaRPr>
          </a:p>
        </p:txBody>
      </p:sp>
      <p:sp>
        <p:nvSpPr>
          <p:cNvPr id="4" name="object 4"/>
          <p:cNvSpPr/>
          <p:nvPr/>
        </p:nvSpPr>
        <p:spPr>
          <a:xfrm>
            <a:off x="2362200" y="2819400"/>
            <a:ext cx="7391400" cy="2971800"/>
          </a:xfrm>
          <a:custGeom>
            <a:avLst/>
            <a:gdLst/>
            <a:ahLst/>
            <a:cxnLst/>
            <a:rect l="l" t="t" r="r" b="b"/>
            <a:pathLst>
              <a:path w="7391400" h="2971800">
                <a:moveTo>
                  <a:pt x="7391400" y="0"/>
                </a:moveTo>
                <a:lnTo>
                  <a:pt x="0" y="0"/>
                </a:lnTo>
                <a:lnTo>
                  <a:pt x="0" y="2971800"/>
                </a:lnTo>
                <a:lnTo>
                  <a:pt x="7391400" y="2971800"/>
                </a:lnTo>
                <a:lnTo>
                  <a:pt x="7391400" y="0"/>
                </a:lnTo>
                <a:close/>
              </a:path>
            </a:pathLst>
          </a:custGeom>
          <a:solidFill>
            <a:srgbClr val="FFFFFF"/>
          </a:solidFill>
        </p:spPr>
        <p:txBody>
          <a:bodyPr wrap="square" lIns="0" tIns="0" rIns="0" bIns="0" rtlCol="0"/>
          <a:lstStyle/>
          <a:p>
            <a:endParaRPr/>
          </a:p>
        </p:txBody>
      </p:sp>
    </p:spTree>
  </p:cSld>
  <p:clrMapOvr>
    <a:masterClrMapping/>
  </p:clrMapOvr>
  <p:transition spd="slow">
    <p:wipe/>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2"/>
          <p:cNvGraphicFramePr>
            <a:graphicFrameLocks noGrp="1"/>
          </p:cNvGraphicFramePr>
          <p:nvPr/>
        </p:nvGraphicFramePr>
        <p:xfrm>
          <a:off x="2347912" y="471488"/>
          <a:ext cx="7399653" cy="5314536"/>
        </p:xfrm>
        <a:graphic>
          <a:graphicData uri="http://schemas.openxmlformats.org/drawingml/2006/table">
            <a:tbl>
              <a:tblPr firstRow="1" bandRow="1">
                <a:tableStyleId>{2D5ABB26-0587-4C30-8999-92F81FD0307C}</a:tableStyleId>
              </a:tblPr>
              <a:tblGrid>
                <a:gridCol w="990600">
                  <a:extLst>
                    <a:ext uri="{9D8B030D-6E8A-4147-A177-3AD203B41FA5}">
                      <a16:colId xmlns:a16="http://schemas.microsoft.com/office/drawing/2014/main" val="20000"/>
                    </a:ext>
                  </a:extLst>
                </a:gridCol>
                <a:gridCol w="361950">
                  <a:extLst>
                    <a:ext uri="{9D8B030D-6E8A-4147-A177-3AD203B41FA5}">
                      <a16:colId xmlns:a16="http://schemas.microsoft.com/office/drawing/2014/main" val="20001"/>
                    </a:ext>
                  </a:extLst>
                </a:gridCol>
                <a:gridCol w="400050">
                  <a:extLst>
                    <a:ext uri="{9D8B030D-6E8A-4147-A177-3AD203B41FA5}">
                      <a16:colId xmlns:a16="http://schemas.microsoft.com/office/drawing/2014/main" val="20002"/>
                    </a:ext>
                  </a:extLst>
                </a:gridCol>
                <a:gridCol w="457200">
                  <a:extLst>
                    <a:ext uri="{9D8B030D-6E8A-4147-A177-3AD203B41FA5}">
                      <a16:colId xmlns:a16="http://schemas.microsoft.com/office/drawing/2014/main" val="20003"/>
                    </a:ext>
                  </a:extLst>
                </a:gridCol>
                <a:gridCol w="649605">
                  <a:extLst>
                    <a:ext uri="{9D8B030D-6E8A-4147-A177-3AD203B41FA5}">
                      <a16:colId xmlns:a16="http://schemas.microsoft.com/office/drawing/2014/main" val="20004"/>
                    </a:ext>
                  </a:extLst>
                </a:gridCol>
                <a:gridCol w="468630">
                  <a:extLst>
                    <a:ext uri="{9D8B030D-6E8A-4147-A177-3AD203B41FA5}">
                      <a16:colId xmlns:a16="http://schemas.microsoft.com/office/drawing/2014/main" val="20005"/>
                    </a:ext>
                  </a:extLst>
                </a:gridCol>
                <a:gridCol w="470535">
                  <a:extLst>
                    <a:ext uri="{9D8B030D-6E8A-4147-A177-3AD203B41FA5}">
                      <a16:colId xmlns:a16="http://schemas.microsoft.com/office/drawing/2014/main" val="20006"/>
                    </a:ext>
                  </a:extLst>
                </a:gridCol>
                <a:gridCol w="469264">
                  <a:extLst>
                    <a:ext uri="{9D8B030D-6E8A-4147-A177-3AD203B41FA5}">
                      <a16:colId xmlns:a16="http://schemas.microsoft.com/office/drawing/2014/main" val="20007"/>
                    </a:ext>
                  </a:extLst>
                </a:gridCol>
                <a:gridCol w="688339">
                  <a:extLst>
                    <a:ext uri="{9D8B030D-6E8A-4147-A177-3AD203B41FA5}">
                      <a16:colId xmlns:a16="http://schemas.microsoft.com/office/drawing/2014/main" val="20008"/>
                    </a:ext>
                  </a:extLst>
                </a:gridCol>
                <a:gridCol w="610870">
                  <a:extLst>
                    <a:ext uri="{9D8B030D-6E8A-4147-A177-3AD203B41FA5}">
                      <a16:colId xmlns:a16="http://schemas.microsoft.com/office/drawing/2014/main" val="20009"/>
                    </a:ext>
                  </a:extLst>
                </a:gridCol>
                <a:gridCol w="534670">
                  <a:extLst>
                    <a:ext uri="{9D8B030D-6E8A-4147-A177-3AD203B41FA5}">
                      <a16:colId xmlns:a16="http://schemas.microsoft.com/office/drawing/2014/main" val="20010"/>
                    </a:ext>
                  </a:extLst>
                </a:gridCol>
                <a:gridCol w="610870">
                  <a:extLst>
                    <a:ext uri="{9D8B030D-6E8A-4147-A177-3AD203B41FA5}">
                      <a16:colId xmlns:a16="http://schemas.microsoft.com/office/drawing/2014/main" val="20011"/>
                    </a:ext>
                  </a:extLst>
                </a:gridCol>
                <a:gridCol w="687070">
                  <a:extLst>
                    <a:ext uri="{9D8B030D-6E8A-4147-A177-3AD203B41FA5}">
                      <a16:colId xmlns:a16="http://schemas.microsoft.com/office/drawing/2014/main" val="20012"/>
                    </a:ext>
                  </a:extLst>
                </a:gridCol>
              </a:tblGrid>
              <a:tr h="560832">
                <a:tc>
                  <a:txBody>
                    <a:bodyPr/>
                    <a:lstStyle/>
                    <a:p>
                      <a:pPr marL="91440">
                        <a:lnSpc>
                          <a:spcPct val="100000"/>
                        </a:lnSpc>
                        <a:spcBef>
                          <a:spcPts val="360"/>
                        </a:spcBef>
                      </a:pPr>
                      <a:r>
                        <a:rPr sz="1000" dirty="0">
                          <a:latin typeface="Times New Roman"/>
                          <a:cs typeface="Times New Roman"/>
                        </a:rPr>
                        <a:t>Epoch</a:t>
                      </a:r>
                      <a:endParaRPr sz="1000">
                        <a:latin typeface="Times New Roman"/>
                        <a:cs typeface="Times New Roman"/>
                      </a:endParaRPr>
                    </a:p>
                  </a:txBody>
                  <a:tcPr marL="0" marR="0" marB="0">
                    <a:lnL w="3810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a:lnSpc>
                          <a:spcPct val="100000"/>
                        </a:lnSpc>
                        <a:spcBef>
                          <a:spcPts val="360"/>
                        </a:spcBef>
                      </a:pPr>
                      <a:r>
                        <a:rPr sz="1400" dirty="0">
                          <a:latin typeface="Times New Roman"/>
                          <a:cs typeface="Times New Roman"/>
                        </a:rPr>
                        <a:t>x0</a:t>
                      </a:r>
                      <a:endParaRPr sz="1400">
                        <a:latin typeface="Times New Roman"/>
                        <a:cs typeface="Times New Roman"/>
                      </a:endParaRPr>
                    </a:p>
                  </a:txBody>
                  <a:tcPr marL="0" marR="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a:lnSpc>
                          <a:spcPct val="100000"/>
                        </a:lnSpc>
                        <a:spcBef>
                          <a:spcPts val="360"/>
                        </a:spcBef>
                      </a:pPr>
                      <a:r>
                        <a:rPr sz="1400" dirty="0">
                          <a:latin typeface="Times New Roman"/>
                          <a:cs typeface="Times New Roman"/>
                        </a:rPr>
                        <a:t>x1</a:t>
                      </a:r>
                      <a:endParaRPr sz="1400">
                        <a:latin typeface="Times New Roman"/>
                        <a:cs typeface="Times New Roman"/>
                      </a:endParaRPr>
                    </a:p>
                  </a:txBody>
                  <a:tcPr marL="0" marR="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a:lnSpc>
                          <a:spcPct val="100000"/>
                        </a:lnSpc>
                        <a:spcBef>
                          <a:spcPts val="360"/>
                        </a:spcBef>
                      </a:pPr>
                      <a:r>
                        <a:rPr sz="1400" dirty="0">
                          <a:latin typeface="Times New Roman"/>
                          <a:cs typeface="Times New Roman"/>
                        </a:rPr>
                        <a:t>x2</a:t>
                      </a:r>
                      <a:endParaRPr sz="1400">
                        <a:latin typeface="Times New Roman"/>
                        <a:cs typeface="Times New Roman"/>
                      </a:endParaRPr>
                    </a:p>
                  </a:txBody>
                  <a:tcPr marL="0" marR="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marR="153035">
                        <a:lnSpc>
                          <a:spcPct val="116700"/>
                        </a:lnSpc>
                        <a:spcBef>
                          <a:spcPts val="160"/>
                        </a:spcBef>
                      </a:pPr>
                      <a:r>
                        <a:rPr sz="1000" dirty="0">
                          <a:latin typeface="Times New Roman"/>
                          <a:cs typeface="Times New Roman"/>
                        </a:rPr>
                        <a:t>D</a:t>
                      </a:r>
                      <a:r>
                        <a:rPr sz="1000" spc="5" dirty="0">
                          <a:latin typeface="Times New Roman"/>
                          <a:cs typeface="Times New Roman"/>
                        </a:rPr>
                        <a:t>e</a:t>
                      </a:r>
                      <a:r>
                        <a:rPr sz="1000" spc="-5" dirty="0">
                          <a:latin typeface="Times New Roman"/>
                          <a:cs typeface="Times New Roman"/>
                        </a:rPr>
                        <a:t>si</a:t>
                      </a:r>
                      <a:r>
                        <a:rPr sz="1000" spc="5" dirty="0">
                          <a:latin typeface="Times New Roman"/>
                          <a:cs typeface="Times New Roman"/>
                        </a:rPr>
                        <a:t>re</a:t>
                      </a:r>
                      <a:r>
                        <a:rPr sz="1000" dirty="0">
                          <a:latin typeface="Times New Roman"/>
                          <a:cs typeface="Times New Roman"/>
                        </a:rPr>
                        <a:t>d  Target</a:t>
                      </a:r>
                      <a:endParaRPr sz="1000">
                        <a:latin typeface="Times New Roman"/>
                        <a:cs typeface="Times New Roman"/>
                      </a:endParaRPr>
                    </a:p>
                  </a:txBody>
                  <a:tcPr marL="0" marR="0" marT="2032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a:lnSpc>
                          <a:spcPct val="100000"/>
                        </a:lnSpc>
                        <a:spcBef>
                          <a:spcPts val="360"/>
                        </a:spcBef>
                      </a:pPr>
                      <a:r>
                        <a:rPr sz="1400" dirty="0">
                          <a:latin typeface="Times New Roman"/>
                          <a:cs typeface="Times New Roman"/>
                        </a:rPr>
                        <a:t>w0</a:t>
                      </a:r>
                      <a:endParaRPr sz="1400">
                        <a:latin typeface="Times New Roman"/>
                        <a:cs typeface="Times New Roman"/>
                      </a:endParaRPr>
                    </a:p>
                  </a:txBody>
                  <a:tcPr marL="0" marR="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a:lnSpc>
                          <a:spcPct val="100000"/>
                        </a:lnSpc>
                        <a:spcBef>
                          <a:spcPts val="360"/>
                        </a:spcBef>
                      </a:pPr>
                      <a:r>
                        <a:rPr sz="1400" dirty="0">
                          <a:latin typeface="Times New Roman"/>
                          <a:cs typeface="Times New Roman"/>
                        </a:rPr>
                        <a:t>w1</a:t>
                      </a:r>
                      <a:endParaRPr sz="1400">
                        <a:latin typeface="Times New Roman"/>
                        <a:cs typeface="Times New Roman"/>
                      </a:endParaRPr>
                    </a:p>
                  </a:txBody>
                  <a:tcPr marL="0" marR="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a:lnSpc>
                          <a:spcPct val="100000"/>
                        </a:lnSpc>
                        <a:spcBef>
                          <a:spcPts val="360"/>
                        </a:spcBef>
                      </a:pPr>
                      <a:r>
                        <a:rPr sz="1400" dirty="0">
                          <a:latin typeface="Times New Roman"/>
                          <a:cs typeface="Times New Roman"/>
                        </a:rPr>
                        <a:t>w2</a:t>
                      </a:r>
                      <a:endParaRPr sz="1400">
                        <a:latin typeface="Times New Roman"/>
                        <a:cs typeface="Times New Roman"/>
                      </a:endParaRPr>
                    </a:p>
                  </a:txBody>
                  <a:tcPr marL="0" marR="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a:lnSpc>
                          <a:spcPct val="100000"/>
                        </a:lnSpc>
                        <a:spcBef>
                          <a:spcPts val="360"/>
                        </a:spcBef>
                      </a:pPr>
                      <a:r>
                        <a:rPr sz="1400" spc="-5" dirty="0">
                          <a:latin typeface="Times New Roman"/>
                          <a:cs typeface="Times New Roman"/>
                        </a:rPr>
                        <a:t>Output</a:t>
                      </a:r>
                      <a:endParaRPr sz="1400">
                        <a:latin typeface="Times New Roman"/>
                        <a:cs typeface="Times New Roman"/>
                      </a:endParaRPr>
                    </a:p>
                  </a:txBody>
                  <a:tcPr marL="0" marR="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a:lnSpc>
                          <a:spcPct val="100000"/>
                        </a:lnSpc>
                        <a:spcBef>
                          <a:spcPts val="360"/>
                        </a:spcBef>
                      </a:pPr>
                      <a:r>
                        <a:rPr sz="1400" spc="-5" dirty="0">
                          <a:latin typeface="Times New Roman"/>
                          <a:cs typeface="Times New Roman"/>
                        </a:rPr>
                        <a:t>Error</a:t>
                      </a:r>
                      <a:endParaRPr sz="1400">
                        <a:latin typeface="Times New Roman"/>
                        <a:cs typeface="Times New Roman"/>
                      </a:endParaRPr>
                    </a:p>
                  </a:txBody>
                  <a:tcPr marL="0" marR="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marR="97790">
                        <a:lnSpc>
                          <a:spcPct val="119000"/>
                        </a:lnSpc>
                        <a:spcBef>
                          <a:spcPts val="40"/>
                        </a:spcBef>
                      </a:pPr>
                      <a:r>
                        <a:rPr sz="1400" dirty="0">
                          <a:latin typeface="Times New Roman"/>
                          <a:cs typeface="Times New Roman"/>
                        </a:rPr>
                        <a:t>New  w0</a:t>
                      </a:r>
                      <a:endParaRPr sz="1400">
                        <a:latin typeface="Times New Roman"/>
                        <a:cs typeface="Times New Roman"/>
                      </a:endParaRPr>
                    </a:p>
                  </a:txBody>
                  <a:tcPr marL="0" marR="0" marT="508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marR="173990">
                        <a:lnSpc>
                          <a:spcPct val="119000"/>
                        </a:lnSpc>
                        <a:spcBef>
                          <a:spcPts val="40"/>
                        </a:spcBef>
                      </a:pPr>
                      <a:r>
                        <a:rPr sz="1400" dirty="0">
                          <a:latin typeface="Times New Roman"/>
                          <a:cs typeface="Times New Roman"/>
                        </a:rPr>
                        <a:t>New  w1</a:t>
                      </a:r>
                      <a:endParaRPr sz="1400">
                        <a:latin typeface="Times New Roman"/>
                        <a:cs typeface="Times New Roman"/>
                      </a:endParaRPr>
                    </a:p>
                  </a:txBody>
                  <a:tcPr marL="0" marR="0" marT="508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marR="250190">
                        <a:lnSpc>
                          <a:spcPts val="1600"/>
                        </a:lnSpc>
                        <a:spcBef>
                          <a:spcPts val="480"/>
                        </a:spcBef>
                      </a:pPr>
                      <a:r>
                        <a:rPr sz="1400" dirty="0">
                          <a:latin typeface="Times New Roman"/>
                          <a:cs typeface="Times New Roman"/>
                        </a:rPr>
                        <a:t>New  w2</a:t>
                      </a:r>
                      <a:endParaRPr sz="1400">
                        <a:latin typeface="Times New Roman"/>
                        <a:cs typeface="Times New Roman"/>
                      </a:endParaRPr>
                    </a:p>
                  </a:txBody>
                  <a:tcPr marL="0" marR="0" marT="60960" marB="0">
                    <a:lnL w="19050">
                      <a:solidFill>
                        <a:srgbClr val="000000"/>
                      </a:solidFill>
                      <a:prstDash val="solid"/>
                    </a:lnL>
                    <a:lnR w="38100">
                      <a:solidFill>
                        <a:srgbClr val="000000"/>
                      </a:solidFill>
                      <a:prstDash val="solid"/>
                    </a:lnR>
                    <a:lnT w="38100">
                      <a:solidFill>
                        <a:srgbClr val="000000"/>
                      </a:solidFill>
                      <a:prstDash val="solid"/>
                    </a:lnT>
                    <a:lnB w="19050">
                      <a:solidFill>
                        <a:srgbClr val="000000"/>
                      </a:solidFill>
                      <a:prstDash val="solid"/>
                    </a:lnB>
                  </a:tcPr>
                </a:tc>
                <a:extLst>
                  <a:ext uri="{0D108BD9-81ED-4DB2-BD59-A6C34878D82A}">
                    <a16:rowId xmlns:a16="http://schemas.microsoft.com/office/drawing/2014/main" val="10000"/>
                  </a:ext>
                </a:extLst>
              </a:tr>
              <a:tr h="365760">
                <a:tc>
                  <a:txBody>
                    <a:bodyPr/>
                    <a:lstStyle/>
                    <a:p>
                      <a:pPr marL="91440">
                        <a:lnSpc>
                          <a:spcPct val="100000"/>
                        </a:lnSpc>
                        <a:spcBef>
                          <a:spcPts val="260"/>
                        </a:spcBef>
                      </a:pPr>
                      <a:r>
                        <a:rPr sz="1800" dirty="0">
                          <a:latin typeface="Times New Roman"/>
                          <a:cs typeface="Times New Roman"/>
                        </a:rPr>
                        <a:t>1</a:t>
                      </a:r>
                      <a:r>
                        <a:rPr sz="1800" spc="-35" dirty="0">
                          <a:latin typeface="Times New Roman"/>
                          <a:cs typeface="Times New Roman"/>
                        </a:rPr>
                        <a:t> </a:t>
                      </a:r>
                      <a:r>
                        <a:rPr sz="1200" dirty="0">
                          <a:latin typeface="Times New Roman"/>
                          <a:cs typeface="Times New Roman"/>
                        </a:rPr>
                        <a:t>example</a:t>
                      </a:r>
                      <a:r>
                        <a:rPr sz="1200" spc="-25" dirty="0">
                          <a:latin typeface="Times New Roman"/>
                          <a:cs typeface="Times New Roman"/>
                        </a:rPr>
                        <a:t> </a:t>
                      </a:r>
                      <a:r>
                        <a:rPr sz="1200" dirty="0">
                          <a:latin typeface="Times New Roman"/>
                          <a:cs typeface="Times New Roman"/>
                        </a:rPr>
                        <a:t>1</a:t>
                      </a:r>
                      <a:endParaRPr sz="1200">
                        <a:latin typeface="Times New Roman"/>
                        <a:cs typeface="Times New Roman"/>
                      </a:endParaRPr>
                    </a:p>
                  </a:txBody>
                  <a:tcPr marL="0" marR="0" marT="33020" marB="0">
                    <a:lnL w="3810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38100">
                      <a:solidFill>
                        <a:srgbClr val="000000"/>
                      </a:solidFill>
                      <a:prstDash val="solid"/>
                    </a:lnR>
                    <a:lnT w="19050">
                      <a:solidFill>
                        <a:srgbClr val="000000"/>
                      </a:solidFill>
                      <a:prstDash val="solid"/>
                    </a:lnT>
                    <a:lnB w="19050">
                      <a:solidFill>
                        <a:srgbClr val="000000"/>
                      </a:solidFill>
                      <a:prstDash val="solid"/>
                    </a:lnB>
                  </a:tcPr>
                </a:tc>
                <a:extLst>
                  <a:ext uri="{0D108BD9-81ED-4DB2-BD59-A6C34878D82A}">
                    <a16:rowId xmlns:a16="http://schemas.microsoft.com/office/drawing/2014/main" val="10001"/>
                  </a:ext>
                </a:extLst>
              </a:tr>
              <a:tr h="365760">
                <a:tc>
                  <a:txBody>
                    <a:bodyPr/>
                    <a:lstStyle/>
                    <a:p>
                      <a:pPr marR="105410" algn="r">
                        <a:lnSpc>
                          <a:spcPct val="100000"/>
                        </a:lnSpc>
                        <a:spcBef>
                          <a:spcPts val="359"/>
                        </a:spcBef>
                      </a:pPr>
                      <a:r>
                        <a:rPr sz="1200" dirty="0">
                          <a:latin typeface="Times New Roman"/>
                          <a:cs typeface="Times New Roman"/>
                        </a:rPr>
                        <a:t>example</a:t>
                      </a:r>
                      <a:r>
                        <a:rPr sz="1200" spc="-45" dirty="0">
                          <a:latin typeface="Times New Roman"/>
                          <a:cs typeface="Times New Roman"/>
                        </a:rPr>
                        <a:t> </a:t>
                      </a:r>
                      <a:r>
                        <a:rPr sz="1200" dirty="0">
                          <a:latin typeface="Times New Roman"/>
                          <a:cs typeface="Times New Roman"/>
                        </a:rPr>
                        <a:t>2</a:t>
                      </a:r>
                      <a:endParaRPr sz="1200">
                        <a:latin typeface="Times New Roman"/>
                        <a:cs typeface="Times New Roman"/>
                      </a:endParaRPr>
                    </a:p>
                  </a:txBody>
                  <a:tcPr marL="0" marR="0" marT="45719" marB="0">
                    <a:lnL w="3810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38100">
                      <a:solidFill>
                        <a:srgbClr val="000000"/>
                      </a:solidFill>
                      <a:prstDash val="solid"/>
                    </a:lnR>
                    <a:lnT w="19050">
                      <a:solidFill>
                        <a:srgbClr val="000000"/>
                      </a:solidFill>
                      <a:prstDash val="solid"/>
                    </a:lnT>
                    <a:lnB w="19050">
                      <a:solidFill>
                        <a:srgbClr val="000000"/>
                      </a:solidFill>
                      <a:prstDash val="solid"/>
                    </a:lnB>
                  </a:tcPr>
                </a:tc>
                <a:extLst>
                  <a:ext uri="{0D108BD9-81ED-4DB2-BD59-A6C34878D82A}">
                    <a16:rowId xmlns:a16="http://schemas.microsoft.com/office/drawing/2014/main" val="10002"/>
                  </a:ext>
                </a:extLst>
              </a:tr>
              <a:tr h="365760">
                <a:tc>
                  <a:txBody>
                    <a:bodyPr/>
                    <a:lstStyle/>
                    <a:p>
                      <a:pPr marR="105410" algn="r">
                        <a:lnSpc>
                          <a:spcPct val="100000"/>
                        </a:lnSpc>
                        <a:spcBef>
                          <a:spcPts val="359"/>
                        </a:spcBef>
                      </a:pPr>
                      <a:r>
                        <a:rPr sz="1200" dirty="0">
                          <a:latin typeface="Times New Roman"/>
                          <a:cs typeface="Times New Roman"/>
                        </a:rPr>
                        <a:t>example</a:t>
                      </a:r>
                      <a:r>
                        <a:rPr sz="1200" spc="-45" dirty="0">
                          <a:latin typeface="Times New Roman"/>
                          <a:cs typeface="Times New Roman"/>
                        </a:rPr>
                        <a:t> </a:t>
                      </a:r>
                      <a:r>
                        <a:rPr sz="1200" dirty="0">
                          <a:latin typeface="Times New Roman"/>
                          <a:cs typeface="Times New Roman"/>
                        </a:rPr>
                        <a:t>3</a:t>
                      </a:r>
                      <a:endParaRPr sz="1200">
                        <a:latin typeface="Times New Roman"/>
                        <a:cs typeface="Times New Roman"/>
                      </a:endParaRPr>
                    </a:p>
                  </a:txBody>
                  <a:tcPr marL="0" marR="0" marT="45719" marB="0">
                    <a:lnL w="3810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38100">
                      <a:solidFill>
                        <a:srgbClr val="000000"/>
                      </a:solidFill>
                      <a:prstDash val="solid"/>
                    </a:lnR>
                    <a:lnT w="19050">
                      <a:solidFill>
                        <a:srgbClr val="000000"/>
                      </a:solidFill>
                      <a:prstDash val="solid"/>
                    </a:lnT>
                    <a:lnB w="19050">
                      <a:solidFill>
                        <a:srgbClr val="000000"/>
                      </a:solidFill>
                      <a:prstDash val="solid"/>
                    </a:lnB>
                  </a:tcPr>
                </a:tc>
                <a:extLst>
                  <a:ext uri="{0D108BD9-81ED-4DB2-BD59-A6C34878D82A}">
                    <a16:rowId xmlns:a16="http://schemas.microsoft.com/office/drawing/2014/main" val="10003"/>
                  </a:ext>
                </a:extLst>
              </a:tr>
              <a:tr h="365760">
                <a:tc>
                  <a:txBody>
                    <a:bodyPr/>
                    <a:lstStyle/>
                    <a:p>
                      <a:pPr marL="205740">
                        <a:lnSpc>
                          <a:spcPct val="100000"/>
                        </a:lnSpc>
                        <a:spcBef>
                          <a:spcPts val="860"/>
                        </a:spcBef>
                      </a:pPr>
                      <a:r>
                        <a:rPr sz="1200" dirty="0">
                          <a:latin typeface="Times New Roman"/>
                          <a:cs typeface="Times New Roman"/>
                        </a:rPr>
                        <a:t>example</a:t>
                      </a:r>
                      <a:r>
                        <a:rPr sz="1200" spc="-45" dirty="0">
                          <a:latin typeface="Times New Roman"/>
                          <a:cs typeface="Times New Roman"/>
                        </a:rPr>
                        <a:t> </a:t>
                      </a:r>
                      <a:r>
                        <a:rPr sz="1200" dirty="0">
                          <a:latin typeface="Times New Roman"/>
                          <a:cs typeface="Times New Roman"/>
                        </a:rPr>
                        <a:t>4</a:t>
                      </a:r>
                      <a:endParaRPr sz="1200">
                        <a:latin typeface="Times New Roman"/>
                        <a:cs typeface="Times New Roman"/>
                      </a:endParaRPr>
                    </a:p>
                  </a:txBody>
                  <a:tcPr marL="0" marR="0" marT="109220" marB="0">
                    <a:lnL w="3810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38100">
                      <a:solidFill>
                        <a:srgbClr val="000000"/>
                      </a:solidFill>
                      <a:prstDash val="solid"/>
                    </a:lnR>
                    <a:lnT w="19050">
                      <a:solidFill>
                        <a:srgbClr val="000000"/>
                      </a:solidFill>
                      <a:prstDash val="solid"/>
                    </a:lnT>
                    <a:lnB w="19050">
                      <a:solidFill>
                        <a:srgbClr val="000000"/>
                      </a:solidFill>
                      <a:prstDash val="solid"/>
                    </a:lnB>
                  </a:tcPr>
                </a:tc>
                <a:extLst>
                  <a:ext uri="{0D108BD9-81ED-4DB2-BD59-A6C34878D82A}">
                    <a16:rowId xmlns:a16="http://schemas.microsoft.com/office/drawing/2014/main" val="10004"/>
                  </a:ext>
                </a:extLst>
              </a:tr>
              <a:tr h="365760">
                <a:tc>
                  <a:txBody>
                    <a:bodyPr/>
                    <a:lstStyle/>
                    <a:p>
                      <a:pPr marL="91440">
                        <a:lnSpc>
                          <a:spcPct val="100000"/>
                        </a:lnSpc>
                        <a:spcBef>
                          <a:spcPts val="259"/>
                        </a:spcBef>
                      </a:pPr>
                      <a:r>
                        <a:rPr sz="1800" dirty="0">
                          <a:latin typeface="Times New Roman"/>
                          <a:cs typeface="Times New Roman"/>
                        </a:rPr>
                        <a:t>2</a:t>
                      </a:r>
                      <a:r>
                        <a:rPr sz="1800" spc="-35" dirty="0">
                          <a:latin typeface="Times New Roman"/>
                          <a:cs typeface="Times New Roman"/>
                        </a:rPr>
                        <a:t> </a:t>
                      </a:r>
                      <a:r>
                        <a:rPr sz="1200" dirty="0">
                          <a:latin typeface="Times New Roman"/>
                          <a:cs typeface="Times New Roman"/>
                        </a:rPr>
                        <a:t>example</a:t>
                      </a:r>
                      <a:r>
                        <a:rPr sz="1200" spc="-25" dirty="0">
                          <a:latin typeface="Times New Roman"/>
                          <a:cs typeface="Times New Roman"/>
                        </a:rPr>
                        <a:t> </a:t>
                      </a:r>
                      <a:r>
                        <a:rPr sz="1200" dirty="0">
                          <a:latin typeface="Times New Roman"/>
                          <a:cs typeface="Times New Roman"/>
                        </a:rPr>
                        <a:t>1</a:t>
                      </a:r>
                      <a:endParaRPr sz="1200">
                        <a:latin typeface="Times New Roman"/>
                        <a:cs typeface="Times New Roman"/>
                      </a:endParaRPr>
                    </a:p>
                  </a:txBody>
                  <a:tcPr marL="0" marR="0" marT="33019" marB="0">
                    <a:lnL w="3810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38100">
                      <a:solidFill>
                        <a:srgbClr val="000000"/>
                      </a:solidFill>
                      <a:prstDash val="solid"/>
                    </a:lnR>
                    <a:lnT w="19050">
                      <a:solidFill>
                        <a:srgbClr val="000000"/>
                      </a:solidFill>
                      <a:prstDash val="solid"/>
                    </a:lnT>
                    <a:lnB w="19050">
                      <a:solidFill>
                        <a:srgbClr val="000000"/>
                      </a:solidFill>
                      <a:prstDash val="solid"/>
                    </a:lnB>
                  </a:tcPr>
                </a:tc>
                <a:extLst>
                  <a:ext uri="{0D108BD9-81ED-4DB2-BD59-A6C34878D82A}">
                    <a16:rowId xmlns:a16="http://schemas.microsoft.com/office/drawing/2014/main" val="10005"/>
                  </a:ext>
                </a:extLst>
              </a:tr>
              <a:tr h="324992">
                <a:tc>
                  <a:txBody>
                    <a:bodyPr/>
                    <a:lstStyle/>
                    <a:p>
                      <a:pPr marR="105410" algn="r">
                        <a:lnSpc>
                          <a:spcPct val="100000"/>
                        </a:lnSpc>
                        <a:spcBef>
                          <a:spcPts val="360"/>
                        </a:spcBef>
                      </a:pPr>
                      <a:r>
                        <a:rPr sz="1200" dirty="0">
                          <a:latin typeface="Times New Roman"/>
                          <a:cs typeface="Times New Roman"/>
                        </a:rPr>
                        <a:t>example</a:t>
                      </a:r>
                      <a:r>
                        <a:rPr sz="1200" spc="-45" dirty="0">
                          <a:latin typeface="Times New Roman"/>
                          <a:cs typeface="Times New Roman"/>
                        </a:rPr>
                        <a:t> </a:t>
                      </a:r>
                      <a:r>
                        <a:rPr sz="1200" dirty="0">
                          <a:latin typeface="Times New Roman"/>
                          <a:cs typeface="Times New Roman"/>
                        </a:rPr>
                        <a:t>2</a:t>
                      </a:r>
                      <a:endParaRPr sz="1200">
                        <a:latin typeface="Times New Roman"/>
                        <a:cs typeface="Times New Roman"/>
                      </a:endParaRPr>
                    </a:p>
                  </a:txBody>
                  <a:tcPr marL="0" marR="0" marB="0">
                    <a:lnL w="3810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38100">
                      <a:solidFill>
                        <a:srgbClr val="000000"/>
                      </a:solidFill>
                      <a:prstDash val="solid"/>
                    </a:lnR>
                    <a:lnT w="19050">
                      <a:solidFill>
                        <a:srgbClr val="000000"/>
                      </a:solidFill>
                      <a:prstDash val="solid"/>
                    </a:lnT>
                    <a:lnB w="19050">
                      <a:solidFill>
                        <a:srgbClr val="000000"/>
                      </a:solidFill>
                      <a:prstDash val="solid"/>
                    </a:lnB>
                  </a:tcPr>
                </a:tc>
                <a:extLst>
                  <a:ext uri="{0D108BD9-81ED-4DB2-BD59-A6C34878D82A}">
                    <a16:rowId xmlns:a16="http://schemas.microsoft.com/office/drawing/2014/main" val="10006"/>
                  </a:ext>
                </a:extLst>
              </a:tr>
              <a:tr h="2599912">
                <a:tc gridSpan="13">
                  <a:txBody>
                    <a:bodyPr/>
                    <a:lstStyle/>
                    <a:p>
                      <a:pPr>
                        <a:lnSpc>
                          <a:spcPct val="100000"/>
                        </a:lnSpc>
                      </a:pPr>
                      <a:endParaRPr sz="1400">
                        <a:latin typeface="Times New Roman"/>
                        <a:cs typeface="Times New Roman"/>
                      </a:endParaRPr>
                    </a:p>
                  </a:txBody>
                  <a:tcPr marL="0" marR="0" marT="0" marB="0">
                    <a:lnL w="38100">
                      <a:solidFill>
                        <a:srgbClr val="000000"/>
                      </a:solidFill>
                      <a:prstDash val="solid"/>
                    </a:lnL>
                    <a:lnR w="38100">
                      <a:solidFill>
                        <a:srgbClr val="000000"/>
                      </a:solidFill>
                      <a:prstDash val="solid"/>
                    </a:lnR>
                    <a:lnT w="19050">
                      <a:solidFill>
                        <a:srgbClr val="000000"/>
                      </a:solidFill>
                      <a:prstDash val="solid"/>
                    </a:lnT>
                    <a:lnB w="38100">
                      <a:solidFill>
                        <a:srgbClr val="000000"/>
                      </a:solidFill>
                      <a:prstDash val="solid"/>
                    </a:lnB>
                  </a:tcPr>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extLst>
                  <a:ext uri="{0D108BD9-81ED-4DB2-BD59-A6C34878D82A}">
                    <a16:rowId xmlns:a16="http://schemas.microsoft.com/office/drawing/2014/main" val="10007"/>
                  </a:ext>
                </a:extLst>
              </a:tr>
            </a:tbl>
          </a:graphicData>
        </a:graphic>
      </p:graphicFrame>
      <p:sp>
        <p:nvSpPr>
          <p:cNvPr id="3" name="object 3"/>
          <p:cNvSpPr txBox="1"/>
          <p:nvPr/>
        </p:nvSpPr>
        <p:spPr>
          <a:xfrm>
            <a:off x="2453639" y="3299079"/>
            <a:ext cx="6819900" cy="2447925"/>
          </a:xfrm>
          <a:prstGeom prst="rect">
            <a:avLst/>
          </a:prstGeom>
        </p:spPr>
        <p:txBody>
          <a:bodyPr vert="horz" wrap="square" lIns="0" tIns="0" rIns="0" bIns="0" rtlCol="0">
            <a:spAutoFit/>
          </a:bodyPr>
          <a:lstStyle/>
          <a:p>
            <a:pPr algn="r">
              <a:lnSpc>
                <a:spcPts val="1964"/>
              </a:lnSpc>
              <a:tabLst>
                <a:tab pos="361315" algn="l"/>
                <a:tab pos="761365" algn="l"/>
                <a:tab pos="1218565" algn="l"/>
                <a:tab pos="1868170" algn="l"/>
                <a:tab pos="2336165" algn="l"/>
                <a:tab pos="2806065" algn="l"/>
                <a:tab pos="3274695" algn="l"/>
                <a:tab pos="3961765" algn="l"/>
                <a:tab pos="4571365" algn="l"/>
                <a:tab pos="5104765" algn="l"/>
                <a:tab pos="5714365" algn="l"/>
              </a:tabLst>
            </a:pPr>
            <a:r>
              <a:rPr sz="1800" dirty="0">
                <a:latin typeface="Times New Roman"/>
                <a:cs typeface="Times New Roman"/>
              </a:rPr>
              <a:t>1	1	0	1	0	0	1	0	1	1	1	1</a:t>
            </a:r>
            <a:endParaRPr sz="1800">
              <a:latin typeface="Times New Roman"/>
              <a:cs typeface="Times New Roman"/>
            </a:endParaRPr>
          </a:p>
          <a:p>
            <a:pPr algn="r">
              <a:spcBef>
                <a:spcPts val="720"/>
              </a:spcBef>
              <a:tabLst>
                <a:tab pos="361315" algn="l"/>
                <a:tab pos="761365" algn="l"/>
                <a:tab pos="1218565" algn="l"/>
                <a:tab pos="1868170" algn="l"/>
                <a:tab pos="2336165" algn="l"/>
                <a:tab pos="2806065" algn="l"/>
                <a:tab pos="3274695" algn="l"/>
                <a:tab pos="3961765" algn="l"/>
                <a:tab pos="4571365" algn="l"/>
                <a:tab pos="5104765" algn="l"/>
                <a:tab pos="5714365" algn="l"/>
              </a:tabLst>
            </a:pPr>
            <a:r>
              <a:rPr sz="1800" dirty="0">
                <a:latin typeface="Times New Roman"/>
                <a:cs typeface="Times New Roman"/>
              </a:rPr>
              <a:t>1	1	1	1	1	1	1	1	0	1	1	1</a:t>
            </a:r>
            <a:endParaRPr sz="1800">
              <a:latin typeface="Times New Roman"/>
              <a:cs typeface="Times New Roman"/>
            </a:endParaRPr>
          </a:p>
          <a:p>
            <a:pPr algn="r">
              <a:spcBef>
                <a:spcPts val="720"/>
              </a:spcBef>
              <a:tabLst>
                <a:tab pos="989965" algn="l"/>
                <a:tab pos="1351915" algn="l"/>
                <a:tab pos="1751964" algn="l"/>
                <a:tab pos="2209165" algn="l"/>
                <a:tab pos="2858770" algn="l"/>
                <a:tab pos="3326765" algn="l"/>
                <a:tab pos="3796665" algn="l"/>
                <a:tab pos="4265295" algn="l"/>
                <a:tab pos="4952365" algn="l"/>
                <a:tab pos="5561965" algn="l"/>
                <a:tab pos="6095365" algn="l"/>
                <a:tab pos="6704965" algn="l"/>
              </a:tabLst>
            </a:pPr>
            <a:r>
              <a:rPr sz="1800" dirty="0">
                <a:latin typeface="Times New Roman"/>
                <a:cs typeface="Times New Roman"/>
              </a:rPr>
              <a:t>3	1	0	0	0	1	1	1	1	-1	0	1	1</a:t>
            </a:r>
            <a:endParaRPr sz="1800">
              <a:latin typeface="Times New Roman"/>
              <a:cs typeface="Times New Roman"/>
            </a:endParaRPr>
          </a:p>
          <a:p>
            <a:pPr algn="r">
              <a:spcBef>
                <a:spcPts val="720"/>
              </a:spcBef>
              <a:tabLst>
                <a:tab pos="361315" algn="l"/>
                <a:tab pos="761365" algn="l"/>
                <a:tab pos="1218565" algn="l"/>
                <a:tab pos="1868170" algn="l"/>
                <a:tab pos="2336165" algn="l"/>
                <a:tab pos="2806065" algn="l"/>
                <a:tab pos="3274695" algn="l"/>
                <a:tab pos="3961765" algn="l"/>
                <a:tab pos="4571365" algn="l"/>
                <a:tab pos="5104765" algn="l"/>
                <a:tab pos="5714365" algn="l"/>
              </a:tabLst>
            </a:pPr>
            <a:r>
              <a:rPr sz="1800" dirty="0">
                <a:latin typeface="Times New Roman"/>
                <a:cs typeface="Times New Roman"/>
              </a:rPr>
              <a:t>1	0	1	1	0	1	1	1	0	0	1	1</a:t>
            </a:r>
            <a:endParaRPr sz="1800">
              <a:latin typeface="Times New Roman"/>
              <a:cs typeface="Times New Roman"/>
            </a:endParaRPr>
          </a:p>
          <a:p>
            <a:pPr algn="r">
              <a:spcBef>
                <a:spcPts val="720"/>
              </a:spcBef>
              <a:tabLst>
                <a:tab pos="361315" algn="l"/>
                <a:tab pos="761365" algn="l"/>
                <a:tab pos="1218565" algn="l"/>
                <a:tab pos="1868170" algn="l"/>
                <a:tab pos="2336165" algn="l"/>
                <a:tab pos="2806065" algn="l"/>
                <a:tab pos="3274695" algn="l"/>
                <a:tab pos="3961765" algn="l"/>
                <a:tab pos="4571365" algn="l"/>
                <a:tab pos="5104765" algn="l"/>
                <a:tab pos="5714365" algn="l"/>
              </a:tabLst>
            </a:pPr>
            <a:r>
              <a:rPr sz="1800" dirty="0">
                <a:latin typeface="Times New Roman"/>
                <a:cs typeface="Times New Roman"/>
              </a:rPr>
              <a:t>1	1	0	1	0	1	1	1	0	0	1	1</a:t>
            </a:r>
            <a:endParaRPr sz="1800">
              <a:latin typeface="Times New Roman"/>
              <a:cs typeface="Times New Roman"/>
            </a:endParaRPr>
          </a:p>
          <a:p>
            <a:pPr algn="r">
              <a:spcBef>
                <a:spcPts val="720"/>
              </a:spcBef>
              <a:tabLst>
                <a:tab pos="361315" algn="l"/>
                <a:tab pos="761365" algn="l"/>
                <a:tab pos="1218565" algn="l"/>
                <a:tab pos="1868170" algn="l"/>
                <a:tab pos="2336165" algn="l"/>
                <a:tab pos="2806065" algn="l"/>
                <a:tab pos="3274695" algn="l"/>
                <a:tab pos="3961765" algn="l"/>
                <a:tab pos="4571365" algn="l"/>
                <a:tab pos="5104765" algn="l"/>
                <a:tab pos="5714365" algn="l"/>
              </a:tabLst>
            </a:pPr>
            <a:r>
              <a:rPr sz="1800" dirty="0">
                <a:latin typeface="Times New Roman"/>
                <a:cs typeface="Times New Roman"/>
              </a:rPr>
              <a:t>1	1	1	1	0	1	1	1	0	0	1	1</a:t>
            </a:r>
            <a:endParaRPr sz="1800">
              <a:latin typeface="Times New Roman"/>
              <a:cs typeface="Times New Roman"/>
            </a:endParaRPr>
          </a:p>
          <a:p>
            <a:pPr algn="r">
              <a:spcBef>
                <a:spcPts val="720"/>
              </a:spcBef>
              <a:tabLst>
                <a:tab pos="989965" algn="l"/>
                <a:tab pos="1351915" algn="l"/>
                <a:tab pos="1751964" algn="l"/>
                <a:tab pos="2209165" algn="l"/>
                <a:tab pos="2858770" algn="l"/>
                <a:tab pos="3326765" algn="l"/>
                <a:tab pos="3796665" algn="l"/>
                <a:tab pos="4265295" algn="l"/>
                <a:tab pos="4952365" algn="l"/>
                <a:tab pos="5561965" algn="l"/>
                <a:tab pos="6095365" algn="l"/>
                <a:tab pos="6704965" algn="l"/>
              </a:tabLst>
            </a:pPr>
            <a:r>
              <a:rPr sz="1800" dirty="0">
                <a:latin typeface="Times New Roman"/>
                <a:cs typeface="Times New Roman"/>
              </a:rPr>
              <a:t>4	1	0	0	0	0	1	1	0	0	0	1	1</a:t>
            </a:r>
            <a:endParaRPr sz="1800">
              <a:latin typeface="Times New Roman"/>
              <a:cs typeface="Times New Roman"/>
            </a:endParaRPr>
          </a:p>
        </p:txBody>
      </p:sp>
      <p:sp>
        <p:nvSpPr>
          <p:cNvPr id="4" name="object 4"/>
          <p:cNvSpPr/>
          <p:nvPr/>
        </p:nvSpPr>
        <p:spPr>
          <a:xfrm>
            <a:off x="2362200" y="3200400"/>
            <a:ext cx="7391400" cy="2590800"/>
          </a:xfrm>
          <a:custGeom>
            <a:avLst/>
            <a:gdLst/>
            <a:ahLst/>
            <a:cxnLst/>
            <a:rect l="l" t="t" r="r" b="b"/>
            <a:pathLst>
              <a:path w="7391400" h="2590800">
                <a:moveTo>
                  <a:pt x="7391400" y="0"/>
                </a:moveTo>
                <a:lnTo>
                  <a:pt x="0" y="0"/>
                </a:lnTo>
                <a:lnTo>
                  <a:pt x="0" y="2590800"/>
                </a:lnTo>
                <a:lnTo>
                  <a:pt x="7391400" y="2590800"/>
                </a:lnTo>
                <a:lnTo>
                  <a:pt x="7391400" y="0"/>
                </a:lnTo>
                <a:close/>
              </a:path>
            </a:pathLst>
          </a:custGeom>
          <a:solidFill>
            <a:srgbClr val="FFFFFF"/>
          </a:solidFill>
        </p:spPr>
        <p:txBody>
          <a:bodyPr wrap="square" lIns="0" tIns="0" rIns="0" bIns="0" rtlCol="0"/>
          <a:lstStyle/>
          <a:p>
            <a:endParaRPr/>
          </a:p>
        </p:txBody>
      </p:sp>
    </p:spTree>
  </p:cSld>
  <p:clrMapOvr>
    <a:masterClrMapping/>
  </p:clrMapOvr>
  <p:transition spd="slow">
    <p:wipe/>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2"/>
          <p:cNvGraphicFramePr>
            <a:graphicFrameLocks noGrp="1"/>
          </p:cNvGraphicFramePr>
          <p:nvPr/>
        </p:nvGraphicFramePr>
        <p:xfrm>
          <a:off x="2347912" y="471488"/>
          <a:ext cx="7399653" cy="5314536"/>
        </p:xfrm>
        <a:graphic>
          <a:graphicData uri="http://schemas.openxmlformats.org/drawingml/2006/table">
            <a:tbl>
              <a:tblPr firstRow="1" bandRow="1">
                <a:tableStyleId>{2D5ABB26-0587-4C30-8999-92F81FD0307C}</a:tableStyleId>
              </a:tblPr>
              <a:tblGrid>
                <a:gridCol w="990600">
                  <a:extLst>
                    <a:ext uri="{9D8B030D-6E8A-4147-A177-3AD203B41FA5}">
                      <a16:colId xmlns:a16="http://schemas.microsoft.com/office/drawing/2014/main" val="20000"/>
                    </a:ext>
                  </a:extLst>
                </a:gridCol>
                <a:gridCol w="361950">
                  <a:extLst>
                    <a:ext uri="{9D8B030D-6E8A-4147-A177-3AD203B41FA5}">
                      <a16:colId xmlns:a16="http://schemas.microsoft.com/office/drawing/2014/main" val="20001"/>
                    </a:ext>
                  </a:extLst>
                </a:gridCol>
                <a:gridCol w="400050">
                  <a:extLst>
                    <a:ext uri="{9D8B030D-6E8A-4147-A177-3AD203B41FA5}">
                      <a16:colId xmlns:a16="http://schemas.microsoft.com/office/drawing/2014/main" val="20002"/>
                    </a:ext>
                  </a:extLst>
                </a:gridCol>
                <a:gridCol w="457200">
                  <a:extLst>
                    <a:ext uri="{9D8B030D-6E8A-4147-A177-3AD203B41FA5}">
                      <a16:colId xmlns:a16="http://schemas.microsoft.com/office/drawing/2014/main" val="20003"/>
                    </a:ext>
                  </a:extLst>
                </a:gridCol>
                <a:gridCol w="649605">
                  <a:extLst>
                    <a:ext uri="{9D8B030D-6E8A-4147-A177-3AD203B41FA5}">
                      <a16:colId xmlns:a16="http://schemas.microsoft.com/office/drawing/2014/main" val="20004"/>
                    </a:ext>
                  </a:extLst>
                </a:gridCol>
                <a:gridCol w="468630">
                  <a:extLst>
                    <a:ext uri="{9D8B030D-6E8A-4147-A177-3AD203B41FA5}">
                      <a16:colId xmlns:a16="http://schemas.microsoft.com/office/drawing/2014/main" val="20005"/>
                    </a:ext>
                  </a:extLst>
                </a:gridCol>
                <a:gridCol w="470535">
                  <a:extLst>
                    <a:ext uri="{9D8B030D-6E8A-4147-A177-3AD203B41FA5}">
                      <a16:colId xmlns:a16="http://schemas.microsoft.com/office/drawing/2014/main" val="20006"/>
                    </a:ext>
                  </a:extLst>
                </a:gridCol>
                <a:gridCol w="469264">
                  <a:extLst>
                    <a:ext uri="{9D8B030D-6E8A-4147-A177-3AD203B41FA5}">
                      <a16:colId xmlns:a16="http://schemas.microsoft.com/office/drawing/2014/main" val="20007"/>
                    </a:ext>
                  </a:extLst>
                </a:gridCol>
                <a:gridCol w="688339">
                  <a:extLst>
                    <a:ext uri="{9D8B030D-6E8A-4147-A177-3AD203B41FA5}">
                      <a16:colId xmlns:a16="http://schemas.microsoft.com/office/drawing/2014/main" val="20008"/>
                    </a:ext>
                  </a:extLst>
                </a:gridCol>
                <a:gridCol w="610870">
                  <a:extLst>
                    <a:ext uri="{9D8B030D-6E8A-4147-A177-3AD203B41FA5}">
                      <a16:colId xmlns:a16="http://schemas.microsoft.com/office/drawing/2014/main" val="20009"/>
                    </a:ext>
                  </a:extLst>
                </a:gridCol>
                <a:gridCol w="534670">
                  <a:extLst>
                    <a:ext uri="{9D8B030D-6E8A-4147-A177-3AD203B41FA5}">
                      <a16:colId xmlns:a16="http://schemas.microsoft.com/office/drawing/2014/main" val="20010"/>
                    </a:ext>
                  </a:extLst>
                </a:gridCol>
                <a:gridCol w="610870">
                  <a:extLst>
                    <a:ext uri="{9D8B030D-6E8A-4147-A177-3AD203B41FA5}">
                      <a16:colId xmlns:a16="http://schemas.microsoft.com/office/drawing/2014/main" val="20011"/>
                    </a:ext>
                  </a:extLst>
                </a:gridCol>
                <a:gridCol w="687070">
                  <a:extLst>
                    <a:ext uri="{9D8B030D-6E8A-4147-A177-3AD203B41FA5}">
                      <a16:colId xmlns:a16="http://schemas.microsoft.com/office/drawing/2014/main" val="20012"/>
                    </a:ext>
                  </a:extLst>
                </a:gridCol>
              </a:tblGrid>
              <a:tr h="560832">
                <a:tc>
                  <a:txBody>
                    <a:bodyPr/>
                    <a:lstStyle/>
                    <a:p>
                      <a:pPr marL="91440">
                        <a:lnSpc>
                          <a:spcPct val="100000"/>
                        </a:lnSpc>
                        <a:spcBef>
                          <a:spcPts val="360"/>
                        </a:spcBef>
                      </a:pPr>
                      <a:r>
                        <a:rPr sz="1000" dirty="0">
                          <a:latin typeface="Times New Roman"/>
                          <a:cs typeface="Times New Roman"/>
                        </a:rPr>
                        <a:t>Epoch</a:t>
                      </a:r>
                      <a:endParaRPr sz="1000">
                        <a:latin typeface="Times New Roman"/>
                        <a:cs typeface="Times New Roman"/>
                      </a:endParaRPr>
                    </a:p>
                  </a:txBody>
                  <a:tcPr marL="0" marR="0" marB="0">
                    <a:lnL w="3810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a:lnSpc>
                          <a:spcPct val="100000"/>
                        </a:lnSpc>
                        <a:spcBef>
                          <a:spcPts val="360"/>
                        </a:spcBef>
                      </a:pPr>
                      <a:r>
                        <a:rPr sz="1400" dirty="0">
                          <a:latin typeface="Times New Roman"/>
                          <a:cs typeface="Times New Roman"/>
                        </a:rPr>
                        <a:t>x0</a:t>
                      </a:r>
                      <a:endParaRPr sz="1400">
                        <a:latin typeface="Times New Roman"/>
                        <a:cs typeface="Times New Roman"/>
                      </a:endParaRPr>
                    </a:p>
                  </a:txBody>
                  <a:tcPr marL="0" marR="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a:lnSpc>
                          <a:spcPct val="100000"/>
                        </a:lnSpc>
                        <a:spcBef>
                          <a:spcPts val="360"/>
                        </a:spcBef>
                      </a:pPr>
                      <a:r>
                        <a:rPr sz="1400" dirty="0">
                          <a:latin typeface="Times New Roman"/>
                          <a:cs typeface="Times New Roman"/>
                        </a:rPr>
                        <a:t>x1</a:t>
                      </a:r>
                      <a:endParaRPr sz="1400">
                        <a:latin typeface="Times New Roman"/>
                        <a:cs typeface="Times New Roman"/>
                      </a:endParaRPr>
                    </a:p>
                  </a:txBody>
                  <a:tcPr marL="0" marR="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a:lnSpc>
                          <a:spcPct val="100000"/>
                        </a:lnSpc>
                        <a:spcBef>
                          <a:spcPts val="360"/>
                        </a:spcBef>
                      </a:pPr>
                      <a:r>
                        <a:rPr sz="1400" dirty="0">
                          <a:latin typeface="Times New Roman"/>
                          <a:cs typeface="Times New Roman"/>
                        </a:rPr>
                        <a:t>x2</a:t>
                      </a:r>
                      <a:endParaRPr sz="1400">
                        <a:latin typeface="Times New Roman"/>
                        <a:cs typeface="Times New Roman"/>
                      </a:endParaRPr>
                    </a:p>
                  </a:txBody>
                  <a:tcPr marL="0" marR="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marR="153035">
                        <a:lnSpc>
                          <a:spcPct val="116700"/>
                        </a:lnSpc>
                        <a:spcBef>
                          <a:spcPts val="160"/>
                        </a:spcBef>
                      </a:pPr>
                      <a:r>
                        <a:rPr sz="1000" dirty="0">
                          <a:latin typeface="Times New Roman"/>
                          <a:cs typeface="Times New Roman"/>
                        </a:rPr>
                        <a:t>D</a:t>
                      </a:r>
                      <a:r>
                        <a:rPr sz="1000" spc="5" dirty="0">
                          <a:latin typeface="Times New Roman"/>
                          <a:cs typeface="Times New Roman"/>
                        </a:rPr>
                        <a:t>e</a:t>
                      </a:r>
                      <a:r>
                        <a:rPr sz="1000" spc="-5" dirty="0">
                          <a:latin typeface="Times New Roman"/>
                          <a:cs typeface="Times New Roman"/>
                        </a:rPr>
                        <a:t>si</a:t>
                      </a:r>
                      <a:r>
                        <a:rPr sz="1000" spc="5" dirty="0">
                          <a:latin typeface="Times New Roman"/>
                          <a:cs typeface="Times New Roman"/>
                        </a:rPr>
                        <a:t>re</a:t>
                      </a:r>
                      <a:r>
                        <a:rPr sz="1000" dirty="0">
                          <a:latin typeface="Times New Roman"/>
                          <a:cs typeface="Times New Roman"/>
                        </a:rPr>
                        <a:t>d  Target</a:t>
                      </a:r>
                      <a:endParaRPr sz="1000">
                        <a:latin typeface="Times New Roman"/>
                        <a:cs typeface="Times New Roman"/>
                      </a:endParaRPr>
                    </a:p>
                  </a:txBody>
                  <a:tcPr marL="0" marR="0" marT="2032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a:lnSpc>
                          <a:spcPct val="100000"/>
                        </a:lnSpc>
                        <a:spcBef>
                          <a:spcPts val="360"/>
                        </a:spcBef>
                      </a:pPr>
                      <a:r>
                        <a:rPr sz="1400" dirty="0">
                          <a:latin typeface="Times New Roman"/>
                          <a:cs typeface="Times New Roman"/>
                        </a:rPr>
                        <a:t>w0</a:t>
                      </a:r>
                      <a:endParaRPr sz="1400">
                        <a:latin typeface="Times New Roman"/>
                        <a:cs typeface="Times New Roman"/>
                      </a:endParaRPr>
                    </a:p>
                  </a:txBody>
                  <a:tcPr marL="0" marR="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a:lnSpc>
                          <a:spcPct val="100000"/>
                        </a:lnSpc>
                        <a:spcBef>
                          <a:spcPts val="360"/>
                        </a:spcBef>
                      </a:pPr>
                      <a:r>
                        <a:rPr sz="1400" dirty="0">
                          <a:latin typeface="Times New Roman"/>
                          <a:cs typeface="Times New Roman"/>
                        </a:rPr>
                        <a:t>w1</a:t>
                      </a:r>
                      <a:endParaRPr sz="1400">
                        <a:latin typeface="Times New Roman"/>
                        <a:cs typeface="Times New Roman"/>
                      </a:endParaRPr>
                    </a:p>
                  </a:txBody>
                  <a:tcPr marL="0" marR="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a:lnSpc>
                          <a:spcPct val="100000"/>
                        </a:lnSpc>
                        <a:spcBef>
                          <a:spcPts val="360"/>
                        </a:spcBef>
                      </a:pPr>
                      <a:r>
                        <a:rPr sz="1400" dirty="0">
                          <a:latin typeface="Times New Roman"/>
                          <a:cs typeface="Times New Roman"/>
                        </a:rPr>
                        <a:t>w2</a:t>
                      </a:r>
                      <a:endParaRPr sz="1400">
                        <a:latin typeface="Times New Roman"/>
                        <a:cs typeface="Times New Roman"/>
                      </a:endParaRPr>
                    </a:p>
                  </a:txBody>
                  <a:tcPr marL="0" marR="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a:lnSpc>
                          <a:spcPct val="100000"/>
                        </a:lnSpc>
                        <a:spcBef>
                          <a:spcPts val="360"/>
                        </a:spcBef>
                      </a:pPr>
                      <a:r>
                        <a:rPr sz="1400" spc="-5" dirty="0">
                          <a:latin typeface="Times New Roman"/>
                          <a:cs typeface="Times New Roman"/>
                        </a:rPr>
                        <a:t>Output</a:t>
                      </a:r>
                      <a:endParaRPr sz="1400">
                        <a:latin typeface="Times New Roman"/>
                        <a:cs typeface="Times New Roman"/>
                      </a:endParaRPr>
                    </a:p>
                  </a:txBody>
                  <a:tcPr marL="0" marR="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a:lnSpc>
                          <a:spcPct val="100000"/>
                        </a:lnSpc>
                        <a:spcBef>
                          <a:spcPts val="360"/>
                        </a:spcBef>
                      </a:pPr>
                      <a:r>
                        <a:rPr sz="1400" spc="-5" dirty="0">
                          <a:latin typeface="Times New Roman"/>
                          <a:cs typeface="Times New Roman"/>
                        </a:rPr>
                        <a:t>Error</a:t>
                      </a:r>
                      <a:endParaRPr sz="1400">
                        <a:latin typeface="Times New Roman"/>
                        <a:cs typeface="Times New Roman"/>
                      </a:endParaRPr>
                    </a:p>
                  </a:txBody>
                  <a:tcPr marL="0" marR="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marR="97790">
                        <a:lnSpc>
                          <a:spcPct val="119000"/>
                        </a:lnSpc>
                        <a:spcBef>
                          <a:spcPts val="40"/>
                        </a:spcBef>
                      </a:pPr>
                      <a:r>
                        <a:rPr sz="1400" dirty="0">
                          <a:latin typeface="Times New Roman"/>
                          <a:cs typeface="Times New Roman"/>
                        </a:rPr>
                        <a:t>New  w0</a:t>
                      </a:r>
                      <a:endParaRPr sz="1400">
                        <a:latin typeface="Times New Roman"/>
                        <a:cs typeface="Times New Roman"/>
                      </a:endParaRPr>
                    </a:p>
                  </a:txBody>
                  <a:tcPr marL="0" marR="0" marT="508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marR="173990">
                        <a:lnSpc>
                          <a:spcPct val="119000"/>
                        </a:lnSpc>
                        <a:spcBef>
                          <a:spcPts val="40"/>
                        </a:spcBef>
                      </a:pPr>
                      <a:r>
                        <a:rPr sz="1400" dirty="0">
                          <a:latin typeface="Times New Roman"/>
                          <a:cs typeface="Times New Roman"/>
                        </a:rPr>
                        <a:t>New  w1</a:t>
                      </a:r>
                      <a:endParaRPr sz="1400">
                        <a:latin typeface="Times New Roman"/>
                        <a:cs typeface="Times New Roman"/>
                      </a:endParaRPr>
                    </a:p>
                  </a:txBody>
                  <a:tcPr marL="0" marR="0" marT="508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marR="250190">
                        <a:lnSpc>
                          <a:spcPts val="1600"/>
                        </a:lnSpc>
                        <a:spcBef>
                          <a:spcPts val="480"/>
                        </a:spcBef>
                      </a:pPr>
                      <a:r>
                        <a:rPr sz="1400" dirty="0">
                          <a:latin typeface="Times New Roman"/>
                          <a:cs typeface="Times New Roman"/>
                        </a:rPr>
                        <a:t>New  w2</a:t>
                      </a:r>
                      <a:endParaRPr sz="1400">
                        <a:latin typeface="Times New Roman"/>
                        <a:cs typeface="Times New Roman"/>
                      </a:endParaRPr>
                    </a:p>
                  </a:txBody>
                  <a:tcPr marL="0" marR="0" marT="60960" marB="0">
                    <a:lnL w="19050">
                      <a:solidFill>
                        <a:srgbClr val="000000"/>
                      </a:solidFill>
                      <a:prstDash val="solid"/>
                    </a:lnL>
                    <a:lnR w="38100">
                      <a:solidFill>
                        <a:srgbClr val="000000"/>
                      </a:solidFill>
                      <a:prstDash val="solid"/>
                    </a:lnR>
                    <a:lnT w="38100">
                      <a:solidFill>
                        <a:srgbClr val="000000"/>
                      </a:solidFill>
                      <a:prstDash val="solid"/>
                    </a:lnT>
                    <a:lnB w="19050">
                      <a:solidFill>
                        <a:srgbClr val="000000"/>
                      </a:solidFill>
                      <a:prstDash val="solid"/>
                    </a:lnB>
                  </a:tcPr>
                </a:tc>
                <a:extLst>
                  <a:ext uri="{0D108BD9-81ED-4DB2-BD59-A6C34878D82A}">
                    <a16:rowId xmlns:a16="http://schemas.microsoft.com/office/drawing/2014/main" val="10000"/>
                  </a:ext>
                </a:extLst>
              </a:tr>
              <a:tr h="365760">
                <a:tc>
                  <a:txBody>
                    <a:bodyPr/>
                    <a:lstStyle/>
                    <a:p>
                      <a:pPr marL="91440">
                        <a:lnSpc>
                          <a:spcPct val="100000"/>
                        </a:lnSpc>
                        <a:spcBef>
                          <a:spcPts val="260"/>
                        </a:spcBef>
                      </a:pPr>
                      <a:r>
                        <a:rPr sz="1800" dirty="0">
                          <a:latin typeface="Times New Roman"/>
                          <a:cs typeface="Times New Roman"/>
                        </a:rPr>
                        <a:t>1</a:t>
                      </a:r>
                      <a:r>
                        <a:rPr sz="1800" spc="-35" dirty="0">
                          <a:latin typeface="Times New Roman"/>
                          <a:cs typeface="Times New Roman"/>
                        </a:rPr>
                        <a:t> </a:t>
                      </a:r>
                      <a:r>
                        <a:rPr sz="1200" dirty="0">
                          <a:latin typeface="Times New Roman"/>
                          <a:cs typeface="Times New Roman"/>
                        </a:rPr>
                        <a:t>example</a:t>
                      </a:r>
                      <a:r>
                        <a:rPr sz="1200" spc="-25" dirty="0">
                          <a:latin typeface="Times New Roman"/>
                          <a:cs typeface="Times New Roman"/>
                        </a:rPr>
                        <a:t> </a:t>
                      </a:r>
                      <a:r>
                        <a:rPr sz="1200" dirty="0">
                          <a:latin typeface="Times New Roman"/>
                          <a:cs typeface="Times New Roman"/>
                        </a:rPr>
                        <a:t>1</a:t>
                      </a:r>
                      <a:endParaRPr sz="1200">
                        <a:latin typeface="Times New Roman"/>
                        <a:cs typeface="Times New Roman"/>
                      </a:endParaRPr>
                    </a:p>
                  </a:txBody>
                  <a:tcPr marL="0" marR="0" marT="33020" marB="0">
                    <a:lnL w="3810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38100">
                      <a:solidFill>
                        <a:srgbClr val="000000"/>
                      </a:solidFill>
                      <a:prstDash val="solid"/>
                    </a:lnR>
                    <a:lnT w="19050">
                      <a:solidFill>
                        <a:srgbClr val="000000"/>
                      </a:solidFill>
                      <a:prstDash val="solid"/>
                    </a:lnT>
                    <a:lnB w="19050">
                      <a:solidFill>
                        <a:srgbClr val="000000"/>
                      </a:solidFill>
                      <a:prstDash val="solid"/>
                    </a:lnB>
                  </a:tcPr>
                </a:tc>
                <a:extLst>
                  <a:ext uri="{0D108BD9-81ED-4DB2-BD59-A6C34878D82A}">
                    <a16:rowId xmlns:a16="http://schemas.microsoft.com/office/drawing/2014/main" val="10001"/>
                  </a:ext>
                </a:extLst>
              </a:tr>
              <a:tr h="365760">
                <a:tc>
                  <a:txBody>
                    <a:bodyPr/>
                    <a:lstStyle/>
                    <a:p>
                      <a:pPr marR="105410" algn="r">
                        <a:lnSpc>
                          <a:spcPct val="100000"/>
                        </a:lnSpc>
                        <a:spcBef>
                          <a:spcPts val="359"/>
                        </a:spcBef>
                      </a:pPr>
                      <a:r>
                        <a:rPr sz="1200" dirty="0">
                          <a:latin typeface="Times New Roman"/>
                          <a:cs typeface="Times New Roman"/>
                        </a:rPr>
                        <a:t>example</a:t>
                      </a:r>
                      <a:r>
                        <a:rPr sz="1200" spc="-45" dirty="0">
                          <a:latin typeface="Times New Roman"/>
                          <a:cs typeface="Times New Roman"/>
                        </a:rPr>
                        <a:t> </a:t>
                      </a:r>
                      <a:r>
                        <a:rPr sz="1200" dirty="0">
                          <a:latin typeface="Times New Roman"/>
                          <a:cs typeface="Times New Roman"/>
                        </a:rPr>
                        <a:t>2</a:t>
                      </a:r>
                      <a:endParaRPr sz="1200">
                        <a:latin typeface="Times New Roman"/>
                        <a:cs typeface="Times New Roman"/>
                      </a:endParaRPr>
                    </a:p>
                  </a:txBody>
                  <a:tcPr marL="0" marR="0" marT="45719" marB="0">
                    <a:lnL w="3810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38100">
                      <a:solidFill>
                        <a:srgbClr val="000000"/>
                      </a:solidFill>
                      <a:prstDash val="solid"/>
                    </a:lnR>
                    <a:lnT w="19050">
                      <a:solidFill>
                        <a:srgbClr val="000000"/>
                      </a:solidFill>
                      <a:prstDash val="solid"/>
                    </a:lnT>
                    <a:lnB w="19050">
                      <a:solidFill>
                        <a:srgbClr val="000000"/>
                      </a:solidFill>
                      <a:prstDash val="solid"/>
                    </a:lnB>
                  </a:tcPr>
                </a:tc>
                <a:extLst>
                  <a:ext uri="{0D108BD9-81ED-4DB2-BD59-A6C34878D82A}">
                    <a16:rowId xmlns:a16="http://schemas.microsoft.com/office/drawing/2014/main" val="10002"/>
                  </a:ext>
                </a:extLst>
              </a:tr>
              <a:tr h="365760">
                <a:tc>
                  <a:txBody>
                    <a:bodyPr/>
                    <a:lstStyle/>
                    <a:p>
                      <a:pPr marR="105410" algn="r">
                        <a:lnSpc>
                          <a:spcPct val="100000"/>
                        </a:lnSpc>
                        <a:spcBef>
                          <a:spcPts val="359"/>
                        </a:spcBef>
                      </a:pPr>
                      <a:r>
                        <a:rPr sz="1200" dirty="0">
                          <a:latin typeface="Times New Roman"/>
                          <a:cs typeface="Times New Roman"/>
                        </a:rPr>
                        <a:t>example</a:t>
                      </a:r>
                      <a:r>
                        <a:rPr sz="1200" spc="-45" dirty="0">
                          <a:latin typeface="Times New Roman"/>
                          <a:cs typeface="Times New Roman"/>
                        </a:rPr>
                        <a:t> </a:t>
                      </a:r>
                      <a:r>
                        <a:rPr sz="1200" dirty="0">
                          <a:latin typeface="Times New Roman"/>
                          <a:cs typeface="Times New Roman"/>
                        </a:rPr>
                        <a:t>3</a:t>
                      </a:r>
                      <a:endParaRPr sz="1200">
                        <a:latin typeface="Times New Roman"/>
                        <a:cs typeface="Times New Roman"/>
                      </a:endParaRPr>
                    </a:p>
                  </a:txBody>
                  <a:tcPr marL="0" marR="0" marT="45719" marB="0">
                    <a:lnL w="3810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38100">
                      <a:solidFill>
                        <a:srgbClr val="000000"/>
                      </a:solidFill>
                      <a:prstDash val="solid"/>
                    </a:lnR>
                    <a:lnT w="19050">
                      <a:solidFill>
                        <a:srgbClr val="000000"/>
                      </a:solidFill>
                      <a:prstDash val="solid"/>
                    </a:lnT>
                    <a:lnB w="19050">
                      <a:solidFill>
                        <a:srgbClr val="000000"/>
                      </a:solidFill>
                      <a:prstDash val="solid"/>
                    </a:lnB>
                  </a:tcPr>
                </a:tc>
                <a:extLst>
                  <a:ext uri="{0D108BD9-81ED-4DB2-BD59-A6C34878D82A}">
                    <a16:rowId xmlns:a16="http://schemas.microsoft.com/office/drawing/2014/main" val="10003"/>
                  </a:ext>
                </a:extLst>
              </a:tr>
              <a:tr h="365760">
                <a:tc>
                  <a:txBody>
                    <a:bodyPr/>
                    <a:lstStyle/>
                    <a:p>
                      <a:pPr marL="205740">
                        <a:lnSpc>
                          <a:spcPct val="100000"/>
                        </a:lnSpc>
                        <a:spcBef>
                          <a:spcPts val="860"/>
                        </a:spcBef>
                      </a:pPr>
                      <a:r>
                        <a:rPr sz="1200" dirty="0">
                          <a:latin typeface="Times New Roman"/>
                          <a:cs typeface="Times New Roman"/>
                        </a:rPr>
                        <a:t>example</a:t>
                      </a:r>
                      <a:r>
                        <a:rPr sz="1200" spc="-45" dirty="0">
                          <a:latin typeface="Times New Roman"/>
                          <a:cs typeface="Times New Roman"/>
                        </a:rPr>
                        <a:t> </a:t>
                      </a:r>
                      <a:r>
                        <a:rPr sz="1200" dirty="0">
                          <a:latin typeface="Times New Roman"/>
                          <a:cs typeface="Times New Roman"/>
                        </a:rPr>
                        <a:t>4</a:t>
                      </a:r>
                      <a:endParaRPr sz="1200">
                        <a:latin typeface="Times New Roman"/>
                        <a:cs typeface="Times New Roman"/>
                      </a:endParaRPr>
                    </a:p>
                  </a:txBody>
                  <a:tcPr marL="0" marR="0" marT="109220" marB="0">
                    <a:lnL w="3810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38100">
                      <a:solidFill>
                        <a:srgbClr val="000000"/>
                      </a:solidFill>
                      <a:prstDash val="solid"/>
                    </a:lnR>
                    <a:lnT w="19050">
                      <a:solidFill>
                        <a:srgbClr val="000000"/>
                      </a:solidFill>
                      <a:prstDash val="solid"/>
                    </a:lnT>
                    <a:lnB w="19050">
                      <a:solidFill>
                        <a:srgbClr val="000000"/>
                      </a:solidFill>
                      <a:prstDash val="solid"/>
                    </a:lnB>
                  </a:tcPr>
                </a:tc>
                <a:extLst>
                  <a:ext uri="{0D108BD9-81ED-4DB2-BD59-A6C34878D82A}">
                    <a16:rowId xmlns:a16="http://schemas.microsoft.com/office/drawing/2014/main" val="10004"/>
                  </a:ext>
                </a:extLst>
              </a:tr>
              <a:tr h="365760">
                <a:tc>
                  <a:txBody>
                    <a:bodyPr/>
                    <a:lstStyle/>
                    <a:p>
                      <a:pPr marL="91440">
                        <a:lnSpc>
                          <a:spcPct val="100000"/>
                        </a:lnSpc>
                        <a:spcBef>
                          <a:spcPts val="259"/>
                        </a:spcBef>
                      </a:pPr>
                      <a:r>
                        <a:rPr sz="1800" dirty="0">
                          <a:latin typeface="Times New Roman"/>
                          <a:cs typeface="Times New Roman"/>
                        </a:rPr>
                        <a:t>2</a:t>
                      </a:r>
                      <a:r>
                        <a:rPr sz="1800" spc="-35" dirty="0">
                          <a:latin typeface="Times New Roman"/>
                          <a:cs typeface="Times New Roman"/>
                        </a:rPr>
                        <a:t> </a:t>
                      </a:r>
                      <a:r>
                        <a:rPr sz="1200" dirty="0">
                          <a:latin typeface="Times New Roman"/>
                          <a:cs typeface="Times New Roman"/>
                        </a:rPr>
                        <a:t>example</a:t>
                      </a:r>
                      <a:r>
                        <a:rPr sz="1200" spc="-25" dirty="0">
                          <a:latin typeface="Times New Roman"/>
                          <a:cs typeface="Times New Roman"/>
                        </a:rPr>
                        <a:t> </a:t>
                      </a:r>
                      <a:r>
                        <a:rPr sz="1200" dirty="0">
                          <a:latin typeface="Times New Roman"/>
                          <a:cs typeface="Times New Roman"/>
                        </a:rPr>
                        <a:t>1</a:t>
                      </a:r>
                      <a:endParaRPr sz="1200">
                        <a:latin typeface="Times New Roman"/>
                        <a:cs typeface="Times New Roman"/>
                      </a:endParaRPr>
                    </a:p>
                  </a:txBody>
                  <a:tcPr marL="0" marR="0" marT="33019" marB="0">
                    <a:lnL w="3810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38100">
                      <a:solidFill>
                        <a:srgbClr val="000000"/>
                      </a:solidFill>
                      <a:prstDash val="solid"/>
                    </a:lnR>
                    <a:lnT w="19050">
                      <a:solidFill>
                        <a:srgbClr val="000000"/>
                      </a:solidFill>
                      <a:prstDash val="solid"/>
                    </a:lnT>
                    <a:lnB w="19050">
                      <a:solidFill>
                        <a:srgbClr val="000000"/>
                      </a:solidFill>
                      <a:prstDash val="solid"/>
                    </a:lnB>
                  </a:tcPr>
                </a:tc>
                <a:extLst>
                  <a:ext uri="{0D108BD9-81ED-4DB2-BD59-A6C34878D82A}">
                    <a16:rowId xmlns:a16="http://schemas.microsoft.com/office/drawing/2014/main" val="10005"/>
                  </a:ext>
                </a:extLst>
              </a:tr>
              <a:tr h="365760">
                <a:tc>
                  <a:txBody>
                    <a:bodyPr/>
                    <a:lstStyle/>
                    <a:p>
                      <a:pPr marR="105410" algn="r">
                        <a:lnSpc>
                          <a:spcPct val="100000"/>
                        </a:lnSpc>
                        <a:spcBef>
                          <a:spcPts val="360"/>
                        </a:spcBef>
                      </a:pPr>
                      <a:r>
                        <a:rPr sz="1200" dirty="0">
                          <a:latin typeface="Times New Roman"/>
                          <a:cs typeface="Times New Roman"/>
                        </a:rPr>
                        <a:t>example</a:t>
                      </a:r>
                      <a:r>
                        <a:rPr sz="1200" spc="-45" dirty="0">
                          <a:latin typeface="Times New Roman"/>
                          <a:cs typeface="Times New Roman"/>
                        </a:rPr>
                        <a:t> </a:t>
                      </a:r>
                      <a:r>
                        <a:rPr sz="1200" dirty="0">
                          <a:latin typeface="Times New Roman"/>
                          <a:cs typeface="Times New Roman"/>
                        </a:rPr>
                        <a:t>2</a:t>
                      </a:r>
                      <a:endParaRPr sz="1200">
                        <a:latin typeface="Times New Roman"/>
                        <a:cs typeface="Times New Roman"/>
                      </a:endParaRPr>
                    </a:p>
                  </a:txBody>
                  <a:tcPr marL="0" marR="0" marB="0">
                    <a:lnL w="3810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38100">
                      <a:solidFill>
                        <a:srgbClr val="000000"/>
                      </a:solidFill>
                      <a:prstDash val="solid"/>
                    </a:lnR>
                    <a:lnT w="19050">
                      <a:solidFill>
                        <a:srgbClr val="000000"/>
                      </a:solidFill>
                      <a:prstDash val="solid"/>
                    </a:lnT>
                    <a:lnB w="19050">
                      <a:solidFill>
                        <a:srgbClr val="000000"/>
                      </a:solidFill>
                      <a:prstDash val="solid"/>
                    </a:lnB>
                  </a:tcPr>
                </a:tc>
                <a:extLst>
                  <a:ext uri="{0D108BD9-81ED-4DB2-BD59-A6C34878D82A}">
                    <a16:rowId xmlns:a16="http://schemas.microsoft.com/office/drawing/2014/main" val="10006"/>
                  </a:ext>
                </a:extLst>
              </a:tr>
              <a:tr h="340232">
                <a:tc>
                  <a:txBody>
                    <a:bodyPr/>
                    <a:lstStyle/>
                    <a:p>
                      <a:pPr marR="105410" algn="r">
                        <a:lnSpc>
                          <a:spcPct val="100000"/>
                        </a:lnSpc>
                        <a:spcBef>
                          <a:spcPts val="359"/>
                        </a:spcBef>
                      </a:pPr>
                      <a:r>
                        <a:rPr sz="1200" dirty="0">
                          <a:latin typeface="Times New Roman"/>
                          <a:cs typeface="Times New Roman"/>
                        </a:rPr>
                        <a:t>example</a:t>
                      </a:r>
                      <a:r>
                        <a:rPr sz="1200" spc="-45" dirty="0">
                          <a:latin typeface="Times New Roman"/>
                          <a:cs typeface="Times New Roman"/>
                        </a:rPr>
                        <a:t> </a:t>
                      </a:r>
                      <a:r>
                        <a:rPr sz="1200" dirty="0">
                          <a:latin typeface="Times New Roman"/>
                          <a:cs typeface="Times New Roman"/>
                        </a:rPr>
                        <a:t>3</a:t>
                      </a:r>
                      <a:endParaRPr sz="1200">
                        <a:latin typeface="Times New Roman"/>
                        <a:cs typeface="Times New Roman"/>
                      </a:endParaRPr>
                    </a:p>
                  </a:txBody>
                  <a:tcPr marL="0" marR="0" marT="45719" marB="0">
                    <a:lnL w="3810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38100">
                      <a:solidFill>
                        <a:srgbClr val="000000"/>
                      </a:solidFill>
                      <a:prstDash val="solid"/>
                    </a:lnR>
                    <a:lnT w="19050">
                      <a:solidFill>
                        <a:srgbClr val="000000"/>
                      </a:solidFill>
                      <a:prstDash val="solid"/>
                    </a:lnT>
                    <a:lnB w="19050">
                      <a:solidFill>
                        <a:srgbClr val="000000"/>
                      </a:solidFill>
                      <a:prstDash val="solid"/>
                    </a:lnB>
                  </a:tcPr>
                </a:tc>
                <a:extLst>
                  <a:ext uri="{0D108BD9-81ED-4DB2-BD59-A6C34878D82A}">
                    <a16:rowId xmlns:a16="http://schemas.microsoft.com/office/drawing/2014/main" val="10007"/>
                  </a:ext>
                </a:extLst>
              </a:tr>
              <a:tr h="2218912">
                <a:tc gridSpan="13">
                  <a:txBody>
                    <a:bodyPr/>
                    <a:lstStyle/>
                    <a:p>
                      <a:pPr>
                        <a:lnSpc>
                          <a:spcPct val="100000"/>
                        </a:lnSpc>
                      </a:pPr>
                      <a:endParaRPr sz="1400">
                        <a:latin typeface="Times New Roman"/>
                        <a:cs typeface="Times New Roman"/>
                      </a:endParaRPr>
                    </a:p>
                  </a:txBody>
                  <a:tcPr marL="0" marR="0" marT="0" marB="0">
                    <a:lnL w="38100">
                      <a:solidFill>
                        <a:srgbClr val="000000"/>
                      </a:solidFill>
                      <a:prstDash val="solid"/>
                    </a:lnL>
                    <a:lnR w="38100">
                      <a:solidFill>
                        <a:srgbClr val="000000"/>
                      </a:solidFill>
                      <a:prstDash val="solid"/>
                    </a:lnR>
                    <a:lnT w="19050">
                      <a:solidFill>
                        <a:srgbClr val="000000"/>
                      </a:solidFill>
                      <a:prstDash val="solid"/>
                    </a:lnT>
                    <a:lnB w="38100">
                      <a:solidFill>
                        <a:srgbClr val="000000"/>
                      </a:solidFill>
                      <a:prstDash val="solid"/>
                    </a:lnB>
                  </a:tcPr>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extLst>
                  <a:ext uri="{0D108BD9-81ED-4DB2-BD59-A6C34878D82A}">
                    <a16:rowId xmlns:a16="http://schemas.microsoft.com/office/drawing/2014/main" val="10008"/>
                  </a:ext>
                </a:extLst>
              </a:tr>
            </a:tbl>
          </a:graphicData>
        </a:graphic>
      </p:graphicFrame>
      <p:sp>
        <p:nvSpPr>
          <p:cNvPr id="3" name="object 3"/>
          <p:cNvSpPr txBox="1"/>
          <p:nvPr/>
        </p:nvSpPr>
        <p:spPr>
          <a:xfrm>
            <a:off x="2453639" y="3664838"/>
            <a:ext cx="6819900" cy="2082164"/>
          </a:xfrm>
          <a:prstGeom prst="rect">
            <a:avLst/>
          </a:prstGeom>
        </p:spPr>
        <p:txBody>
          <a:bodyPr vert="horz" wrap="square" lIns="0" tIns="0" rIns="0" bIns="0" rtlCol="0">
            <a:spAutoFit/>
          </a:bodyPr>
          <a:lstStyle/>
          <a:p>
            <a:pPr algn="r">
              <a:lnSpc>
                <a:spcPts val="1964"/>
              </a:lnSpc>
              <a:tabLst>
                <a:tab pos="361315" algn="l"/>
                <a:tab pos="761365" algn="l"/>
                <a:tab pos="1218565" algn="l"/>
                <a:tab pos="1868170" algn="l"/>
                <a:tab pos="2336165" algn="l"/>
                <a:tab pos="2806065" algn="l"/>
                <a:tab pos="3274695" algn="l"/>
                <a:tab pos="3961765" algn="l"/>
                <a:tab pos="4571365" algn="l"/>
                <a:tab pos="5104765" algn="l"/>
                <a:tab pos="5714365" algn="l"/>
              </a:tabLst>
            </a:pPr>
            <a:r>
              <a:rPr sz="1800" dirty="0">
                <a:latin typeface="Times New Roman"/>
                <a:cs typeface="Times New Roman"/>
              </a:rPr>
              <a:t>1	1	1	1	1	1	1	1	0	1	1	1</a:t>
            </a:r>
            <a:endParaRPr sz="1800">
              <a:latin typeface="Times New Roman"/>
              <a:cs typeface="Times New Roman"/>
            </a:endParaRPr>
          </a:p>
          <a:p>
            <a:pPr algn="r">
              <a:spcBef>
                <a:spcPts val="720"/>
              </a:spcBef>
              <a:tabLst>
                <a:tab pos="989965" algn="l"/>
                <a:tab pos="1351915" algn="l"/>
                <a:tab pos="1751964" algn="l"/>
                <a:tab pos="2209165" algn="l"/>
                <a:tab pos="2858770" algn="l"/>
                <a:tab pos="3326765" algn="l"/>
                <a:tab pos="3796665" algn="l"/>
                <a:tab pos="4265295" algn="l"/>
                <a:tab pos="4952365" algn="l"/>
                <a:tab pos="5561965" algn="l"/>
                <a:tab pos="6095365" algn="l"/>
                <a:tab pos="6704965" algn="l"/>
              </a:tabLst>
            </a:pPr>
            <a:r>
              <a:rPr sz="1800" dirty="0">
                <a:latin typeface="Times New Roman"/>
                <a:cs typeface="Times New Roman"/>
              </a:rPr>
              <a:t>3	1	0	0	0	1	1	1	1	-1	0	1	1</a:t>
            </a:r>
            <a:endParaRPr sz="1800">
              <a:latin typeface="Times New Roman"/>
              <a:cs typeface="Times New Roman"/>
            </a:endParaRPr>
          </a:p>
          <a:p>
            <a:pPr algn="r">
              <a:spcBef>
                <a:spcPts val="720"/>
              </a:spcBef>
              <a:tabLst>
                <a:tab pos="361315" algn="l"/>
                <a:tab pos="761365" algn="l"/>
                <a:tab pos="1218565" algn="l"/>
                <a:tab pos="1868170" algn="l"/>
                <a:tab pos="2336165" algn="l"/>
                <a:tab pos="2806065" algn="l"/>
                <a:tab pos="3274695" algn="l"/>
                <a:tab pos="3961765" algn="l"/>
                <a:tab pos="4571365" algn="l"/>
                <a:tab pos="5104765" algn="l"/>
                <a:tab pos="5714365" algn="l"/>
              </a:tabLst>
            </a:pPr>
            <a:r>
              <a:rPr sz="1800" dirty="0">
                <a:latin typeface="Times New Roman"/>
                <a:cs typeface="Times New Roman"/>
              </a:rPr>
              <a:t>1	0	1	1	0	1	1	1	0	0	1	1</a:t>
            </a:r>
            <a:endParaRPr sz="1800">
              <a:latin typeface="Times New Roman"/>
              <a:cs typeface="Times New Roman"/>
            </a:endParaRPr>
          </a:p>
          <a:p>
            <a:pPr algn="r">
              <a:spcBef>
                <a:spcPts val="720"/>
              </a:spcBef>
              <a:tabLst>
                <a:tab pos="361315" algn="l"/>
                <a:tab pos="761365" algn="l"/>
                <a:tab pos="1218565" algn="l"/>
                <a:tab pos="1868170" algn="l"/>
                <a:tab pos="2336165" algn="l"/>
                <a:tab pos="2806065" algn="l"/>
                <a:tab pos="3274695" algn="l"/>
                <a:tab pos="3961765" algn="l"/>
                <a:tab pos="4571365" algn="l"/>
                <a:tab pos="5104765" algn="l"/>
                <a:tab pos="5714365" algn="l"/>
              </a:tabLst>
            </a:pPr>
            <a:r>
              <a:rPr sz="1800" dirty="0">
                <a:latin typeface="Times New Roman"/>
                <a:cs typeface="Times New Roman"/>
              </a:rPr>
              <a:t>1	1	0	1	0	1	1	1	0	0	1	1</a:t>
            </a:r>
            <a:endParaRPr sz="1800">
              <a:latin typeface="Times New Roman"/>
              <a:cs typeface="Times New Roman"/>
            </a:endParaRPr>
          </a:p>
          <a:p>
            <a:pPr algn="r">
              <a:spcBef>
                <a:spcPts val="720"/>
              </a:spcBef>
              <a:tabLst>
                <a:tab pos="361315" algn="l"/>
                <a:tab pos="761365" algn="l"/>
                <a:tab pos="1218565" algn="l"/>
                <a:tab pos="1868170" algn="l"/>
                <a:tab pos="2336165" algn="l"/>
                <a:tab pos="2806065" algn="l"/>
                <a:tab pos="3274695" algn="l"/>
                <a:tab pos="3961765" algn="l"/>
                <a:tab pos="4571365" algn="l"/>
                <a:tab pos="5104765" algn="l"/>
                <a:tab pos="5714365" algn="l"/>
              </a:tabLst>
            </a:pPr>
            <a:r>
              <a:rPr sz="1800" dirty="0">
                <a:latin typeface="Times New Roman"/>
                <a:cs typeface="Times New Roman"/>
              </a:rPr>
              <a:t>1	1	1	1	0	1	1	1	0	0	1	1</a:t>
            </a:r>
            <a:endParaRPr sz="1800">
              <a:latin typeface="Times New Roman"/>
              <a:cs typeface="Times New Roman"/>
            </a:endParaRPr>
          </a:p>
          <a:p>
            <a:pPr algn="r">
              <a:spcBef>
                <a:spcPts val="720"/>
              </a:spcBef>
              <a:tabLst>
                <a:tab pos="989965" algn="l"/>
                <a:tab pos="1351915" algn="l"/>
                <a:tab pos="1751964" algn="l"/>
                <a:tab pos="2209165" algn="l"/>
                <a:tab pos="2858770" algn="l"/>
                <a:tab pos="3326765" algn="l"/>
                <a:tab pos="3796665" algn="l"/>
                <a:tab pos="4265295" algn="l"/>
                <a:tab pos="4952365" algn="l"/>
                <a:tab pos="5561965" algn="l"/>
                <a:tab pos="6095365" algn="l"/>
                <a:tab pos="6704965" algn="l"/>
              </a:tabLst>
            </a:pPr>
            <a:r>
              <a:rPr sz="1800" dirty="0">
                <a:latin typeface="Times New Roman"/>
                <a:cs typeface="Times New Roman"/>
              </a:rPr>
              <a:t>4	1	0	0	0	0	1	1	0	0	0	1	1</a:t>
            </a:r>
            <a:endParaRPr sz="1800">
              <a:latin typeface="Times New Roman"/>
              <a:cs typeface="Times New Roman"/>
            </a:endParaRPr>
          </a:p>
        </p:txBody>
      </p:sp>
      <p:sp>
        <p:nvSpPr>
          <p:cNvPr id="4" name="object 4"/>
          <p:cNvSpPr/>
          <p:nvPr/>
        </p:nvSpPr>
        <p:spPr>
          <a:xfrm>
            <a:off x="2362200" y="3581400"/>
            <a:ext cx="7391400" cy="2209800"/>
          </a:xfrm>
          <a:custGeom>
            <a:avLst/>
            <a:gdLst/>
            <a:ahLst/>
            <a:cxnLst/>
            <a:rect l="l" t="t" r="r" b="b"/>
            <a:pathLst>
              <a:path w="7391400" h="2209800">
                <a:moveTo>
                  <a:pt x="7391400" y="0"/>
                </a:moveTo>
                <a:lnTo>
                  <a:pt x="0" y="0"/>
                </a:lnTo>
                <a:lnTo>
                  <a:pt x="0" y="2209800"/>
                </a:lnTo>
                <a:lnTo>
                  <a:pt x="7391400" y="2209800"/>
                </a:lnTo>
                <a:lnTo>
                  <a:pt x="7391400" y="0"/>
                </a:lnTo>
                <a:close/>
              </a:path>
            </a:pathLst>
          </a:custGeom>
          <a:solidFill>
            <a:srgbClr val="FFFFFF"/>
          </a:solidFill>
        </p:spPr>
        <p:txBody>
          <a:bodyPr wrap="square" lIns="0" tIns="0" rIns="0" bIns="0" rtlCol="0"/>
          <a:lstStyle/>
          <a:p>
            <a:endParaRPr/>
          </a:p>
        </p:txBody>
      </p:sp>
    </p:spTree>
  </p:cSld>
  <p:clrMapOvr>
    <a:masterClrMapping/>
  </p:clrMapOvr>
  <p:transition spd="slow">
    <p:wipe/>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2"/>
          <p:cNvGraphicFramePr>
            <a:graphicFrameLocks noGrp="1"/>
          </p:cNvGraphicFramePr>
          <p:nvPr/>
        </p:nvGraphicFramePr>
        <p:xfrm>
          <a:off x="2347912" y="471488"/>
          <a:ext cx="7399653" cy="5314536"/>
        </p:xfrm>
        <a:graphic>
          <a:graphicData uri="http://schemas.openxmlformats.org/drawingml/2006/table">
            <a:tbl>
              <a:tblPr firstRow="1" bandRow="1">
                <a:tableStyleId>{2D5ABB26-0587-4C30-8999-92F81FD0307C}</a:tableStyleId>
              </a:tblPr>
              <a:tblGrid>
                <a:gridCol w="990600">
                  <a:extLst>
                    <a:ext uri="{9D8B030D-6E8A-4147-A177-3AD203B41FA5}">
                      <a16:colId xmlns:a16="http://schemas.microsoft.com/office/drawing/2014/main" val="20000"/>
                    </a:ext>
                  </a:extLst>
                </a:gridCol>
                <a:gridCol w="361950">
                  <a:extLst>
                    <a:ext uri="{9D8B030D-6E8A-4147-A177-3AD203B41FA5}">
                      <a16:colId xmlns:a16="http://schemas.microsoft.com/office/drawing/2014/main" val="20001"/>
                    </a:ext>
                  </a:extLst>
                </a:gridCol>
                <a:gridCol w="400050">
                  <a:extLst>
                    <a:ext uri="{9D8B030D-6E8A-4147-A177-3AD203B41FA5}">
                      <a16:colId xmlns:a16="http://schemas.microsoft.com/office/drawing/2014/main" val="20002"/>
                    </a:ext>
                  </a:extLst>
                </a:gridCol>
                <a:gridCol w="457200">
                  <a:extLst>
                    <a:ext uri="{9D8B030D-6E8A-4147-A177-3AD203B41FA5}">
                      <a16:colId xmlns:a16="http://schemas.microsoft.com/office/drawing/2014/main" val="20003"/>
                    </a:ext>
                  </a:extLst>
                </a:gridCol>
                <a:gridCol w="649605">
                  <a:extLst>
                    <a:ext uri="{9D8B030D-6E8A-4147-A177-3AD203B41FA5}">
                      <a16:colId xmlns:a16="http://schemas.microsoft.com/office/drawing/2014/main" val="20004"/>
                    </a:ext>
                  </a:extLst>
                </a:gridCol>
                <a:gridCol w="468630">
                  <a:extLst>
                    <a:ext uri="{9D8B030D-6E8A-4147-A177-3AD203B41FA5}">
                      <a16:colId xmlns:a16="http://schemas.microsoft.com/office/drawing/2014/main" val="20005"/>
                    </a:ext>
                  </a:extLst>
                </a:gridCol>
                <a:gridCol w="470535">
                  <a:extLst>
                    <a:ext uri="{9D8B030D-6E8A-4147-A177-3AD203B41FA5}">
                      <a16:colId xmlns:a16="http://schemas.microsoft.com/office/drawing/2014/main" val="20006"/>
                    </a:ext>
                  </a:extLst>
                </a:gridCol>
                <a:gridCol w="469264">
                  <a:extLst>
                    <a:ext uri="{9D8B030D-6E8A-4147-A177-3AD203B41FA5}">
                      <a16:colId xmlns:a16="http://schemas.microsoft.com/office/drawing/2014/main" val="20007"/>
                    </a:ext>
                  </a:extLst>
                </a:gridCol>
                <a:gridCol w="688339">
                  <a:extLst>
                    <a:ext uri="{9D8B030D-6E8A-4147-A177-3AD203B41FA5}">
                      <a16:colId xmlns:a16="http://schemas.microsoft.com/office/drawing/2014/main" val="20008"/>
                    </a:ext>
                  </a:extLst>
                </a:gridCol>
                <a:gridCol w="610870">
                  <a:extLst>
                    <a:ext uri="{9D8B030D-6E8A-4147-A177-3AD203B41FA5}">
                      <a16:colId xmlns:a16="http://schemas.microsoft.com/office/drawing/2014/main" val="20009"/>
                    </a:ext>
                  </a:extLst>
                </a:gridCol>
                <a:gridCol w="534670">
                  <a:extLst>
                    <a:ext uri="{9D8B030D-6E8A-4147-A177-3AD203B41FA5}">
                      <a16:colId xmlns:a16="http://schemas.microsoft.com/office/drawing/2014/main" val="20010"/>
                    </a:ext>
                  </a:extLst>
                </a:gridCol>
                <a:gridCol w="610870">
                  <a:extLst>
                    <a:ext uri="{9D8B030D-6E8A-4147-A177-3AD203B41FA5}">
                      <a16:colId xmlns:a16="http://schemas.microsoft.com/office/drawing/2014/main" val="20011"/>
                    </a:ext>
                  </a:extLst>
                </a:gridCol>
                <a:gridCol w="687070">
                  <a:extLst>
                    <a:ext uri="{9D8B030D-6E8A-4147-A177-3AD203B41FA5}">
                      <a16:colId xmlns:a16="http://schemas.microsoft.com/office/drawing/2014/main" val="20012"/>
                    </a:ext>
                  </a:extLst>
                </a:gridCol>
              </a:tblGrid>
              <a:tr h="560832">
                <a:tc>
                  <a:txBody>
                    <a:bodyPr/>
                    <a:lstStyle/>
                    <a:p>
                      <a:pPr marL="91440">
                        <a:lnSpc>
                          <a:spcPct val="100000"/>
                        </a:lnSpc>
                        <a:spcBef>
                          <a:spcPts val="360"/>
                        </a:spcBef>
                      </a:pPr>
                      <a:r>
                        <a:rPr sz="1000" dirty="0">
                          <a:latin typeface="Times New Roman"/>
                          <a:cs typeface="Times New Roman"/>
                        </a:rPr>
                        <a:t>Epoch</a:t>
                      </a:r>
                      <a:endParaRPr sz="1000">
                        <a:latin typeface="Times New Roman"/>
                        <a:cs typeface="Times New Roman"/>
                      </a:endParaRPr>
                    </a:p>
                  </a:txBody>
                  <a:tcPr marL="0" marR="0" marB="0">
                    <a:lnL w="3810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a:lnSpc>
                          <a:spcPct val="100000"/>
                        </a:lnSpc>
                        <a:spcBef>
                          <a:spcPts val="360"/>
                        </a:spcBef>
                      </a:pPr>
                      <a:r>
                        <a:rPr sz="1400" dirty="0">
                          <a:latin typeface="Times New Roman"/>
                          <a:cs typeface="Times New Roman"/>
                        </a:rPr>
                        <a:t>x0</a:t>
                      </a:r>
                      <a:endParaRPr sz="1400">
                        <a:latin typeface="Times New Roman"/>
                        <a:cs typeface="Times New Roman"/>
                      </a:endParaRPr>
                    </a:p>
                  </a:txBody>
                  <a:tcPr marL="0" marR="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a:lnSpc>
                          <a:spcPct val="100000"/>
                        </a:lnSpc>
                        <a:spcBef>
                          <a:spcPts val="360"/>
                        </a:spcBef>
                      </a:pPr>
                      <a:r>
                        <a:rPr sz="1400" dirty="0">
                          <a:latin typeface="Times New Roman"/>
                          <a:cs typeface="Times New Roman"/>
                        </a:rPr>
                        <a:t>x1</a:t>
                      </a:r>
                      <a:endParaRPr sz="1400">
                        <a:latin typeface="Times New Roman"/>
                        <a:cs typeface="Times New Roman"/>
                      </a:endParaRPr>
                    </a:p>
                  </a:txBody>
                  <a:tcPr marL="0" marR="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a:lnSpc>
                          <a:spcPct val="100000"/>
                        </a:lnSpc>
                        <a:spcBef>
                          <a:spcPts val="360"/>
                        </a:spcBef>
                      </a:pPr>
                      <a:r>
                        <a:rPr sz="1400" dirty="0">
                          <a:latin typeface="Times New Roman"/>
                          <a:cs typeface="Times New Roman"/>
                        </a:rPr>
                        <a:t>x2</a:t>
                      </a:r>
                      <a:endParaRPr sz="1400">
                        <a:latin typeface="Times New Roman"/>
                        <a:cs typeface="Times New Roman"/>
                      </a:endParaRPr>
                    </a:p>
                  </a:txBody>
                  <a:tcPr marL="0" marR="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marR="153035">
                        <a:lnSpc>
                          <a:spcPct val="116700"/>
                        </a:lnSpc>
                        <a:spcBef>
                          <a:spcPts val="160"/>
                        </a:spcBef>
                      </a:pPr>
                      <a:r>
                        <a:rPr sz="1000" dirty="0">
                          <a:latin typeface="Times New Roman"/>
                          <a:cs typeface="Times New Roman"/>
                        </a:rPr>
                        <a:t>D</a:t>
                      </a:r>
                      <a:r>
                        <a:rPr sz="1000" spc="5" dirty="0">
                          <a:latin typeface="Times New Roman"/>
                          <a:cs typeface="Times New Roman"/>
                        </a:rPr>
                        <a:t>e</a:t>
                      </a:r>
                      <a:r>
                        <a:rPr sz="1000" spc="-5" dirty="0">
                          <a:latin typeface="Times New Roman"/>
                          <a:cs typeface="Times New Roman"/>
                        </a:rPr>
                        <a:t>si</a:t>
                      </a:r>
                      <a:r>
                        <a:rPr sz="1000" spc="5" dirty="0">
                          <a:latin typeface="Times New Roman"/>
                          <a:cs typeface="Times New Roman"/>
                        </a:rPr>
                        <a:t>re</a:t>
                      </a:r>
                      <a:r>
                        <a:rPr sz="1000" dirty="0">
                          <a:latin typeface="Times New Roman"/>
                          <a:cs typeface="Times New Roman"/>
                        </a:rPr>
                        <a:t>d  Target</a:t>
                      </a:r>
                      <a:endParaRPr sz="1000">
                        <a:latin typeface="Times New Roman"/>
                        <a:cs typeface="Times New Roman"/>
                      </a:endParaRPr>
                    </a:p>
                  </a:txBody>
                  <a:tcPr marL="0" marR="0" marT="2032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a:lnSpc>
                          <a:spcPct val="100000"/>
                        </a:lnSpc>
                        <a:spcBef>
                          <a:spcPts val="360"/>
                        </a:spcBef>
                      </a:pPr>
                      <a:r>
                        <a:rPr sz="1400" dirty="0">
                          <a:latin typeface="Times New Roman"/>
                          <a:cs typeface="Times New Roman"/>
                        </a:rPr>
                        <a:t>w0</a:t>
                      </a:r>
                      <a:endParaRPr sz="1400">
                        <a:latin typeface="Times New Roman"/>
                        <a:cs typeface="Times New Roman"/>
                      </a:endParaRPr>
                    </a:p>
                  </a:txBody>
                  <a:tcPr marL="0" marR="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a:lnSpc>
                          <a:spcPct val="100000"/>
                        </a:lnSpc>
                        <a:spcBef>
                          <a:spcPts val="360"/>
                        </a:spcBef>
                      </a:pPr>
                      <a:r>
                        <a:rPr sz="1400" dirty="0">
                          <a:latin typeface="Times New Roman"/>
                          <a:cs typeface="Times New Roman"/>
                        </a:rPr>
                        <a:t>w1</a:t>
                      </a:r>
                      <a:endParaRPr sz="1400">
                        <a:latin typeface="Times New Roman"/>
                        <a:cs typeface="Times New Roman"/>
                      </a:endParaRPr>
                    </a:p>
                  </a:txBody>
                  <a:tcPr marL="0" marR="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a:lnSpc>
                          <a:spcPct val="100000"/>
                        </a:lnSpc>
                        <a:spcBef>
                          <a:spcPts val="360"/>
                        </a:spcBef>
                      </a:pPr>
                      <a:r>
                        <a:rPr sz="1400" dirty="0">
                          <a:latin typeface="Times New Roman"/>
                          <a:cs typeface="Times New Roman"/>
                        </a:rPr>
                        <a:t>w2</a:t>
                      </a:r>
                      <a:endParaRPr sz="1400">
                        <a:latin typeface="Times New Roman"/>
                        <a:cs typeface="Times New Roman"/>
                      </a:endParaRPr>
                    </a:p>
                  </a:txBody>
                  <a:tcPr marL="0" marR="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a:lnSpc>
                          <a:spcPct val="100000"/>
                        </a:lnSpc>
                        <a:spcBef>
                          <a:spcPts val="360"/>
                        </a:spcBef>
                      </a:pPr>
                      <a:r>
                        <a:rPr sz="1400" spc="-5" dirty="0">
                          <a:latin typeface="Times New Roman"/>
                          <a:cs typeface="Times New Roman"/>
                        </a:rPr>
                        <a:t>Output</a:t>
                      </a:r>
                      <a:endParaRPr sz="1400">
                        <a:latin typeface="Times New Roman"/>
                        <a:cs typeface="Times New Roman"/>
                      </a:endParaRPr>
                    </a:p>
                  </a:txBody>
                  <a:tcPr marL="0" marR="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a:lnSpc>
                          <a:spcPct val="100000"/>
                        </a:lnSpc>
                        <a:spcBef>
                          <a:spcPts val="360"/>
                        </a:spcBef>
                      </a:pPr>
                      <a:r>
                        <a:rPr sz="1400" spc="-5" dirty="0">
                          <a:latin typeface="Times New Roman"/>
                          <a:cs typeface="Times New Roman"/>
                        </a:rPr>
                        <a:t>Error</a:t>
                      </a:r>
                      <a:endParaRPr sz="1400">
                        <a:latin typeface="Times New Roman"/>
                        <a:cs typeface="Times New Roman"/>
                      </a:endParaRPr>
                    </a:p>
                  </a:txBody>
                  <a:tcPr marL="0" marR="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marR="97790">
                        <a:lnSpc>
                          <a:spcPct val="119000"/>
                        </a:lnSpc>
                        <a:spcBef>
                          <a:spcPts val="40"/>
                        </a:spcBef>
                      </a:pPr>
                      <a:r>
                        <a:rPr sz="1400" dirty="0">
                          <a:latin typeface="Times New Roman"/>
                          <a:cs typeface="Times New Roman"/>
                        </a:rPr>
                        <a:t>New  w0</a:t>
                      </a:r>
                      <a:endParaRPr sz="1400">
                        <a:latin typeface="Times New Roman"/>
                        <a:cs typeface="Times New Roman"/>
                      </a:endParaRPr>
                    </a:p>
                  </a:txBody>
                  <a:tcPr marL="0" marR="0" marT="508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marR="173990">
                        <a:lnSpc>
                          <a:spcPct val="119000"/>
                        </a:lnSpc>
                        <a:spcBef>
                          <a:spcPts val="40"/>
                        </a:spcBef>
                      </a:pPr>
                      <a:r>
                        <a:rPr sz="1400" dirty="0">
                          <a:latin typeface="Times New Roman"/>
                          <a:cs typeface="Times New Roman"/>
                        </a:rPr>
                        <a:t>New  w1</a:t>
                      </a:r>
                      <a:endParaRPr sz="1400">
                        <a:latin typeface="Times New Roman"/>
                        <a:cs typeface="Times New Roman"/>
                      </a:endParaRPr>
                    </a:p>
                  </a:txBody>
                  <a:tcPr marL="0" marR="0" marT="508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marR="250190">
                        <a:lnSpc>
                          <a:spcPts val="1600"/>
                        </a:lnSpc>
                        <a:spcBef>
                          <a:spcPts val="480"/>
                        </a:spcBef>
                      </a:pPr>
                      <a:r>
                        <a:rPr sz="1400" dirty="0">
                          <a:latin typeface="Times New Roman"/>
                          <a:cs typeface="Times New Roman"/>
                        </a:rPr>
                        <a:t>New  w2</a:t>
                      </a:r>
                      <a:endParaRPr sz="1400">
                        <a:latin typeface="Times New Roman"/>
                        <a:cs typeface="Times New Roman"/>
                      </a:endParaRPr>
                    </a:p>
                  </a:txBody>
                  <a:tcPr marL="0" marR="0" marT="60960" marB="0">
                    <a:lnL w="19050">
                      <a:solidFill>
                        <a:srgbClr val="000000"/>
                      </a:solidFill>
                      <a:prstDash val="solid"/>
                    </a:lnL>
                    <a:lnR w="38100">
                      <a:solidFill>
                        <a:srgbClr val="000000"/>
                      </a:solidFill>
                      <a:prstDash val="solid"/>
                    </a:lnR>
                    <a:lnT w="38100">
                      <a:solidFill>
                        <a:srgbClr val="000000"/>
                      </a:solidFill>
                      <a:prstDash val="solid"/>
                    </a:lnT>
                    <a:lnB w="19050">
                      <a:solidFill>
                        <a:srgbClr val="000000"/>
                      </a:solidFill>
                      <a:prstDash val="solid"/>
                    </a:lnB>
                  </a:tcPr>
                </a:tc>
                <a:extLst>
                  <a:ext uri="{0D108BD9-81ED-4DB2-BD59-A6C34878D82A}">
                    <a16:rowId xmlns:a16="http://schemas.microsoft.com/office/drawing/2014/main" val="10000"/>
                  </a:ext>
                </a:extLst>
              </a:tr>
              <a:tr h="365760">
                <a:tc>
                  <a:txBody>
                    <a:bodyPr/>
                    <a:lstStyle/>
                    <a:p>
                      <a:pPr marL="91440">
                        <a:lnSpc>
                          <a:spcPct val="100000"/>
                        </a:lnSpc>
                        <a:spcBef>
                          <a:spcPts val="260"/>
                        </a:spcBef>
                      </a:pPr>
                      <a:r>
                        <a:rPr sz="1800" dirty="0">
                          <a:latin typeface="Times New Roman"/>
                          <a:cs typeface="Times New Roman"/>
                        </a:rPr>
                        <a:t>1</a:t>
                      </a:r>
                      <a:r>
                        <a:rPr sz="1800" spc="-35" dirty="0">
                          <a:latin typeface="Times New Roman"/>
                          <a:cs typeface="Times New Roman"/>
                        </a:rPr>
                        <a:t> </a:t>
                      </a:r>
                      <a:r>
                        <a:rPr sz="1200" dirty="0">
                          <a:latin typeface="Times New Roman"/>
                          <a:cs typeface="Times New Roman"/>
                        </a:rPr>
                        <a:t>example</a:t>
                      </a:r>
                      <a:r>
                        <a:rPr sz="1200" spc="-25" dirty="0">
                          <a:latin typeface="Times New Roman"/>
                          <a:cs typeface="Times New Roman"/>
                        </a:rPr>
                        <a:t> </a:t>
                      </a:r>
                      <a:r>
                        <a:rPr sz="1200" dirty="0">
                          <a:latin typeface="Times New Roman"/>
                          <a:cs typeface="Times New Roman"/>
                        </a:rPr>
                        <a:t>1</a:t>
                      </a:r>
                      <a:endParaRPr sz="1200">
                        <a:latin typeface="Times New Roman"/>
                        <a:cs typeface="Times New Roman"/>
                      </a:endParaRPr>
                    </a:p>
                  </a:txBody>
                  <a:tcPr marL="0" marR="0" marT="33020" marB="0">
                    <a:lnL w="3810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38100">
                      <a:solidFill>
                        <a:srgbClr val="000000"/>
                      </a:solidFill>
                      <a:prstDash val="solid"/>
                    </a:lnR>
                    <a:lnT w="19050">
                      <a:solidFill>
                        <a:srgbClr val="000000"/>
                      </a:solidFill>
                      <a:prstDash val="solid"/>
                    </a:lnT>
                    <a:lnB w="19050">
                      <a:solidFill>
                        <a:srgbClr val="000000"/>
                      </a:solidFill>
                      <a:prstDash val="solid"/>
                    </a:lnB>
                  </a:tcPr>
                </a:tc>
                <a:extLst>
                  <a:ext uri="{0D108BD9-81ED-4DB2-BD59-A6C34878D82A}">
                    <a16:rowId xmlns:a16="http://schemas.microsoft.com/office/drawing/2014/main" val="10001"/>
                  </a:ext>
                </a:extLst>
              </a:tr>
              <a:tr h="365760">
                <a:tc>
                  <a:txBody>
                    <a:bodyPr/>
                    <a:lstStyle/>
                    <a:p>
                      <a:pPr marR="105410" algn="r">
                        <a:lnSpc>
                          <a:spcPct val="100000"/>
                        </a:lnSpc>
                        <a:spcBef>
                          <a:spcPts val="359"/>
                        </a:spcBef>
                      </a:pPr>
                      <a:r>
                        <a:rPr sz="1200" dirty="0">
                          <a:latin typeface="Times New Roman"/>
                          <a:cs typeface="Times New Roman"/>
                        </a:rPr>
                        <a:t>example</a:t>
                      </a:r>
                      <a:r>
                        <a:rPr sz="1200" spc="-45" dirty="0">
                          <a:latin typeface="Times New Roman"/>
                          <a:cs typeface="Times New Roman"/>
                        </a:rPr>
                        <a:t> </a:t>
                      </a:r>
                      <a:r>
                        <a:rPr sz="1200" dirty="0">
                          <a:latin typeface="Times New Roman"/>
                          <a:cs typeface="Times New Roman"/>
                        </a:rPr>
                        <a:t>2</a:t>
                      </a:r>
                      <a:endParaRPr sz="1200">
                        <a:latin typeface="Times New Roman"/>
                        <a:cs typeface="Times New Roman"/>
                      </a:endParaRPr>
                    </a:p>
                  </a:txBody>
                  <a:tcPr marL="0" marR="0" marT="45719" marB="0">
                    <a:lnL w="3810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38100">
                      <a:solidFill>
                        <a:srgbClr val="000000"/>
                      </a:solidFill>
                      <a:prstDash val="solid"/>
                    </a:lnR>
                    <a:lnT w="19050">
                      <a:solidFill>
                        <a:srgbClr val="000000"/>
                      </a:solidFill>
                      <a:prstDash val="solid"/>
                    </a:lnT>
                    <a:lnB w="19050">
                      <a:solidFill>
                        <a:srgbClr val="000000"/>
                      </a:solidFill>
                      <a:prstDash val="solid"/>
                    </a:lnB>
                  </a:tcPr>
                </a:tc>
                <a:extLst>
                  <a:ext uri="{0D108BD9-81ED-4DB2-BD59-A6C34878D82A}">
                    <a16:rowId xmlns:a16="http://schemas.microsoft.com/office/drawing/2014/main" val="10002"/>
                  </a:ext>
                </a:extLst>
              </a:tr>
              <a:tr h="365760">
                <a:tc>
                  <a:txBody>
                    <a:bodyPr/>
                    <a:lstStyle/>
                    <a:p>
                      <a:pPr marR="105410" algn="r">
                        <a:lnSpc>
                          <a:spcPct val="100000"/>
                        </a:lnSpc>
                        <a:spcBef>
                          <a:spcPts val="359"/>
                        </a:spcBef>
                      </a:pPr>
                      <a:r>
                        <a:rPr sz="1200" dirty="0">
                          <a:latin typeface="Times New Roman"/>
                          <a:cs typeface="Times New Roman"/>
                        </a:rPr>
                        <a:t>example</a:t>
                      </a:r>
                      <a:r>
                        <a:rPr sz="1200" spc="-45" dirty="0">
                          <a:latin typeface="Times New Roman"/>
                          <a:cs typeface="Times New Roman"/>
                        </a:rPr>
                        <a:t> </a:t>
                      </a:r>
                      <a:r>
                        <a:rPr sz="1200" dirty="0">
                          <a:latin typeface="Times New Roman"/>
                          <a:cs typeface="Times New Roman"/>
                        </a:rPr>
                        <a:t>3</a:t>
                      </a:r>
                      <a:endParaRPr sz="1200">
                        <a:latin typeface="Times New Roman"/>
                        <a:cs typeface="Times New Roman"/>
                      </a:endParaRPr>
                    </a:p>
                  </a:txBody>
                  <a:tcPr marL="0" marR="0" marT="45719" marB="0">
                    <a:lnL w="3810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38100">
                      <a:solidFill>
                        <a:srgbClr val="000000"/>
                      </a:solidFill>
                      <a:prstDash val="solid"/>
                    </a:lnR>
                    <a:lnT w="19050">
                      <a:solidFill>
                        <a:srgbClr val="000000"/>
                      </a:solidFill>
                      <a:prstDash val="solid"/>
                    </a:lnT>
                    <a:lnB w="19050">
                      <a:solidFill>
                        <a:srgbClr val="000000"/>
                      </a:solidFill>
                      <a:prstDash val="solid"/>
                    </a:lnB>
                  </a:tcPr>
                </a:tc>
                <a:extLst>
                  <a:ext uri="{0D108BD9-81ED-4DB2-BD59-A6C34878D82A}">
                    <a16:rowId xmlns:a16="http://schemas.microsoft.com/office/drawing/2014/main" val="10003"/>
                  </a:ext>
                </a:extLst>
              </a:tr>
              <a:tr h="365760">
                <a:tc>
                  <a:txBody>
                    <a:bodyPr/>
                    <a:lstStyle/>
                    <a:p>
                      <a:pPr marL="205740">
                        <a:lnSpc>
                          <a:spcPct val="100000"/>
                        </a:lnSpc>
                        <a:spcBef>
                          <a:spcPts val="860"/>
                        </a:spcBef>
                      </a:pPr>
                      <a:r>
                        <a:rPr sz="1200" dirty="0">
                          <a:latin typeface="Times New Roman"/>
                          <a:cs typeface="Times New Roman"/>
                        </a:rPr>
                        <a:t>example</a:t>
                      </a:r>
                      <a:r>
                        <a:rPr sz="1200" spc="-45" dirty="0">
                          <a:latin typeface="Times New Roman"/>
                          <a:cs typeface="Times New Roman"/>
                        </a:rPr>
                        <a:t> </a:t>
                      </a:r>
                      <a:r>
                        <a:rPr sz="1200" dirty="0">
                          <a:latin typeface="Times New Roman"/>
                          <a:cs typeface="Times New Roman"/>
                        </a:rPr>
                        <a:t>4</a:t>
                      </a:r>
                      <a:endParaRPr sz="1200">
                        <a:latin typeface="Times New Roman"/>
                        <a:cs typeface="Times New Roman"/>
                      </a:endParaRPr>
                    </a:p>
                  </a:txBody>
                  <a:tcPr marL="0" marR="0" marT="109220" marB="0">
                    <a:lnL w="3810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38100">
                      <a:solidFill>
                        <a:srgbClr val="000000"/>
                      </a:solidFill>
                      <a:prstDash val="solid"/>
                    </a:lnR>
                    <a:lnT w="19050">
                      <a:solidFill>
                        <a:srgbClr val="000000"/>
                      </a:solidFill>
                      <a:prstDash val="solid"/>
                    </a:lnT>
                    <a:lnB w="19050">
                      <a:solidFill>
                        <a:srgbClr val="000000"/>
                      </a:solidFill>
                      <a:prstDash val="solid"/>
                    </a:lnB>
                  </a:tcPr>
                </a:tc>
                <a:extLst>
                  <a:ext uri="{0D108BD9-81ED-4DB2-BD59-A6C34878D82A}">
                    <a16:rowId xmlns:a16="http://schemas.microsoft.com/office/drawing/2014/main" val="10004"/>
                  </a:ext>
                </a:extLst>
              </a:tr>
              <a:tr h="365760">
                <a:tc>
                  <a:txBody>
                    <a:bodyPr/>
                    <a:lstStyle/>
                    <a:p>
                      <a:pPr marL="91440">
                        <a:lnSpc>
                          <a:spcPct val="100000"/>
                        </a:lnSpc>
                        <a:spcBef>
                          <a:spcPts val="259"/>
                        </a:spcBef>
                      </a:pPr>
                      <a:r>
                        <a:rPr sz="1800" dirty="0">
                          <a:latin typeface="Times New Roman"/>
                          <a:cs typeface="Times New Roman"/>
                        </a:rPr>
                        <a:t>2</a:t>
                      </a:r>
                      <a:r>
                        <a:rPr sz="1800" spc="-35" dirty="0">
                          <a:latin typeface="Times New Roman"/>
                          <a:cs typeface="Times New Roman"/>
                        </a:rPr>
                        <a:t> </a:t>
                      </a:r>
                      <a:r>
                        <a:rPr sz="1200" dirty="0">
                          <a:latin typeface="Times New Roman"/>
                          <a:cs typeface="Times New Roman"/>
                        </a:rPr>
                        <a:t>example</a:t>
                      </a:r>
                      <a:r>
                        <a:rPr sz="1200" spc="-25" dirty="0">
                          <a:latin typeface="Times New Roman"/>
                          <a:cs typeface="Times New Roman"/>
                        </a:rPr>
                        <a:t> </a:t>
                      </a:r>
                      <a:r>
                        <a:rPr sz="1200" dirty="0">
                          <a:latin typeface="Times New Roman"/>
                          <a:cs typeface="Times New Roman"/>
                        </a:rPr>
                        <a:t>1</a:t>
                      </a:r>
                      <a:endParaRPr sz="1200">
                        <a:latin typeface="Times New Roman"/>
                        <a:cs typeface="Times New Roman"/>
                      </a:endParaRPr>
                    </a:p>
                  </a:txBody>
                  <a:tcPr marL="0" marR="0" marT="33019" marB="0">
                    <a:lnL w="3810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38100">
                      <a:solidFill>
                        <a:srgbClr val="000000"/>
                      </a:solidFill>
                      <a:prstDash val="solid"/>
                    </a:lnR>
                    <a:lnT w="19050">
                      <a:solidFill>
                        <a:srgbClr val="000000"/>
                      </a:solidFill>
                      <a:prstDash val="solid"/>
                    </a:lnT>
                    <a:lnB w="19050">
                      <a:solidFill>
                        <a:srgbClr val="000000"/>
                      </a:solidFill>
                      <a:prstDash val="solid"/>
                    </a:lnB>
                  </a:tcPr>
                </a:tc>
                <a:extLst>
                  <a:ext uri="{0D108BD9-81ED-4DB2-BD59-A6C34878D82A}">
                    <a16:rowId xmlns:a16="http://schemas.microsoft.com/office/drawing/2014/main" val="10005"/>
                  </a:ext>
                </a:extLst>
              </a:tr>
              <a:tr h="365760">
                <a:tc>
                  <a:txBody>
                    <a:bodyPr/>
                    <a:lstStyle/>
                    <a:p>
                      <a:pPr marR="105410" algn="r">
                        <a:lnSpc>
                          <a:spcPct val="100000"/>
                        </a:lnSpc>
                        <a:spcBef>
                          <a:spcPts val="360"/>
                        </a:spcBef>
                      </a:pPr>
                      <a:r>
                        <a:rPr sz="1200" dirty="0">
                          <a:latin typeface="Times New Roman"/>
                          <a:cs typeface="Times New Roman"/>
                        </a:rPr>
                        <a:t>example</a:t>
                      </a:r>
                      <a:r>
                        <a:rPr sz="1200" spc="-45" dirty="0">
                          <a:latin typeface="Times New Roman"/>
                          <a:cs typeface="Times New Roman"/>
                        </a:rPr>
                        <a:t> </a:t>
                      </a:r>
                      <a:r>
                        <a:rPr sz="1200" dirty="0">
                          <a:latin typeface="Times New Roman"/>
                          <a:cs typeface="Times New Roman"/>
                        </a:rPr>
                        <a:t>2</a:t>
                      </a:r>
                      <a:endParaRPr sz="1200">
                        <a:latin typeface="Times New Roman"/>
                        <a:cs typeface="Times New Roman"/>
                      </a:endParaRPr>
                    </a:p>
                  </a:txBody>
                  <a:tcPr marL="0" marR="0" marB="0">
                    <a:lnL w="3810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38100">
                      <a:solidFill>
                        <a:srgbClr val="000000"/>
                      </a:solidFill>
                      <a:prstDash val="solid"/>
                    </a:lnR>
                    <a:lnT w="19050">
                      <a:solidFill>
                        <a:srgbClr val="000000"/>
                      </a:solidFill>
                      <a:prstDash val="solid"/>
                    </a:lnT>
                    <a:lnB w="19050">
                      <a:solidFill>
                        <a:srgbClr val="000000"/>
                      </a:solidFill>
                      <a:prstDash val="solid"/>
                    </a:lnB>
                  </a:tcPr>
                </a:tc>
                <a:extLst>
                  <a:ext uri="{0D108BD9-81ED-4DB2-BD59-A6C34878D82A}">
                    <a16:rowId xmlns:a16="http://schemas.microsoft.com/office/drawing/2014/main" val="10006"/>
                  </a:ext>
                </a:extLst>
              </a:tr>
              <a:tr h="365760">
                <a:tc>
                  <a:txBody>
                    <a:bodyPr/>
                    <a:lstStyle/>
                    <a:p>
                      <a:pPr marR="105410" algn="r">
                        <a:lnSpc>
                          <a:spcPct val="100000"/>
                        </a:lnSpc>
                        <a:spcBef>
                          <a:spcPts val="359"/>
                        </a:spcBef>
                      </a:pPr>
                      <a:r>
                        <a:rPr sz="1200" dirty="0">
                          <a:latin typeface="Times New Roman"/>
                          <a:cs typeface="Times New Roman"/>
                        </a:rPr>
                        <a:t>example</a:t>
                      </a:r>
                      <a:r>
                        <a:rPr sz="1200" spc="-45" dirty="0">
                          <a:latin typeface="Times New Roman"/>
                          <a:cs typeface="Times New Roman"/>
                        </a:rPr>
                        <a:t> </a:t>
                      </a:r>
                      <a:r>
                        <a:rPr sz="1200" dirty="0">
                          <a:latin typeface="Times New Roman"/>
                          <a:cs typeface="Times New Roman"/>
                        </a:rPr>
                        <a:t>3</a:t>
                      </a:r>
                      <a:endParaRPr sz="1200">
                        <a:latin typeface="Times New Roman"/>
                        <a:cs typeface="Times New Roman"/>
                      </a:endParaRPr>
                    </a:p>
                  </a:txBody>
                  <a:tcPr marL="0" marR="0" marT="45719" marB="0">
                    <a:lnL w="3810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38100">
                      <a:solidFill>
                        <a:srgbClr val="000000"/>
                      </a:solidFill>
                      <a:prstDash val="solid"/>
                    </a:lnR>
                    <a:lnT w="19050">
                      <a:solidFill>
                        <a:srgbClr val="000000"/>
                      </a:solidFill>
                      <a:prstDash val="solid"/>
                    </a:lnT>
                    <a:lnB w="19050">
                      <a:solidFill>
                        <a:srgbClr val="000000"/>
                      </a:solidFill>
                      <a:prstDash val="solid"/>
                    </a:lnB>
                  </a:tcPr>
                </a:tc>
                <a:extLst>
                  <a:ext uri="{0D108BD9-81ED-4DB2-BD59-A6C34878D82A}">
                    <a16:rowId xmlns:a16="http://schemas.microsoft.com/office/drawing/2014/main" val="10007"/>
                  </a:ext>
                </a:extLst>
              </a:tr>
              <a:tr h="355472">
                <a:tc>
                  <a:txBody>
                    <a:bodyPr/>
                    <a:lstStyle/>
                    <a:p>
                      <a:pPr marR="105410" algn="r">
                        <a:lnSpc>
                          <a:spcPct val="100000"/>
                        </a:lnSpc>
                        <a:spcBef>
                          <a:spcPts val="359"/>
                        </a:spcBef>
                      </a:pPr>
                      <a:r>
                        <a:rPr sz="1200" dirty="0">
                          <a:latin typeface="Times New Roman"/>
                          <a:cs typeface="Times New Roman"/>
                        </a:rPr>
                        <a:t>example</a:t>
                      </a:r>
                      <a:r>
                        <a:rPr sz="1200" spc="-45" dirty="0">
                          <a:latin typeface="Times New Roman"/>
                          <a:cs typeface="Times New Roman"/>
                        </a:rPr>
                        <a:t> </a:t>
                      </a:r>
                      <a:r>
                        <a:rPr sz="1200" dirty="0">
                          <a:latin typeface="Times New Roman"/>
                          <a:cs typeface="Times New Roman"/>
                        </a:rPr>
                        <a:t>4</a:t>
                      </a:r>
                      <a:endParaRPr sz="1200">
                        <a:latin typeface="Times New Roman"/>
                        <a:cs typeface="Times New Roman"/>
                      </a:endParaRPr>
                    </a:p>
                  </a:txBody>
                  <a:tcPr marL="0" marR="0" marT="45719" marB="0">
                    <a:lnL w="3810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38100">
                      <a:solidFill>
                        <a:srgbClr val="000000"/>
                      </a:solidFill>
                      <a:prstDash val="solid"/>
                    </a:lnR>
                    <a:lnT w="19050">
                      <a:solidFill>
                        <a:srgbClr val="000000"/>
                      </a:solidFill>
                      <a:prstDash val="solid"/>
                    </a:lnT>
                    <a:lnB w="19050">
                      <a:solidFill>
                        <a:srgbClr val="000000"/>
                      </a:solidFill>
                      <a:prstDash val="solid"/>
                    </a:lnB>
                  </a:tcPr>
                </a:tc>
                <a:extLst>
                  <a:ext uri="{0D108BD9-81ED-4DB2-BD59-A6C34878D82A}">
                    <a16:rowId xmlns:a16="http://schemas.microsoft.com/office/drawing/2014/main" val="10008"/>
                  </a:ext>
                </a:extLst>
              </a:tr>
              <a:tr h="1837912">
                <a:tc gridSpan="13">
                  <a:txBody>
                    <a:bodyPr/>
                    <a:lstStyle/>
                    <a:p>
                      <a:pPr>
                        <a:lnSpc>
                          <a:spcPct val="100000"/>
                        </a:lnSpc>
                      </a:pPr>
                      <a:endParaRPr sz="1400">
                        <a:latin typeface="Times New Roman"/>
                        <a:cs typeface="Times New Roman"/>
                      </a:endParaRPr>
                    </a:p>
                  </a:txBody>
                  <a:tcPr marL="0" marR="0" marT="0" marB="0">
                    <a:lnL w="38100">
                      <a:solidFill>
                        <a:srgbClr val="000000"/>
                      </a:solidFill>
                      <a:prstDash val="solid"/>
                    </a:lnL>
                    <a:lnR w="38100">
                      <a:solidFill>
                        <a:srgbClr val="000000"/>
                      </a:solidFill>
                      <a:prstDash val="solid"/>
                    </a:lnR>
                    <a:lnT w="19050">
                      <a:solidFill>
                        <a:srgbClr val="000000"/>
                      </a:solidFill>
                      <a:prstDash val="solid"/>
                    </a:lnT>
                    <a:lnB w="38100">
                      <a:solidFill>
                        <a:srgbClr val="000000"/>
                      </a:solidFill>
                      <a:prstDash val="solid"/>
                    </a:lnB>
                  </a:tcPr>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extLst>
                  <a:ext uri="{0D108BD9-81ED-4DB2-BD59-A6C34878D82A}">
                    <a16:rowId xmlns:a16="http://schemas.microsoft.com/office/drawing/2014/main" val="10009"/>
                  </a:ext>
                </a:extLst>
              </a:tr>
            </a:tbl>
          </a:graphicData>
        </a:graphic>
      </p:graphicFrame>
      <p:sp>
        <p:nvSpPr>
          <p:cNvPr id="3" name="object 3"/>
          <p:cNvSpPr txBox="1"/>
          <p:nvPr/>
        </p:nvSpPr>
        <p:spPr>
          <a:xfrm>
            <a:off x="2453639" y="4030599"/>
            <a:ext cx="6819900" cy="1716405"/>
          </a:xfrm>
          <a:prstGeom prst="rect">
            <a:avLst/>
          </a:prstGeom>
        </p:spPr>
        <p:txBody>
          <a:bodyPr vert="horz" wrap="square" lIns="0" tIns="0" rIns="0" bIns="0" rtlCol="0">
            <a:spAutoFit/>
          </a:bodyPr>
          <a:lstStyle/>
          <a:p>
            <a:pPr algn="r">
              <a:lnSpc>
                <a:spcPts val="1964"/>
              </a:lnSpc>
              <a:tabLst>
                <a:tab pos="989965" algn="l"/>
                <a:tab pos="1351915" algn="l"/>
                <a:tab pos="1751964" algn="l"/>
                <a:tab pos="2209165" algn="l"/>
                <a:tab pos="2858770" algn="l"/>
                <a:tab pos="3326765" algn="l"/>
                <a:tab pos="3796665" algn="l"/>
                <a:tab pos="4265295" algn="l"/>
                <a:tab pos="4952365" algn="l"/>
                <a:tab pos="5561965" algn="l"/>
                <a:tab pos="6095365" algn="l"/>
                <a:tab pos="6704965" algn="l"/>
              </a:tabLst>
            </a:pPr>
            <a:r>
              <a:rPr sz="1800" dirty="0">
                <a:latin typeface="Times New Roman"/>
                <a:cs typeface="Times New Roman"/>
              </a:rPr>
              <a:t>3	1	0	0	0	1	1	1	1	-1	0	1	1</a:t>
            </a:r>
            <a:endParaRPr sz="1800">
              <a:latin typeface="Times New Roman"/>
              <a:cs typeface="Times New Roman"/>
            </a:endParaRPr>
          </a:p>
          <a:p>
            <a:pPr algn="r">
              <a:spcBef>
                <a:spcPts val="720"/>
              </a:spcBef>
              <a:tabLst>
                <a:tab pos="361315" algn="l"/>
                <a:tab pos="761365" algn="l"/>
                <a:tab pos="1218565" algn="l"/>
                <a:tab pos="1868170" algn="l"/>
                <a:tab pos="2336165" algn="l"/>
                <a:tab pos="2806065" algn="l"/>
                <a:tab pos="3274695" algn="l"/>
                <a:tab pos="3961765" algn="l"/>
                <a:tab pos="4571365" algn="l"/>
                <a:tab pos="5104765" algn="l"/>
                <a:tab pos="5714365" algn="l"/>
              </a:tabLst>
            </a:pPr>
            <a:r>
              <a:rPr sz="1800" dirty="0">
                <a:latin typeface="Times New Roman"/>
                <a:cs typeface="Times New Roman"/>
              </a:rPr>
              <a:t>1	0	1	1	0	1	1	1	0	0	1	1</a:t>
            </a:r>
            <a:endParaRPr sz="1800">
              <a:latin typeface="Times New Roman"/>
              <a:cs typeface="Times New Roman"/>
            </a:endParaRPr>
          </a:p>
          <a:p>
            <a:pPr algn="r">
              <a:spcBef>
                <a:spcPts val="720"/>
              </a:spcBef>
              <a:tabLst>
                <a:tab pos="361315" algn="l"/>
                <a:tab pos="761365" algn="l"/>
                <a:tab pos="1218565" algn="l"/>
                <a:tab pos="1868170" algn="l"/>
                <a:tab pos="2336165" algn="l"/>
                <a:tab pos="2806065" algn="l"/>
                <a:tab pos="3274695" algn="l"/>
                <a:tab pos="3961765" algn="l"/>
                <a:tab pos="4571365" algn="l"/>
                <a:tab pos="5104765" algn="l"/>
                <a:tab pos="5714365" algn="l"/>
              </a:tabLst>
            </a:pPr>
            <a:r>
              <a:rPr sz="1800" dirty="0">
                <a:latin typeface="Times New Roman"/>
                <a:cs typeface="Times New Roman"/>
              </a:rPr>
              <a:t>1	1	0	1	0	1	1	1	0	0	1	1</a:t>
            </a:r>
            <a:endParaRPr sz="1800">
              <a:latin typeface="Times New Roman"/>
              <a:cs typeface="Times New Roman"/>
            </a:endParaRPr>
          </a:p>
          <a:p>
            <a:pPr algn="r">
              <a:spcBef>
                <a:spcPts val="720"/>
              </a:spcBef>
              <a:tabLst>
                <a:tab pos="361315" algn="l"/>
                <a:tab pos="761365" algn="l"/>
                <a:tab pos="1218565" algn="l"/>
                <a:tab pos="1868170" algn="l"/>
                <a:tab pos="2336165" algn="l"/>
                <a:tab pos="2806065" algn="l"/>
                <a:tab pos="3274695" algn="l"/>
                <a:tab pos="3961765" algn="l"/>
                <a:tab pos="4571365" algn="l"/>
                <a:tab pos="5104765" algn="l"/>
                <a:tab pos="5714365" algn="l"/>
              </a:tabLst>
            </a:pPr>
            <a:r>
              <a:rPr sz="1800" dirty="0">
                <a:latin typeface="Times New Roman"/>
                <a:cs typeface="Times New Roman"/>
              </a:rPr>
              <a:t>1	1	1	1	0	1	1	1	0	0	1	1</a:t>
            </a:r>
            <a:endParaRPr sz="1800">
              <a:latin typeface="Times New Roman"/>
              <a:cs typeface="Times New Roman"/>
            </a:endParaRPr>
          </a:p>
          <a:p>
            <a:pPr algn="r">
              <a:spcBef>
                <a:spcPts val="720"/>
              </a:spcBef>
              <a:tabLst>
                <a:tab pos="989965" algn="l"/>
                <a:tab pos="1351915" algn="l"/>
                <a:tab pos="1751964" algn="l"/>
                <a:tab pos="2209165" algn="l"/>
                <a:tab pos="2858770" algn="l"/>
                <a:tab pos="3326765" algn="l"/>
                <a:tab pos="3796665" algn="l"/>
                <a:tab pos="4265295" algn="l"/>
                <a:tab pos="4952365" algn="l"/>
                <a:tab pos="5561965" algn="l"/>
                <a:tab pos="6095365" algn="l"/>
                <a:tab pos="6704965" algn="l"/>
              </a:tabLst>
            </a:pPr>
            <a:r>
              <a:rPr sz="1800" dirty="0">
                <a:latin typeface="Times New Roman"/>
                <a:cs typeface="Times New Roman"/>
              </a:rPr>
              <a:t>4	1	0	0	0	0	1	1	0	0	0	1	1</a:t>
            </a:r>
            <a:endParaRPr sz="1800">
              <a:latin typeface="Times New Roman"/>
              <a:cs typeface="Times New Roman"/>
            </a:endParaRPr>
          </a:p>
        </p:txBody>
      </p:sp>
      <p:sp>
        <p:nvSpPr>
          <p:cNvPr id="4" name="object 4"/>
          <p:cNvSpPr/>
          <p:nvPr/>
        </p:nvSpPr>
        <p:spPr>
          <a:xfrm>
            <a:off x="2362200" y="3962400"/>
            <a:ext cx="7391400" cy="1828800"/>
          </a:xfrm>
          <a:custGeom>
            <a:avLst/>
            <a:gdLst/>
            <a:ahLst/>
            <a:cxnLst/>
            <a:rect l="l" t="t" r="r" b="b"/>
            <a:pathLst>
              <a:path w="7391400" h="1828800">
                <a:moveTo>
                  <a:pt x="7391400" y="0"/>
                </a:moveTo>
                <a:lnTo>
                  <a:pt x="0" y="0"/>
                </a:lnTo>
                <a:lnTo>
                  <a:pt x="0" y="1828800"/>
                </a:lnTo>
                <a:lnTo>
                  <a:pt x="7391400" y="1828800"/>
                </a:lnTo>
                <a:lnTo>
                  <a:pt x="7391400" y="0"/>
                </a:lnTo>
                <a:close/>
              </a:path>
            </a:pathLst>
          </a:custGeom>
          <a:solidFill>
            <a:srgbClr val="FFFFFF"/>
          </a:solidFill>
        </p:spPr>
        <p:txBody>
          <a:bodyPr wrap="square" lIns="0" tIns="0" rIns="0" bIns="0" rtlCol="0"/>
          <a:lstStyle/>
          <a:p>
            <a:endParaRPr/>
          </a:p>
        </p:txBody>
      </p:sp>
    </p:spTree>
  </p:cSld>
  <p:clrMapOvr>
    <a:masterClrMapping/>
  </p:clrMapOvr>
  <p:transition spd="slow">
    <p:wipe/>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2"/>
          <p:cNvGraphicFramePr>
            <a:graphicFrameLocks noGrp="1"/>
          </p:cNvGraphicFramePr>
          <p:nvPr/>
        </p:nvGraphicFramePr>
        <p:xfrm>
          <a:off x="2347912" y="471487"/>
          <a:ext cx="7399653" cy="5631528"/>
        </p:xfrm>
        <a:graphic>
          <a:graphicData uri="http://schemas.openxmlformats.org/drawingml/2006/table">
            <a:tbl>
              <a:tblPr firstRow="1" bandRow="1">
                <a:tableStyleId>{2D5ABB26-0587-4C30-8999-92F81FD0307C}</a:tableStyleId>
              </a:tblPr>
              <a:tblGrid>
                <a:gridCol w="990600">
                  <a:extLst>
                    <a:ext uri="{9D8B030D-6E8A-4147-A177-3AD203B41FA5}">
                      <a16:colId xmlns:a16="http://schemas.microsoft.com/office/drawing/2014/main" val="20000"/>
                    </a:ext>
                  </a:extLst>
                </a:gridCol>
                <a:gridCol w="361950">
                  <a:extLst>
                    <a:ext uri="{9D8B030D-6E8A-4147-A177-3AD203B41FA5}">
                      <a16:colId xmlns:a16="http://schemas.microsoft.com/office/drawing/2014/main" val="20001"/>
                    </a:ext>
                  </a:extLst>
                </a:gridCol>
                <a:gridCol w="400050">
                  <a:extLst>
                    <a:ext uri="{9D8B030D-6E8A-4147-A177-3AD203B41FA5}">
                      <a16:colId xmlns:a16="http://schemas.microsoft.com/office/drawing/2014/main" val="20002"/>
                    </a:ext>
                  </a:extLst>
                </a:gridCol>
                <a:gridCol w="457200">
                  <a:extLst>
                    <a:ext uri="{9D8B030D-6E8A-4147-A177-3AD203B41FA5}">
                      <a16:colId xmlns:a16="http://schemas.microsoft.com/office/drawing/2014/main" val="20003"/>
                    </a:ext>
                  </a:extLst>
                </a:gridCol>
                <a:gridCol w="649605">
                  <a:extLst>
                    <a:ext uri="{9D8B030D-6E8A-4147-A177-3AD203B41FA5}">
                      <a16:colId xmlns:a16="http://schemas.microsoft.com/office/drawing/2014/main" val="20004"/>
                    </a:ext>
                  </a:extLst>
                </a:gridCol>
                <a:gridCol w="468630">
                  <a:extLst>
                    <a:ext uri="{9D8B030D-6E8A-4147-A177-3AD203B41FA5}">
                      <a16:colId xmlns:a16="http://schemas.microsoft.com/office/drawing/2014/main" val="20005"/>
                    </a:ext>
                  </a:extLst>
                </a:gridCol>
                <a:gridCol w="470535">
                  <a:extLst>
                    <a:ext uri="{9D8B030D-6E8A-4147-A177-3AD203B41FA5}">
                      <a16:colId xmlns:a16="http://schemas.microsoft.com/office/drawing/2014/main" val="20006"/>
                    </a:ext>
                  </a:extLst>
                </a:gridCol>
                <a:gridCol w="469264">
                  <a:extLst>
                    <a:ext uri="{9D8B030D-6E8A-4147-A177-3AD203B41FA5}">
                      <a16:colId xmlns:a16="http://schemas.microsoft.com/office/drawing/2014/main" val="20007"/>
                    </a:ext>
                  </a:extLst>
                </a:gridCol>
                <a:gridCol w="688339">
                  <a:extLst>
                    <a:ext uri="{9D8B030D-6E8A-4147-A177-3AD203B41FA5}">
                      <a16:colId xmlns:a16="http://schemas.microsoft.com/office/drawing/2014/main" val="20008"/>
                    </a:ext>
                  </a:extLst>
                </a:gridCol>
                <a:gridCol w="610870">
                  <a:extLst>
                    <a:ext uri="{9D8B030D-6E8A-4147-A177-3AD203B41FA5}">
                      <a16:colId xmlns:a16="http://schemas.microsoft.com/office/drawing/2014/main" val="20009"/>
                    </a:ext>
                  </a:extLst>
                </a:gridCol>
                <a:gridCol w="534670">
                  <a:extLst>
                    <a:ext uri="{9D8B030D-6E8A-4147-A177-3AD203B41FA5}">
                      <a16:colId xmlns:a16="http://schemas.microsoft.com/office/drawing/2014/main" val="20010"/>
                    </a:ext>
                  </a:extLst>
                </a:gridCol>
                <a:gridCol w="610870">
                  <a:extLst>
                    <a:ext uri="{9D8B030D-6E8A-4147-A177-3AD203B41FA5}">
                      <a16:colId xmlns:a16="http://schemas.microsoft.com/office/drawing/2014/main" val="20011"/>
                    </a:ext>
                  </a:extLst>
                </a:gridCol>
                <a:gridCol w="687070">
                  <a:extLst>
                    <a:ext uri="{9D8B030D-6E8A-4147-A177-3AD203B41FA5}">
                      <a16:colId xmlns:a16="http://schemas.microsoft.com/office/drawing/2014/main" val="20012"/>
                    </a:ext>
                  </a:extLst>
                </a:gridCol>
              </a:tblGrid>
              <a:tr h="560832">
                <a:tc>
                  <a:txBody>
                    <a:bodyPr/>
                    <a:lstStyle/>
                    <a:p>
                      <a:pPr marL="91440">
                        <a:lnSpc>
                          <a:spcPct val="100000"/>
                        </a:lnSpc>
                        <a:spcBef>
                          <a:spcPts val="360"/>
                        </a:spcBef>
                      </a:pPr>
                      <a:r>
                        <a:rPr sz="1000" dirty="0">
                          <a:latin typeface="Times New Roman"/>
                          <a:cs typeface="Times New Roman"/>
                        </a:rPr>
                        <a:t>Epoch</a:t>
                      </a:r>
                      <a:endParaRPr sz="1000">
                        <a:latin typeface="Times New Roman"/>
                        <a:cs typeface="Times New Roman"/>
                      </a:endParaRPr>
                    </a:p>
                  </a:txBody>
                  <a:tcPr marL="0" marR="0" marB="0">
                    <a:lnL w="3810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a:lnSpc>
                          <a:spcPct val="100000"/>
                        </a:lnSpc>
                        <a:spcBef>
                          <a:spcPts val="360"/>
                        </a:spcBef>
                      </a:pPr>
                      <a:r>
                        <a:rPr sz="1400" dirty="0">
                          <a:latin typeface="Times New Roman"/>
                          <a:cs typeface="Times New Roman"/>
                        </a:rPr>
                        <a:t>x0</a:t>
                      </a:r>
                      <a:endParaRPr sz="1400">
                        <a:latin typeface="Times New Roman"/>
                        <a:cs typeface="Times New Roman"/>
                      </a:endParaRPr>
                    </a:p>
                  </a:txBody>
                  <a:tcPr marL="0" marR="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a:lnSpc>
                          <a:spcPct val="100000"/>
                        </a:lnSpc>
                        <a:spcBef>
                          <a:spcPts val="360"/>
                        </a:spcBef>
                      </a:pPr>
                      <a:r>
                        <a:rPr sz="1400" dirty="0">
                          <a:latin typeface="Times New Roman"/>
                          <a:cs typeface="Times New Roman"/>
                        </a:rPr>
                        <a:t>x1</a:t>
                      </a:r>
                      <a:endParaRPr sz="1400">
                        <a:latin typeface="Times New Roman"/>
                        <a:cs typeface="Times New Roman"/>
                      </a:endParaRPr>
                    </a:p>
                  </a:txBody>
                  <a:tcPr marL="0" marR="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a:lnSpc>
                          <a:spcPct val="100000"/>
                        </a:lnSpc>
                        <a:spcBef>
                          <a:spcPts val="360"/>
                        </a:spcBef>
                      </a:pPr>
                      <a:r>
                        <a:rPr sz="1400" dirty="0">
                          <a:latin typeface="Times New Roman"/>
                          <a:cs typeface="Times New Roman"/>
                        </a:rPr>
                        <a:t>x2</a:t>
                      </a:r>
                      <a:endParaRPr sz="1400">
                        <a:latin typeface="Times New Roman"/>
                        <a:cs typeface="Times New Roman"/>
                      </a:endParaRPr>
                    </a:p>
                  </a:txBody>
                  <a:tcPr marL="0" marR="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marR="153035">
                        <a:lnSpc>
                          <a:spcPct val="116700"/>
                        </a:lnSpc>
                        <a:spcBef>
                          <a:spcPts val="160"/>
                        </a:spcBef>
                      </a:pPr>
                      <a:r>
                        <a:rPr sz="1000" dirty="0">
                          <a:latin typeface="Times New Roman"/>
                          <a:cs typeface="Times New Roman"/>
                        </a:rPr>
                        <a:t>D</a:t>
                      </a:r>
                      <a:r>
                        <a:rPr sz="1000" spc="5" dirty="0">
                          <a:latin typeface="Times New Roman"/>
                          <a:cs typeface="Times New Roman"/>
                        </a:rPr>
                        <a:t>e</a:t>
                      </a:r>
                      <a:r>
                        <a:rPr sz="1000" spc="-5" dirty="0">
                          <a:latin typeface="Times New Roman"/>
                          <a:cs typeface="Times New Roman"/>
                        </a:rPr>
                        <a:t>si</a:t>
                      </a:r>
                      <a:r>
                        <a:rPr sz="1000" spc="5" dirty="0">
                          <a:latin typeface="Times New Roman"/>
                          <a:cs typeface="Times New Roman"/>
                        </a:rPr>
                        <a:t>re</a:t>
                      </a:r>
                      <a:r>
                        <a:rPr sz="1000" dirty="0">
                          <a:latin typeface="Times New Roman"/>
                          <a:cs typeface="Times New Roman"/>
                        </a:rPr>
                        <a:t>d  Target</a:t>
                      </a:r>
                      <a:endParaRPr sz="1000">
                        <a:latin typeface="Times New Roman"/>
                        <a:cs typeface="Times New Roman"/>
                      </a:endParaRPr>
                    </a:p>
                  </a:txBody>
                  <a:tcPr marL="0" marR="0" marT="2032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a:lnSpc>
                          <a:spcPct val="100000"/>
                        </a:lnSpc>
                        <a:spcBef>
                          <a:spcPts val="360"/>
                        </a:spcBef>
                      </a:pPr>
                      <a:r>
                        <a:rPr sz="1400" dirty="0">
                          <a:latin typeface="Times New Roman"/>
                          <a:cs typeface="Times New Roman"/>
                        </a:rPr>
                        <a:t>w0</a:t>
                      </a:r>
                      <a:endParaRPr sz="1400">
                        <a:latin typeface="Times New Roman"/>
                        <a:cs typeface="Times New Roman"/>
                      </a:endParaRPr>
                    </a:p>
                  </a:txBody>
                  <a:tcPr marL="0" marR="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a:lnSpc>
                          <a:spcPct val="100000"/>
                        </a:lnSpc>
                        <a:spcBef>
                          <a:spcPts val="360"/>
                        </a:spcBef>
                      </a:pPr>
                      <a:r>
                        <a:rPr sz="1400" dirty="0">
                          <a:latin typeface="Times New Roman"/>
                          <a:cs typeface="Times New Roman"/>
                        </a:rPr>
                        <a:t>w1</a:t>
                      </a:r>
                      <a:endParaRPr sz="1400">
                        <a:latin typeface="Times New Roman"/>
                        <a:cs typeface="Times New Roman"/>
                      </a:endParaRPr>
                    </a:p>
                  </a:txBody>
                  <a:tcPr marL="0" marR="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a:lnSpc>
                          <a:spcPct val="100000"/>
                        </a:lnSpc>
                        <a:spcBef>
                          <a:spcPts val="360"/>
                        </a:spcBef>
                      </a:pPr>
                      <a:r>
                        <a:rPr sz="1400" dirty="0">
                          <a:latin typeface="Times New Roman"/>
                          <a:cs typeface="Times New Roman"/>
                        </a:rPr>
                        <a:t>w2</a:t>
                      </a:r>
                      <a:endParaRPr sz="1400">
                        <a:latin typeface="Times New Roman"/>
                        <a:cs typeface="Times New Roman"/>
                      </a:endParaRPr>
                    </a:p>
                  </a:txBody>
                  <a:tcPr marL="0" marR="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a:lnSpc>
                          <a:spcPct val="100000"/>
                        </a:lnSpc>
                        <a:spcBef>
                          <a:spcPts val="360"/>
                        </a:spcBef>
                      </a:pPr>
                      <a:r>
                        <a:rPr sz="1400" spc="-5" dirty="0">
                          <a:latin typeface="Times New Roman"/>
                          <a:cs typeface="Times New Roman"/>
                        </a:rPr>
                        <a:t>Output</a:t>
                      </a:r>
                      <a:endParaRPr sz="1400">
                        <a:latin typeface="Times New Roman"/>
                        <a:cs typeface="Times New Roman"/>
                      </a:endParaRPr>
                    </a:p>
                  </a:txBody>
                  <a:tcPr marL="0" marR="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a:lnSpc>
                          <a:spcPct val="100000"/>
                        </a:lnSpc>
                        <a:spcBef>
                          <a:spcPts val="360"/>
                        </a:spcBef>
                      </a:pPr>
                      <a:r>
                        <a:rPr sz="1400" spc="-5" dirty="0">
                          <a:latin typeface="Times New Roman"/>
                          <a:cs typeface="Times New Roman"/>
                        </a:rPr>
                        <a:t>Error</a:t>
                      </a:r>
                      <a:endParaRPr sz="1400">
                        <a:latin typeface="Times New Roman"/>
                        <a:cs typeface="Times New Roman"/>
                      </a:endParaRPr>
                    </a:p>
                  </a:txBody>
                  <a:tcPr marL="0" marR="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marR="97790">
                        <a:lnSpc>
                          <a:spcPct val="119000"/>
                        </a:lnSpc>
                        <a:spcBef>
                          <a:spcPts val="40"/>
                        </a:spcBef>
                      </a:pPr>
                      <a:r>
                        <a:rPr sz="1400" dirty="0">
                          <a:latin typeface="Times New Roman"/>
                          <a:cs typeface="Times New Roman"/>
                        </a:rPr>
                        <a:t>New  w0</a:t>
                      </a:r>
                      <a:endParaRPr sz="1400">
                        <a:latin typeface="Times New Roman"/>
                        <a:cs typeface="Times New Roman"/>
                      </a:endParaRPr>
                    </a:p>
                  </a:txBody>
                  <a:tcPr marL="0" marR="0" marT="508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marR="173990">
                        <a:lnSpc>
                          <a:spcPct val="119000"/>
                        </a:lnSpc>
                        <a:spcBef>
                          <a:spcPts val="40"/>
                        </a:spcBef>
                      </a:pPr>
                      <a:r>
                        <a:rPr sz="1400" dirty="0">
                          <a:latin typeface="Times New Roman"/>
                          <a:cs typeface="Times New Roman"/>
                        </a:rPr>
                        <a:t>New  w1</a:t>
                      </a:r>
                      <a:endParaRPr sz="1400">
                        <a:latin typeface="Times New Roman"/>
                        <a:cs typeface="Times New Roman"/>
                      </a:endParaRPr>
                    </a:p>
                  </a:txBody>
                  <a:tcPr marL="0" marR="0" marT="508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marR="250190">
                        <a:lnSpc>
                          <a:spcPts val="1600"/>
                        </a:lnSpc>
                        <a:spcBef>
                          <a:spcPts val="480"/>
                        </a:spcBef>
                      </a:pPr>
                      <a:r>
                        <a:rPr sz="1400" dirty="0">
                          <a:latin typeface="Times New Roman"/>
                          <a:cs typeface="Times New Roman"/>
                        </a:rPr>
                        <a:t>New  w2</a:t>
                      </a:r>
                      <a:endParaRPr sz="1400">
                        <a:latin typeface="Times New Roman"/>
                        <a:cs typeface="Times New Roman"/>
                      </a:endParaRPr>
                    </a:p>
                  </a:txBody>
                  <a:tcPr marL="0" marR="0" marT="60960" marB="0">
                    <a:lnL w="19050">
                      <a:solidFill>
                        <a:srgbClr val="000000"/>
                      </a:solidFill>
                      <a:prstDash val="solid"/>
                    </a:lnL>
                    <a:lnR w="38100">
                      <a:solidFill>
                        <a:srgbClr val="000000"/>
                      </a:solidFill>
                      <a:prstDash val="solid"/>
                    </a:lnR>
                    <a:lnT w="38100">
                      <a:solidFill>
                        <a:srgbClr val="000000"/>
                      </a:solidFill>
                      <a:prstDash val="solid"/>
                    </a:lnT>
                    <a:lnB w="19050">
                      <a:solidFill>
                        <a:srgbClr val="000000"/>
                      </a:solidFill>
                      <a:prstDash val="solid"/>
                    </a:lnB>
                  </a:tcPr>
                </a:tc>
                <a:extLst>
                  <a:ext uri="{0D108BD9-81ED-4DB2-BD59-A6C34878D82A}">
                    <a16:rowId xmlns:a16="http://schemas.microsoft.com/office/drawing/2014/main" val="10000"/>
                  </a:ext>
                </a:extLst>
              </a:tr>
              <a:tr h="365760">
                <a:tc>
                  <a:txBody>
                    <a:bodyPr/>
                    <a:lstStyle/>
                    <a:p>
                      <a:pPr marL="91440">
                        <a:lnSpc>
                          <a:spcPct val="100000"/>
                        </a:lnSpc>
                        <a:spcBef>
                          <a:spcPts val="260"/>
                        </a:spcBef>
                      </a:pPr>
                      <a:r>
                        <a:rPr sz="1800" dirty="0">
                          <a:latin typeface="Times New Roman"/>
                          <a:cs typeface="Times New Roman"/>
                        </a:rPr>
                        <a:t>1</a:t>
                      </a:r>
                      <a:r>
                        <a:rPr sz="1800" spc="-35" dirty="0">
                          <a:latin typeface="Times New Roman"/>
                          <a:cs typeface="Times New Roman"/>
                        </a:rPr>
                        <a:t> </a:t>
                      </a:r>
                      <a:r>
                        <a:rPr sz="1200" dirty="0">
                          <a:latin typeface="Times New Roman"/>
                          <a:cs typeface="Times New Roman"/>
                        </a:rPr>
                        <a:t>example</a:t>
                      </a:r>
                      <a:r>
                        <a:rPr sz="1200" spc="-25" dirty="0">
                          <a:latin typeface="Times New Roman"/>
                          <a:cs typeface="Times New Roman"/>
                        </a:rPr>
                        <a:t> </a:t>
                      </a:r>
                      <a:r>
                        <a:rPr sz="1200" dirty="0">
                          <a:latin typeface="Times New Roman"/>
                          <a:cs typeface="Times New Roman"/>
                        </a:rPr>
                        <a:t>1</a:t>
                      </a:r>
                      <a:endParaRPr sz="1200">
                        <a:latin typeface="Times New Roman"/>
                        <a:cs typeface="Times New Roman"/>
                      </a:endParaRPr>
                    </a:p>
                  </a:txBody>
                  <a:tcPr marL="0" marR="0" marT="33020" marB="0">
                    <a:lnL w="3810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38100">
                      <a:solidFill>
                        <a:srgbClr val="000000"/>
                      </a:solidFill>
                      <a:prstDash val="solid"/>
                    </a:lnR>
                    <a:lnT w="19050">
                      <a:solidFill>
                        <a:srgbClr val="000000"/>
                      </a:solidFill>
                      <a:prstDash val="solid"/>
                    </a:lnT>
                    <a:lnB w="19050">
                      <a:solidFill>
                        <a:srgbClr val="000000"/>
                      </a:solidFill>
                      <a:prstDash val="solid"/>
                    </a:lnB>
                  </a:tcPr>
                </a:tc>
                <a:extLst>
                  <a:ext uri="{0D108BD9-81ED-4DB2-BD59-A6C34878D82A}">
                    <a16:rowId xmlns:a16="http://schemas.microsoft.com/office/drawing/2014/main" val="10001"/>
                  </a:ext>
                </a:extLst>
              </a:tr>
              <a:tr h="365760">
                <a:tc>
                  <a:txBody>
                    <a:bodyPr/>
                    <a:lstStyle/>
                    <a:p>
                      <a:pPr marR="105410" algn="r">
                        <a:lnSpc>
                          <a:spcPct val="100000"/>
                        </a:lnSpc>
                        <a:spcBef>
                          <a:spcPts val="359"/>
                        </a:spcBef>
                      </a:pPr>
                      <a:r>
                        <a:rPr sz="1200" dirty="0">
                          <a:latin typeface="Times New Roman"/>
                          <a:cs typeface="Times New Roman"/>
                        </a:rPr>
                        <a:t>example</a:t>
                      </a:r>
                      <a:r>
                        <a:rPr sz="1200" spc="-45" dirty="0">
                          <a:latin typeface="Times New Roman"/>
                          <a:cs typeface="Times New Roman"/>
                        </a:rPr>
                        <a:t> </a:t>
                      </a:r>
                      <a:r>
                        <a:rPr sz="1200" dirty="0">
                          <a:latin typeface="Times New Roman"/>
                          <a:cs typeface="Times New Roman"/>
                        </a:rPr>
                        <a:t>2</a:t>
                      </a:r>
                      <a:endParaRPr sz="1200">
                        <a:latin typeface="Times New Roman"/>
                        <a:cs typeface="Times New Roman"/>
                      </a:endParaRPr>
                    </a:p>
                  </a:txBody>
                  <a:tcPr marL="0" marR="0" marT="45719" marB="0">
                    <a:lnL w="3810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38100">
                      <a:solidFill>
                        <a:srgbClr val="000000"/>
                      </a:solidFill>
                      <a:prstDash val="solid"/>
                    </a:lnR>
                    <a:lnT w="19050">
                      <a:solidFill>
                        <a:srgbClr val="000000"/>
                      </a:solidFill>
                      <a:prstDash val="solid"/>
                    </a:lnT>
                    <a:lnB w="19050">
                      <a:solidFill>
                        <a:srgbClr val="000000"/>
                      </a:solidFill>
                      <a:prstDash val="solid"/>
                    </a:lnB>
                  </a:tcPr>
                </a:tc>
                <a:extLst>
                  <a:ext uri="{0D108BD9-81ED-4DB2-BD59-A6C34878D82A}">
                    <a16:rowId xmlns:a16="http://schemas.microsoft.com/office/drawing/2014/main" val="10002"/>
                  </a:ext>
                </a:extLst>
              </a:tr>
              <a:tr h="365760">
                <a:tc>
                  <a:txBody>
                    <a:bodyPr/>
                    <a:lstStyle/>
                    <a:p>
                      <a:pPr marR="105410" algn="r">
                        <a:lnSpc>
                          <a:spcPct val="100000"/>
                        </a:lnSpc>
                        <a:spcBef>
                          <a:spcPts val="359"/>
                        </a:spcBef>
                      </a:pPr>
                      <a:r>
                        <a:rPr sz="1200" dirty="0">
                          <a:latin typeface="Times New Roman"/>
                          <a:cs typeface="Times New Roman"/>
                        </a:rPr>
                        <a:t>example</a:t>
                      </a:r>
                      <a:r>
                        <a:rPr sz="1200" spc="-45" dirty="0">
                          <a:latin typeface="Times New Roman"/>
                          <a:cs typeface="Times New Roman"/>
                        </a:rPr>
                        <a:t> </a:t>
                      </a:r>
                      <a:r>
                        <a:rPr sz="1200" dirty="0">
                          <a:latin typeface="Times New Roman"/>
                          <a:cs typeface="Times New Roman"/>
                        </a:rPr>
                        <a:t>3</a:t>
                      </a:r>
                      <a:endParaRPr sz="1200">
                        <a:latin typeface="Times New Roman"/>
                        <a:cs typeface="Times New Roman"/>
                      </a:endParaRPr>
                    </a:p>
                  </a:txBody>
                  <a:tcPr marL="0" marR="0" marT="45719" marB="0">
                    <a:lnL w="3810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38100">
                      <a:solidFill>
                        <a:srgbClr val="000000"/>
                      </a:solidFill>
                      <a:prstDash val="solid"/>
                    </a:lnR>
                    <a:lnT w="19050">
                      <a:solidFill>
                        <a:srgbClr val="000000"/>
                      </a:solidFill>
                      <a:prstDash val="solid"/>
                    </a:lnT>
                    <a:lnB w="19050">
                      <a:solidFill>
                        <a:srgbClr val="000000"/>
                      </a:solidFill>
                      <a:prstDash val="solid"/>
                    </a:lnB>
                  </a:tcPr>
                </a:tc>
                <a:extLst>
                  <a:ext uri="{0D108BD9-81ED-4DB2-BD59-A6C34878D82A}">
                    <a16:rowId xmlns:a16="http://schemas.microsoft.com/office/drawing/2014/main" val="10003"/>
                  </a:ext>
                </a:extLst>
              </a:tr>
              <a:tr h="365760">
                <a:tc>
                  <a:txBody>
                    <a:bodyPr/>
                    <a:lstStyle/>
                    <a:p>
                      <a:pPr marL="205740">
                        <a:lnSpc>
                          <a:spcPct val="100000"/>
                        </a:lnSpc>
                        <a:spcBef>
                          <a:spcPts val="860"/>
                        </a:spcBef>
                      </a:pPr>
                      <a:r>
                        <a:rPr sz="1200" dirty="0">
                          <a:latin typeface="Times New Roman"/>
                          <a:cs typeface="Times New Roman"/>
                        </a:rPr>
                        <a:t>example</a:t>
                      </a:r>
                      <a:r>
                        <a:rPr sz="1200" spc="-45" dirty="0">
                          <a:latin typeface="Times New Roman"/>
                          <a:cs typeface="Times New Roman"/>
                        </a:rPr>
                        <a:t> </a:t>
                      </a:r>
                      <a:r>
                        <a:rPr sz="1200" dirty="0">
                          <a:latin typeface="Times New Roman"/>
                          <a:cs typeface="Times New Roman"/>
                        </a:rPr>
                        <a:t>4</a:t>
                      </a:r>
                      <a:endParaRPr sz="1200">
                        <a:latin typeface="Times New Roman"/>
                        <a:cs typeface="Times New Roman"/>
                      </a:endParaRPr>
                    </a:p>
                  </a:txBody>
                  <a:tcPr marL="0" marR="0" marT="109220" marB="0">
                    <a:lnL w="3810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38100">
                      <a:solidFill>
                        <a:srgbClr val="000000"/>
                      </a:solidFill>
                      <a:prstDash val="solid"/>
                    </a:lnR>
                    <a:lnT w="19050">
                      <a:solidFill>
                        <a:srgbClr val="000000"/>
                      </a:solidFill>
                      <a:prstDash val="solid"/>
                    </a:lnT>
                    <a:lnB w="19050">
                      <a:solidFill>
                        <a:srgbClr val="000000"/>
                      </a:solidFill>
                      <a:prstDash val="solid"/>
                    </a:lnB>
                  </a:tcPr>
                </a:tc>
                <a:extLst>
                  <a:ext uri="{0D108BD9-81ED-4DB2-BD59-A6C34878D82A}">
                    <a16:rowId xmlns:a16="http://schemas.microsoft.com/office/drawing/2014/main" val="10004"/>
                  </a:ext>
                </a:extLst>
              </a:tr>
              <a:tr h="365760">
                <a:tc>
                  <a:txBody>
                    <a:bodyPr/>
                    <a:lstStyle/>
                    <a:p>
                      <a:pPr marL="91440">
                        <a:lnSpc>
                          <a:spcPct val="100000"/>
                        </a:lnSpc>
                        <a:spcBef>
                          <a:spcPts val="259"/>
                        </a:spcBef>
                      </a:pPr>
                      <a:r>
                        <a:rPr sz="1800" dirty="0">
                          <a:latin typeface="Times New Roman"/>
                          <a:cs typeface="Times New Roman"/>
                        </a:rPr>
                        <a:t>2</a:t>
                      </a:r>
                      <a:r>
                        <a:rPr sz="1800" spc="-35" dirty="0">
                          <a:latin typeface="Times New Roman"/>
                          <a:cs typeface="Times New Roman"/>
                        </a:rPr>
                        <a:t> </a:t>
                      </a:r>
                      <a:r>
                        <a:rPr sz="1200" dirty="0">
                          <a:latin typeface="Times New Roman"/>
                          <a:cs typeface="Times New Roman"/>
                        </a:rPr>
                        <a:t>example</a:t>
                      </a:r>
                      <a:r>
                        <a:rPr sz="1200" spc="-25" dirty="0">
                          <a:latin typeface="Times New Roman"/>
                          <a:cs typeface="Times New Roman"/>
                        </a:rPr>
                        <a:t> </a:t>
                      </a:r>
                      <a:r>
                        <a:rPr sz="1200" dirty="0">
                          <a:latin typeface="Times New Roman"/>
                          <a:cs typeface="Times New Roman"/>
                        </a:rPr>
                        <a:t>1</a:t>
                      </a:r>
                      <a:endParaRPr sz="1200">
                        <a:latin typeface="Times New Roman"/>
                        <a:cs typeface="Times New Roman"/>
                      </a:endParaRPr>
                    </a:p>
                  </a:txBody>
                  <a:tcPr marL="0" marR="0" marT="33019" marB="0">
                    <a:lnL w="3810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38100">
                      <a:solidFill>
                        <a:srgbClr val="000000"/>
                      </a:solidFill>
                      <a:prstDash val="solid"/>
                    </a:lnR>
                    <a:lnT w="19050">
                      <a:solidFill>
                        <a:srgbClr val="000000"/>
                      </a:solidFill>
                      <a:prstDash val="solid"/>
                    </a:lnT>
                    <a:lnB w="19050">
                      <a:solidFill>
                        <a:srgbClr val="000000"/>
                      </a:solidFill>
                      <a:prstDash val="solid"/>
                    </a:lnB>
                  </a:tcPr>
                </a:tc>
                <a:extLst>
                  <a:ext uri="{0D108BD9-81ED-4DB2-BD59-A6C34878D82A}">
                    <a16:rowId xmlns:a16="http://schemas.microsoft.com/office/drawing/2014/main" val="10005"/>
                  </a:ext>
                </a:extLst>
              </a:tr>
              <a:tr h="365760">
                <a:tc>
                  <a:txBody>
                    <a:bodyPr/>
                    <a:lstStyle/>
                    <a:p>
                      <a:pPr marR="105410" algn="r">
                        <a:lnSpc>
                          <a:spcPct val="100000"/>
                        </a:lnSpc>
                        <a:spcBef>
                          <a:spcPts val="360"/>
                        </a:spcBef>
                      </a:pPr>
                      <a:r>
                        <a:rPr sz="1200" dirty="0">
                          <a:latin typeface="Times New Roman"/>
                          <a:cs typeface="Times New Roman"/>
                        </a:rPr>
                        <a:t>example</a:t>
                      </a:r>
                      <a:r>
                        <a:rPr sz="1200" spc="-45" dirty="0">
                          <a:latin typeface="Times New Roman"/>
                          <a:cs typeface="Times New Roman"/>
                        </a:rPr>
                        <a:t> </a:t>
                      </a:r>
                      <a:r>
                        <a:rPr sz="1200" dirty="0">
                          <a:latin typeface="Times New Roman"/>
                          <a:cs typeface="Times New Roman"/>
                        </a:rPr>
                        <a:t>2</a:t>
                      </a:r>
                      <a:endParaRPr sz="1200">
                        <a:latin typeface="Times New Roman"/>
                        <a:cs typeface="Times New Roman"/>
                      </a:endParaRPr>
                    </a:p>
                  </a:txBody>
                  <a:tcPr marL="0" marR="0" marB="0">
                    <a:lnL w="3810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38100">
                      <a:solidFill>
                        <a:srgbClr val="000000"/>
                      </a:solidFill>
                      <a:prstDash val="solid"/>
                    </a:lnR>
                    <a:lnT w="19050">
                      <a:solidFill>
                        <a:srgbClr val="000000"/>
                      </a:solidFill>
                      <a:prstDash val="solid"/>
                    </a:lnT>
                    <a:lnB w="19050">
                      <a:solidFill>
                        <a:srgbClr val="000000"/>
                      </a:solidFill>
                      <a:prstDash val="solid"/>
                    </a:lnB>
                  </a:tcPr>
                </a:tc>
                <a:extLst>
                  <a:ext uri="{0D108BD9-81ED-4DB2-BD59-A6C34878D82A}">
                    <a16:rowId xmlns:a16="http://schemas.microsoft.com/office/drawing/2014/main" val="10006"/>
                  </a:ext>
                </a:extLst>
              </a:tr>
              <a:tr h="365760">
                <a:tc>
                  <a:txBody>
                    <a:bodyPr/>
                    <a:lstStyle/>
                    <a:p>
                      <a:pPr marR="105410" algn="r">
                        <a:lnSpc>
                          <a:spcPct val="100000"/>
                        </a:lnSpc>
                        <a:spcBef>
                          <a:spcPts val="359"/>
                        </a:spcBef>
                      </a:pPr>
                      <a:r>
                        <a:rPr sz="1200" dirty="0">
                          <a:latin typeface="Times New Roman"/>
                          <a:cs typeface="Times New Roman"/>
                        </a:rPr>
                        <a:t>example</a:t>
                      </a:r>
                      <a:r>
                        <a:rPr sz="1200" spc="-45" dirty="0">
                          <a:latin typeface="Times New Roman"/>
                          <a:cs typeface="Times New Roman"/>
                        </a:rPr>
                        <a:t> </a:t>
                      </a:r>
                      <a:r>
                        <a:rPr sz="1200" dirty="0">
                          <a:latin typeface="Times New Roman"/>
                          <a:cs typeface="Times New Roman"/>
                        </a:rPr>
                        <a:t>3</a:t>
                      </a:r>
                      <a:endParaRPr sz="1200">
                        <a:latin typeface="Times New Roman"/>
                        <a:cs typeface="Times New Roman"/>
                      </a:endParaRPr>
                    </a:p>
                  </a:txBody>
                  <a:tcPr marL="0" marR="0" marT="45719" marB="0">
                    <a:lnL w="3810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38100">
                      <a:solidFill>
                        <a:srgbClr val="000000"/>
                      </a:solidFill>
                      <a:prstDash val="solid"/>
                    </a:lnR>
                    <a:lnT w="19050">
                      <a:solidFill>
                        <a:srgbClr val="000000"/>
                      </a:solidFill>
                      <a:prstDash val="solid"/>
                    </a:lnT>
                    <a:lnB w="19050">
                      <a:solidFill>
                        <a:srgbClr val="000000"/>
                      </a:solidFill>
                      <a:prstDash val="solid"/>
                    </a:lnB>
                  </a:tcPr>
                </a:tc>
                <a:extLst>
                  <a:ext uri="{0D108BD9-81ED-4DB2-BD59-A6C34878D82A}">
                    <a16:rowId xmlns:a16="http://schemas.microsoft.com/office/drawing/2014/main" val="10007"/>
                  </a:ext>
                </a:extLst>
              </a:tr>
              <a:tr h="365760">
                <a:tc>
                  <a:txBody>
                    <a:bodyPr/>
                    <a:lstStyle/>
                    <a:p>
                      <a:pPr marR="105410" algn="r">
                        <a:lnSpc>
                          <a:spcPct val="100000"/>
                        </a:lnSpc>
                        <a:spcBef>
                          <a:spcPts val="359"/>
                        </a:spcBef>
                      </a:pPr>
                      <a:r>
                        <a:rPr sz="1200" dirty="0">
                          <a:latin typeface="Times New Roman"/>
                          <a:cs typeface="Times New Roman"/>
                        </a:rPr>
                        <a:t>example</a:t>
                      </a:r>
                      <a:r>
                        <a:rPr sz="1200" spc="-45" dirty="0">
                          <a:latin typeface="Times New Roman"/>
                          <a:cs typeface="Times New Roman"/>
                        </a:rPr>
                        <a:t> </a:t>
                      </a:r>
                      <a:r>
                        <a:rPr sz="1200" dirty="0">
                          <a:latin typeface="Times New Roman"/>
                          <a:cs typeface="Times New Roman"/>
                        </a:rPr>
                        <a:t>4</a:t>
                      </a:r>
                      <a:endParaRPr sz="1200">
                        <a:latin typeface="Times New Roman"/>
                        <a:cs typeface="Times New Roman"/>
                      </a:endParaRPr>
                    </a:p>
                  </a:txBody>
                  <a:tcPr marL="0" marR="0" marT="45719" marB="0">
                    <a:lnL w="3810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38100">
                      <a:solidFill>
                        <a:srgbClr val="000000"/>
                      </a:solidFill>
                      <a:prstDash val="solid"/>
                    </a:lnR>
                    <a:lnT w="19050">
                      <a:solidFill>
                        <a:srgbClr val="000000"/>
                      </a:solidFill>
                      <a:prstDash val="solid"/>
                    </a:lnT>
                    <a:lnB w="19050">
                      <a:solidFill>
                        <a:srgbClr val="000000"/>
                      </a:solidFill>
                      <a:prstDash val="solid"/>
                    </a:lnB>
                  </a:tcPr>
                </a:tc>
                <a:extLst>
                  <a:ext uri="{0D108BD9-81ED-4DB2-BD59-A6C34878D82A}">
                    <a16:rowId xmlns:a16="http://schemas.microsoft.com/office/drawing/2014/main" val="10008"/>
                  </a:ext>
                </a:extLst>
              </a:tr>
              <a:tr h="370712">
                <a:tc>
                  <a:txBody>
                    <a:bodyPr/>
                    <a:lstStyle/>
                    <a:p>
                      <a:pPr marL="91440">
                        <a:lnSpc>
                          <a:spcPct val="100000"/>
                        </a:lnSpc>
                        <a:spcBef>
                          <a:spcPts val="259"/>
                        </a:spcBef>
                      </a:pPr>
                      <a:r>
                        <a:rPr sz="1800" dirty="0">
                          <a:latin typeface="Times New Roman"/>
                          <a:cs typeface="Times New Roman"/>
                        </a:rPr>
                        <a:t>3</a:t>
                      </a:r>
                      <a:r>
                        <a:rPr sz="1800" spc="-35" dirty="0">
                          <a:latin typeface="Times New Roman"/>
                          <a:cs typeface="Times New Roman"/>
                        </a:rPr>
                        <a:t> </a:t>
                      </a:r>
                      <a:r>
                        <a:rPr sz="1200" dirty="0">
                          <a:latin typeface="Times New Roman"/>
                          <a:cs typeface="Times New Roman"/>
                        </a:rPr>
                        <a:t>example</a:t>
                      </a:r>
                      <a:r>
                        <a:rPr sz="1200" spc="-25" dirty="0">
                          <a:latin typeface="Times New Roman"/>
                          <a:cs typeface="Times New Roman"/>
                        </a:rPr>
                        <a:t> </a:t>
                      </a:r>
                      <a:r>
                        <a:rPr sz="1200" dirty="0">
                          <a:latin typeface="Times New Roman"/>
                          <a:cs typeface="Times New Roman"/>
                        </a:rPr>
                        <a:t>1</a:t>
                      </a:r>
                      <a:endParaRPr sz="1200">
                        <a:latin typeface="Times New Roman"/>
                        <a:cs typeface="Times New Roman"/>
                      </a:endParaRPr>
                    </a:p>
                  </a:txBody>
                  <a:tcPr marL="0" marR="0" marT="33019" marB="0">
                    <a:lnL w="3810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38100">
                      <a:solidFill>
                        <a:srgbClr val="000000"/>
                      </a:solidFill>
                      <a:prstDash val="solid"/>
                    </a:lnR>
                    <a:lnT w="19050">
                      <a:solidFill>
                        <a:srgbClr val="000000"/>
                      </a:solidFill>
                      <a:prstDash val="solid"/>
                    </a:lnT>
                    <a:lnB w="19050">
                      <a:solidFill>
                        <a:srgbClr val="000000"/>
                      </a:solidFill>
                      <a:prstDash val="solid"/>
                    </a:lnB>
                  </a:tcPr>
                </a:tc>
                <a:extLst>
                  <a:ext uri="{0D108BD9-81ED-4DB2-BD59-A6C34878D82A}">
                    <a16:rowId xmlns:a16="http://schemas.microsoft.com/office/drawing/2014/main" val="10009"/>
                  </a:ext>
                </a:extLst>
              </a:tr>
              <a:tr h="1773904">
                <a:tc gridSpan="13">
                  <a:txBody>
                    <a:bodyPr/>
                    <a:lstStyle/>
                    <a:p>
                      <a:pPr>
                        <a:lnSpc>
                          <a:spcPct val="100000"/>
                        </a:lnSpc>
                      </a:pPr>
                      <a:endParaRPr sz="1400">
                        <a:latin typeface="Times New Roman"/>
                        <a:cs typeface="Times New Roman"/>
                      </a:endParaRPr>
                    </a:p>
                  </a:txBody>
                  <a:tcPr marL="0" marR="0" marT="0" marB="0">
                    <a:lnL w="38100">
                      <a:solidFill>
                        <a:srgbClr val="000000"/>
                      </a:solidFill>
                      <a:prstDash val="solid"/>
                    </a:lnL>
                    <a:lnR w="38100">
                      <a:solidFill>
                        <a:srgbClr val="000000"/>
                      </a:solidFill>
                      <a:prstDash val="solid"/>
                    </a:lnR>
                    <a:lnT w="19050">
                      <a:solidFill>
                        <a:srgbClr val="000000"/>
                      </a:solidFill>
                      <a:prstDash val="solid"/>
                    </a:lnT>
                    <a:lnB w="38100">
                      <a:solidFill>
                        <a:srgbClr val="000000"/>
                      </a:solidFill>
                      <a:prstDash val="solid"/>
                    </a:lnB>
                  </a:tcPr>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extLst>
                  <a:ext uri="{0D108BD9-81ED-4DB2-BD59-A6C34878D82A}">
                    <a16:rowId xmlns:a16="http://schemas.microsoft.com/office/drawing/2014/main" val="10010"/>
                  </a:ext>
                </a:extLst>
              </a:tr>
            </a:tbl>
          </a:graphicData>
        </a:graphic>
      </p:graphicFrame>
      <p:sp>
        <p:nvSpPr>
          <p:cNvPr id="3" name="object 3"/>
          <p:cNvSpPr txBox="1"/>
          <p:nvPr/>
        </p:nvSpPr>
        <p:spPr>
          <a:xfrm>
            <a:off x="2453639" y="4725543"/>
            <a:ext cx="6819900" cy="1350645"/>
          </a:xfrm>
          <a:prstGeom prst="rect">
            <a:avLst/>
          </a:prstGeom>
        </p:spPr>
        <p:txBody>
          <a:bodyPr vert="horz" wrap="square" lIns="0" tIns="0" rIns="0" bIns="0" rtlCol="0">
            <a:spAutoFit/>
          </a:bodyPr>
          <a:lstStyle/>
          <a:p>
            <a:pPr algn="r">
              <a:lnSpc>
                <a:spcPts val="1964"/>
              </a:lnSpc>
              <a:tabLst>
                <a:tab pos="361315" algn="l"/>
                <a:tab pos="761365" algn="l"/>
                <a:tab pos="1218565" algn="l"/>
                <a:tab pos="1868170" algn="l"/>
                <a:tab pos="2336165" algn="l"/>
                <a:tab pos="2806065" algn="l"/>
                <a:tab pos="3274695" algn="l"/>
                <a:tab pos="3961765" algn="l"/>
                <a:tab pos="4571365" algn="l"/>
                <a:tab pos="5104765" algn="l"/>
                <a:tab pos="5714365" algn="l"/>
              </a:tabLst>
            </a:pPr>
            <a:r>
              <a:rPr sz="1800" dirty="0">
                <a:latin typeface="Times New Roman"/>
                <a:cs typeface="Times New Roman"/>
              </a:rPr>
              <a:t>1	0	1	1	0	1	1	1	0	0	1	1</a:t>
            </a:r>
            <a:endParaRPr sz="1800">
              <a:latin typeface="Times New Roman"/>
              <a:cs typeface="Times New Roman"/>
            </a:endParaRPr>
          </a:p>
          <a:p>
            <a:pPr algn="r">
              <a:spcBef>
                <a:spcPts val="720"/>
              </a:spcBef>
              <a:tabLst>
                <a:tab pos="361315" algn="l"/>
                <a:tab pos="761365" algn="l"/>
                <a:tab pos="1218565" algn="l"/>
                <a:tab pos="1868170" algn="l"/>
                <a:tab pos="2336165" algn="l"/>
                <a:tab pos="2806065" algn="l"/>
                <a:tab pos="3274695" algn="l"/>
                <a:tab pos="3961765" algn="l"/>
                <a:tab pos="4571365" algn="l"/>
                <a:tab pos="5104765" algn="l"/>
                <a:tab pos="5714365" algn="l"/>
              </a:tabLst>
            </a:pPr>
            <a:r>
              <a:rPr sz="1800" dirty="0">
                <a:latin typeface="Times New Roman"/>
                <a:cs typeface="Times New Roman"/>
              </a:rPr>
              <a:t>1	1	0	1	0	1	1	1	0	0	1	1</a:t>
            </a:r>
            <a:endParaRPr sz="1800">
              <a:latin typeface="Times New Roman"/>
              <a:cs typeface="Times New Roman"/>
            </a:endParaRPr>
          </a:p>
          <a:p>
            <a:pPr algn="r">
              <a:spcBef>
                <a:spcPts val="720"/>
              </a:spcBef>
              <a:tabLst>
                <a:tab pos="361315" algn="l"/>
                <a:tab pos="761365" algn="l"/>
                <a:tab pos="1218565" algn="l"/>
                <a:tab pos="1868170" algn="l"/>
                <a:tab pos="2336165" algn="l"/>
                <a:tab pos="2806065" algn="l"/>
                <a:tab pos="3274695" algn="l"/>
                <a:tab pos="3961765" algn="l"/>
                <a:tab pos="4571365" algn="l"/>
                <a:tab pos="5104765" algn="l"/>
                <a:tab pos="5714365" algn="l"/>
              </a:tabLst>
            </a:pPr>
            <a:r>
              <a:rPr sz="1800" dirty="0">
                <a:latin typeface="Times New Roman"/>
                <a:cs typeface="Times New Roman"/>
              </a:rPr>
              <a:t>1	1	1	1	0	1	1	1	0	0	1	1</a:t>
            </a:r>
            <a:endParaRPr sz="1800">
              <a:latin typeface="Times New Roman"/>
              <a:cs typeface="Times New Roman"/>
            </a:endParaRPr>
          </a:p>
          <a:p>
            <a:pPr algn="r">
              <a:spcBef>
                <a:spcPts val="720"/>
              </a:spcBef>
              <a:tabLst>
                <a:tab pos="989965" algn="l"/>
                <a:tab pos="1351915" algn="l"/>
                <a:tab pos="1751964" algn="l"/>
                <a:tab pos="2209165" algn="l"/>
                <a:tab pos="2858770" algn="l"/>
                <a:tab pos="3326765" algn="l"/>
                <a:tab pos="3796665" algn="l"/>
                <a:tab pos="4265295" algn="l"/>
                <a:tab pos="4952365" algn="l"/>
                <a:tab pos="5561965" algn="l"/>
                <a:tab pos="6095365" algn="l"/>
                <a:tab pos="6704965" algn="l"/>
              </a:tabLst>
            </a:pPr>
            <a:r>
              <a:rPr sz="1800" dirty="0">
                <a:latin typeface="Times New Roman"/>
                <a:cs typeface="Times New Roman"/>
              </a:rPr>
              <a:t>4	1	0	0	0	0	1	1	0	0	0	1	1</a:t>
            </a:r>
            <a:endParaRPr sz="1800">
              <a:latin typeface="Times New Roman"/>
              <a:cs typeface="Times New Roman"/>
            </a:endParaRPr>
          </a:p>
        </p:txBody>
      </p:sp>
      <p:sp>
        <p:nvSpPr>
          <p:cNvPr id="4" name="object 4"/>
          <p:cNvSpPr/>
          <p:nvPr/>
        </p:nvSpPr>
        <p:spPr>
          <a:xfrm>
            <a:off x="2362200" y="4343400"/>
            <a:ext cx="7391400" cy="1752600"/>
          </a:xfrm>
          <a:custGeom>
            <a:avLst/>
            <a:gdLst/>
            <a:ahLst/>
            <a:cxnLst/>
            <a:rect l="l" t="t" r="r" b="b"/>
            <a:pathLst>
              <a:path w="7391400" h="1752600">
                <a:moveTo>
                  <a:pt x="7391400" y="0"/>
                </a:moveTo>
                <a:lnTo>
                  <a:pt x="0" y="0"/>
                </a:lnTo>
                <a:lnTo>
                  <a:pt x="0" y="1752600"/>
                </a:lnTo>
                <a:lnTo>
                  <a:pt x="7391400" y="1752600"/>
                </a:lnTo>
                <a:lnTo>
                  <a:pt x="7391400" y="0"/>
                </a:lnTo>
                <a:close/>
              </a:path>
            </a:pathLst>
          </a:custGeom>
          <a:solidFill>
            <a:srgbClr val="FFFFFF"/>
          </a:solidFill>
        </p:spPr>
        <p:txBody>
          <a:bodyPr wrap="square" lIns="0" tIns="0" rIns="0" bIns="0" rtlCol="0"/>
          <a:lstStyle/>
          <a:p>
            <a:endParaRPr/>
          </a:p>
        </p:txBody>
      </p:sp>
    </p:spTree>
  </p:cSld>
  <p:clrMapOvr>
    <a:masterClrMapping/>
  </p:clrMapOvr>
  <p:transition spd="slow">
    <p:wipe/>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2"/>
          <p:cNvGraphicFramePr>
            <a:graphicFrameLocks noGrp="1"/>
          </p:cNvGraphicFramePr>
          <p:nvPr/>
        </p:nvGraphicFramePr>
        <p:xfrm>
          <a:off x="2347912" y="471487"/>
          <a:ext cx="7399653" cy="5686424"/>
        </p:xfrm>
        <a:graphic>
          <a:graphicData uri="http://schemas.openxmlformats.org/drawingml/2006/table">
            <a:tbl>
              <a:tblPr firstRow="1" bandRow="1">
                <a:tableStyleId>{2D5ABB26-0587-4C30-8999-92F81FD0307C}</a:tableStyleId>
              </a:tblPr>
              <a:tblGrid>
                <a:gridCol w="990600">
                  <a:extLst>
                    <a:ext uri="{9D8B030D-6E8A-4147-A177-3AD203B41FA5}">
                      <a16:colId xmlns:a16="http://schemas.microsoft.com/office/drawing/2014/main" val="20000"/>
                    </a:ext>
                  </a:extLst>
                </a:gridCol>
                <a:gridCol w="361950">
                  <a:extLst>
                    <a:ext uri="{9D8B030D-6E8A-4147-A177-3AD203B41FA5}">
                      <a16:colId xmlns:a16="http://schemas.microsoft.com/office/drawing/2014/main" val="20001"/>
                    </a:ext>
                  </a:extLst>
                </a:gridCol>
                <a:gridCol w="400050">
                  <a:extLst>
                    <a:ext uri="{9D8B030D-6E8A-4147-A177-3AD203B41FA5}">
                      <a16:colId xmlns:a16="http://schemas.microsoft.com/office/drawing/2014/main" val="20002"/>
                    </a:ext>
                  </a:extLst>
                </a:gridCol>
                <a:gridCol w="457200">
                  <a:extLst>
                    <a:ext uri="{9D8B030D-6E8A-4147-A177-3AD203B41FA5}">
                      <a16:colId xmlns:a16="http://schemas.microsoft.com/office/drawing/2014/main" val="20003"/>
                    </a:ext>
                  </a:extLst>
                </a:gridCol>
                <a:gridCol w="649605">
                  <a:extLst>
                    <a:ext uri="{9D8B030D-6E8A-4147-A177-3AD203B41FA5}">
                      <a16:colId xmlns:a16="http://schemas.microsoft.com/office/drawing/2014/main" val="20004"/>
                    </a:ext>
                  </a:extLst>
                </a:gridCol>
                <a:gridCol w="468630">
                  <a:extLst>
                    <a:ext uri="{9D8B030D-6E8A-4147-A177-3AD203B41FA5}">
                      <a16:colId xmlns:a16="http://schemas.microsoft.com/office/drawing/2014/main" val="20005"/>
                    </a:ext>
                  </a:extLst>
                </a:gridCol>
                <a:gridCol w="470535">
                  <a:extLst>
                    <a:ext uri="{9D8B030D-6E8A-4147-A177-3AD203B41FA5}">
                      <a16:colId xmlns:a16="http://schemas.microsoft.com/office/drawing/2014/main" val="20006"/>
                    </a:ext>
                  </a:extLst>
                </a:gridCol>
                <a:gridCol w="469264">
                  <a:extLst>
                    <a:ext uri="{9D8B030D-6E8A-4147-A177-3AD203B41FA5}">
                      <a16:colId xmlns:a16="http://schemas.microsoft.com/office/drawing/2014/main" val="20007"/>
                    </a:ext>
                  </a:extLst>
                </a:gridCol>
                <a:gridCol w="688339">
                  <a:extLst>
                    <a:ext uri="{9D8B030D-6E8A-4147-A177-3AD203B41FA5}">
                      <a16:colId xmlns:a16="http://schemas.microsoft.com/office/drawing/2014/main" val="20008"/>
                    </a:ext>
                  </a:extLst>
                </a:gridCol>
                <a:gridCol w="610870">
                  <a:extLst>
                    <a:ext uri="{9D8B030D-6E8A-4147-A177-3AD203B41FA5}">
                      <a16:colId xmlns:a16="http://schemas.microsoft.com/office/drawing/2014/main" val="20009"/>
                    </a:ext>
                  </a:extLst>
                </a:gridCol>
                <a:gridCol w="534670">
                  <a:extLst>
                    <a:ext uri="{9D8B030D-6E8A-4147-A177-3AD203B41FA5}">
                      <a16:colId xmlns:a16="http://schemas.microsoft.com/office/drawing/2014/main" val="20010"/>
                    </a:ext>
                  </a:extLst>
                </a:gridCol>
                <a:gridCol w="610870">
                  <a:extLst>
                    <a:ext uri="{9D8B030D-6E8A-4147-A177-3AD203B41FA5}">
                      <a16:colId xmlns:a16="http://schemas.microsoft.com/office/drawing/2014/main" val="20011"/>
                    </a:ext>
                  </a:extLst>
                </a:gridCol>
                <a:gridCol w="687070">
                  <a:extLst>
                    <a:ext uri="{9D8B030D-6E8A-4147-A177-3AD203B41FA5}">
                      <a16:colId xmlns:a16="http://schemas.microsoft.com/office/drawing/2014/main" val="20012"/>
                    </a:ext>
                  </a:extLst>
                </a:gridCol>
              </a:tblGrid>
              <a:tr h="560832">
                <a:tc>
                  <a:txBody>
                    <a:bodyPr/>
                    <a:lstStyle/>
                    <a:p>
                      <a:pPr marL="91440">
                        <a:lnSpc>
                          <a:spcPct val="100000"/>
                        </a:lnSpc>
                        <a:spcBef>
                          <a:spcPts val="360"/>
                        </a:spcBef>
                      </a:pPr>
                      <a:r>
                        <a:rPr sz="1000" dirty="0">
                          <a:latin typeface="Times New Roman"/>
                          <a:cs typeface="Times New Roman"/>
                        </a:rPr>
                        <a:t>Epoch</a:t>
                      </a:r>
                      <a:endParaRPr sz="1000">
                        <a:latin typeface="Times New Roman"/>
                        <a:cs typeface="Times New Roman"/>
                      </a:endParaRPr>
                    </a:p>
                  </a:txBody>
                  <a:tcPr marL="0" marR="0" marB="0">
                    <a:lnL w="3810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a:lnSpc>
                          <a:spcPct val="100000"/>
                        </a:lnSpc>
                        <a:spcBef>
                          <a:spcPts val="360"/>
                        </a:spcBef>
                      </a:pPr>
                      <a:r>
                        <a:rPr sz="1400" dirty="0">
                          <a:latin typeface="Times New Roman"/>
                          <a:cs typeface="Times New Roman"/>
                        </a:rPr>
                        <a:t>x0</a:t>
                      </a:r>
                      <a:endParaRPr sz="1400">
                        <a:latin typeface="Times New Roman"/>
                        <a:cs typeface="Times New Roman"/>
                      </a:endParaRPr>
                    </a:p>
                  </a:txBody>
                  <a:tcPr marL="0" marR="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a:lnSpc>
                          <a:spcPct val="100000"/>
                        </a:lnSpc>
                        <a:spcBef>
                          <a:spcPts val="360"/>
                        </a:spcBef>
                      </a:pPr>
                      <a:r>
                        <a:rPr sz="1400" dirty="0">
                          <a:latin typeface="Times New Roman"/>
                          <a:cs typeface="Times New Roman"/>
                        </a:rPr>
                        <a:t>x1</a:t>
                      </a:r>
                      <a:endParaRPr sz="1400">
                        <a:latin typeface="Times New Roman"/>
                        <a:cs typeface="Times New Roman"/>
                      </a:endParaRPr>
                    </a:p>
                  </a:txBody>
                  <a:tcPr marL="0" marR="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a:lnSpc>
                          <a:spcPct val="100000"/>
                        </a:lnSpc>
                        <a:spcBef>
                          <a:spcPts val="360"/>
                        </a:spcBef>
                      </a:pPr>
                      <a:r>
                        <a:rPr sz="1400" dirty="0">
                          <a:latin typeface="Times New Roman"/>
                          <a:cs typeface="Times New Roman"/>
                        </a:rPr>
                        <a:t>x2</a:t>
                      </a:r>
                      <a:endParaRPr sz="1400">
                        <a:latin typeface="Times New Roman"/>
                        <a:cs typeface="Times New Roman"/>
                      </a:endParaRPr>
                    </a:p>
                  </a:txBody>
                  <a:tcPr marL="0" marR="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marR="153035">
                        <a:lnSpc>
                          <a:spcPct val="116700"/>
                        </a:lnSpc>
                        <a:spcBef>
                          <a:spcPts val="160"/>
                        </a:spcBef>
                      </a:pPr>
                      <a:r>
                        <a:rPr sz="1000" dirty="0">
                          <a:latin typeface="Times New Roman"/>
                          <a:cs typeface="Times New Roman"/>
                        </a:rPr>
                        <a:t>D</a:t>
                      </a:r>
                      <a:r>
                        <a:rPr sz="1000" spc="5" dirty="0">
                          <a:latin typeface="Times New Roman"/>
                          <a:cs typeface="Times New Roman"/>
                        </a:rPr>
                        <a:t>e</a:t>
                      </a:r>
                      <a:r>
                        <a:rPr sz="1000" spc="-5" dirty="0">
                          <a:latin typeface="Times New Roman"/>
                          <a:cs typeface="Times New Roman"/>
                        </a:rPr>
                        <a:t>si</a:t>
                      </a:r>
                      <a:r>
                        <a:rPr sz="1000" spc="5" dirty="0">
                          <a:latin typeface="Times New Roman"/>
                          <a:cs typeface="Times New Roman"/>
                        </a:rPr>
                        <a:t>re</a:t>
                      </a:r>
                      <a:r>
                        <a:rPr sz="1000" dirty="0">
                          <a:latin typeface="Times New Roman"/>
                          <a:cs typeface="Times New Roman"/>
                        </a:rPr>
                        <a:t>d  Target</a:t>
                      </a:r>
                      <a:endParaRPr sz="1000">
                        <a:latin typeface="Times New Roman"/>
                        <a:cs typeface="Times New Roman"/>
                      </a:endParaRPr>
                    </a:p>
                  </a:txBody>
                  <a:tcPr marL="0" marR="0" marT="2032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a:lnSpc>
                          <a:spcPct val="100000"/>
                        </a:lnSpc>
                        <a:spcBef>
                          <a:spcPts val="360"/>
                        </a:spcBef>
                      </a:pPr>
                      <a:r>
                        <a:rPr sz="1400" dirty="0">
                          <a:latin typeface="Times New Roman"/>
                          <a:cs typeface="Times New Roman"/>
                        </a:rPr>
                        <a:t>w0</a:t>
                      </a:r>
                      <a:endParaRPr sz="1400">
                        <a:latin typeface="Times New Roman"/>
                        <a:cs typeface="Times New Roman"/>
                      </a:endParaRPr>
                    </a:p>
                  </a:txBody>
                  <a:tcPr marL="0" marR="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a:lnSpc>
                          <a:spcPct val="100000"/>
                        </a:lnSpc>
                        <a:spcBef>
                          <a:spcPts val="360"/>
                        </a:spcBef>
                      </a:pPr>
                      <a:r>
                        <a:rPr sz="1400" dirty="0">
                          <a:latin typeface="Times New Roman"/>
                          <a:cs typeface="Times New Roman"/>
                        </a:rPr>
                        <a:t>w1</a:t>
                      </a:r>
                      <a:endParaRPr sz="1400">
                        <a:latin typeface="Times New Roman"/>
                        <a:cs typeface="Times New Roman"/>
                      </a:endParaRPr>
                    </a:p>
                  </a:txBody>
                  <a:tcPr marL="0" marR="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a:lnSpc>
                          <a:spcPct val="100000"/>
                        </a:lnSpc>
                        <a:spcBef>
                          <a:spcPts val="360"/>
                        </a:spcBef>
                      </a:pPr>
                      <a:r>
                        <a:rPr sz="1400" dirty="0">
                          <a:latin typeface="Times New Roman"/>
                          <a:cs typeface="Times New Roman"/>
                        </a:rPr>
                        <a:t>w2</a:t>
                      </a:r>
                      <a:endParaRPr sz="1400">
                        <a:latin typeface="Times New Roman"/>
                        <a:cs typeface="Times New Roman"/>
                      </a:endParaRPr>
                    </a:p>
                  </a:txBody>
                  <a:tcPr marL="0" marR="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a:lnSpc>
                          <a:spcPct val="100000"/>
                        </a:lnSpc>
                        <a:spcBef>
                          <a:spcPts val="360"/>
                        </a:spcBef>
                      </a:pPr>
                      <a:r>
                        <a:rPr sz="1400" spc="-5" dirty="0">
                          <a:latin typeface="Times New Roman"/>
                          <a:cs typeface="Times New Roman"/>
                        </a:rPr>
                        <a:t>Output</a:t>
                      </a:r>
                      <a:endParaRPr sz="1400">
                        <a:latin typeface="Times New Roman"/>
                        <a:cs typeface="Times New Roman"/>
                      </a:endParaRPr>
                    </a:p>
                  </a:txBody>
                  <a:tcPr marL="0" marR="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a:lnSpc>
                          <a:spcPct val="100000"/>
                        </a:lnSpc>
                        <a:spcBef>
                          <a:spcPts val="360"/>
                        </a:spcBef>
                      </a:pPr>
                      <a:r>
                        <a:rPr sz="1400" spc="-5" dirty="0">
                          <a:latin typeface="Times New Roman"/>
                          <a:cs typeface="Times New Roman"/>
                        </a:rPr>
                        <a:t>Error</a:t>
                      </a:r>
                      <a:endParaRPr sz="1400">
                        <a:latin typeface="Times New Roman"/>
                        <a:cs typeface="Times New Roman"/>
                      </a:endParaRPr>
                    </a:p>
                  </a:txBody>
                  <a:tcPr marL="0" marR="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marR="97790">
                        <a:lnSpc>
                          <a:spcPct val="119000"/>
                        </a:lnSpc>
                        <a:spcBef>
                          <a:spcPts val="40"/>
                        </a:spcBef>
                      </a:pPr>
                      <a:r>
                        <a:rPr sz="1400" dirty="0">
                          <a:latin typeface="Times New Roman"/>
                          <a:cs typeface="Times New Roman"/>
                        </a:rPr>
                        <a:t>New  w0</a:t>
                      </a:r>
                      <a:endParaRPr sz="1400">
                        <a:latin typeface="Times New Roman"/>
                        <a:cs typeface="Times New Roman"/>
                      </a:endParaRPr>
                    </a:p>
                  </a:txBody>
                  <a:tcPr marL="0" marR="0" marT="508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marR="173990">
                        <a:lnSpc>
                          <a:spcPct val="119000"/>
                        </a:lnSpc>
                        <a:spcBef>
                          <a:spcPts val="40"/>
                        </a:spcBef>
                      </a:pPr>
                      <a:r>
                        <a:rPr sz="1400" dirty="0">
                          <a:latin typeface="Times New Roman"/>
                          <a:cs typeface="Times New Roman"/>
                        </a:rPr>
                        <a:t>New  w1</a:t>
                      </a:r>
                      <a:endParaRPr sz="1400">
                        <a:latin typeface="Times New Roman"/>
                        <a:cs typeface="Times New Roman"/>
                      </a:endParaRPr>
                    </a:p>
                  </a:txBody>
                  <a:tcPr marL="0" marR="0" marT="508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marR="250190">
                        <a:lnSpc>
                          <a:spcPts val="1600"/>
                        </a:lnSpc>
                        <a:spcBef>
                          <a:spcPts val="480"/>
                        </a:spcBef>
                      </a:pPr>
                      <a:r>
                        <a:rPr sz="1400" dirty="0">
                          <a:latin typeface="Times New Roman"/>
                          <a:cs typeface="Times New Roman"/>
                        </a:rPr>
                        <a:t>New  w2</a:t>
                      </a:r>
                      <a:endParaRPr sz="1400">
                        <a:latin typeface="Times New Roman"/>
                        <a:cs typeface="Times New Roman"/>
                      </a:endParaRPr>
                    </a:p>
                  </a:txBody>
                  <a:tcPr marL="0" marR="0" marT="60960" marB="0">
                    <a:lnL w="19050">
                      <a:solidFill>
                        <a:srgbClr val="000000"/>
                      </a:solidFill>
                      <a:prstDash val="solid"/>
                    </a:lnL>
                    <a:lnR w="38100">
                      <a:solidFill>
                        <a:srgbClr val="000000"/>
                      </a:solidFill>
                      <a:prstDash val="solid"/>
                    </a:lnR>
                    <a:lnT w="38100">
                      <a:solidFill>
                        <a:srgbClr val="000000"/>
                      </a:solidFill>
                      <a:prstDash val="solid"/>
                    </a:lnT>
                    <a:lnB w="19050">
                      <a:solidFill>
                        <a:srgbClr val="000000"/>
                      </a:solidFill>
                      <a:prstDash val="solid"/>
                    </a:lnB>
                  </a:tcPr>
                </a:tc>
                <a:extLst>
                  <a:ext uri="{0D108BD9-81ED-4DB2-BD59-A6C34878D82A}">
                    <a16:rowId xmlns:a16="http://schemas.microsoft.com/office/drawing/2014/main" val="10000"/>
                  </a:ext>
                </a:extLst>
              </a:tr>
              <a:tr h="365760">
                <a:tc>
                  <a:txBody>
                    <a:bodyPr/>
                    <a:lstStyle/>
                    <a:p>
                      <a:pPr marL="91440">
                        <a:lnSpc>
                          <a:spcPct val="100000"/>
                        </a:lnSpc>
                        <a:spcBef>
                          <a:spcPts val="260"/>
                        </a:spcBef>
                      </a:pPr>
                      <a:r>
                        <a:rPr sz="1800" dirty="0">
                          <a:latin typeface="Times New Roman"/>
                          <a:cs typeface="Times New Roman"/>
                        </a:rPr>
                        <a:t>1</a:t>
                      </a:r>
                      <a:r>
                        <a:rPr sz="1800" spc="-35" dirty="0">
                          <a:latin typeface="Times New Roman"/>
                          <a:cs typeface="Times New Roman"/>
                        </a:rPr>
                        <a:t> </a:t>
                      </a:r>
                      <a:r>
                        <a:rPr sz="1200" dirty="0">
                          <a:latin typeface="Times New Roman"/>
                          <a:cs typeface="Times New Roman"/>
                        </a:rPr>
                        <a:t>example</a:t>
                      </a:r>
                      <a:r>
                        <a:rPr sz="1200" spc="-25" dirty="0">
                          <a:latin typeface="Times New Roman"/>
                          <a:cs typeface="Times New Roman"/>
                        </a:rPr>
                        <a:t> </a:t>
                      </a:r>
                      <a:r>
                        <a:rPr sz="1200" dirty="0">
                          <a:latin typeface="Times New Roman"/>
                          <a:cs typeface="Times New Roman"/>
                        </a:rPr>
                        <a:t>1</a:t>
                      </a:r>
                      <a:endParaRPr sz="1200">
                        <a:latin typeface="Times New Roman"/>
                        <a:cs typeface="Times New Roman"/>
                      </a:endParaRPr>
                    </a:p>
                  </a:txBody>
                  <a:tcPr marL="0" marR="0" marT="33020" marB="0">
                    <a:lnL w="3810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38100">
                      <a:solidFill>
                        <a:srgbClr val="000000"/>
                      </a:solidFill>
                      <a:prstDash val="solid"/>
                    </a:lnR>
                    <a:lnT w="19050">
                      <a:solidFill>
                        <a:srgbClr val="000000"/>
                      </a:solidFill>
                      <a:prstDash val="solid"/>
                    </a:lnT>
                    <a:lnB w="19050">
                      <a:solidFill>
                        <a:srgbClr val="000000"/>
                      </a:solidFill>
                      <a:prstDash val="solid"/>
                    </a:lnB>
                  </a:tcPr>
                </a:tc>
                <a:extLst>
                  <a:ext uri="{0D108BD9-81ED-4DB2-BD59-A6C34878D82A}">
                    <a16:rowId xmlns:a16="http://schemas.microsoft.com/office/drawing/2014/main" val="10001"/>
                  </a:ext>
                </a:extLst>
              </a:tr>
              <a:tr h="365760">
                <a:tc>
                  <a:txBody>
                    <a:bodyPr/>
                    <a:lstStyle/>
                    <a:p>
                      <a:pPr marR="105410" algn="r">
                        <a:lnSpc>
                          <a:spcPct val="100000"/>
                        </a:lnSpc>
                        <a:spcBef>
                          <a:spcPts val="359"/>
                        </a:spcBef>
                      </a:pPr>
                      <a:r>
                        <a:rPr sz="1200" dirty="0">
                          <a:latin typeface="Times New Roman"/>
                          <a:cs typeface="Times New Roman"/>
                        </a:rPr>
                        <a:t>example</a:t>
                      </a:r>
                      <a:r>
                        <a:rPr sz="1200" spc="-45" dirty="0">
                          <a:latin typeface="Times New Roman"/>
                          <a:cs typeface="Times New Roman"/>
                        </a:rPr>
                        <a:t> </a:t>
                      </a:r>
                      <a:r>
                        <a:rPr sz="1200" dirty="0">
                          <a:latin typeface="Times New Roman"/>
                          <a:cs typeface="Times New Roman"/>
                        </a:rPr>
                        <a:t>2</a:t>
                      </a:r>
                      <a:endParaRPr sz="1200">
                        <a:latin typeface="Times New Roman"/>
                        <a:cs typeface="Times New Roman"/>
                      </a:endParaRPr>
                    </a:p>
                  </a:txBody>
                  <a:tcPr marL="0" marR="0" marT="45719" marB="0">
                    <a:lnL w="3810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38100">
                      <a:solidFill>
                        <a:srgbClr val="000000"/>
                      </a:solidFill>
                      <a:prstDash val="solid"/>
                    </a:lnR>
                    <a:lnT w="19050">
                      <a:solidFill>
                        <a:srgbClr val="000000"/>
                      </a:solidFill>
                      <a:prstDash val="solid"/>
                    </a:lnT>
                    <a:lnB w="19050">
                      <a:solidFill>
                        <a:srgbClr val="000000"/>
                      </a:solidFill>
                      <a:prstDash val="solid"/>
                    </a:lnB>
                  </a:tcPr>
                </a:tc>
                <a:extLst>
                  <a:ext uri="{0D108BD9-81ED-4DB2-BD59-A6C34878D82A}">
                    <a16:rowId xmlns:a16="http://schemas.microsoft.com/office/drawing/2014/main" val="10002"/>
                  </a:ext>
                </a:extLst>
              </a:tr>
              <a:tr h="365760">
                <a:tc>
                  <a:txBody>
                    <a:bodyPr/>
                    <a:lstStyle/>
                    <a:p>
                      <a:pPr marR="105410" algn="r">
                        <a:lnSpc>
                          <a:spcPct val="100000"/>
                        </a:lnSpc>
                        <a:spcBef>
                          <a:spcPts val="359"/>
                        </a:spcBef>
                      </a:pPr>
                      <a:r>
                        <a:rPr sz="1200" dirty="0">
                          <a:latin typeface="Times New Roman"/>
                          <a:cs typeface="Times New Roman"/>
                        </a:rPr>
                        <a:t>example</a:t>
                      </a:r>
                      <a:r>
                        <a:rPr sz="1200" spc="-45" dirty="0">
                          <a:latin typeface="Times New Roman"/>
                          <a:cs typeface="Times New Roman"/>
                        </a:rPr>
                        <a:t> </a:t>
                      </a:r>
                      <a:r>
                        <a:rPr sz="1200" dirty="0">
                          <a:latin typeface="Times New Roman"/>
                          <a:cs typeface="Times New Roman"/>
                        </a:rPr>
                        <a:t>3</a:t>
                      </a:r>
                      <a:endParaRPr sz="1200">
                        <a:latin typeface="Times New Roman"/>
                        <a:cs typeface="Times New Roman"/>
                      </a:endParaRPr>
                    </a:p>
                  </a:txBody>
                  <a:tcPr marL="0" marR="0" marT="45719" marB="0">
                    <a:lnL w="3810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38100">
                      <a:solidFill>
                        <a:srgbClr val="000000"/>
                      </a:solidFill>
                      <a:prstDash val="solid"/>
                    </a:lnR>
                    <a:lnT w="19050">
                      <a:solidFill>
                        <a:srgbClr val="000000"/>
                      </a:solidFill>
                      <a:prstDash val="solid"/>
                    </a:lnT>
                    <a:lnB w="19050">
                      <a:solidFill>
                        <a:srgbClr val="000000"/>
                      </a:solidFill>
                      <a:prstDash val="solid"/>
                    </a:lnB>
                  </a:tcPr>
                </a:tc>
                <a:extLst>
                  <a:ext uri="{0D108BD9-81ED-4DB2-BD59-A6C34878D82A}">
                    <a16:rowId xmlns:a16="http://schemas.microsoft.com/office/drawing/2014/main" val="10003"/>
                  </a:ext>
                </a:extLst>
              </a:tr>
              <a:tr h="365760">
                <a:tc>
                  <a:txBody>
                    <a:bodyPr/>
                    <a:lstStyle/>
                    <a:p>
                      <a:pPr marL="205740">
                        <a:lnSpc>
                          <a:spcPct val="100000"/>
                        </a:lnSpc>
                        <a:spcBef>
                          <a:spcPts val="860"/>
                        </a:spcBef>
                      </a:pPr>
                      <a:r>
                        <a:rPr sz="1200" dirty="0">
                          <a:latin typeface="Times New Roman"/>
                          <a:cs typeface="Times New Roman"/>
                        </a:rPr>
                        <a:t>example</a:t>
                      </a:r>
                      <a:r>
                        <a:rPr sz="1200" spc="-45" dirty="0">
                          <a:latin typeface="Times New Roman"/>
                          <a:cs typeface="Times New Roman"/>
                        </a:rPr>
                        <a:t> </a:t>
                      </a:r>
                      <a:r>
                        <a:rPr sz="1200" dirty="0">
                          <a:latin typeface="Times New Roman"/>
                          <a:cs typeface="Times New Roman"/>
                        </a:rPr>
                        <a:t>4</a:t>
                      </a:r>
                      <a:endParaRPr sz="1200">
                        <a:latin typeface="Times New Roman"/>
                        <a:cs typeface="Times New Roman"/>
                      </a:endParaRPr>
                    </a:p>
                  </a:txBody>
                  <a:tcPr marL="0" marR="0" marT="109220" marB="0">
                    <a:lnL w="3810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38100">
                      <a:solidFill>
                        <a:srgbClr val="000000"/>
                      </a:solidFill>
                      <a:prstDash val="solid"/>
                    </a:lnR>
                    <a:lnT w="19050">
                      <a:solidFill>
                        <a:srgbClr val="000000"/>
                      </a:solidFill>
                      <a:prstDash val="solid"/>
                    </a:lnT>
                    <a:lnB w="19050">
                      <a:solidFill>
                        <a:srgbClr val="000000"/>
                      </a:solidFill>
                      <a:prstDash val="solid"/>
                    </a:lnB>
                  </a:tcPr>
                </a:tc>
                <a:extLst>
                  <a:ext uri="{0D108BD9-81ED-4DB2-BD59-A6C34878D82A}">
                    <a16:rowId xmlns:a16="http://schemas.microsoft.com/office/drawing/2014/main" val="10004"/>
                  </a:ext>
                </a:extLst>
              </a:tr>
              <a:tr h="365760">
                <a:tc>
                  <a:txBody>
                    <a:bodyPr/>
                    <a:lstStyle/>
                    <a:p>
                      <a:pPr marL="91440">
                        <a:lnSpc>
                          <a:spcPct val="100000"/>
                        </a:lnSpc>
                        <a:spcBef>
                          <a:spcPts val="259"/>
                        </a:spcBef>
                      </a:pPr>
                      <a:r>
                        <a:rPr sz="1800" dirty="0">
                          <a:latin typeface="Times New Roman"/>
                          <a:cs typeface="Times New Roman"/>
                        </a:rPr>
                        <a:t>2</a:t>
                      </a:r>
                      <a:r>
                        <a:rPr sz="1800" spc="-35" dirty="0">
                          <a:latin typeface="Times New Roman"/>
                          <a:cs typeface="Times New Roman"/>
                        </a:rPr>
                        <a:t> </a:t>
                      </a:r>
                      <a:r>
                        <a:rPr sz="1200" dirty="0">
                          <a:latin typeface="Times New Roman"/>
                          <a:cs typeface="Times New Roman"/>
                        </a:rPr>
                        <a:t>example</a:t>
                      </a:r>
                      <a:r>
                        <a:rPr sz="1200" spc="-25" dirty="0">
                          <a:latin typeface="Times New Roman"/>
                          <a:cs typeface="Times New Roman"/>
                        </a:rPr>
                        <a:t> </a:t>
                      </a:r>
                      <a:r>
                        <a:rPr sz="1200" dirty="0">
                          <a:latin typeface="Times New Roman"/>
                          <a:cs typeface="Times New Roman"/>
                        </a:rPr>
                        <a:t>1</a:t>
                      </a:r>
                      <a:endParaRPr sz="1200">
                        <a:latin typeface="Times New Roman"/>
                        <a:cs typeface="Times New Roman"/>
                      </a:endParaRPr>
                    </a:p>
                  </a:txBody>
                  <a:tcPr marL="0" marR="0" marT="33019" marB="0">
                    <a:lnL w="3810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38100">
                      <a:solidFill>
                        <a:srgbClr val="000000"/>
                      </a:solidFill>
                      <a:prstDash val="solid"/>
                    </a:lnR>
                    <a:lnT w="19050">
                      <a:solidFill>
                        <a:srgbClr val="000000"/>
                      </a:solidFill>
                      <a:prstDash val="solid"/>
                    </a:lnT>
                    <a:lnB w="19050">
                      <a:solidFill>
                        <a:srgbClr val="000000"/>
                      </a:solidFill>
                      <a:prstDash val="solid"/>
                    </a:lnB>
                  </a:tcPr>
                </a:tc>
                <a:extLst>
                  <a:ext uri="{0D108BD9-81ED-4DB2-BD59-A6C34878D82A}">
                    <a16:rowId xmlns:a16="http://schemas.microsoft.com/office/drawing/2014/main" val="10005"/>
                  </a:ext>
                </a:extLst>
              </a:tr>
              <a:tr h="365760">
                <a:tc>
                  <a:txBody>
                    <a:bodyPr/>
                    <a:lstStyle/>
                    <a:p>
                      <a:pPr marR="105410" algn="r">
                        <a:lnSpc>
                          <a:spcPct val="100000"/>
                        </a:lnSpc>
                        <a:spcBef>
                          <a:spcPts val="360"/>
                        </a:spcBef>
                      </a:pPr>
                      <a:r>
                        <a:rPr sz="1200" dirty="0">
                          <a:latin typeface="Times New Roman"/>
                          <a:cs typeface="Times New Roman"/>
                        </a:rPr>
                        <a:t>example</a:t>
                      </a:r>
                      <a:r>
                        <a:rPr sz="1200" spc="-45" dirty="0">
                          <a:latin typeface="Times New Roman"/>
                          <a:cs typeface="Times New Roman"/>
                        </a:rPr>
                        <a:t> </a:t>
                      </a:r>
                      <a:r>
                        <a:rPr sz="1200" dirty="0">
                          <a:latin typeface="Times New Roman"/>
                          <a:cs typeface="Times New Roman"/>
                        </a:rPr>
                        <a:t>2</a:t>
                      </a:r>
                      <a:endParaRPr sz="1200">
                        <a:latin typeface="Times New Roman"/>
                        <a:cs typeface="Times New Roman"/>
                      </a:endParaRPr>
                    </a:p>
                  </a:txBody>
                  <a:tcPr marL="0" marR="0" marB="0">
                    <a:lnL w="3810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38100">
                      <a:solidFill>
                        <a:srgbClr val="000000"/>
                      </a:solidFill>
                      <a:prstDash val="solid"/>
                    </a:lnR>
                    <a:lnT w="19050">
                      <a:solidFill>
                        <a:srgbClr val="000000"/>
                      </a:solidFill>
                      <a:prstDash val="solid"/>
                    </a:lnT>
                    <a:lnB w="19050">
                      <a:solidFill>
                        <a:srgbClr val="000000"/>
                      </a:solidFill>
                      <a:prstDash val="solid"/>
                    </a:lnB>
                  </a:tcPr>
                </a:tc>
                <a:extLst>
                  <a:ext uri="{0D108BD9-81ED-4DB2-BD59-A6C34878D82A}">
                    <a16:rowId xmlns:a16="http://schemas.microsoft.com/office/drawing/2014/main" val="10006"/>
                  </a:ext>
                </a:extLst>
              </a:tr>
              <a:tr h="365760">
                <a:tc>
                  <a:txBody>
                    <a:bodyPr/>
                    <a:lstStyle/>
                    <a:p>
                      <a:pPr marR="105410" algn="r">
                        <a:lnSpc>
                          <a:spcPct val="100000"/>
                        </a:lnSpc>
                        <a:spcBef>
                          <a:spcPts val="359"/>
                        </a:spcBef>
                      </a:pPr>
                      <a:r>
                        <a:rPr sz="1200" dirty="0">
                          <a:latin typeface="Times New Roman"/>
                          <a:cs typeface="Times New Roman"/>
                        </a:rPr>
                        <a:t>example</a:t>
                      </a:r>
                      <a:r>
                        <a:rPr sz="1200" spc="-45" dirty="0">
                          <a:latin typeface="Times New Roman"/>
                          <a:cs typeface="Times New Roman"/>
                        </a:rPr>
                        <a:t> </a:t>
                      </a:r>
                      <a:r>
                        <a:rPr sz="1200" dirty="0">
                          <a:latin typeface="Times New Roman"/>
                          <a:cs typeface="Times New Roman"/>
                        </a:rPr>
                        <a:t>3</a:t>
                      </a:r>
                      <a:endParaRPr sz="1200">
                        <a:latin typeface="Times New Roman"/>
                        <a:cs typeface="Times New Roman"/>
                      </a:endParaRPr>
                    </a:p>
                  </a:txBody>
                  <a:tcPr marL="0" marR="0" marT="45719" marB="0">
                    <a:lnL w="3810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38100">
                      <a:solidFill>
                        <a:srgbClr val="000000"/>
                      </a:solidFill>
                      <a:prstDash val="solid"/>
                    </a:lnR>
                    <a:lnT w="19050">
                      <a:solidFill>
                        <a:srgbClr val="000000"/>
                      </a:solidFill>
                      <a:prstDash val="solid"/>
                    </a:lnT>
                    <a:lnB w="19050">
                      <a:solidFill>
                        <a:srgbClr val="000000"/>
                      </a:solidFill>
                      <a:prstDash val="solid"/>
                    </a:lnB>
                  </a:tcPr>
                </a:tc>
                <a:extLst>
                  <a:ext uri="{0D108BD9-81ED-4DB2-BD59-A6C34878D82A}">
                    <a16:rowId xmlns:a16="http://schemas.microsoft.com/office/drawing/2014/main" val="10007"/>
                  </a:ext>
                </a:extLst>
              </a:tr>
              <a:tr h="365760">
                <a:tc>
                  <a:txBody>
                    <a:bodyPr/>
                    <a:lstStyle/>
                    <a:p>
                      <a:pPr marR="105410" algn="r">
                        <a:lnSpc>
                          <a:spcPct val="100000"/>
                        </a:lnSpc>
                        <a:spcBef>
                          <a:spcPts val="359"/>
                        </a:spcBef>
                      </a:pPr>
                      <a:r>
                        <a:rPr sz="1200" dirty="0">
                          <a:latin typeface="Times New Roman"/>
                          <a:cs typeface="Times New Roman"/>
                        </a:rPr>
                        <a:t>example</a:t>
                      </a:r>
                      <a:r>
                        <a:rPr sz="1200" spc="-45" dirty="0">
                          <a:latin typeface="Times New Roman"/>
                          <a:cs typeface="Times New Roman"/>
                        </a:rPr>
                        <a:t> </a:t>
                      </a:r>
                      <a:r>
                        <a:rPr sz="1200" dirty="0">
                          <a:latin typeface="Times New Roman"/>
                          <a:cs typeface="Times New Roman"/>
                        </a:rPr>
                        <a:t>4</a:t>
                      </a:r>
                      <a:endParaRPr sz="1200">
                        <a:latin typeface="Times New Roman"/>
                        <a:cs typeface="Times New Roman"/>
                      </a:endParaRPr>
                    </a:p>
                  </a:txBody>
                  <a:tcPr marL="0" marR="0" marT="45719" marB="0">
                    <a:lnL w="3810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38100">
                      <a:solidFill>
                        <a:srgbClr val="000000"/>
                      </a:solidFill>
                      <a:prstDash val="solid"/>
                    </a:lnR>
                    <a:lnT w="19050">
                      <a:solidFill>
                        <a:srgbClr val="000000"/>
                      </a:solidFill>
                      <a:prstDash val="solid"/>
                    </a:lnT>
                    <a:lnB w="19050">
                      <a:solidFill>
                        <a:srgbClr val="000000"/>
                      </a:solidFill>
                      <a:prstDash val="solid"/>
                    </a:lnB>
                  </a:tcPr>
                </a:tc>
                <a:extLst>
                  <a:ext uri="{0D108BD9-81ED-4DB2-BD59-A6C34878D82A}">
                    <a16:rowId xmlns:a16="http://schemas.microsoft.com/office/drawing/2014/main" val="10008"/>
                  </a:ext>
                </a:extLst>
              </a:tr>
              <a:tr h="454025">
                <a:tc>
                  <a:txBody>
                    <a:bodyPr/>
                    <a:lstStyle/>
                    <a:p>
                      <a:pPr marL="91440">
                        <a:lnSpc>
                          <a:spcPct val="100000"/>
                        </a:lnSpc>
                        <a:spcBef>
                          <a:spcPts val="259"/>
                        </a:spcBef>
                      </a:pPr>
                      <a:r>
                        <a:rPr sz="1800" dirty="0">
                          <a:latin typeface="Times New Roman"/>
                          <a:cs typeface="Times New Roman"/>
                        </a:rPr>
                        <a:t>3</a:t>
                      </a:r>
                      <a:r>
                        <a:rPr sz="1800" spc="-35" dirty="0">
                          <a:latin typeface="Times New Roman"/>
                          <a:cs typeface="Times New Roman"/>
                        </a:rPr>
                        <a:t> </a:t>
                      </a:r>
                      <a:r>
                        <a:rPr sz="1200" dirty="0">
                          <a:latin typeface="Times New Roman"/>
                          <a:cs typeface="Times New Roman"/>
                        </a:rPr>
                        <a:t>example</a:t>
                      </a:r>
                      <a:r>
                        <a:rPr sz="1200" spc="-25" dirty="0">
                          <a:latin typeface="Times New Roman"/>
                          <a:cs typeface="Times New Roman"/>
                        </a:rPr>
                        <a:t> </a:t>
                      </a:r>
                      <a:r>
                        <a:rPr sz="1200" dirty="0">
                          <a:latin typeface="Times New Roman"/>
                          <a:cs typeface="Times New Roman"/>
                        </a:rPr>
                        <a:t>1</a:t>
                      </a:r>
                      <a:endParaRPr sz="1200">
                        <a:latin typeface="Times New Roman"/>
                        <a:cs typeface="Times New Roman"/>
                      </a:endParaRPr>
                    </a:p>
                  </a:txBody>
                  <a:tcPr marL="0" marR="0" marT="33019" marB="0">
                    <a:lnL w="3810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38100">
                      <a:solidFill>
                        <a:srgbClr val="000000"/>
                      </a:solidFill>
                      <a:prstDash val="solid"/>
                    </a:lnR>
                    <a:lnT w="19050">
                      <a:solidFill>
                        <a:srgbClr val="000000"/>
                      </a:solidFill>
                      <a:prstDash val="solid"/>
                    </a:lnT>
                    <a:lnB w="19050">
                      <a:solidFill>
                        <a:srgbClr val="000000"/>
                      </a:solidFill>
                      <a:prstDash val="solid"/>
                    </a:lnB>
                  </a:tcPr>
                </a:tc>
                <a:extLst>
                  <a:ext uri="{0D108BD9-81ED-4DB2-BD59-A6C34878D82A}">
                    <a16:rowId xmlns:a16="http://schemas.microsoft.com/office/drawing/2014/main" val="10009"/>
                  </a:ext>
                </a:extLst>
              </a:tr>
              <a:tr h="297687">
                <a:tc>
                  <a:txBody>
                    <a:bodyPr/>
                    <a:lstStyle/>
                    <a:p>
                      <a:pPr marL="205740">
                        <a:lnSpc>
                          <a:spcPct val="100000"/>
                        </a:lnSpc>
                        <a:spcBef>
                          <a:spcPts val="359"/>
                        </a:spcBef>
                      </a:pPr>
                      <a:r>
                        <a:rPr sz="1200" dirty="0">
                          <a:latin typeface="Times New Roman"/>
                          <a:cs typeface="Times New Roman"/>
                        </a:rPr>
                        <a:t>example</a:t>
                      </a:r>
                      <a:r>
                        <a:rPr sz="1200" spc="-45" dirty="0">
                          <a:latin typeface="Times New Roman"/>
                          <a:cs typeface="Times New Roman"/>
                        </a:rPr>
                        <a:t> </a:t>
                      </a:r>
                      <a:r>
                        <a:rPr sz="1200" dirty="0">
                          <a:latin typeface="Times New Roman"/>
                          <a:cs typeface="Times New Roman"/>
                        </a:rPr>
                        <a:t>2</a:t>
                      </a:r>
                      <a:endParaRPr sz="1200">
                        <a:latin typeface="Times New Roman"/>
                        <a:cs typeface="Times New Roman"/>
                      </a:endParaRPr>
                    </a:p>
                  </a:txBody>
                  <a:tcPr marL="0" marR="0" marT="45719" marB="0">
                    <a:lnL w="3810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ts val="1985"/>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ts val="1985"/>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ts val="1985"/>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ts val="1985"/>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ts val="1985"/>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ts val="1985"/>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ts val="1985"/>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ts val="1985"/>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ts val="1985"/>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ts val="1985"/>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ts val="1985"/>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ts val="1985"/>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38100">
                      <a:solidFill>
                        <a:srgbClr val="000000"/>
                      </a:solidFill>
                      <a:prstDash val="solid"/>
                    </a:lnR>
                    <a:lnT w="19050">
                      <a:solidFill>
                        <a:srgbClr val="000000"/>
                      </a:solidFill>
                      <a:prstDash val="solid"/>
                    </a:lnT>
                    <a:lnB w="19050">
                      <a:solidFill>
                        <a:srgbClr val="000000"/>
                      </a:solidFill>
                      <a:prstDash val="solid"/>
                    </a:lnB>
                  </a:tcPr>
                </a:tc>
                <a:extLst>
                  <a:ext uri="{0D108BD9-81ED-4DB2-BD59-A6C34878D82A}">
                    <a16:rowId xmlns:a16="http://schemas.microsoft.com/office/drawing/2014/main" val="10010"/>
                  </a:ext>
                </a:extLst>
              </a:tr>
              <a:tr h="1447800">
                <a:tc gridSpan="13">
                  <a:txBody>
                    <a:bodyPr/>
                    <a:lstStyle/>
                    <a:p>
                      <a:pPr>
                        <a:lnSpc>
                          <a:spcPct val="100000"/>
                        </a:lnSpc>
                      </a:pPr>
                      <a:endParaRPr sz="1500">
                        <a:latin typeface="Times New Roman"/>
                        <a:cs typeface="Times New Roman"/>
                      </a:endParaRPr>
                    </a:p>
                  </a:txBody>
                  <a:tcPr marL="0" marR="0" marT="0" marB="0">
                    <a:lnL w="28575">
                      <a:solidFill>
                        <a:srgbClr val="000000"/>
                      </a:solidFill>
                      <a:prstDash val="solid"/>
                    </a:lnL>
                    <a:lnR w="38100">
                      <a:solidFill>
                        <a:srgbClr val="000000"/>
                      </a:solidFill>
                      <a:prstDash val="solid"/>
                    </a:lnR>
                    <a:lnT w="19050">
                      <a:solidFill>
                        <a:srgbClr val="000000"/>
                      </a:solidFill>
                      <a:prstDash val="solid"/>
                    </a:lnT>
                    <a:lnB w="19050">
                      <a:solidFill>
                        <a:srgbClr val="000000"/>
                      </a:solidFill>
                      <a:prstDash val="solid"/>
                    </a:lnB>
                  </a:tcPr>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extLst>
                  <a:ext uri="{0D108BD9-81ED-4DB2-BD59-A6C34878D82A}">
                    <a16:rowId xmlns:a16="http://schemas.microsoft.com/office/drawing/2014/main" val="10011"/>
                  </a:ext>
                </a:extLst>
              </a:tr>
            </a:tbl>
          </a:graphicData>
        </a:graphic>
      </p:graphicFrame>
      <p:sp>
        <p:nvSpPr>
          <p:cNvPr id="3" name="object 3"/>
          <p:cNvSpPr txBox="1"/>
          <p:nvPr/>
        </p:nvSpPr>
        <p:spPr>
          <a:xfrm>
            <a:off x="2453639" y="4850384"/>
            <a:ext cx="6819900" cy="984885"/>
          </a:xfrm>
          <a:prstGeom prst="rect">
            <a:avLst/>
          </a:prstGeom>
        </p:spPr>
        <p:txBody>
          <a:bodyPr vert="horz" wrap="square" lIns="0" tIns="0" rIns="0" bIns="0" rtlCol="0">
            <a:spAutoFit/>
          </a:bodyPr>
          <a:lstStyle/>
          <a:p>
            <a:pPr algn="r">
              <a:lnSpc>
                <a:spcPts val="1964"/>
              </a:lnSpc>
              <a:tabLst>
                <a:tab pos="361315" algn="l"/>
                <a:tab pos="761365" algn="l"/>
                <a:tab pos="1218565" algn="l"/>
                <a:tab pos="1868170" algn="l"/>
                <a:tab pos="2336165" algn="l"/>
                <a:tab pos="2806065" algn="l"/>
                <a:tab pos="3274695" algn="l"/>
                <a:tab pos="3961765" algn="l"/>
                <a:tab pos="4571365" algn="l"/>
                <a:tab pos="5104765" algn="l"/>
                <a:tab pos="5714365" algn="l"/>
              </a:tabLst>
            </a:pPr>
            <a:r>
              <a:rPr sz="1800" dirty="0">
                <a:latin typeface="Times New Roman"/>
                <a:cs typeface="Times New Roman"/>
              </a:rPr>
              <a:t>1	1	0	1	0	1	1	1	0	0	1	1</a:t>
            </a:r>
            <a:endParaRPr sz="1800">
              <a:latin typeface="Times New Roman"/>
              <a:cs typeface="Times New Roman"/>
            </a:endParaRPr>
          </a:p>
          <a:p>
            <a:pPr algn="r">
              <a:spcBef>
                <a:spcPts val="720"/>
              </a:spcBef>
              <a:tabLst>
                <a:tab pos="361315" algn="l"/>
                <a:tab pos="761365" algn="l"/>
                <a:tab pos="1218565" algn="l"/>
                <a:tab pos="1868170" algn="l"/>
                <a:tab pos="2336165" algn="l"/>
                <a:tab pos="2806065" algn="l"/>
                <a:tab pos="3274695" algn="l"/>
                <a:tab pos="3961765" algn="l"/>
                <a:tab pos="4571365" algn="l"/>
                <a:tab pos="5104765" algn="l"/>
                <a:tab pos="5714365" algn="l"/>
              </a:tabLst>
            </a:pPr>
            <a:r>
              <a:rPr sz="1800" dirty="0">
                <a:latin typeface="Times New Roman"/>
                <a:cs typeface="Times New Roman"/>
              </a:rPr>
              <a:t>1	1	1	1	0	1	1	1	0	0	1	1</a:t>
            </a:r>
            <a:endParaRPr sz="1800">
              <a:latin typeface="Times New Roman"/>
              <a:cs typeface="Times New Roman"/>
            </a:endParaRPr>
          </a:p>
          <a:p>
            <a:pPr algn="r">
              <a:spcBef>
                <a:spcPts val="720"/>
              </a:spcBef>
              <a:tabLst>
                <a:tab pos="989965" algn="l"/>
                <a:tab pos="1351915" algn="l"/>
                <a:tab pos="1751964" algn="l"/>
                <a:tab pos="2209165" algn="l"/>
                <a:tab pos="2858770" algn="l"/>
                <a:tab pos="3326765" algn="l"/>
                <a:tab pos="3796665" algn="l"/>
                <a:tab pos="4265295" algn="l"/>
                <a:tab pos="4952365" algn="l"/>
                <a:tab pos="5561965" algn="l"/>
                <a:tab pos="6095365" algn="l"/>
                <a:tab pos="6704965" algn="l"/>
              </a:tabLst>
            </a:pPr>
            <a:r>
              <a:rPr sz="1800" dirty="0">
                <a:latin typeface="Times New Roman"/>
                <a:cs typeface="Times New Roman"/>
              </a:rPr>
              <a:t>4	1	0	0	0	0	1	1	0	0	0	1	1</a:t>
            </a:r>
            <a:endParaRPr sz="1800">
              <a:latin typeface="Times New Roman"/>
              <a:cs typeface="Times New Roman"/>
            </a:endParaRPr>
          </a:p>
        </p:txBody>
      </p:sp>
      <p:sp>
        <p:nvSpPr>
          <p:cNvPr id="4" name="object 4"/>
          <p:cNvSpPr/>
          <p:nvPr/>
        </p:nvSpPr>
        <p:spPr>
          <a:xfrm>
            <a:off x="2362200" y="4724400"/>
            <a:ext cx="7391400" cy="1447800"/>
          </a:xfrm>
          <a:custGeom>
            <a:avLst/>
            <a:gdLst/>
            <a:ahLst/>
            <a:cxnLst/>
            <a:rect l="l" t="t" r="r" b="b"/>
            <a:pathLst>
              <a:path w="7391400" h="1447800">
                <a:moveTo>
                  <a:pt x="7391400" y="0"/>
                </a:moveTo>
                <a:lnTo>
                  <a:pt x="0" y="0"/>
                </a:lnTo>
                <a:lnTo>
                  <a:pt x="0" y="1447800"/>
                </a:lnTo>
                <a:lnTo>
                  <a:pt x="7391400" y="1447800"/>
                </a:lnTo>
                <a:lnTo>
                  <a:pt x="7391400" y="0"/>
                </a:lnTo>
                <a:close/>
              </a:path>
            </a:pathLst>
          </a:custGeom>
          <a:solidFill>
            <a:srgbClr val="FFFFFF"/>
          </a:solidFill>
        </p:spPr>
        <p:txBody>
          <a:bodyPr wrap="square" lIns="0" tIns="0" rIns="0" bIns="0" rtlCol="0"/>
          <a:lstStyle/>
          <a:p>
            <a:endParaRPr/>
          </a:p>
        </p:txBody>
      </p:sp>
    </p:spTree>
  </p:cSld>
  <p:clrMapOvr>
    <a:masterClrMapping/>
  </p:clrMapOvr>
  <p:transition spd="slow">
    <p:wipe/>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2"/>
          <p:cNvGraphicFramePr>
            <a:graphicFrameLocks noGrp="1"/>
          </p:cNvGraphicFramePr>
          <p:nvPr/>
        </p:nvGraphicFramePr>
        <p:xfrm>
          <a:off x="2347912" y="471487"/>
          <a:ext cx="7399653" cy="5838824"/>
        </p:xfrm>
        <a:graphic>
          <a:graphicData uri="http://schemas.openxmlformats.org/drawingml/2006/table">
            <a:tbl>
              <a:tblPr firstRow="1" bandRow="1">
                <a:tableStyleId>{2D5ABB26-0587-4C30-8999-92F81FD0307C}</a:tableStyleId>
              </a:tblPr>
              <a:tblGrid>
                <a:gridCol w="990600">
                  <a:extLst>
                    <a:ext uri="{9D8B030D-6E8A-4147-A177-3AD203B41FA5}">
                      <a16:colId xmlns:a16="http://schemas.microsoft.com/office/drawing/2014/main" val="20000"/>
                    </a:ext>
                  </a:extLst>
                </a:gridCol>
                <a:gridCol w="361950">
                  <a:extLst>
                    <a:ext uri="{9D8B030D-6E8A-4147-A177-3AD203B41FA5}">
                      <a16:colId xmlns:a16="http://schemas.microsoft.com/office/drawing/2014/main" val="20001"/>
                    </a:ext>
                  </a:extLst>
                </a:gridCol>
                <a:gridCol w="400050">
                  <a:extLst>
                    <a:ext uri="{9D8B030D-6E8A-4147-A177-3AD203B41FA5}">
                      <a16:colId xmlns:a16="http://schemas.microsoft.com/office/drawing/2014/main" val="20002"/>
                    </a:ext>
                  </a:extLst>
                </a:gridCol>
                <a:gridCol w="457200">
                  <a:extLst>
                    <a:ext uri="{9D8B030D-6E8A-4147-A177-3AD203B41FA5}">
                      <a16:colId xmlns:a16="http://schemas.microsoft.com/office/drawing/2014/main" val="20003"/>
                    </a:ext>
                  </a:extLst>
                </a:gridCol>
                <a:gridCol w="649605">
                  <a:extLst>
                    <a:ext uri="{9D8B030D-6E8A-4147-A177-3AD203B41FA5}">
                      <a16:colId xmlns:a16="http://schemas.microsoft.com/office/drawing/2014/main" val="20004"/>
                    </a:ext>
                  </a:extLst>
                </a:gridCol>
                <a:gridCol w="468630">
                  <a:extLst>
                    <a:ext uri="{9D8B030D-6E8A-4147-A177-3AD203B41FA5}">
                      <a16:colId xmlns:a16="http://schemas.microsoft.com/office/drawing/2014/main" val="20005"/>
                    </a:ext>
                  </a:extLst>
                </a:gridCol>
                <a:gridCol w="470535">
                  <a:extLst>
                    <a:ext uri="{9D8B030D-6E8A-4147-A177-3AD203B41FA5}">
                      <a16:colId xmlns:a16="http://schemas.microsoft.com/office/drawing/2014/main" val="20006"/>
                    </a:ext>
                  </a:extLst>
                </a:gridCol>
                <a:gridCol w="469264">
                  <a:extLst>
                    <a:ext uri="{9D8B030D-6E8A-4147-A177-3AD203B41FA5}">
                      <a16:colId xmlns:a16="http://schemas.microsoft.com/office/drawing/2014/main" val="20007"/>
                    </a:ext>
                  </a:extLst>
                </a:gridCol>
                <a:gridCol w="688339">
                  <a:extLst>
                    <a:ext uri="{9D8B030D-6E8A-4147-A177-3AD203B41FA5}">
                      <a16:colId xmlns:a16="http://schemas.microsoft.com/office/drawing/2014/main" val="20008"/>
                    </a:ext>
                  </a:extLst>
                </a:gridCol>
                <a:gridCol w="610870">
                  <a:extLst>
                    <a:ext uri="{9D8B030D-6E8A-4147-A177-3AD203B41FA5}">
                      <a16:colId xmlns:a16="http://schemas.microsoft.com/office/drawing/2014/main" val="20009"/>
                    </a:ext>
                  </a:extLst>
                </a:gridCol>
                <a:gridCol w="534670">
                  <a:extLst>
                    <a:ext uri="{9D8B030D-6E8A-4147-A177-3AD203B41FA5}">
                      <a16:colId xmlns:a16="http://schemas.microsoft.com/office/drawing/2014/main" val="20010"/>
                    </a:ext>
                  </a:extLst>
                </a:gridCol>
                <a:gridCol w="610870">
                  <a:extLst>
                    <a:ext uri="{9D8B030D-6E8A-4147-A177-3AD203B41FA5}">
                      <a16:colId xmlns:a16="http://schemas.microsoft.com/office/drawing/2014/main" val="20011"/>
                    </a:ext>
                  </a:extLst>
                </a:gridCol>
                <a:gridCol w="687070">
                  <a:extLst>
                    <a:ext uri="{9D8B030D-6E8A-4147-A177-3AD203B41FA5}">
                      <a16:colId xmlns:a16="http://schemas.microsoft.com/office/drawing/2014/main" val="20012"/>
                    </a:ext>
                  </a:extLst>
                </a:gridCol>
              </a:tblGrid>
              <a:tr h="560832">
                <a:tc>
                  <a:txBody>
                    <a:bodyPr/>
                    <a:lstStyle/>
                    <a:p>
                      <a:pPr marL="91440">
                        <a:lnSpc>
                          <a:spcPct val="100000"/>
                        </a:lnSpc>
                        <a:spcBef>
                          <a:spcPts val="360"/>
                        </a:spcBef>
                      </a:pPr>
                      <a:r>
                        <a:rPr sz="1000" dirty="0">
                          <a:latin typeface="Times New Roman"/>
                          <a:cs typeface="Times New Roman"/>
                        </a:rPr>
                        <a:t>Epoch</a:t>
                      </a:r>
                      <a:endParaRPr sz="1000">
                        <a:latin typeface="Times New Roman"/>
                        <a:cs typeface="Times New Roman"/>
                      </a:endParaRPr>
                    </a:p>
                  </a:txBody>
                  <a:tcPr marL="0" marR="0" marB="0">
                    <a:lnL w="3810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a:lnSpc>
                          <a:spcPct val="100000"/>
                        </a:lnSpc>
                        <a:spcBef>
                          <a:spcPts val="360"/>
                        </a:spcBef>
                      </a:pPr>
                      <a:r>
                        <a:rPr sz="1400" dirty="0">
                          <a:latin typeface="Times New Roman"/>
                          <a:cs typeface="Times New Roman"/>
                        </a:rPr>
                        <a:t>x0</a:t>
                      </a:r>
                      <a:endParaRPr sz="1400">
                        <a:latin typeface="Times New Roman"/>
                        <a:cs typeface="Times New Roman"/>
                      </a:endParaRPr>
                    </a:p>
                  </a:txBody>
                  <a:tcPr marL="0" marR="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a:lnSpc>
                          <a:spcPct val="100000"/>
                        </a:lnSpc>
                        <a:spcBef>
                          <a:spcPts val="360"/>
                        </a:spcBef>
                      </a:pPr>
                      <a:r>
                        <a:rPr sz="1400" dirty="0">
                          <a:latin typeface="Times New Roman"/>
                          <a:cs typeface="Times New Roman"/>
                        </a:rPr>
                        <a:t>x1</a:t>
                      </a:r>
                      <a:endParaRPr sz="1400">
                        <a:latin typeface="Times New Roman"/>
                        <a:cs typeface="Times New Roman"/>
                      </a:endParaRPr>
                    </a:p>
                  </a:txBody>
                  <a:tcPr marL="0" marR="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a:lnSpc>
                          <a:spcPct val="100000"/>
                        </a:lnSpc>
                        <a:spcBef>
                          <a:spcPts val="360"/>
                        </a:spcBef>
                      </a:pPr>
                      <a:r>
                        <a:rPr sz="1400" dirty="0">
                          <a:latin typeface="Times New Roman"/>
                          <a:cs typeface="Times New Roman"/>
                        </a:rPr>
                        <a:t>x2</a:t>
                      </a:r>
                      <a:endParaRPr sz="1400">
                        <a:latin typeface="Times New Roman"/>
                        <a:cs typeface="Times New Roman"/>
                      </a:endParaRPr>
                    </a:p>
                  </a:txBody>
                  <a:tcPr marL="0" marR="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marR="153035">
                        <a:lnSpc>
                          <a:spcPct val="116700"/>
                        </a:lnSpc>
                        <a:spcBef>
                          <a:spcPts val="160"/>
                        </a:spcBef>
                      </a:pPr>
                      <a:r>
                        <a:rPr sz="1000" dirty="0">
                          <a:latin typeface="Times New Roman"/>
                          <a:cs typeface="Times New Roman"/>
                        </a:rPr>
                        <a:t>D</a:t>
                      </a:r>
                      <a:r>
                        <a:rPr sz="1000" spc="5" dirty="0">
                          <a:latin typeface="Times New Roman"/>
                          <a:cs typeface="Times New Roman"/>
                        </a:rPr>
                        <a:t>e</a:t>
                      </a:r>
                      <a:r>
                        <a:rPr sz="1000" spc="-5" dirty="0">
                          <a:latin typeface="Times New Roman"/>
                          <a:cs typeface="Times New Roman"/>
                        </a:rPr>
                        <a:t>si</a:t>
                      </a:r>
                      <a:r>
                        <a:rPr sz="1000" spc="5" dirty="0">
                          <a:latin typeface="Times New Roman"/>
                          <a:cs typeface="Times New Roman"/>
                        </a:rPr>
                        <a:t>re</a:t>
                      </a:r>
                      <a:r>
                        <a:rPr sz="1000" dirty="0">
                          <a:latin typeface="Times New Roman"/>
                          <a:cs typeface="Times New Roman"/>
                        </a:rPr>
                        <a:t>d  Target</a:t>
                      </a:r>
                      <a:endParaRPr sz="1000">
                        <a:latin typeface="Times New Roman"/>
                        <a:cs typeface="Times New Roman"/>
                      </a:endParaRPr>
                    </a:p>
                  </a:txBody>
                  <a:tcPr marL="0" marR="0" marT="2032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a:lnSpc>
                          <a:spcPct val="100000"/>
                        </a:lnSpc>
                        <a:spcBef>
                          <a:spcPts val="360"/>
                        </a:spcBef>
                      </a:pPr>
                      <a:r>
                        <a:rPr sz="1400" dirty="0">
                          <a:latin typeface="Times New Roman"/>
                          <a:cs typeface="Times New Roman"/>
                        </a:rPr>
                        <a:t>w0</a:t>
                      </a:r>
                      <a:endParaRPr sz="1400">
                        <a:latin typeface="Times New Roman"/>
                        <a:cs typeface="Times New Roman"/>
                      </a:endParaRPr>
                    </a:p>
                  </a:txBody>
                  <a:tcPr marL="0" marR="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a:lnSpc>
                          <a:spcPct val="100000"/>
                        </a:lnSpc>
                        <a:spcBef>
                          <a:spcPts val="360"/>
                        </a:spcBef>
                      </a:pPr>
                      <a:r>
                        <a:rPr sz="1400" dirty="0">
                          <a:latin typeface="Times New Roman"/>
                          <a:cs typeface="Times New Roman"/>
                        </a:rPr>
                        <a:t>w1</a:t>
                      </a:r>
                      <a:endParaRPr sz="1400">
                        <a:latin typeface="Times New Roman"/>
                        <a:cs typeface="Times New Roman"/>
                      </a:endParaRPr>
                    </a:p>
                  </a:txBody>
                  <a:tcPr marL="0" marR="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a:lnSpc>
                          <a:spcPct val="100000"/>
                        </a:lnSpc>
                        <a:spcBef>
                          <a:spcPts val="360"/>
                        </a:spcBef>
                      </a:pPr>
                      <a:r>
                        <a:rPr sz="1400" dirty="0">
                          <a:latin typeface="Times New Roman"/>
                          <a:cs typeface="Times New Roman"/>
                        </a:rPr>
                        <a:t>w2</a:t>
                      </a:r>
                      <a:endParaRPr sz="1400">
                        <a:latin typeface="Times New Roman"/>
                        <a:cs typeface="Times New Roman"/>
                      </a:endParaRPr>
                    </a:p>
                  </a:txBody>
                  <a:tcPr marL="0" marR="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a:lnSpc>
                          <a:spcPct val="100000"/>
                        </a:lnSpc>
                        <a:spcBef>
                          <a:spcPts val="360"/>
                        </a:spcBef>
                      </a:pPr>
                      <a:r>
                        <a:rPr sz="1400" spc="-5" dirty="0">
                          <a:latin typeface="Times New Roman"/>
                          <a:cs typeface="Times New Roman"/>
                        </a:rPr>
                        <a:t>Output</a:t>
                      </a:r>
                      <a:endParaRPr sz="1400">
                        <a:latin typeface="Times New Roman"/>
                        <a:cs typeface="Times New Roman"/>
                      </a:endParaRPr>
                    </a:p>
                  </a:txBody>
                  <a:tcPr marL="0" marR="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a:lnSpc>
                          <a:spcPct val="100000"/>
                        </a:lnSpc>
                        <a:spcBef>
                          <a:spcPts val="360"/>
                        </a:spcBef>
                      </a:pPr>
                      <a:r>
                        <a:rPr sz="1400" spc="-5" dirty="0">
                          <a:latin typeface="Times New Roman"/>
                          <a:cs typeface="Times New Roman"/>
                        </a:rPr>
                        <a:t>Error</a:t>
                      </a:r>
                      <a:endParaRPr sz="1400">
                        <a:latin typeface="Times New Roman"/>
                        <a:cs typeface="Times New Roman"/>
                      </a:endParaRPr>
                    </a:p>
                  </a:txBody>
                  <a:tcPr marL="0" marR="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marR="97790">
                        <a:lnSpc>
                          <a:spcPct val="119000"/>
                        </a:lnSpc>
                        <a:spcBef>
                          <a:spcPts val="40"/>
                        </a:spcBef>
                      </a:pPr>
                      <a:r>
                        <a:rPr sz="1400" dirty="0">
                          <a:latin typeface="Times New Roman"/>
                          <a:cs typeface="Times New Roman"/>
                        </a:rPr>
                        <a:t>New  w0</a:t>
                      </a:r>
                      <a:endParaRPr sz="1400">
                        <a:latin typeface="Times New Roman"/>
                        <a:cs typeface="Times New Roman"/>
                      </a:endParaRPr>
                    </a:p>
                  </a:txBody>
                  <a:tcPr marL="0" marR="0" marT="508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marR="173990">
                        <a:lnSpc>
                          <a:spcPct val="119000"/>
                        </a:lnSpc>
                        <a:spcBef>
                          <a:spcPts val="40"/>
                        </a:spcBef>
                      </a:pPr>
                      <a:r>
                        <a:rPr sz="1400" dirty="0">
                          <a:latin typeface="Times New Roman"/>
                          <a:cs typeface="Times New Roman"/>
                        </a:rPr>
                        <a:t>New  w1</a:t>
                      </a:r>
                      <a:endParaRPr sz="1400">
                        <a:latin typeface="Times New Roman"/>
                        <a:cs typeface="Times New Roman"/>
                      </a:endParaRPr>
                    </a:p>
                  </a:txBody>
                  <a:tcPr marL="0" marR="0" marT="508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marR="250190">
                        <a:lnSpc>
                          <a:spcPts val="1600"/>
                        </a:lnSpc>
                        <a:spcBef>
                          <a:spcPts val="480"/>
                        </a:spcBef>
                      </a:pPr>
                      <a:r>
                        <a:rPr sz="1400" dirty="0">
                          <a:latin typeface="Times New Roman"/>
                          <a:cs typeface="Times New Roman"/>
                        </a:rPr>
                        <a:t>New  w2</a:t>
                      </a:r>
                      <a:endParaRPr sz="1400">
                        <a:latin typeface="Times New Roman"/>
                        <a:cs typeface="Times New Roman"/>
                      </a:endParaRPr>
                    </a:p>
                  </a:txBody>
                  <a:tcPr marL="0" marR="0" marT="60960" marB="0">
                    <a:lnL w="19050">
                      <a:solidFill>
                        <a:srgbClr val="000000"/>
                      </a:solidFill>
                      <a:prstDash val="solid"/>
                    </a:lnL>
                    <a:lnR w="38100">
                      <a:solidFill>
                        <a:srgbClr val="000000"/>
                      </a:solidFill>
                      <a:prstDash val="solid"/>
                    </a:lnR>
                    <a:lnT w="38100">
                      <a:solidFill>
                        <a:srgbClr val="000000"/>
                      </a:solidFill>
                      <a:prstDash val="solid"/>
                    </a:lnT>
                    <a:lnB w="19050">
                      <a:solidFill>
                        <a:srgbClr val="000000"/>
                      </a:solidFill>
                      <a:prstDash val="solid"/>
                    </a:lnB>
                  </a:tcPr>
                </a:tc>
                <a:extLst>
                  <a:ext uri="{0D108BD9-81ED-4DB2-BD59-A6C34878D82A}">
                    <a16:rowId xmlns:a16="http://schemas.microsoft.com/office/drawing/2014/main" val="10000"/>
                  </a:ext>
                </a:extLst>
              </a:tr>
              <a:tr h="365760">
                <a:tc>
                  <a:txBody>
                    <a:bodyPr/>
                    <a:lstStyle/>
                    <a:p>
                      <a:pPr marL="91440">
                        <a:lnSpc>
                          <a:spcPct val="100000"/>
                        </a:lnSpc>
                        <a:spcBef>
                          <a:spcPts val="260"/>
                        </a:spcBef>
                      </a:pPr>
                      <a:r>
                        <a:rPr sz="1800" dirty="0">
                          <a:latin typeface="Times New Roman"/>
                          <a:cs typeface="Times New Roman"/>
                        </a:rPr>
                        <a:t>1</a:t>
                      </a:r>
                      <a:r>
                        <a:rPr sz="1800" spc="-35" dirty="0">
                          <a:latin typeface="Times New Roman"/>
                          <a:cs typeface="Times New Roman"/>
                        </a:rPr>
                        <a:t> </a:t>
                      </a:r>
                      <a:r>
                        <a:rPr sz="1200" dirty="0">
                          <a:latin typeface="Times New Roman"/>
                          <a:cs typeface="Times New Roman"/>
                        </a:rPr>
                        <a:t>example</a:t>
                      </a:r>
                      <a:r>
                        <a:rPr sz="1200" spc="-25" dirty="0">
                          <a:latin typeface="Times New Roman"/>
                          <a:cs typeface="Times New Roman"/>
                        </a:rPr>
                        <a:t> </a:t>
                      </a:r>
                      <a:r>
                        <a:rPr sz="1200" dirty="0">
                          <a:latin typeface="Times New Roman"/>
                          <a:cs typeface="Times New Roman"/>
                        </a:rPr>
                        <a:t>1</a:t>
                      </a:r>
                      <a:endParaRPr sz="1200">
                        <a:latin typeface="Times New Roman"/>
                        <a:cs typeface="Times New Roman"/>
                      </a:endParaRPr>
                    </a:p>
                  </a:txBody>
                  <a:tcPr marL="0" marR="0" marT="33020" marB="0">
                    <a:lnL w="3810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38100">
                      <a:solidFill>
                        <a:srgbClr val="000000"/>
                      </a:solidFill>
                      <a:prstDash val="solid"/>
                    </a:lnR>
                    <a:lnT w="19050">
                      <a:solidFill>
                        <a:srgbClr val="000000"/>
                      </a:solidFill>
                      <a:prstDash val="solid"/>
                    </a:lnT>
                    <a:lnB w="19050">
                      <a:solidFill>
                        <a:srgbClr val="000000"/>
                      </a:solidFill>
                      <a:prstDash val="solid"/>
                    </a:lnB>
                  </a:tcPr>
                </a:tc>
                <a:extLst>
                  <a:ext uri="{0D108BD9-81ED-4DB2-BD59-A6C34878D82A}">
                    <a16:rowId xmlns:a16="http://schemas.microsoft.com/office/drawing/2014/main" val="10001"/>
                  </a:ext>
                </a:extLst>
              </a:tr>
              <a:tr h="365760">
                <a:tc>
                  <a:txBody>
                    <a:bodyPr/>
                    <a:lstStyle/>
                    <a:p>
                      <a:pPr marR="105410" algn="r">
                        <a:lnSpc>
                          <a:spcPct val="100000"/>
                        </a:lnSpc>
                        <a:spcBef>
                          <a:spcPts val="359"/>
                        </a:spcBef>
                      </a:pPr>
                      <a:r>
                        <a:rPr sz="1200" dirty="0">
                          <a:latin typeface="Times New Roman"/>
                          <a:cs typeface="Times New Roman"/>
                        </a:rPr>
                        <a:t>example</a:t>
                      </a:r>
                      <a:r>
                        <a:rPr sz="1200" spc="-45" dirty="0">
                          <a:latin typeface="Times New Roman"/>
                          <a:cs typeface="Times New Roman"/>
                        </a:rPr>
                        <a:t> </a:t>
                      </a:r>
                      <a:r>
                        <a:rPr sz="1200" dirty="0">
                          <a:latin typeface="Times New Roman"/>
                          <a:cs typeface="Times New Roman"/>
                        </a:rPr>
                        <a:t>2</a:t>
                      </a:r>
                      <a:endParaRPr sz="1200">
                        <a:latin typeface="Times New Roman"/>
                        <a:cs typeface="Times New Roman"/>
                      </a:endParaRPr>
                    </a:p>
                  </a:txBody>
                  <a:tcPr marL="0" marR="0" marT="45719" marB="0">
                    <a:lnL w="3810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38100">
                      <a:solidFill>
                        <a:srgbClr val="000000"/>
                      </a:solidFill>
                      <a:prstDash val="solid"/>
                    </a:lnR>
                    <a:lnT w="19050">
                      <a:solidFill>
                        <a:srgbClr val="000000"/>
                      </a:solidFill>
                      <a:prstDash val="solid"/>
                    </a:lnT>
                    <a:lnB w="19050">
                      <a:solidFill>
                        <a:srgbClr val="000000"/>
                      </a:solidFill>
                      <a:prstDash val="solid"/>
                    </a:lnB>
                  </a:tcPr>
                </a:tc>
                <a:extLst>
                  <a:ext uri="{0D108BD9-81ED-4DB2-BD59-A6C34878D82A}">
                    <a16:rowId xmlns:a16="http://schemas.microsoft.com/office/drawing/2014/main" val="10002"/>
                  </a:ext>
                </a:extLst>
              </a:tr>
              <a:tr h="365760">
                <a:tc>
                  <a:txBody>
                    <a:bodyPr/>
                    <a:lstStyle/>
                    <a:p>
                      <a:pPr marR="105410" algn="r">
                        <a:lnSpc>
                          <a:spcPct val="100000"/>
                        </a:lnSpc>
                        <a:spcBef>
                          <a:spcPts val="359"/>
                        </a:spcBef>
                      </a:pPr>
                      <a:r>
                        <a:rPr sz="1200" dirty="0">
                          <a:latin typeface="Times New Roman"/>
                          <a:cs typeface="Times New Roman"/>
                        </a:rPr>
                        <a:t>example</a:t>
                      </a:r>
                      <a:r>
                        <a:rPr sz="1200" spc="-45" dirty="0">
                          <a:latin typeface="Times New Roman"/>
                          <a:cs typeface="Times New Roman"/>
                        </a:rPr>
                        <a:t> </a:t>
                      </a:r>
                      <a:r>
                        <a:rPr sz="1200" dirty="0">
                          <a:latin typeface="Times New Roman"/>
                          <a:cs typeface="Times New Roman"/>
                        </a:rPr>
                        <a:t>3</a:t>
                      </a:r>
                      <a:endParaRPr sz="1200">
                        <a:latin typeface="Times New Roman"/>
                        <a:cs typeface="Times New Roman"/>
                      </a:endParaRPr>
                    </a:p>
                  </a:txBody>
                  <a:tcPr marL="0" marR="0" marT="45719" marB="0">
                    <a:lnL w="3810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38100">
                      <a:solidFill>
                        <a:srgbClr val="000000"/>
                      </a:solidFill>
                      <a:prstDash val="solid"/>
                    </a:lnR>
                    <a:lnT w="19050">
                      <a:solidFill>
                        <a:srgbClr val="000000"/>
                      </a:solidFill>
                      <a:prstDash val="solid"/>
                    </a:lnT>
                    <a:lnB w="19050">
                      <a:solidFill>
                        <a:srgbClr val="000000"/>
                      </a:solidFill>
                      <a:prstDash val="solid"/>
                    </a:lnB>
                  </a:tcPr>
                </a:tc>
                <a:extLst>
                  <a:ext uri="{0D108BD9-81ED-4DB2-BD59-A6C34878D82A}">
                    <a16:rowId xmlns:a16="http://schemas.microsoft.com/office/drawing/2014/main" val="10003"/>
                  </a:ext>
                </a:extLst>
              </a:tr>
              <a:tr h="365760">
                <a:tc>
                  <a:txBody>
                    <a:bodyPr/>
                    <a:lstStyle/>
                    <a:p>
                      <a:pPr marL="205740">
                        <a:lnSpc>
                          <a:spcPct val="100000"/>
                        </a:lnSpc>
                        <a:spcBef>
                          <a:spcPts val="860"/>
                        </a:spcBef>
                      </a:pPr>
                      <a:r>
                        <a:rPr sz="1200" dirty="0">
                          <a:latin typeface="Times New Roman"/>
                          <a:cs typeface="Times New Roman"/>
                        </a:rPr>
                        <a:t>example</a:t>
                      </a:r>
                      <a:r>
                        <a:rPr sz="1200" spc="-45" dirty="0">
                          <a:latin typeface="Times New Roman"/>
                          <a:cs typeface="Times New Roman"/>
                        </a:rPr>
                        <a:t> </a:t>
                      </a:r>
                      <a:r>
                        <a:rPr sz="1200" dirty="0">
                          <a:latin typeface="Times New Roman"/>
                          <a:cs typeface="Times New Roman"/>
                        </a:rPr>
                        <a:t>4</a:t>
                      </a:r>
                      <a:endParaRPr sz="1200">
                        <a:latin typeface="Times New Roman"/>
                        <a:cs typeface="Times New Roman"/>
                      </a:endParaRPr>
                    </a:p>
                  </a:txBody>
                  <a:tcPr marL="0" marR="0" marT="109220" marB="0">
                    <a:lnL w="3810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38100">
                      <a:solidFill>
                        <a:srgbClr val="000000"/>
                      </a:solidFill>
                      <a:prstDash val="solid"/>
                    </a:lnR>
                    <a:lnT w="19050">
                      <a:solidFill>
                        <a:srgbClr val="000000"/>
                      </a:solidFill>
                      <a:prstDash val="solid"/>
                    </a:lnT>
                    <a:lnB w="19050">
                      <a:solidFill>
                        <a:srgbClr val="000000"/>
                      </a:solidFill>
                      <a:prstDash val="solid"/>
                    </a:lnB>
                  </a:tcPr>
                </a:tc>
                <a:extLst>
                  <a:ext uri="{0D108BD9-81ED-4DB2-BD59-A6C34878D82A}">
                    <a16:rowId xmlns:a16="http://schemas.microsoft.com/office/drawing/2014/main" val="10004"/>
                  </a:ext>
                </a:extLst>
              </a:tr>
              <a:tr h="365760">
                <a:tc>
                  <a:txBody>
                    <a:bodyPr/>
                    <a:lstStyle/>
                    <a:p>
                      <a:pPr marL="91440">
                        <a:lnSpc>
                          <a:spcPct val="100000"/>
                        </a:lnSpc>
                        <a:spcBef>
                          <a:spcPts val="259"/>
                        </a:spcBef>
                      </a:pPr>
                      <a:r>
                        <a:rPr sz="1800" dirty="0">
                          <a:latin typeface="Times New Roman"/>
                          <a:cs typeface="Times New Roman"/>
                        </a:rPr>
                        <a:t>2</a:t>
                      </a:r>
                      <a:r>
                        <a:rPr sz="1800" spc="-35" dirty="0">
                          <a:latin typeface="Times New Roman"/>
                          <a:cs typeface="Times New Roman"/>
                        </a:rPr>
                        <a:t> </a:t>
                      </a:r>
                      <a:r>
                        <a:rPr sz="1200" dirty="0">
                          <a:latin typeface="Times New Roman"/>
                          <a:cs typeface="Times New Roman"/>
                        </a:rPr>
                        <a:t>example</a:t>
                      </a:r>
                      <a:r>
                        <a:rPr sz="1200" spc="-25" dirty="0">
                          <a:latin typeface="Times New Roman"/>
                          <a:cs typeface="Times New Roman"/>
                        </a:rPr>
                        <a:t> </a:t>
                      </a:r>
                      <a:r>
                        <a:rPr sz="1200" dirty="0">
                          <a:latin typeface="Times New Roman"/>
                          <a:cs typeface="Times New Roman"/>
                        </a:rPr>
                        <a:t>1</a:t>
                      </a:r>
                      <a:endParaRPr sz="1200">
                        <a:latin typeface="Times New Roman"/>
                        <a:cs typeface="Times New Roman"/>
                      </a:endParaRPr>
                    </a:p>
                  </a:txBody>
                  <a:tcPr marL="0" marR="0" marT="33019" marB="0">
                    <a:lnL w="3810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38100">
                      <a:solidFill>
                        <a:srgbClr val="000000"/>
                      </a:solidFill>
                      <a:prstDash val="solid"/>
                    </a:lnR>
                    <a:lnT w="19050">
                      <a:solidFill>
                        <a:srgbClr val="000000"/>
                      </a:solidFill>
                      <a:prstDash val="solid"/>
                    </a:lnT>
                    <a:lnB w="19050">
                      <a:solidFill>
                        <a:srgbClr val="000000"/>
                      </a:solidFill>
                      <a:prstDash val="solid"/>
                    </a:lnB>
                  </a:tcPr>
                </a:tc>
                <a:extLst>
                  <a:ext uri="{0D108BD9-81ED-4DB2-BD59-A6C34878D82A}">
                    <a16:rowId xmlns:a16="http://schemas.microsoft.com/office/drawing/2014/main" val="10005"/>
                  </a:ext>
                </a:extLst>
              </a:tr>
              <a:tr h="365760">
                <a:tc>
                  <a:txBody>
                    <a:bodyPr/>
                    <a:lstStyle/>
                    <a:p>
                      <a:pPr marR="105410" algn="r">
                        <a:lnSpc>
                          <a:spcPct val="100000"/>
                        </a:lnSpc>
                        <a:spcBef>
                          <a:spcPts val="360"/>
                        </a:spcBef>
                      </a:pPr>
                      <a:r>
                        <a:rPr sz="1200" dirty="0">
                          <a:latin typeface="Times New Roman"/>
                          <a:cs typeface="Times New Roman"/>
                        </a:rPr>
                        <a:t>example</a:t>
                      </a:r>
                      <a:r>
                        <a:rPr sz="1200" spc="-45" dirty="0">
                          <a:latin typeface="Times New Roman"/>
                          <a:cs typeface="Times New Roman"/>
                        </a:rPr>
                        <a:t> </a:t>
                      </a:r>
                      <a:r>
                        <a:rPr sz="1200" dirty="0">
                          <a:latin typeface="Times New Roman"/>
                          <a:cs typeface="Times New Roman"/>
                        </a:rPr>
                        <a:t>2</a:t>
                      </a:r>
                      <a:endParaRPr sz="1200">
                        <a:latin typeface="Times New Roman"/>
                        <a:cs typeface="Times New Roman"/>
                      </a:endParaRPr>
                    </a:p>
                  </a:txBody>
                  <a:tcPr marL="0" marR="0" marB="0">
                    <a:lnL w="3810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38100">
                      <a:solidFill>
                        <a:srgbClr val="000000"/>
                      </a:solidFill>
                      <a:prstDash val="solid"/>
                    </a:lnR>
                    <a:lnT w="19050">
                      <a:solidFill>
                        <a:srgbClr val="000000"/>
                      </a:solidFill>
                      <a:prstDash val="solid"/>
                    </a:lnT>
                    <a:lnB w="19050">
                      <a:solidFill>
                        <a:srgbClr val="000000"/>
                      </a:solidFill>
                      <a:prstDash val="solid"/>
                    </a:lnB>
                  </a:tcPr>
                </a:tc>
                <a:extLst>
                  <a:ext uri="{0D108BD9-81ED-4DB2-BD59-A6C34878D82A}">
                    <a16:rowId xmlns:a16="http://schemas.microsoft.com/office/drawing/2014/main" val="10006"/>
                  </a:ext>
                </a:extLst>
              </a:tr>
              <a:tr h="365760">
                <a:tc>
                  <a:txBody>
                    <a:bodyPr/>
                    <a:lstStyle/>
                    <a:p>
                      <a:pPr marR="105410" algn="r">
                        <a:lnSpc>
                          <a:spcPct val="100000"/>
                        </a:lnSpc>
                        <a:spcBef>
                          <a:spcPts val="359"/>
                        </a:spcBef>
                      </a:pPr>
                      <a:r>
                        <a:rPr sz="1200" dirty="0">
                          <a:latin typeface="Times New Roman"/>
                          <a:cs typeface="Times New Roman"/>
                        </a:rPr>
                        <a:t>example</a:t>
                      </a:r>
                      <a:r>
                        <a:rPr sz="1200" spc="-45" dirty="0">
                          <a:latin typeface="Times New Roman"/>
                          <a:cs typeface="Times New Roman"/>
                        </a:rPr>
                        <a:t> </a:t>
                      </a:r>
                      <a:r>
                        <a:rPr sz="1200" dirty="0">
                          <a:latin typeface="Times New Roman"/>
                          <a:cs typeface="Times New Roman"/>
                        </a:rPr>
                        <a:t>3</a:t>
                      </a:r>
                      <a:endParaRPr sz="1200">
                        <a:latin typeface="Times New Roman"/>
                        <a:cs typeface="Times New Roman"/>
                      </a:endParaRPr>
                    </a:p>
                  </a:txBody>
                  <a:tcPr marL="0" marR="0" marT="45719" marB="0">
                    <a:lnL w="3810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38100">
                      <a:solidFill>
                        <a:srgbClr val="000000"/>
                      </a:solidFill>
                      <a:prstDash val="solid"/>
                    </a:lnR>
                    <a:lnT w="19050">
                      <a:solidFill>
                        <a:srgbClr val="000000"/>
                      </a:solidFill>
                      <a:prstDash val="solid"/>
                    </a:lnT>
                    <a:lnB w="19050">
                      <a:solidFill>
                        <a:srgbClr val="000000"/>
                      </a:solidFill>
                      <a:prstDash val="solid"/>
                    </a:lnB>
                  </a:tcPr>
                </a:tc>
                <a:extLst>
                  <a:ext uri="{0D108BD9-81ED-4DB2-BD59-A6C34878D82A}">
                    <a16:rowId xmlns:a16="http://schemas.microsoft.com/office/drawing/2014/main" val="10007"/>
                  </a:ext>
                </a:extLst>
              </a:tr>
              <a:tr h="365760">
                <a:tc>
                  <a:txBody>
                    <a:bodyPr/>
                    <a:lstStyle/>
                    <a:p>
                      <a:pPr marR="105410" algn="r">
                        <a:lnSpc>
                          <a:spcPct val="100000"/>
                        </a:lnSpc>
                        <a:spcBef>
                          <a:spcPts val="359"/>
                        </a:spcBef>
                      </a:pPr>
                      <a:r>
                        <a:rPr sz="1200" dirty="0">
                          <a:latin typeface="Times New Roman"/>
                          <a:cs typeface="Times New Roman"/>
                        </a:rPr>
                        <a:t>example</a:t>
                      </a:r>
                      <a:r>
                        <a:rPr sz="1200" spc="-45" dirty="0">
                          <a:latin typeface="Times New Roman"/>
                          <a:cs typeface="Times New Roman"/>
                        </a:rPr>
                        <a:t> </a:t>
                      </a:r>
                      <a:r>
                        <a:rPr sz="1200" dirty="0">
                          <a:latin typeface="Times New Roman"/>
                          <a:cs typeface="Times New Roman"/>
                        </a:rPr>
                        <a:t>4</a:t>
                      </a:r>
                      <a:endParaRPr sz="1200">
                        <a:latin typeface="Times New Roman"/>
                        <a:cs typeface="Times New Roman"/>
                      </a:endParaRPr>
                    </a:p>
                  </a:txBody>
                  <a:tcPr marL="0" marR="0" marT="45719" marB="0">
                    <a:lnL w="3810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38100">
                      <a:solidFill>
                        <a:srgbClr val="000000"/>
                      </a:solidFill>
                      <a:prstDash val="solid"/>
                    </a:lnR>
                    <a:lnT w="19050">
                      <a:solidFill>
                        <a:srgbClr val="000000"/>
                      </a:solidFill>
                      <a:prstDash val="solid"/>
                    </a:lnT>
                    <a:lnB w="19050">
                      <a:solidFill>
                        <a:srgbClr val="000000"/>
                      </a:solidFill>
                      <a:prstDash val="solid"/>
                    </a:lnB>
                  </a:tcPr>
                </a:tc>
                <a:extLst>
                  <a:ext uri="{0D108BD9-81ED-4DB2-BD59-A6C34878D82A}">
                    <a16:rowId xmlns:a16="http://schemas.microsoft.com/office/drawing/2014/main" val="10008"/>
                  </a:ext>
                </a:extLst>
              </a:tr>
              <a:tr h="454025">
                <a:tc>
                  <a:txBody>
                    <a:bodyPr/>
                    <a:lstStyle/>
                    <a:p>
                      <a:pPr marL="91440">
                        <a:lnSpc>
                          <a:spcPct val="100000"/>
                        </a:lnSpc>
                        <a:spcBef>
                          <a:spcPts val="259"/>
                        </a:spcBef>
                      </a:pPr>
                      <a:r>
                        <a:rPr sz="1800" dirty="0">
                          <a:latin typeface="Times New Roman"/>
                          <a:cs typeface="Times New Roman"/>
                        </a:rPr>
                        <a:t>3</a:t>
                      </a:r>
                      <a:r>
                        <a:rPr sz="1800" spc="-35" dirty="0">
                          <a:latin typeface="Times New Roman"/>
                          <a:cs typeface="Times New Roman"/>
                        </a:rPr>
                        <a:t> </a:t>
                      </a:r>
                      <a:r>
                        <a:rPr sz="1200" dirty="0">
                          <a:latin typeface="Times New Roman"/>
                          <a:cs typeface="Times New Roman"/>
                        </a:rPr>
                        <a:t>example</a:t>
                      </a:r>
                      <a:r>
                        <a:rPr sz="1200" spc="-25" dirty="0">
                          <a:latin typeface="Times New Roman"/>
                          <a:cs typeface="Times New Roman"/>
                        </a:rPr>
                        <a:t> </a:t>
                      </a:r>
                      <a:r>
                        <a:rPr sz="1200" dirty="0">
                          <a:latin typeface="Times New Roman"/>
                          <a:cs typeface="Times New Roman"/>
                        </a:rPr>
                        <a:t>1</a:t>
                      </a:r>
                      <a:endParaRPr sz="1200">
                        <a:latin typeface="Times New Roman"/>
                        <a:cs typeface="Times New Roman"/>
                      </a:endParaRPr>
                    </a:p>
                  </a:txBody>
                  <a:tcPr marL="0" marR="0" marT="33019" marB="0">
                    <a:lnL w="3810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38100">
                      <a:solidFill>
                        <a:srgbClr val="000000"/>
                      </a:solidFill>
                      <a:prstDash val="solid"/>
                    </a:lnR>
                    <a:lnT w="19050">
                      <a:solidFill>
                        <a:srgbClr val="000000"/>
                      </a:solidFill>
                      <a:prstDash val="solid"/>
                    </a:lnT>
                    <a:lnB w="19050">
                      <a:solidFill>
                        <a:srgbClr val="000000"/>
                      </a:solidFill>
                      <a:prstDash val="solid"/>
                    </a:lnB>
                  </a:tcPr>
                </a:tc>
                <a:extLst>
                  <a:ext uri="{0D108BD9-81ED-4DB2-BD59-A6C34878D82A}">
                    <a16:rowId xmlns:a16="http://schemas.microsoft.com/office/drawing/2014/main" val="10009"/>
                  </a:ext>
                </a:extLst>
              </a:tr>
              <a:tr h="365760">
                <a:tc>
                  <a:txBody>
                    <a:bodyPr/>
                    <a:lstStyle/>
                    <a:p>
                      <a:pPr marL="205740">
                        <a:lnSpc>
                          <a:spcPct val="100000"/>
                        </a:lnSpc>
                        <a:spcBef>
                          <a:spcPts val="359"/>
                        </a:spcBef>
                      </a:pPr>
                      <a:r>
                        <a:rPr sz="1200" dirty="0">
                          <a:latin typeface="Times New Roman"/>
                          <a:cs typeface="Times New Roman"/>
                        </a:rPr>
                        <a:t>example</a:t>
                      </a:r>
                      <a:r>
                        <a:rPr sz="1200" spc="-45" dirty="0">
                          <a:latin typeface="Times New Roman"/>
                          <a:cs typeface="Times New Roman"/>
                        </a:rPr>
                        <a:t> </a:t>
                      </a:r>
                      <a:r>
                        <a:rPr sz="1200" dirty="0">
                          <a:latin typeface="Times New Roman"/>
                          <a:cs typeface="Times New Roman"/>
                        </a:rPr>
                        <a:t>2</a:t>
                      </a:r>
                      <a:endParaRPr sz="1200">
                        <a:latin typeface="Times New Roman"/>
                        <a:cs typeface="Times New Roman"/>
                      </a:endParaRPr>
                    </a:p>
                  </a:txBody>
                  <a:tcPr marL="0" marR="0" marT="45719" marB="0">
                    <a:lnL w="3810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38100">
                      <a:solidFill>
                        <a:srgbClr val="000000"/>
                      </a:solidFill>
                      <a:prstDash val="solid"/>
                    </a:lnR>
                    <a:lnT w="19050">
                      <a:solidFill>
                        <a:srgbClr val="000000"/>
                      </a:solidFill>
                      <a:prstDash val="solid"/>
                    </a:lnT>
                    <a:lnB w="19050">
                      <a:solidFill>
                        <a:srgbClr val="000000"/>
                      </a:solidFill>
                      <a:prstDash val="solid"/>
                    </a:lnB>
                  </a:tcPr>
                </a:tc>
                <a:extLst>
                  <a:ext uri="{0D108BD9-81ED-4DB2-BD59-A6C34878D82A}">
                    <a16:rowId xmlns:a16="http://schemas.microsoft.com/office/drawing/2014/main" val="10010"/>
                  </a:ext>
                </a:extLst>
              </a:tr>
              <a:tr h="312927">
                <a:tc>
                  <a:txBody>
                    <a:bodyPr/>
                    <a:lstStyle/>
                    <a:p>
                      <a:pPr marL="205740">
                        <a:lnSpc>
                          <a:spcPct val="100000"/>
                        </a:lnSpc>
                        <a:spcBef>
                          <a:spcPts val="360"/>
                        </a:spcBef>
                      </a:pPr>
                      <a:r>
                        <a:rPr sz="1200" dirty="0">
                          <a:latin typeface="Times New Roman"/>
                          <a:cs typeface="Times New Roman"/>
                        </a:rPr>
                        <a:t>example</a:t>
                      </a:r>
                      <a:r>
                        <a:rPr sz="1200" spc="-45" dirty="0">
                          <a:latin typeface="Times New Roman"/>
                          <a:cs typeface="Times New Roman"/>
                        </a:rPr>
                        <a:t> </a:t>
                      </a:r>
                      <a:r>
                        <a:rPr sz="1200" dirty="0">
                          <a:latin typeface="Times New Roman"/>
                          <a:cs typeface="Times New Roman"/>
                        </a:rPr>
                        <a:t>3</a:t>
                      </a:r>
                      <a:endParaRPr sz="1200">
                        <a:latin typeface="Times New Roman"/>
                        <a:cs typeface="Times New Roman"/>
                      </a:endParaRPr>
                    </a:p>
                  </a:txBody>
                  <a:tcPr marL="0" marR="0" marB="0">
                    <a:lnL w="3810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ts val="2105"/>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ts val="2105"/>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ts val="2105"/>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ts val="2105"/>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ts val="2105"/>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ts val="2105"/>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ts val="2105"/>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ts val="2105"/>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ts val="2105"/>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ts val="2105"/>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ts val="2105"/>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ts val="2105"/>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38100">
                      <a:solidFill>
                        <a:srgbClr val="000000"/>
                      </a:solidFill>
                      <a:prstDash val="solid"/>
                    </a:lnR>
                    <a:lnT w="19050">
                      <a:solidFill>
                        <a:srgbClr val="000000"/>
                      </a:solidFill>
                      <a:prstDash val="solid"/>
                    </a:lnT>
                    <a:lnB w="19050">
                      <a:solidFill>
                        <a:srgbClr val="000000"/>
                      </a:solidFill>
                      <a:prstDash val="solid"/>
                    </a:lnB>
                  </a:tcPr>
                </a:tc>
                <a:extLst>
                  <a:ext uri="{0D108BD9-81ED-4DB2-BD59-A6C34878D82A}">
                    <a16:rowId xmlns:a16="http://schemas.microsoft.com/office/drawing/2014/main" val="10011"/>
                  </a:ext>
                </a:extLst>
              </a:tr>
              <a:tr h="1219200">
                <a:tc gridSpan="13">
                  <a:txBody>
                    <a:bodyPr/>
                    <a:lstStyle/>
                    <a:p>
                      <a:pPr>
                        <a:lnSpc>
                          <a:spcPct val="100000"/>
                        </a:lnSpc>
                      </a:pPr>
                      <a:endParaRPr sz="1500">
                        <a:latin typeface="Times New Roman"/>
                        <a:cs typeface="Times New Roman"/>
                      </a:endParaRPr>
                    </a:p>
                  </a:txBody>
                  <a:tcPr marL="0" marR="0" marT="0" marB="0">
                    <a:lnL w="28575">
                      <a:solidFill>
                        <a:srgbClr val="000000"/>
                      </a:solidFill>
                      <a:prstDash val="solid"/>
                    </a:lnL>
                    <a:lnR w="38100">
                      <a:solidFill>
                        <a:srgbClr val="000000"/>
                      </a:solidFill>
                      <a:prstDash val="solid"/>
                    </a:lnR>
                    <a:lnT w="19050">
                      <a:solidFill>
                        <a:srgbClr val="000000"/>
                      </a:solidFill>
                      <a:prstDash val="solid"/>
                    </a:lnT>
                    <a:lnB w="19050">
                      <a:solidFill>
                        <a:srgbClr val="000000"/>
                      </a:solidFill>
                      <a:prstDash val="solid"/>
                    </a:lnB>
                  </a:tcPr>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extLst>
                  <a:ext uri="{0D108BD9-81ED-4DB2-BD59-A6C34878D82A}">
                    <a16:rowId xmlns:a16="http://schemas.microsoft.com/office/drawing/2014/main" val="10012"/>
                  </a:ext>
                </a:extLst>
              </a:tr>
            </a:tbl>
          </a:graphicData>
        </a:graphic>
      </p:graphicFrame>
      <p:sp>
        <p:nvSpPr>
          <p:cNvPr id="3" name="object 3"/>
          <p:cNvSpPr txBox="1"/>
          <p:nvPr/>
        </p:nvSpPr>
        <p:spPr>
          <a:xfrm>
            <a:off x="2453639" y="5216144"/>
            <a:ext cx="6819900" cy="619125"/>
          </a:xfrm>
          <a:prstGeom prst="rect">
            <a:avLst/>
          </a:prstGeom>
        </p:spPr>
        <p:txBody>
          <a:bodyPr vert="horz" wrap="square" lIns="0" tIns="0" rIns="0" bIns="0" rtlCol="0">
            <a:spAutoFit/>
          </a:bodyPr>
          <a:lstStyle/>
          <a:p>
            <a:pPr algn="r">
              <a:lnSpc>
                <a:spcPts val="1964"/>
              </a:lnSpc>
              <a:tabLst>
                <a:tab pos="361315" algn="l"/>
                <a:tab pos="761365" algn="l"/>
                <a:tab pos="1218565" algn="l"/>
                <a:tab pos="1868170" algn="l"/>
                <a:tab pos="2336165" algn="l"/>
                <a:tab pos="2806065" algn="l"/>
                <a:tab pos="3274695" algn="l"/>
                <a:tab pos="3961765" algn="l"/>
                <a:tab pos="4571365" algn="l"/>
                <a:tab pos="5104765" algn="l"/>
                <a:tab pos="5714365" algn="l"/>
              </a:tabLst>
            </a:pPr>
            <a:r>
              <a:rPr sz="1800" dirty="0">
                <a:latin typeface="Times New Roman"/>
                <a:cs typeface="Times New Roman"/>
              </a:rPr>
              <a:t>1	1	1	1	0	1	1	1	0	0	1	1</a:t>
            </a:r>
            <a:endParaRPr sz="1800">
              <a:latin typeface="Times New Roman"/>
              <a:cs typeface="Times New Roman"/>
            </a:endParaRPr>
          </a:p>
          <a:p>
            <a:pPr algn="r">
              <a:spcBef>
                <a:spcPts val="720"/>
              </a:spcBef>
              <a:tabLst>
                <a:tab pos="989965" algn="l"/>
                <a:tab pos="1351915" algn="l"/>
                <a:tab pos="1751964" algn="l"/>
                <a:tab pos="2209165" algn="l"/>
                <a:tab pos="2858770" algn="l"/>
                <a:tab pos="3326765" algn="l"/>
                <a:tab pos="3796665" algn="l"/>
                <a:tab pos="4265295" algn="l"/>
                <a:tab pos="4952365" algn="l"/>
                <a:tab pos="5561965" algn="l"/>
                <a:tab pos="6095365" algn="l"/>
                <a:tab pos="6704965" algn="l"/>
              </a:tabLst>
            </a:pPr>
            <a:r>
              <a:rPr sz="1800" dirty="0">
                <a:latin typeface="Times New Roman"/>
                <a:cs typeface="Times New Roman"/>
              </a:rPr>
              <a:t>4	1	0	0	0	0	1	1	0	0	0	1	1</a:t>
            </a:r>
            <a:endParaRPr sz="1800">
              <a:latin typeface="Times New Roman"/>
              <a:cs typeface="Times New Roman"/>
            </a:endParaRPr>
          </a:p>
        </p:txBody>
      </p:sp>
      <p:sp>
        <p:nvSpPr>
          <p:cNvPr id="4" name="object 4"/>
          <p:cNvSpPr/>
          <p:nvPr/>
        </p:nvSpPr>
        <p:spPr>
          <a:xfrm>
            <a:off x="2362200" y="5105400"/>
            <a:ext cx="7391400" cy="1219200"/>
          </a:xfrm>
          <a:custGeom>
            <a:avLst/>
            <a:gdLst/>
            <a:ahLst/>
            <a:cxnLst/>
            <a:rect l="l" t="t" r="r" b="b"/>
            <a:pathLst>
              <a:path w="7391400" h="1219200">
                <a:moveTo>
                  <a:pt x="7391400" y="0"/>
                </a:moveTo>
                <a:lnTo>
                  <a:pt x="0" y="0"/>
                </a:lnTo>
                <a:lnTo>
                  <a:pt x="0" y="1219200"/>
                </a:lnTo>
                <a:lnTo>
                  <a:pt x="7391400" y="1219200"/>
                </a:lnTo>
                <a:lnTo>
                  <a:pt x="7391400" y="0"/>
                </a:lnTo>
                <a:close/>
              </a:path>
            </a:pathLst>
          </a:custGeom>
          <a:solidFill>
            <a:srgbClr val="FFFFFF"/>
          </a:solidFill>
        </p:spPr>
        <p:txBody>
          <a:bodyPr wrap="square" lIns="0" tIns="0" rIns="0" bIns="0" rtlCol="0"/>
          <a:lstStyle/>
          <a:p>
            <a:endParaRPr/>
          </a:p>
        </p:txBody>
      </p:sp>
    </p:spTree>
  </p:cSld>
  <p:clrMapOvr>
    <a:masterClrMapping/>
  </p:clrMapOvr>
  <p:transition spd="slow">
    <p:wipe/>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2"/>
          <p:cNvGraphicFramePr>
            <a:graphicFrameLocks noGrp="1"/>
          </p:cNvGraphicFramePr>
          <p:nvPr/>
        </p:nvGraphicFramePr>
        <p:xfrm>
          <a:off x="2347912" y="471487"/>
          <a:ext cx="7399653" cy="6143624"/>
        </p:xfrm>
        <a:graphic>
          <a:graphicData uri="http://schemas.openxmlformats.org/drawingml/2006/table">
            <a:tbl>
              <a:tblPr firstRow="1" bandRow="1">
                <a:tableStyleId>{2D5ABB26-0587-4C30-8999-92F81FD0307C}</a:tableStyleId>
              </a:tblPr>
              <a:tblGrid>
                <a:gridCol w="990600">
                  <a:extLst>
                    <a:ext uri="{9D8B030D-6E8A-4147-A177-3AD203B41FA5}">
                      <a16:colId xmlns:a16="http://schemas.microsoft.com/office/drawing/2014/main" val="20000"/>
                    </a:ext>
                  </a:extLst>
                </a:gridCol>
                <a:gridCol w="361950">
                  <a:extLst>
                    <a:ext uri="{9D8B030D-6E8A-4147-A177-3AD203B41FA5}">
                      <a16:colId xmlns:a16="http://schemas.microsoft.com/office/drawing/2014/main" val="20001"/>
                    </a:ext>
                  </a:extLst>
                </a:gridCol>
                <a:gridCol w="400050">
                  <a:extLst>
                    <a:ext uri="{9D8B030D-6E8A-4147-A177-3AD203B41FA5}">
                      <a16:colId xmlns:a16="http://schemas.microsoft.com/office/drawing/2014/main" val="20002"/>
                    </a:ext>
                  </a:extLst>
                </a:gridCol>
                <a:gridCol w="457200">
                  <a:extLst>
                    <a:ext uri="{9D8B030D-6E8A-4147-A177-3AD203B41FA5}">
                      <a16:colId xmlns:a16="http://schemas.microsoft.com/office/drawing/2014/main" val="20003"/>
                    </a:ext>
                  </a:extLst>
                </a:gridCol>
                <a:gridCol w="649605">
                  <a:extLst>
                    <a:ext uri="{9D8B030D-6E8A-4147-A177-3AD203B41FA5}">
                      <a16:colId xmlns:a16="http://schemas.microsoft.com/office/drawing/2014/main" val="20004"/>
                    </a:ext>
                  </a:extLst>
                </a:gridCol>
                <a:gridCol w="468630">
                  <a:extLst>
                    <a:ext uri="{9D8B030D-6E8A-4147-A177-3AD203B41FA5}">
                      <a16:colId xmlns:a16="http://schemas.microsoft.com/office/drawing/2014/main" val="20005"/>
                    </a:ext>
                  </a:extLst>
                </a:gridCol>
                <a:gridCol w="470535">
                  <a:extLst>
                    <a:ext uri="{9D8B030D-6E8A-4147-A177-3AD203B41FA5}">
                      <a16:colId xmlns:a16="http://schemas.microsoft.com/office/drawing/2014/main" val="20006"/>
                    </a:ext>
                  </a:extLst>
                </a:gridCol>
                <a:gridCol w="469264">
                  <a:extLst>
                    <a:ext uri="{9D8B030D-6E8A-4147-A177-3AD203B41FA5}">
                      <a16:colId xmlns:a16="http://schemas.microsoft.com/office/drawing/2014/main" val="20007"/>
                    </a:ext>
                  </a:extLst>
                </a:gridCol>
                <a:gridCol w="688339">
                  <a:extLst>
                    <a:ext uri="{9D8B030D-6E8A-4147-A177-3AD203B41FA5}">
                      <a16:colId xmlns:a16="http://schemas.microsoft.com/office/drawing/2014/main" val="20008"/>
                    </a:ext>
                  </a:extLst>
                </a:gridCol>
                <a:gridCol w="610870">
                  <a:extLst>
                    <a:ext uri="{9D8B030D-6E8A-4147-A177-3AD203B41FA5}">
                      <a16:colId xmlns:a16="http://schemas.microsoft.com/office/drawing/2014/main" val="20009"/>
                    </a:ext>
                  </a:extLst>
                </a:gridCol>
                <a:gridCol w="534670">
                  <a:extLst>
                    <a:ext uri="{9D8B030D-6E8A-4147-A177-3AD203B41FA5}">
                      <a16:colId xmlns:a16="http://schemas.microsoft.com/office/drawing/2014/main" val="20010"/>
                    </a:ext>
                  </a:extLst>
                </a:gridCol>
                <a:gridCol w="610870">
                  <a:extLst>
                    <a:ext uri="{9D8B030D-6E8A-4147-A177-3AD203B41FA5}">
                      <a16:colId xmlns:a16="http://schemas.microsoft.com/office/drawing/2014/main" val="20011"/>
                    </a:ext>
                  </a:extLst>
                </a:gridCol>
                <a:gridCol w="687070">
                  <a:extLst>
                    <a:ext uri="{9D8B030D-6E8A-4147-A177-3AD203B41FA5}">
                      <a16:colId xmlns:a16="http://schemas.microsoft.com/office/drawing/2014/main" val="20012"/>
                    </a:ext>
                  </a:extLst>
                </a:gridCol>
              </a:tblGrid>
              <a:tr h="560832">
                <a:tc>
                  <a:txBody>
                    <a:bodyPr/>
                    <a:lstStyle/>
                    <a:p>
                      <a:pPr marL="91440">
                        <a:lnSpc>
                          <a:spcPct val="100000"/>
                        </a:lnSpc>
                        <a:spcBef>
                          <a:spcPts val="360"/>
                        </a:spcBef>
                      </a:pPr>
                      <a:r>
                        <a:rPr sz="1000" dirty="0">
                          <a:latin typeface="Times New Roman"/>
                          <a:cs typeface="Times New Roman"/>
                        </a:rPr>
                        <a:t>Epoch</a:t>
                      </a:r>
                      <a:endParaRPr sz="1000">
                        <a:latin typeface="Times New Roman"/>
                        <a:cs typeface="Times New Roman"/>
                      </a:endParaRPr>
                    </a:p>
                  </a:txBody>
                  <a:tcPr marL="0" marR="0" marB="0">
                    <a:lnL w="3810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a:lnSpc>
                          <a:spcPct val="100000"/>
                        </a:lnSpc>
                        <a:spcBef>
                          <a:spcPts val="360"/>
                        </a:spcBef>
                      </a:pPr>
                      <a:r>
                        <a:rPr sz="1400" dirty="0">
                          <a:latin typeface="Times New Roman"/>
                          <a:cs typeface="Times New Roman"/>
                        </a:rPr>
                        <a:t>x0</a:t>
                      </a:r>
                      <a:endParaRPr sz="1400">
                        <a:latin typeface="Times New Roman"/>
                        <a:cs typeface="Times New Roman"/>
                      </a:endParaRPr>
                    </a:p>
                  </a:txBody>
                  <a:tcPr marL="0" marR="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a:lnSpc>
                          <a:spcPct val="100000"/>
                        </a:lnSpc>
                        <a:spcBef>
                          <a:spcPts val="360"/>
                        </a:spcBef>
                      </a:pPr>
                      <a:r>
                        <a:rPr sz="1400" dirty="0">
                          <a:latin typeface="Times New Roman"/>
                          <a:cs typeface="Times New Roman"/>
                        </a:rPr>
                        <a:t>x1</a:t>
                      </a:r>
                      <a:endParaRPr sz="1400">
                        <a:latin typeface="Times New Roman"/>
                        <a:cs typeface="Times New Roman"/>
                      </a:endParaRPr>
                    </a:p>
                  </a:txBody>
                  <a:tcPr marL="0" marR="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a:lnSpc>
                          <a:spcPct val="100000"/>
                        </a:lnSpc>
                        <a:spcBef>
                          <a:spcPts val="360"/>
                        </a:spcBef>
                      </a:pPr>
                      <a:r>
                        <a:rPr sz="1400" dirty="0">
                          <a:latin typeface="Times New Roman"/>
                          <a:cs typeface="Times New Roman"/>
                        </a:rPr>
                        <a:t>x2</a:t>
                      </a:r>
                      <a:endParaRPr sz="1400">
                        <a:latin typeface="Times New Roman"/>
                        <a:cs typeface="Times New Roman"/>
                      </a:endParaRPr>
                    </a:p>
                  </a:txBody>
                  <a:tcPr marL="0" marR="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marR="153035">
                        <a:lnSpc>
                          <a:spcPct val="116700"/>
                        </a:lnSpc>
                        <a:spcBef>
                          <a:spcPts val="160"/>
                        </a:spcBef>
                      </a:pPr>
                      <a:r>
                        <a:rPr sz="1000" dirty="0">
                          <a:latin typeface="Times New Roman"/>
                          <a:cs typeface="Times New Roman"/>
                        </a:rPr>
                        <a:t>D</a:t>
                      </a:r>
                      <a:r>
                        <a:rPr sz="1000" spc="5" dirty="0">
                          <a:latin typeface="Times New Roman"/>
                          <a:cs typeface="Times New Roman"/>
                        </a:rPr>
                        <a:t>e</a:t>
                      </a:r>
                      <a:r>
                        <a:rPr sz="1000" spc="-5" dirty="0">
                          <a:latin typeface="Times New Roman"/>
                          <a:cs typeface="Times New Roman"/>
                        </a:rPr>
                        <a:t>si</a:t>
                      </a:r>
                      <a:r>
                        <a:rPr sz="1000" spc="5" dirty="0">
                          <a:latin typeface="Times New Roman"/>
                          <a:cs typeface="Times New Roman"/>
                        </a:rPr>
                        <a:t>re</a:t>
                      </a:r>
                      <a:r>
                        <a:rPr sz="1000" dirty="0">
                          <a:latin typeface="Times New Roman"/>
                          <a:cs typeface="Times New Roman"/>
                        </a:rPr>
                        <a:t>d  Target</a:t>
                      </a:r>
                      <a:endParaRPr sz="1000">
                        <a:latin typeface="Times New Roman"/>
                        <a:cs typeface="Times New Roman"/>
                      </a:endParaRPr>
                    </a:p>
                  </a:txBody>
                  <a:tcPr marL="0" marR="0" marT="2032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a:lnSpc>
                          <a:spcPct val="100000"/>
                        </a:lnSpc>
                        <a:spcBef>
                          <a:spcPts val="360"/>
                        </a:spcBef>
                      </a:pPr>
                      <a:r>
                        <a:rPr sz="1400" dirty="0">
                          <a:latin typeface="Times New Roman"/>
                          <a:cs typeface="Times New Roman"/>
                        </a:rPr>
                        <a:t>w0</a:t>
                      </a:r>
                      <a:endParaRPr sz="1400">
                        <a:latin typeface="Times New Roman"/>
                        <a:cs typeface="Times New Roman"/>
                      </a:endParaRPr>
                    </a:p>
                  </a:txBody>
                  <a:tcPr marL="0" marR="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a:lnSpc>
                          <a:spcPct val="100000"/>
                        </a:lnSpc>
                        <a:spcBef>
                          <a:spcPts val="360"/>
                        </a:spcBef>
                      </a:pPr>
                      <a:r>
                        <a:rPr sz="1400" dirty="0">
                          <a:latin typeface="Times New Roman"/>
                          <a:cs typeface="Times New Roman"/>
                        </a:rPr>
                        <a:t>w1</a:t>
                      </a:r>
                      <a:endParaRPr sz="1400">
                        <a:latin typeface="Times New Roman"/>
                        <a:cs typeface="Times New Roman"/>
                      </a:endParaRPr>
                    </a:p>
                  </a:txBody>
                  <a:tcPr marL="0" marR="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a:lnSpc>
                          <a:spcPct val="100000"/>
                        </a:lnSpc>
                        <a:spcBef>
                          <a:spcPts val="360"/>
                        </a:spcBef>
                      </a:pPr>
                      <a:r>
                        <a:rPr sz="1400" dirty="0">
                          <a:latin typeface="Times New Roman"/>
                          <a:cs typeface="Times New Roman"/>
                        </a:rPr>
                        <a:t>w2</a:t>
                      </a:r>
                      <a:endParaRPr sz="1400">
                        <a:latin typeface="Times New Roman"/>
                        <a:cs typeface="Times New Roman"/>
                      </a:endParaRPr>
                    </a:p>
                  </a:txBody>
                  <a:tcPr marL="0" marR="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a:lnSpc>
                          <a:spcPct val="100000"/>
                        </a:lnSpc>
                        <a:spcBef>
                          <a:spcPts val="360"/>
                        </a:spcBef>
                      </a:pPr>
                      <a:r>
                        <a:rPr sz="1400" spc="-5" dirty="0">
                          <a:latin typeface="Times New Roman"/>
                          <a:cs typeface="Times New Roman"/>
                        </a:rPr>
                        <a:t>Output</a:t>
                      </a:r>
                      <a:endParaRPr sz="1400">
                        <a:latin typeface="Times New Roman"/>
                        <a:cs typeface="Times New Roman"/>
                      </a:endParaRPr>
                    </a:p>
                  </a:txBody>
                  <a:tcPr marL="0" marR="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a:lnSpc>
                          <a:spcPct val="100000"/>
                        </a:lnSpc>
                        <a:spcBef>
                          <a:spcPts val="360"/>
                        </a:spcBef>
                      </a:pPr>
                      <a:r>
                        <a:rPr sz="1400" spc="-5" dirty="0">
                          <a:latin typeface="Times New Roman"/>
                          <a:cs typeface="Times New Roman"/>
                        </a:rPr>
                        <a:t>Error</a:t>
                      </a:r>
                      <a:endParaRPr sz="1400">
                        <a:latin typeface="Times New Roman"/>
                        <a:cs typeface="Times New Roman"/>
                      </a:endParaRPr>
                    </a:p>
                  </a:txBody>
                  <a:tcPr marL="0" marR="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marR="97790">
                        <a:lnSpc>
                          <a:spcPct val="119000"/>
                        </a:lnSpc>
                        <a:spcBef>
                          <a:spcPts val="40"/>
                        </a:spcBef>
                      </a:pPr>
                      <a:r>
                        <a:rPr sz="1400" dirty="0">
                          <a:latin typeface="Times New Roman"/>
                          <a:cs typeface="Times New Roman"/>
                        </a:rPr>
                        <a:t>New  w0</a:t>
                      </a:r>
                      <a:endParaRPr sz="1400">
                        <a:latin typeface="Times New Roman"/>
                        <a:cs typeface="Times New Roman"/>
                      </a:endParaRPr>
                    </a:p>
                  </a:txBody>
                  <a:tcPr marL="0" marR="0" marT="508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marR="173990">
                        <a:lnSpc>
                          <a:spcPct val="119000"/>
                        </a:lnSpc>
                        <a:spcBef>
                          <a:spcPts val="40"/>
                        </a:spcBef>
                      </a:pPr>
                      <a:r>
                        <a:rPr sz="1400" dirty="0">
                          <a:latin typeface="Times New Roman"/>
                          <a:cs typeface="Times New Roman"/>
                        </a:rPr>
                        <a:t>New  w1</a:t>
                      </a:r>
                      <a:endParaRPr sz="1400">
                        <a:latin typeface="Times New Roman"/>
                        <a:cs typeface="Times New Roman"/>
                      </a:endParaRPr>
                    </a:p>
                  </a:txBody>
                  <a:tcPr marL="0" marR="0" marT="508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marR="250190">
                        <a:lnSpc>
                          <a:spcPts val="1600"/>
                        </a:lnSpc>
                        <a:spcBef>
                          <a:spcPts val="480"/>
                        </a:spcBef>
                      </a:pPr>
                      <a:r>
                        <a:rPr sz="1400" dirty="0">
                          <a:latin typeface="Times New Roman"/>
                          <a:cs typeface="Times New Roman"/>
                        </a:rPr>
                        <a:t>New  w2</a:t>
                      </a:r>
                      <a:endParaRPr sz="1400">
                        <a:latin typeface="Times New Roman"/>
                        <a:cs typeface="Times New Roman"/>
                      </a:endParaRPr>
                    </a:p>
                  </a:txBody>
                  <a:tcPr marL="0" marR="0" marT="60960" marB="0">
                    <a:lnL w="19050">
                      <a:solidFill>
                        <a:srgbClr val="000000"/>
                      </a:solidFill>
                      <a:prstDash val="solid"/>
                    </a:lnL>
                    <a:lnR w="38100">
                      <a:solidFill>
                        <a:srgbClr val="000000"/>
                      </a:solidFill>
                      <a:prstDash val="solid"/>
                    </a:lnR>
                    <a:lnT w="38100">
                      <a:solidFill>
                        <a:srgbClr val="000000"/>
                      </a:solidFill>
                      <a:prstDash val="solid"/>
                    </a:lnT>
                    <a:lnB w="19050">
                      <a:solidFill>
                        <a:srgbClr val="000000"/>
                      </a:solidFill>
                      <a:prstDash val="solid"/>
                    </a:lnB>
                  </a:tcPr>
                </a:tc>
                <a:extLst>
                  <a:ext uri="{0D108BD9-81ED-4DB2-BD59-A6C34878D82A}">
                    <a16:rowId xmlns:a16="http://schemas.microsoft.com/office/drawing/2014/main" val="10000"/>
                  </a:ext>
                </a:extLst>
              </a:tr>
              <a:tr h="365760">
                <a:tc>
                  <a:txBody>
                    <a:bodyPr/>
                    <a:lstStyle/>
                    <a:p>
                      <a:pPr marL="91440">
                        <a:lnSpc>
                          <a:spcPct val="100000"/>
                        </a:lnSpc>
                        <a:spcBef>
                          <a:spcPts val="260"/>
                        </a:spcBef>
                      </a:pPr>
                      <a:r>
                        <a:rPr sz="1800" dirty="0">
                          <a:latin typeface="Times New Roman"/>
                          <a:cs typeface="Times New Roman"/>
                        </a:rPr>
                        <a:t>1</a:t>
                      </a:r>
                      <a:r>
                        <a:rPr sz="1800" spc="-35" dirty="0">
                          <a:latin typeface="Times New Roman"/>
                          <a:cs typeface="Times New Roman"/>
                        </a:rPr>
                        <a:t> </a:t>
                      </a:r>
                      <a:r>
                        <a:rPr sz="1200" dirty="0">
                          <a:latin typeface="Times New Roman"/>
                          <a:cs typeface="Times New Roman"/>
                        </a:rPr>
                        <a:t>example</a:t>
                      </a:r>
                      <a:r>
                        <a:rPr sz="1200" spc="-25" dirty="0">
                          <a:latin typeface="Times New Roman"/>
                          <a:cs typeface="Times New Roman"/>
                        </a:rPr>
                        <a:t> </a:t>
                      </a:r>
                      <a:r>
                        <a:rPr sz="1200" dirty="0">
                          <a:latin typeface="Times New Roman"/>
                          <a:cs typeface="Times New Roman"/>
                        </a:rPr>
                        <a:t>1</a:t>
                      </a:r>
                      <a:endParaRPr sz="1200">
                        <a:latin typeface="Times New Roman"/>
                        <a:cs typeface="Times New Roman"/>
                      </a:endParaRPr>
                    </a:p>
                  </a:txBody>
                  <a:tcPr marL="0" marR="0" marT="33020" marB="0">
                    <a:lnL w="3810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38100">
                      <a:solidFill>
                        <a:srgbClr val="000000"/>
                      </a:solidFill>
                      <a:prstDash val="solid"/>
                    </a:lnR>
                    <a:lnT w="19050">
                      <a:solidFill>
                        <a:srgbClr val="000000"/>
                      </a:solidFill>
                      <a:prstDash val="solid"/>
                    </a:lnT>
                    <a:lnB w="19050">
                      <a:solidFill>
                        <a:srgbClr val="000000"/>
                      </a:solidFill>
                      <a:prstDash val="solid"/>
                    </a:lnB>
                  </a:tcPr>
                </a:tc>
                <a:extLst>
                  <a:ext uri="{0D108BD9-81ED-4DB2-BD59-A6C34878D82A}">
                    <a16:rowId xmlns:a16="http://schemas.microsoft.com/office/drawing/2014/main" val="10001"/>
                  </a:ext>
                </a:extLst>
              </a:tr>
              <a:tr h="365760">
                <a:tc>
                  <a:txBody>
                    <a:bodyPr/>
                    <a:lstStyle/>
                    <a:p>
                      <a:pPr marR="105410" algn="r">
                        <a:lnSpc>
                          <a:spcPct val="100000"/>
                        </a:lnSpc>
                        <a:spcBef>
                          <a:spcPts val="359"/>
                        </a:spcBef>
                      </a:pPr>
                      <a:r>
                        <a:rPr sz="1200" dirty="0">
                          <a:latin typeface="Times New Roman"/>
                          <a:cs typeface="Times New Roman"/>
                        </a:rPr>
                        <a:t>example</a:t>
                      </a:r>
                      <a:r>
                        <a:rPr sz="1200" spc="-45" dirty="0">
                          <a:latin typeface="Times New Roman"/>
                          <a:cs typeface="Times New Roman"/>
                        </a:rPr>
                        <a:t> </a:t>
                      </a:r>
                      <a:r>
                        <a:rPr sz="1200" dirty="0">
                          <a:latin typeface="Times New Roman"/>
                          <a:cs typeface="Times New Roman"/>
                        </a:rPr>
                        <a:t>2</a:t>
                      </a:r>
                      <a:endParaRPr sz="1200">
                        <a:latin typeface="Times New Roman"/>
                        <a:cs typeface="Times New Roman"/>
                      </a:endParaRPr>
                    </a:p>
                  </a:txBody>
                  <a:tcPr marL="0" marR="0" marT="45719" marB="0">
                    <a:lnL w="3810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38100">
                      <a:solidFill>
                        <a:srgbClr val="000000"/>
                      </a:solidFill>
                      <a:prstDash val="solid"/>
                    </a:lnR>
                    <a:lnT w="19050">
                      <a:solidFill>
                        <a:srgbClr val="000000"/>
                      </a:solidFill>
                      <a:prstDash val="solid"/>
                    </a:lnT>
                    <a:lnB w="19050">
                      <a:solidFill>
                        <a:srgbClr val="000000"/>
                      </a:solidFill>
                      <a:prstDash val="solid"/>
                    </a:lnB>
                  </a:tcPr>
                </a:tc>
                <a:extLst>
                  <a:ext uri="{0D108BD9-81ED-4DB2-BD59-A6C34878D82A}">
                    <a16:rowId xmlns:a16="http://schemas.microsoft.com/office/drawing/2014/main" val="10002"/>
                  </a:ext>
                </a:extLst>
              </a:tr>
              <a:tr h="365760">
                <a:tc>
                  <a:txBody>
                    <a:bodyPr/>
                    <a:lstStyle/>
                    <a:p>
                      <a:pPr marR="105410" algn="r">
                        <a:lnSpc>
                          <a:spcPct val="100000"/>
                        </a:lnSpc>
                        <a:spcBef>
                          <a:spcPts val="359"/>
                        </a:spcBef>
                      </a:pPr>
                      <a:r>
                        <a:rPr sz="1200" dirty="0">
                          <a:latin typeface="Times New Roman"/>
                          <a:cs typeface="Times New Roman"/>
                        </a:rPr>
                        <a:t>example</a:t>
                      </a:r>
                      <a:r>
                        <a:rPr sz="1200" spc="-45" dirty="0">
                          <a:latin typeface="Times New Roman"/>
                          <a:cs typeface="Times New Roman"/>
                        </a:rPr>
                        <a:t> </a:t>
                      </a:r>
                      <a:r>
                        <a:rPr sz="1200" dirty="0">
                          <a:latin typeface="Times New Roman"/>
                          <a:cs typeface="Times New Roman"/>
                        </a:rPr>
                        <a:t>3</a:t>
                      </a:r>
                      <a:endParaRPr sz="1200">
                        <a:latin typeface="Times New Roman"/>
                        <a:cs typeface="Times New Roman"/>
                      </a:endParaRPr>
                    </a:p>
                  </a:txBody>
                  <a:tcPr marL="0" marR="0" marT="45719" marB="0">
                    <a:lnL w="3810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38100">
                      <a:solidFill>
                        <a:srgbClr val="000000"/>
                      </a:solidFill>
                      <a:prstDash val="solid"/>
                    </a:lnR>
                    <a:lnT w="19050">
                      <a:solidFill>
                        <a:srgbClr val="000000"/>
                      </a:solidFill>
                      <a:prstDash val="solid"/>
                    </a:lnT>
                    <a:lnB w="19050">
                      <a:solidFill>
                        <a:srgbClr val="000000"/>
                      </a:solidFill>
                      <a:prstDash val="solid"/>
                    </a:lnB>
                  </a:tcPr>
                </a:tc>
                <a:extLst>
                  <a:ext uri="{0D108BD9-81ED-4DB2-BD59-A6C34878D82A}">
                    <a16:rowId xmlns:a16="http://schemas.microsoft.com/office/drawing/2014/main" val="10003"/>
                  </a:ext>
                </a:extLst>
              </a:tr>
              <a:tr h="365760">
                <a:tc>
                  <a:txBody>
                    <a:bodyPr/>
                    <a:lstStyle/>
                    <a:p>
                      <a:pPr marL="205740">
                        <a:lnSpc>
                          <a:spcPct val="100000"/>
                        </a:lnSpc>
                        <a:spcBef>
                          <a:spcPts val="860"/>
                        </a:spcBef>
                      </a:pPr>
                      <a:r>
                        <a:rPr sz="1200" dirty="0">
                          <a:latin typeface="Times New Roman"/>
                          <a:cs typeface="Times New Roman"/>
                        </a:rPr>
                        <a:t>example</a:t>
                      </a:r>
                      <a:r>
                        <a:rPr sz="1200" spc="-45" dirty="0">
                          <a:latin typeface="Times New Roman"/>
                          <a:cs typeface="Times New Roman"/>
                        </a:rPr>
                        <a:t> </a:t>
                      </a:r>
                      <a:r>
                        <a:rPr sz="1200" dirty="0">
                          <a:latin typeface="Times New Roman"/>
                          <a:cs typeface="Times New Roman"/>
                        </a:rPr>
                        <a:t>4</a:t>
                      </a:r>
                      <a:endParaRPr sz="1200">
                        <a:latin typeface="Times New Roman"/>
                        <a:cs typeface="Times New Roman"/>
                      </a:endParaRPr>
                    </a:p>
                  </a:txBody>
                  <a:tcPr marL="0" marR="0" marT="109220" marB="0">
                    <a:lnL w="3810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38100">
                      <a:solidFill>
                        <a:srgbClr val="000000"/>
                      </a:solidFill>
                      <a:prstDash val="solid"/>
                    </a:lnR>
                    <a:lnT w="19050">
                      <a:solidFill>
                        <a:srgbClr val="000000"/>
                      </a:solidFill>
                      <a:prstDash val="solid"/>
                    </a:lnT>
                    <a:lnB w="19050">
                      <a:solidFill>
                        <a:srgbClr val="000000"/>
                      </a:solidFill>
                      <a:prstDash val="solid"/>
                    </a:lnB>
                  </a:tcPr>
                </a:tc>
                <a:extLst>
                  <a:ext uri="{0D108BD9-81ED-4DB2-BD59-A6C34878D82A}">
                    <a16:rowId xmlns:a16="http://schemas.microsoft.com/office/drawing/2014/main" val="10004"/>
                  </a:ext>
                </a:extLst>
              </a:tr>
              <a:tr h="365760">
                <a:tc>
                  <a:txBody>
                    <a:bodyPr/>
                    <a:lstStyle/>
                    <a:p>
                      <a:pPr marL="91440">
                        <a:lnSpc>
                          <a:spcPct val="100000"/>
                        </a:lnSpc>
                        <a:spcBef>
                          <a:spcPts val="259"/>
                        </a:spcBef>
                      </a:pPr>
                      <a:r>
                        <a:rPr sz="1800" dirty="0">
                          <a:latin typeface="Times New Roman"/>
                          <a:cs typeface="Times New Roman"/>
                        </a:rPr>
                        <a:t>2</a:t>
                      </a:r>
                      <a:r>
                        <a:rPr sz="1800" spc="-35" dirty="0">
                          <a:latin typeface="Times New Roman"/>
                          <a:cs typeface="Times New Roman"/>
                        </a:rPr>
                        <a:t> </a:t>
                      </a:r>
                      <a:r>
                        <a:rPr sz="1200" dirty="0">
                          <a:latin typeface="Times New Roman"/>
                          <a:cs typeface="Times New Roman"/>
                        </a:rPr>
                        <a:t>example</a:t>
                      </a:r>
                      <a:r>
                        <a:rPr sz="1200" spc="-25" dirty="0">
                          <a:latin typeface="Times New Roman"/>
                          <a:cs typeface="Times New Roman"/>
                        </a:rPr>
                        <a:t> </a:t>
                      </a:r>
                      <a:r>
                        <a:rPr sz="1200" dirty="0">
                          <a:latin typeface="Times New Roman"/>
                          <a:cs typeface="Times New Roman"/>
                        </a:rPr>
                        <a:t>1</a:t>
                      </a:r>
                      <a:endParaRPr sz="1200">
                        <a:latin typeface="Times New Roman"/>
                        <a:cs typeface="Times New Roman"/>
                      </a:endParaRPr>
                    </a:p>
                  </a:txBody>
                  <a:tcPr marL="0" marR="0" marT="33019" marB="0">
                    <a:lnL w="3810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38100">
                      <a:solidFill>
                        <a:srgbClr val="000000"/>
                      </a:solidFill>
                      <a:prstDash val="solid"/>
                    </a:lnR>
                    <a:lnT w="19050">
                      <a:solidFill>
                        <a:srgbClr val="000000"/>
                      </a:solidFill>
                      <a:prstDash val="solid"/>
                    </a:lnT>
                    <a:lnB w="19050">
                      <a:solidFill>
                        <a:srgbClr val="000000"/>
                      </a:solidFill>
                      <a:prstDash val="solid"/>
                    </a:lnB>
                  </a:tcPr>
                </a:tc>
                <a:extLst>
                  <a:ext uri="{0D108BD9-81ED-4DB2-BD59-A6C34878D82A}">
                    <a16:rowId xmlns:a16="http://schemas.microsoft.com/office/drawing/2014/main" val="10005"/>
                  </a:ext>
                </a:extLst>
              </a:tr>
              <a:tr h="365760">
                <a:tc>
                  <a:txBody>
                    <a:bodyPr/>
                    <a:lstStyle/>
                    <a:p>
                      <a:pPr marR="105410" algn="r">
                        <a:lnSpc>
                          <a:spcPct val="100000"/>
                        </a:lnSpc>
                        <a:spcBef>
                          <a:spcPts val="360"/>
                        </a:spcBef>
                      </a:pPr>
                      <a:r>
                        <a:rPr sz="1200" dirty="0">
                          <a:latin typeface="Times New Roman"/>
                          <a:cs typeface="Times New Roman"/>
                        </a:rPr>
                        <a:t>example</a:t>
                      </a:r>
                      <a:r>
                        <a:rPr sz="1200" spc="-45" dirty="0">
                          <a:latin typeface="Times New Roman"/>
                          <a:cs typeface="Times New Roman"/>
                        </a:rPr>
                        <a:t> </a:t>
                      </a:r>
                      <a:r>
                        <a:rPr sz="1200" dirty="0">
                          <a:latin typeface="Times New Roman"/>
                          <a:cs typeface="Times New Roman"/>
                        </a:rPr>
                        <a:t>2</a:t>
                      </a:r>
                      <a:endParaRPr sz="1200">
                        <a:latin typeface="Times New Roman"/>
                        <a:cs typeface="Times New Roman"/>
                      </a:endParaRPr>
                    </a:p>
                  </a:txBody>
                  <a:tcPr marL="0" marR="0" marB="0">
                    <a:lnL w="3810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38100">
                      <a:solidFill>
                        <a:srgbClr val="000000"/>
                      </a:solidFill>
                      <a:prstDash val="solid"/>
                    </a:lnR>
                    <a:lnT w="19050">
                      <a:solidFill>
                        <a:srgbClr val="000000"/>
                      </a:solidFill>
                      <a:prstDash val="solid"/>
                    </a:lnT>
                    <a:lnB w="19050">
                      <a:solidFill>
                        <a:srgbClr val="000000"/>
                      </a:solidFill>
                      <a:prstDash val="solid"/>
                    </a:lnB>
                  </a:tcPr>
                </a:tc>
                <a:extLst>
                  <a:ext uri="{0D108BD9-81ED-4DB2-BD59-A6C34878D82A}">
                    <a16:rowId xmlns:a16="http://schemas.microsoft.com/office/drawing/2014/main" val="10006"/>
                  </a:ext>
                </a:extLst>
              </a:tr>
              <a:tr h="365760">
                <a:tc>
                  <a:txBody>
                    <a:bodyPr/>
                    <a:lstStyle/>
                    <a:p>
                      <a:pPr marR="105410" algn="r">
                        <a:lnSpc>
                          <a:spcPct val="100000"/>
                        </a:lnSpc>
                        <a:spcBef>
                          <a:spcPts val="359"/>
                        </a:spcBef>
                      </a:pPr>
                      <a:r>
                        <a:rPr sz="1200" dirty="0">
                          <a:latin typeface="Times New Roman"/>
                          <a:cs typeface="Times New Roman"/>
                        </a:rPr>
                        <a:t>example</a:t>
                      </a:r>
                      <a:r>
                        <a:rPr sz="1200" spc="-45" dirty="0">
                          <a:latin typeface="Times New Roman"/>
                          <a:cs typeface="Times New Roman"/>
                        </a:rPr>
                        <a:t> </a:t>
                      </a:r>
                      <a:r>
                        <a:rPr sz="1200" dirty="0">
                          <a:latin typeface="Times New Roman"/>
                          <a:cs typeface="Times New Roman"/>
                        </a:rPr>
                        <a:t>3</a:t>
                      </a:r>
                      <a:endParaRPr sz="1200">
                        <a:latin typeface="Times New Roman"/>
                        <a:cs typeface="Times New Roman"/>
                      </a:endParaRPr>
                    </a:p>
                  </a:txBody>
                  <a:tcPr marL="0" marR="0" marT="45719" marB="0">
                    <a:lnL w="3810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38100">
                      <a:solidFill>
                        <a:srgbClr val="000000"/>
                      </a:solidFill>
                      <a:prstDash val="solid"/>
                    </a:lnR>
                    <a:lnT w="19050">
                      <a:solidFill>
                        <a:srgbClr val="000000"/>
                      </a:solidFill>
                      <a:prstDash val="solid"/>
                    </a:lnT>
                    <a:lnB w="19050">
                      <a:solidFill>
                        <a:srgbClr val="000000"/>
                      </a:solidFill>
                      <a:prstDash val="solid"/>
                    </a:lnB>
                  </a:tcPr>
                </a:tc>
                <a:extLst>
                  <a:ext uri="{0D108BD9-81ED-4DB2-BD59-A6C34878D82A}">
                    <a16:rowId xmlns:a16="http://schemas.microsoft.com/office/drawing/2014/main" val="10007"/>
                  </a:ext>
                </a:extLst>
              </a:tr>
              <a:tr h="365760">
                <a:tc>
                  <a:txBody>
                    <a:bodyPr/>
                    <a:lstStyle/>
                    <a:p>
                      <a:pPr marR="105410" algn="r">
                        <a:lnSpc>
                          <a:spcPct val="100000"/>
                        </a:lnSpc>
                        <a:spcBef>
                          <a:spcPts val="359"/>
                        </a:spcBef>
                      </a:pPr>
                      <a:r>
                        <a:rPr sz="1200" dirty="0">
                          <a:latin typeface="Times New Roman"/>
                          <a:cs typeface="Times New Roman"/>
                        </a:rPr>
                        <a:t>example</a:t>
                      </a:r>
                      <a:r>
                        <a:rPr sz="1200" spc="-45" dirty="0">
                          <a:latin typeface="Times New Roman"/>
                          <a:cs typeface="Times New Roman"/>
                        </a:rPr>
                        <a:t> </a:t>
                      </a:r>
                      <a:r>
                        <a:rPr sz="1200" dirty="0">
                          <a:latin typeface="Times New Roman"/>
                          <a:cs typeface="Times New Roman"/>
                        </a:rPr>
                        <a:t>4</a:t>
                      </a:r>
                      <a:endParaRPr sz="1200">
                        <a:latin typeface="Times New Roman"/>
                        <a:cs typeface="Times New Roman"/>
                      </a:endParaRPr>
                    </a:p>
                  </a:txBody>
                  <a:tcPr marL="0" marR="0" marT="45719" marB="0">
                    <a:lnL w="3810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38100">
                      <a:solidFill>
                        <a:srgbClr val="000000"/>
                      </a:solidFill>
                      <a:prstDash val="solid"/>
                    </a:lnR>
                    <a:lnT w="19050">
                      <a:solidFill>
                        <a:srgbClr val="000000"/>
                      </a:solidFill>
                      <a:prstDash val="solid"/>
                    </a:lnT>
                    <a:lnB w="19050">
                      <a:solidFill>
                        <a:srgbClr val="000000"/>
                      </a:solidFill>
                      <a:prstDash val="solid"/>
                    </a:lnB>
                  </a:tcPr>
                </a:tc>
                <a:extLst>
                  <a:ext uri="{0D108BD9-81ED-4DB2-BD59-A6C34878D82A}">
                    <a16:rowId xmlns:a16="http://schemas.microsoft.com/office/drawing/2014/main" val="10008"/>
                  </a:ext>
                </a:extLst>
              </a:tr>
              <a:tr h="454025">
                <a:tc>
                  <a:txBody>
                    <a:bodyPr/>
                    <a:lstStyle/>
                    <a:p>
                      <a:pPr marL="91440">
                        <a:lnSpc>
                          <a:spcPct val="100000"/>
                        </a:lnSpc>
                        <a:spcBef>
                          <a:spcPts val="259"/>
                        </a:spcBef>
                      </a:pPr>
                      <a:r>
                        <a:rPr sz="1800" dirty="0">
                          <a:latin typeface="Times New Roman"/>
                          <a:cs typeface="Times New Roman"/>
                        </a:rPr>
                        <a:t>3</a:t>
                      </a:r>
                      <a:r>
                        <a:rPr sz="1800" spc="-35" dirty="0">
                          <a:latin typeface="Times New Roman"/>
                          <a:cs typeface="Times New Roman"/>
                        </a:rPr>
                        <a:t> </a:t>
                      </a:r>
                      <a:r>
                        <a:rPr sz="1200" dirty="0">
                          <a:latin typeface="Times New Roman"/>
                          <a:cs typeface="Times New Roman"/>
                        </a:rPr>
                        <a:t>example</a:t>
                      </a:r>
                      <a:r>
                        <a:rPr sz="1200" spc="-25" dirty="0">
                          <a:latin typeface="Times New Roman"/>
                          <a:cs typeface="Times New Roman"/>
                        </a:rPr>
                        <a:t> </a:t>
                      </a:r>
                      <a:r>
                        <a:rPr sz="1200" dirty="0">
                          <a:latin typeface="Times New Roman"/>
                          <a:cs typeface="Times New Roman"/>
                        </a:rPr>
                        <a:t>1</a:t>
                      </a:r>
                      <a:endParaRPr sz="1200">
                        <a:latin typeface="Times New Roman"/>
                        <a:cs typeface="Times New Roman"/>
                      </a:endParaRPr>
                    </a:p>
                  </a:txBody>
                  <a:tcPr marL="0" marR="0" marT="33019" marB="0">
                    <a:lnL w="3810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38100">
                      <a:solidFill>
                        <a:srgbClr val="000000"/>
                      </a:solidFill>
                      <a:prstDash val="solid"/>
                    </a:lnR>
                    <a:lnT w="19050">
                      <a:solidFill>
                        <a:srgbClr val="000000"/>
                      </a:solidFill>
                      <a:prstDash val="solid"/>
                    </a:lnT>
                    <a:lnB w="19050">
                      <a:solidFill>
                        <a:srgbClr val="000000"/>
                      </a:solidFill>
                      <a:prstDash val="solid"/>
                    </a:lnB>
                  </a:tcPr>
                </a:tc>
                <a:extLst>
                  <a:ext uri="{0D108BD9-81ED-4DB2-BD59-A6C34878D82A}">
                    <a16:rowId xmlns:a16="http://schemas.microsoft.com/office/drawing/2014/main" val="10009"/>
                  </a:ext>
                </a:extLst>
              </a:tr>
              <a:tr h="365760">
                <a:tc>
                  <a:txBody>
                    <a:bodyPr/>
                    <a:lstStyle/>
                    <a:p>
                      <a:pPr marL="205740">
                        <a:lnSpc>
                          <a:spcPct val="100000"/>
                        </a:lnSpc>
                        <a:spcBef>
                          <a:spcPts val="359"/>
                        </a:spcBef>
                      </a:pPr>
                      <a:r>
                        <a:rPr sz="1200" dirty="0">
                          <a:latin typeface="Times New Roman"/>
                          <a:cs typeface="Times New Roman"/>
                        </a:rPr>
                        <a:t>example</a:t>
                      </a:r>
                      <a:r>
                        <a:rPr sz="1200" spc="-45" dirty="0">
                          <a:latin typeface="Times New Roman"/>
                          <a:cs typeface="Times New Roman"/>
                        </a:rPr>
                        <a:t> </a:t>
                      </a:r>
                      <a:r>
                        <a:rPr sz="1200" dirty="0">
                          <a:latin typeface="Times New Roman"/>
                          <a:cs typeface="Times New Roman"/>
                        </a:rPr>
                        <a:t>2</a:t>
                      </a:r>
                      <a:endParaRPr sz="1200">
                        <a:latin typeface="Times New Roman"/>
                        <a:cs typeface="Times New Roman"/>
                      </a:endParaRPr>
                    </a:p>
                  </a:txBody>
                  <a:tcPr marL="0" marR="0" marT="45719" marB="0">
                    <a:lnL w="3810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38100">
                      <a:solidFill>
                        <a:srgbClr val="000000"/>
                      </a:solidFill>
                      <a:prstDash val="solid"/>
                    </a:lnR>
                    <a:lnT w="19050">
                      <a:solidFill>
                        <a:srgbClr val="000000"/>
                      </a:solidFill>
                      <a:prstDash val="solid"/>
                    </a:lnT>
                    <a:lnB w="19050">
                      <a:solidFill>
                        <a:srgbClr val="000000"/>
                      </a:solidFill>
                      <a:prstDash val="solid"/>
                    </a:lnB>
                  </a:tcPr>
                </a:tc>
                <a:extLst>
                  <a:ext uri="{0D108BD9-81ED-4DB2-BD59-A6C34878D82A}">
                    <a16:rowId xmlns:a16="http://schemas.microsoft.com/office/drawing/2014/main" val="10010"/>
                  </a:ext>
                </a:extLst>
              </a:tr>
              <a:tr h="365760">
                <a:tc>
                  <a:txBody>
                    <a:bodyPr/>
                    <a:lstStyle/>
                    <a:p>
                      <a:pPr marL="205740">
                        <a:lnSpc>
                          <a:spcPct val="100000"/>
                        </a:lnSpc>
                        <a:spcBef>
                          <a:spcPts val="360"/>
                        </a:spcBef>
                      </a:pPr>
                      <a:r>
                        <a:rPr sz="1200" dirty="0">
                          <a:latin typeface="Times New Roman"/>
                          <a:cs typeface="Times New Roman"/>
                        </a:rPr>
                        <a:t>example</a:t>
                      </a:r>
                      <a:r>
                        <a:rPr sz="1200" spc="-45" dirty="0">
                          <a:latin typeface="Times New Roman"/>
                          <a:cs typeface="Times New Roman"/>
                        </a:rPr>
                        <a:t> </a:t>
                      </a:r>
                      <a:r>
                        <a:rPr sz="1200" dirty="0">
                          <a:latin typeface="Times New Roman"/>
                          <a:cs typeface="Times New Roman"/>
                        </a:rPr>
                        <a:t>3</a:t>
                      </a:r>
                      <a:endParaRPr sz="1200">
                        <a:latin typeface="Times New Roman"/>
                        <a:cs typeface="Times New Roman"/>
                      </a:endParaRPr>
                    </a:p>
                  </a:txBody>
                  <a:tcPr marL="0" marR="0" marB="0">
                    <a:lnL w="3810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38100">
                      <a:solidFill>
                        <a:srgbClr val="000000"/>
                      </a:solidFill>
                      <a:prstDash val="solid"/>
                    </a:lnR>
                    <a:lnT w="19050">
                      <a:solidFill>
                        <a:srgbClr val="000000"/>
                      </a:solidFill>
                      <a:prstDash val="solid"/>
                    </a:lnT>
                    <a:lnB w="19050">
                      <a:solidFill>
                        <a:srgbClr val="000000"/>
                      </a:solidFill>
                      <a:prstDash val="solid"/>
                    </a:lnB>
                  </a:tcPr>
                </a:tc>
                <a:extLst>
                  <a:ext uri="{0D108BD9-81ED-4DB2-BD59-A6C34878D82A}">
                    <a16:rowId xmlns:a16="http://schemas.microsoft.com/office/drawing/2014/main" val="10011"/>
                  </a:ext>
                </a:extLst>
              </a:tr>
              <a:tr h="328167">
                <a:tc>
                  <a:txBody>
                    <a:bodyPr/>
                    <a:lstStyle/>
                    <a:p>
                      <a:pPr marL="167640">
                        <a:lnSpc>
                          <a:spcPct val="100000"/>
                        </a:lnSpc>
                        <a:spcBef>
                          <a:spcPts val="359"/>
                        </a:spcBef>
                      </a:pPr>
                      <a:r>
                        <a:rPr sz="1200" dirty="0">
                          <a:latin typeface="Times New Roman"/>
                          <a:cs typeface="Times New Roman"/>
                        </a:rPr>
                        <a:t>example</a:t>
                      </a:r>
                      <a:r>
                        <a:rPr sz="1200" spc="-45" dirty="0">
                          <a:latin typeface="Times New Roman"/>
                          <a:cs typeface="Times New Roman"/>
                        </a:rPr>
                        <a:t> </a:t>
                      </a:r>
                      <a:r>
                        <a:rPr sz="1200" dirty="0">
                          <a:latin typeface="Times New Roman"/>
                          <a:cs typeface="Times New Roman"/>
                        </a:rPr>
                        <a:t>4</a:t>
                      </a:r>
                      <a:endParaRPr sz="1200">
                        <a:latin typeface="Times New Roman"/>
                        <a:cs typeface="Times New Roman"/>
                      </a:endParaRPr>
                    </a:p>
                  </a:txBody>
                  <a:tcPr marL="0" marR="0" marT="45719" marB="0">
                    <a:lnL w="3810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38100">
                      <a:solidFill>
                        <a:srgbClr val="000000"/>
                      </a:solidFill>
                      <a:prstDash val="solid"/>
                    </a:lnR>
                    <a:lnT w="19050">
                      <a:solidFill>
                        <a:srgbClr val="000000"/>
                      </a:solidFill>
                      <a:prstDash val="solid"/>
                    </a:lnT>
                    <a:lnB w="19050">
                      <a:solidFill>
                        <a:srgbClr val="000000"/>
                      </a:solidFill>
                      <a:prstDash val="solid"/>
                    </a:lnB>
                  </a:tcPr>
                </a:tc>
                <a:extLst>
                  <a:ext uri="{0D108BD9-81ED-4DB2-BD59-A6C34878D82A}">
                    <a16:rowId xmlns:a16="http://schemas.microsoft.com/office/drawing/2014/main" val="10012"/>
                  </a:ext>
                </a:extLst>
              </a:tr>
              <a:tr h="1143000">
                <a:tc gridSpan="13">
                  <a:txBody>
                    <a:bodyPr/>
                    <a:lstStyle/>
                    <a:p>
                      <a:pPr>
                        <a:lnSpc>
                          <a:spcPct val="100000"/>
                        </a:lnSpc>
                      </a:pPr>
                      <a:endParaRPr sz="1500">
                        <a:latin typeface="Times New Roman"/>
                        <a:cs typeface="Times New Roman"/>
                      </a:endParaRPr>
                    </a:p>
                  </a:txBody>
                  <a:tcPr marL="0" marR="0" marT="0" marB="0">
                    <a:lnL w="28575">
                      <a:solidFill>
                        <a:srgbClr val="000000"/>
                      </a:solidFill>
                      <a:prstDash val="solid"/>
                    </a:lnL>
                    <a:lnR w="38100">
                      <a:solidFill>
                        <a:srgbClr val="000000"/>
                      </a:solidFill>
                      <a:prstDash val="solid"/>
                    </a:lnR>
                    <a:lnT w="19050">
                      <a:solidFill>
                        <a:srgbClr val="000000"/>
                      </a:solidFill>
                      <a:prstDash val="solid"/>
                    </a:lnT>
                    <a:lnB w="19050">
                      <a:solidFill>
                        <a:srgbClr val="000000"/>
                      </a:solidFill>
                      <a:prstDash val="solid"/>
                    </a:lnB>
                  </a:tcPr>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extLst>
                  <a:ext uri="{0D108BD9-81ED-4DB2-BD59-A6C34878D82A}">
                    <a16:rowId xmlns:a16="http://schemas.microsoft.com/office/drawing/2014/main" val="10013"/>
                  </a:ext>
                </a:extLst>
              </a:tr>
            </a:tbl>
          </a:graphicData>
        </a:graphic>
      </p:graphicFrame>
      <p:sp>
        <p:nvSpPr>
          <p:cNvPr id="3" name="object 3"/>
          <p:cNvSpPr txBox="1"/>
          <p:nvPr/>
        </p:nvSpPr>
        <p:spPr>
          <a:xfrm>
            <a:off x="2453639" y="5581903"/>
            <a:ext cx="6819900" cy="256480"/>
          </a:xfrm>
          <a:prstGeom prst="rect">
            <a:avLst/>
          </a:prstGeom>
        </p:spPr>
        <p:txBody>
          <a:bodyPr vert="horz" wrap="square" lIns="0" tIns="0" rIns="0" bIns="0" rtlCol="0">
            <a:spAutoFit/>
          </a:bodyPr>
          <a:lstStyle/>
          <a:p>
            <a:pPr>
              <a:lnSpc>
                <a:spcPts val="1964"/>
              </a:lnSpc>
              <a:tabLst>
                <a:tab pos="989965" algn="l"/>
                <a:tab pos="1351915" algn="l"/>
                <a:tab pos="1751964" algn="l"/>
                <a:tab pos="2209165" algn="l"/>
                <a:tab pos="2858770" algn="l"/>
                <a:tab pos="3326765" algn="l"/>
                <a:tab pos="3796665" algn="l"/>
                <a:tab pos="4265295" algn="l"/>
                <a:tab pos="4952365" algn="l"/>
                <a:tab pos="5561965" algn="l"/>
                <a:tab pos="6095365" algn="l"/>
                <a:tab pos="6704965" algn="l"/>
              </a:tabLst>
            </a:pPr>
            <a:r>
              <a:rPr sz="1800" dirty="0">
                <a:latin typeface="Times New Roman"/>
                <a:cs typeface="Times New Roman"/>
              </a:rPr>
              <a:t>4	1	0	0	0	0	1	1	0	0	0	1	1</a:t>
            </a:r>
            <a:endParaRPr sz="1800">
              <a:latin typeface="Times New Roman"/>
              <a:cs typeface="Times New Roman"/>
            </a:endParaRPr>
          </a:p>
        </p:txBody>
      </p:sp>
      <p:sp>
        <p:nvSpPr>
          <p:cNvPr id="4" name="object 4"/>
          <p:cNvSpPr/>
          <p:nvPr/>
        </p:nvSpPr>
        <p:spPr>
          <a:xfrm>
            <a:off x="2362200" y="5486400"/>
            <a:ext cx="7391400" cy="1143000"/>
          </a:xfrm>
          <a:custGeom>
            <a:avLst/>
            <a:gdLst/>
            <a:ahLst/>
            <a:cxnLst/>
            <a:rect l="l" t="t" r="r" b="b"/>
            <a:pathLst>
              <a:path w="7391400" h="1143000">
                <a:moveTo>
                  <a:pt x="7391400" y="0"/>
                </a:moveTo>
                <a:lnTo>
                  <a:pt x="0" y="0"/>
                </a:lnTo>
                <a:lnTo>
                  <a:pt x="0" y="1143000"/>
                </a:lnTo>
                <a:lnTo>
                  <a:pt x="7391400" y="1143000"/>
                </a:lnTo>
                <a:lnTo>
                  <a:pt x="7391400" y="0"/>
                </a:lnTo>
                <a:close/>
              </a:path>
            </a:pathLst>
          </a:custGeom>
          <a:solidFill>
            <a:srgbClr val="FFFFFF"/>
          </a:solidFill>
        </p:spPr>
        <p:txBody>
          <a:bodyPr wrap="square" lIns="0" tIns="0" rIns="0" bIns="0" rtlCol="0"/>
          <a:lstStyle/>
          <a:p>
            <a:endParaRPr/>
          </a:p>
        </p:txBody>
      </p:sp>
    </p:spTree>
  </p:cSld>
  <p:clrMapOvr>
    <a:masterClrMapping/>
  </p:clrMapOvr>
  <p:transition spd="slow">
    <p:wipe/>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2"/>
          <p:cNvGraphicFramePr>
            <a:graphicFrameLocks noGrp="1"/>
          </p:cNvGraphicFramePr>
          <p:nvPr/>
        </p:nvGraphicFramePr>
        <p:xfrm>
          <a:off x="2347912" y="471487"/>
          <a:ext cx="7399653" cy="5403977"/>
        </p:xfrm>
        <a:graphic>
          <a:graphicData uri="http://schemas.openxmlformats.org/drawingml/2006/table">
            <a:tbl>
              <a:tblPr firstRow="1" bandRow="1">
                <a:tableStyleId>{2D5ABB26-0587-4C30-8999-92F81FD0307C}</a:tableStyleId>
              </a:tblPr>
              <a:tblGrid>
                <a:gridCol w="990600">
                  <a:extLst>
                    <a:ext uri="{9D8B030D-6E8A-4147-A177-3AD203B41FA5}">
                      <a16:colId xmlns:a16="http://schemas.microsoft.com/office/drawing/2014/main" val="20000"/>
                    </a:ext>
                  </a:extLst>
                </a:gridCol>
                <a:gridCol w="361950">
                  <a:extLst>
                    <a:ext uri="{9D8B030D-6E8A-4147-A177-3AD203B41FA5}">
                      <a16:colId xmlns:a16="http://schemas.microsoft.com/office/drawing/2014/main" val="20001"/>
                    </a:ext>
                  </a:extLst>
                </a:gridCol>
                <a:gridCol w="400050">
                  <a:extLst>
                    <a:ext uri="{9D8B030D-6E8A-4147-A177-3AD203B41FA5}">
                      <a16:colId xmlns:a16="http://schemas.microsoft.com/office/drawing/2014/main" val="20002"/>
                    </a:ext>
                  </a:extLst>
                </a:gridCol>
                <a:gridCol w="457200">
                  <a:extLst>
                    <a:ext uri="{9D8B030D-6E8A-4147-A177-3AD203B41FA5}">
                      <a16:colId xmlns:a16="http://schemas.microsoft.com/office/drawing/2014/main" val="20003"/>
                    </a:ext>
                  </a:extLst>
                </a:gridCol>
                <a:gridCol w="649605">
                  <a:extLst>
                    <a:ext uri="{9D8B030D-6E8A-4147-A177-3AD203B41FA5}">
                      <a16:colId xmlns:a16="http://schemas.microsoft.com/office/drawing/2014/main" val="20004"/>
                    </a:ext>
                  </a:extLst>
                </a:gridCol>
                <a:gridCol w="468630">
                  <a:extLst>
                    <a:ext uri="{9D8B030D-6E8A-4147-A177-3AD203B41FA5}">
                      <a16:colId xmlns:a16="http://schemas.microsoft.com/office/drawing/2014/main" val="20005"/>
                    </a:ext>
                  </a:extLst>
                </a:gridCol>
                <a:gridCol w="470535">
                  <a:extLst>
                    <a:ext uri="{9D8B030D-6E8A-4147-A177-3AD203B41FA5}">
                      <a16:colId xmlns:a16="http://schemas.microsoft.com/office/drawing/2014/main" val="20006"/>
                    </a:ext>
                  </a:extLst>
                </a:gridCol>
                <a:gridCol w="469264">
                  <a:extLst>
                    <a:ext uri="{9D8B030D-6E8A-4147-A177-3AD203B41FA5}">
                      <a16:colId xmlns:a16="http://schemas.microsoft.com/office/drawing/2014/main" val="20007"/>
                    </a:ext>
                  </a:extLst>
                </a:gridCol>
                <a:gridCol w="688339">
                  <a:extLst>
                    <a:ext uri="{9D8B030D-6E8A-4147-A177-3AD203B41FA5}">
                      <a16:colId xmlns:a16="http://schemas.microsoft.com/office/drawing/2014/main" val="20008"/>
                    </a:ext>
                  </a:extLst>
                </a:gridCol>
                <a:gridCol w="610870">
                  <a:extLst>
                    <a:ext uri="{9D8B030D-6E8A-4147-A177-3AD203B41FA5}">
                      <a16:colId xmlns:a16="http://schemas.microsoft.com/office/drawing/2014/main" val="20009"/>
                    </a:ext>
                  </a:extLst>
                </a:gridCol>
                <a:gridCol w="534670">
                  <a:extLst>
                    <a:ext uri="{9D8B030D-6E8A-4147-A177-3AD203B41FA5}">
                      <a16:colId xmlns:a16="http://schemas.microsoft.com/office/drawing/2014/main" val="20010"/>
                    </a:ext>
                  </a:extLst>
                </a:gridCol>
                <a:gridCol w="610870">
                  <a:extLst>
                    <a:ext uri="{9D8B030D-6E8A-4147-A177-3AD203B41FA5}">
                      <a16:colId xmlns:a16="http://schemas.microsoft.com/office/drawing/2014/main" val="20011"/>
                    </a:ext>
                  </a:extLst>
                </a:gridCol>
                <a:gridCol w="687070">
                  <a:extLst>
                    <a:ext uri="{9D8B030D-6E8A-4147-A177-3AD203B41FA5}">
                      <a16:colId xmlns:a16="http://schemas.microsoft.com/office/drawing/2014/main" val="20012"/>
                    </a:ext>
                  </a:extLst>
                </a:gridCol>
              </a:tblGrid>
              <a:tr h="560832">
                <a:tc>
                  <a:txBody>
                    <a:bodyPr/>
                    <a:lstStyle/>
                    <a:p>
                      <a:pPr marL="91440">
                        <a:lnSpc>
                          <a:spcPct val="100000"/>
                        </a:lnSpc>
                        <a:spcBef>
                          <a:spcPts val="360"/>
                        </a:spcBef>
                      </a:pPr>
                      <a:r>
                        <a:rPr sz="1000" dirty="0">
                          <a:latin typeface="Times New Roman"/>
                          <a:cs typeface="Times New Roman"/>
                        </a:rPr>
                        <a:t>Epoch</a:t>
                      </a:r>
                      <a:endParaRPr sz="1000">
                        <a:latin typeface="Times New Roman"/>
                        <a:cs typeface="Times New Roman"/>
                      </a:endParaRPr>
                    </a:p>
                  </a:txBody>
                  <a:tcPr marL="0" marR="0" marB="0">
                    <a:lnL w="3810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a:lnSpc>
                          <a:spcPct val="100000"/>
                        </a:lnSpc>
                        <a:spcBef>
                          <a:spcPts val="360"/>
                        </a:spcBef>
                      </a:pPr>
                      <a:r>
                        <a:rPr sz="1400" dirty="0">
                          <a:latin typeface="Times New Roman"/>
                          <a:cs typeface="Times New Roman"/>
                        </a:rPr>
                        <a:t>x0</a:t>
                      </a:r>
                      <a:endParaRPr sz="1400">
                        <a:latin typeface="Times New Roman"/>
                        <a:cs typeface="Times New Roman"/>
                      </a:endParaRPr>
                    </a:p>
                  </a:txBody>
                  <a:tcPr marL="0" marR="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a:lnSpc>
                          <a:spcPct val="100000"/>
                        </a:lnSpc>
                        <a:spcBef>
                          <a:spcPts val="360"/>
                        </a:spcBef>
                      </a:pPr>
                      <a:r>
                        <a:rPr sz="1400" dirty="0">
                          <a:latin typeface="Times New Roman"/>
                          <a:cs typeface="Times New Roman"/>
                        </a:rPr>
                        <a:t>x1</a:t>
                      </a:r>
                      <a:endParaRPr sz="1400">
                        <a:latin typeface="Times New Roman"/>
                        <a:cs typeface="Times New Roman"/>
                      </a:endParaRPr>
                    </a:p>
                  </a:txBody>
                  <a:tcPr marL="0" marR="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a:lnSpc>
                          <a:spcPct val="100000"/>
                        </a:lnSpc>
                        <a:spcBef>
                          <a:spcPts val="360"/>
                        </a:spcBef>
                      </a:pPr>
                      <a:r>
                        <a:rPr sz="1400" dirty="0">
                          <a:latin typeface="Times New Roman"/>
                          <a:cs typeface="Times New Roman"/>
                        </a:rPr>
                        <a:t>x2</a:t>
                      </a:r>
                      <a:endParaRPr sz="1400">
                        <a:latin typeface="Times New Roman"/>
                        <a:cs typeface="Times New Roman"/>
                      </a:endParaRPr>
                    </a:p>
                  </a:txBody>
                  <a:tcPr marL="0" marR="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marR="153035">
                        <a:lnSpc>
                          <a:spcPct val="116700"/>
                        </a:lnSpc>
                        <a:spcBef>
                          <a:spcPts val="160"/>
                        </a:spcBef>
                      </a:pPr>
                      <a:r>
                        <a:rPr sz="1000" dirty="0">
                          <a:latin typeface="Times New Roman"/>
                          <a:cs typeface="Times New Roman"/>
                        </a:rPr>
                        <a:t>D</a:t>
                      </a:r>
                      <a:r>
                        <a:rPr sz="1000" spc="5" dirty="0">
                          <a:latin typeface="Times New Roman"/>
                          <a:cs typeface="Times New Roman"/>
                        </a:rPr>
                        <a:t>e</a:t>
                      </a:r>
                      <a:r>
                        <a:rPr sz="1000" spc="-5" dirty="0">
                          <a:latin typeface="Times New Roman"/>
                          <a:cs typeface="Times New Roman"/>
                        </a:rPr>
                        <a:t>si</a:t>
                      </a:r>
                      <a:r>
                        <a:rPr sz="1000" spc="5" dirty="0">
                          <a:latin typeface="Times New Roman"/>
                          <a:cs typeface="Times New Roman"/>
                        </a:rPr>
                        <a:t>re</a:t>
                      </a:r>
                      <a:r>
                        <a:rPr sz="1000" dirty="0">
                          <a:latin typeface="Times New Roman"/>
                          <a:cs typeface="Times New Roman"/>
                        </a:rPr>
                        <a:t>d  Target</a:t>
                      </a:r>
                      <a:endParaRPr sz="1000">
                        <a:latin typeface="Times New Roman"/>
                        <a:cs typeface="Times New Roman"/>
                      </a:endParaRPr>
                    </a:p>
                  </a:txBody>
                  <a:tcPr marL="0" marR="0" marT="2032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a:lnSpc>
                          <a:spcPct val="100000"/>
                        </a:lnSpc>
                        <a:spcBef>
                          <a:spcPts val="360"/>
                        </a:spcBef>
                      </a:pPr>
                      <a:r>
                        <a:rPr sz="1400" dirty="0">
                          <a:latin typeface="Times New Roman"/>
                          <a:cs typeface="Times New Roman"/>
                        </a:rPr>
                        <a:t>w0</a:t>
                      </a:r>
                      <a:endParaRPr sz="1400">
                        <a:latin typeface="Times New Roman"/>
                        <a:cs typeface="Times New Roman"/>
                      </a:endParaRPr>
                    </a:p>
                  </a:txBody>
                  <a:tcPr marL="0" marR="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a:lnSpc>
                          <a:spcPct val="100000"/>
                        </a:lnSpc>
                        <a:spcBef>
                          <a:spcPts val="360"/>
                        </a:spcBef>
                      </a:pPr>
                      <a:r>
                        <a:rPr sz="1400" dirty="0">
                          <a:latin typeface="Times New Roman"/>
                          <a:cs typeface="Times New Roman"/>
                        </a:rPr>
                        <a:t>w1</a:t>
                      </a:r>
                      <a:endParaRPr sz="1400">
                        <a:latin typeface="Times New Roman"/>
                        <a:cs typeface="Times New Roman"/>
                      </a:endParaRPr>
                    </a:p>
                  </a:txBody>
                  <a:tcPr marL="0" marR="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a:lnSpc>
                          <a:spcPct val="100000"/>
                        </a:lnSpc>
                        <a:spcBef>
                          <a:spcPts val="360"/>
                        </a:spcBef>
                      </a:pPr>
                      <a:r>
                        <a:rPr sz="1400" dirty="0">
                          <a:latin typeface="Times New Roman"/>
                          <a:cs typeface="Times New Roman"/>
                        </a:rPr>
                        <a:t>w2</a:t>
                      </a:r>
                      <a:endParaRPr sz="1400">
                        <a:latin typeface="Times New Roman"/>
                        <a:cs typeface="Times New Roman"/>
                      </a:endParaRPr>
                    </a:p>
                  </a:txBody>
                  <a:tcPr marL="0" marR="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a:lnSpc>
                          <a:spcPct val="100000"/>
                        </a:lnSpc>
                        <a:spcBef>
                          <a:spcPts val="360"/>
                        </a:spcBef>
                      </a:pPr>
                      <a:r>
                        <a:rPr sz="1400" spc="-5" dirty="0">
                          <a:latin typeface="Times New Roman"/>
                          <a:cs typeface="Times New Roman"/>
                        </a:rPr>
                        <a:t>Output</a:t>
                      </a:r>
                      <a:endParaRPr sz="1400">
                        <a:latin typeface="Times New Roman"/>
                        <a:cs typeface="Times New Roman"/>
                      </a:endParaRPr>
                    </a:p>
                  </a:txBody>
                  <a:tcPr marL="0" marR="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a:lnSpc>
                          <a:spcPct val="100000"/>
                        </a:lnSpc>
                        <a:spcBef>
                          <a:spcPts val="360"/>
                        </a:spcBef>
                      </a:pPr>
                      <a:r>
                        <a:rPr sz="1400" spc="-5" dirty="0">
                          <a:latin typeface="Times New Roman"/>
                          <a:cs typeface="Times New Roman"/>
                        </a:rPr>
                        <a:t>Error</a:t>
                      </a:r>
                      <a:endParaRPr sz="1400">
                        <a:latin typeface="Times New Roman"/>
                        <a:cs typeface="Times New Roman"/>
                      </a:endParaRPr>
                    </a:p>
                  </a:txBody>
                  <a:tcPr marL="0" marR="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marR="97790">
                        <a:lnSpc>
                          <a:spcPct val="119000"/>
                        </a:lnSpc>
                        <a:spcBef>
                          <a:spcPts val="40"/>
                        </a:spcBef>
                      </a:pPr>
                      <a:r>
                        <a:rPr sz="1400" dirty="0">
                          <a:latin typeface="Times New Roman"/>
                          <a:cs typeface="Times New Roman"/>
                        </a:rPr>
                        <a:t>New  w0</a:t>
                      </a:r>
                      <a:endParaRPr sz="1400">
                        <a:latin typeface="Times New Roman"/>
                        <a:cs typeface="Times New Roman"/>
                      </a:endParaRPr>
                    </a:p>
                  </a:txBody>
                  <a:tcPr marL="0" marR="0" marT="508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marR="173990">
                        <a:lnSpc>
                          <a:spcPct val="119000"/>
                        </a:lnSpc>
                        <a:spcBef>
                          <a:spcPts val="40"/>
                        </a:spcBef>
                      </a:pPr>
                      <a:r>
                        <a:rPr sz="1400" dirty="0">
                          <a:latin typeface="Times New Roman"/>
                          <a:cs typeface="Times New Roman"/>
                        </a:rPr>
                        <a:t>New  w1</a:t>
                      </a:r>
                      <a:endParaRPr sz="1400">
                        <a:latin typeface="Times New Roman"/>
                        <a:cs typeface="Times New Roman"/>
                      </a:endParaRPr>
                    </a:p>
                  </a:txBody>
                  <a:tcPr marL="0" marR="0" marT="5080" marB="0">
                    <a:lnL w="19050">
                      <a:solidFill>
                        <a:srgbClr val="000000"/>
                      </a:solidFill>
                      <a:prstDash val="solid"/>
                    </a:lnL>
                    <a:lnR w="19050">
                      <a:solidFill>
                        <a:srgbClr val="000000"/>
                      </a:solidFill>
                      <a:prstDash val="solid"/>
                    </a:lnR>
                    <a:lnT w="38100">
                      <a:solidFill>
                        <a:srgbClr val="000000"/>
                      </a:solidFill>
                      <a:prstDash val="solid"/>
                    </a:lnT>
                    <a:lnB w="19050">
                      <a:solidFill>
                        <a:srgbClr val="000000"/>
                      </a:solidFill>
                      <a:prstDash val="solid"/>
                    </a:lnB>
                  </a:tcPr>
                </a:tc>
                <a:tc>
                  <a:txBody>
                    <a:bodyPr/>
                    <a:lstStyle/>
                    <a:p>
                      <a:pPr marL="90805" marR="250190">
                        <a:lnSpc>
                          <a:spcPts val="1600"/>
                        </a:lnSpc>
                        <a:spcBef>
                          <a:spcPts val="480"/>
                        </a:spcBef>
                      </a:pPr>
                      <a:r>
                        <a:rPr sz="1400" dirty="0">
                          <a:latin typeface="Times New Roman"/>
                          <a:cs typeface="Times New Roman"/>
                        </a:rPr>
                        <a:t>New  w2</a:t>
                      </a:r>
                      <a:endParaRPr sz="1400">
                        <a:latin typeface="Times New Roman"/>
                        <a:cs typeface="Times New Roman"/>
                      </a:endParaRPr>
                    </a:p>
                  </a:txBody>
                  <a:tcPr marL="0" marR="0" marT="60960" marB="0">
                    <a:lnL w="19050">
                      <a:solidFill>
                        <a:srgbClr val="000000"/>
                      </a:solidFill>
                      <a:prstDash val="solid"/>
                    </a:lnL>
                    <a:lnR w="38100">
                      <a:solidFill>
                        <a:srgbClr val="000000"/>
                      </a:solidFill>
                      <a:prstDash val="solid"/>
                    </a:lnR>
                    <a:lnT w="38100">
                      <a:solidFill>
                        <a:srgbClr val="000000"/>
                      </a:solidFill>
                      <a:prstDash val="solid"/>
                    </a:lnT>
                    <a:lnB w="19050">
                      <a:solidFill>
                        <a:srgbClr val="000000"/>
                      </a:solidFill>
                      <a:prstDash val="solid"/>
                    </a:lnB>
                  </a:tcPr>
                </a:tc>
                <a:extLst>
                  <a:ext uri="{0D108BD9-81ED-4DB2-BD59-A6C34878D82A}">
                    <a16:rowId xmlns:a16="http://schemas.microsoft.com/office/drawing/2014/main" val="10000"/>
                  </a:ext>
                </a:extLst>
              </a:tr>
              <a:tr h="365760">
                <a:tc>
                  <a:txBody>
                    <a:bodyPr/>
                    <a:lstStyle/>
                    <a:p>
                      <a:pPr marL="91440">
                        <a:lnSpc>
                          <a:spcPct val="100000"/>
                        </a:lnSpc>
                        <a:spcBef>
                          <a:spcPts val="260"/>
                        </a:spcBef>
                      </a:pPr>
                      <a:r>
                        <a:rPr sz="1800" dirty="0">
                          <a:latin typeface="Times New Roman"/>
                          <a:cs typeface="Times New Roman"/>
                        </a:rPr>
                        <a:t>1</a:t>
                      </a:r>
                      <a:r>
                        <a:rPr sz="1800" spc="-35" dirty="0">
                          <a:latin typeface="Times New Roman"/>
                          <a:cs typeface="Times New Roman"/>
                        </a:rPr>
                        <a:t> </a:t>
                      </a:r>
                      <a:r>
                        <a:rPr sz="1200" dirty="0">
                          <a:latin typeface="Times New Roman"/>
                          <a:cs typeface="Times New Roman"/>
                        </a:rPr>
                        <a:t>example</a:t>
                      </a:r>
                      <a:r>
                        <a:rPr sz="1200" spc="-25" dirty="0">
                          <a:latin typeface="Times New Roman"/>
                          <a:cs typeface="Times New Roman"/>
                        </a:rPr>
                        <a:t> </a:t>
                      </a:r>
                      <a:r>
                        <a:rPr sz="1200" dirty="0">
                          <a:latin typeface="Times New Roman"/>
                          <a:cs typeface="Times New Roman"/>
                        </a:rPr>
                        <a:t>1</a:t>
                      </a:r>
                      <a:endParaRPr sz="1200">
                        <a:latin typeface="Times New Roman"/>
                        <a:cs typeface="Times New Roman"/>
                      </a:endParaRPr>
                    </a:p>
                  </a:txBody>
                  <a:tcPr marL="0" marR="0" marT="33020" marB="0">
                    <a:lnL w="3810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38100">
                      <a:solidFill>
                        <a:srgbClr val="000000"/>
                      </a:solidFill>
                      <a:prstDash val="solid"/>
                    </a:lnR>
                    <a:lnT w="19050">
                      <a:solidFill>
                        <a:srgbClr val="000000"/>
                      </a:solidFill>
                      <a:prstDash val="solid"/>
                    </a:lnT>
                    <a:lnB w="19050">
                      <a:solidFill>
                        <a:srgbClr val="000000"/>
                      </a:solidFill>
                      <a:prstDash val="solid"/>
                    </a:lnB>
                  </a:tcPr>
                </a:tc>
                <a:extLst>
                  <a:ext uri="{0D108BD9-81ED-4DB2-BD59-A6C34878D82A}">
                    <a16:rowId xmlns:a16="http://schemas.microsoft.com/office/drawing/2014/main" val="10001"/>
                  </a:ext>
                </a:extLst>
              </a:tr>
              <a:tr h="365760">
                <a:tc>
                  <a:txBody>
                    <a:bodyPr/>
                    <a:lstStyle/>
                    <a:p>
                      <a:pPr marR="105410" algn="r">
                        <a:lnSpc>
                          <a:spcPct val="100000"/>
                        </a:lnSpc>
                        <a:spcBef>
                          <a:spcPts val="359"/>
                        </a:spcBef>
                      </a:pPr>
                      <a:r>
                        <a:rPr sz="1200" dirty="0">
                          <a:latin typeface="Times New Roman"/>
                          <a:cs typeface="Times New Roman"/>
                        </a:rPr>
                        <a:t>example</a:t>
                      </a:r>
                      <a:r>
                        <a:rPr sz="1200" spc="-45" dirty="0">
                          <a:latin typeface="Times New Roman"/>
                          <a:cs typeface="Times New Roman"/>
                        </a:rPr>
                        <a:t> </a:t>
                      </a:r>
                      <a:r>
                        <a:rPr sz="1200" dirty="0">
                          <a:latin typeface="Times New Roman"/>
                          <a:cs typeface="Times New Roman"/>
                        </a:rPr>
                        <a:t>2</a:t>
                      </a:r>
                      <a:endParaRPr sz="1200">
                        <a:latin typeface="Times New Roman"/>
                        <a:cs typeface="Times New Roman"/>
                      </a:endParaRPr>
                    </a:p>
                  </a:txBody>
                  <a:tcPr marL="0" marR="0" marT="45719" marB="0">
                    <a:lnL w="3810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38100">
                      <a:solidFill>
                        <a:srgbClr val="000000"/>
                      </a:solidFill>
                      <a:prstDash val="solid"/>
                    </a:lnR>
                    <a:lnT w="19050">
                      <a:solidFill>
                        <a:srgbClr val="000000"/>
                      </a:solidFill>
                      <a:prstDash val="solid"/>
                    </a:lnT>
                    <a:lnB w="19050">
                      <a:solidFill>
                        <a:srgbClr val="000000"/>
                      </a:solidFill>
                      <a:prstDash val="solid"/>
                    </a:lnB>
                  </a:tcPr>
                </a:tc>
                <a:extLst>
                  <a:ext uri="{0D108BD9-81ED-4DB2-BD59-A6C34878D82A}">
                    <a16:rowId xmlns:a16="http://schemas.microsoft.com/office/drawing/2014/main" val="10002"/>
                  </a:ext>
                </a:extLst>
              </a:tr>
              <a:tr h="365760">
                <a:tc>
                  <a:txBody>
                    <a:bodyPr/>
                    <a:lstStyle/>
                    <a:p>
                      <a:pPr marR="105410" algn="r">
                        <a:lnSpc>
                          <a:spcPct val="100000"/>
                        </a:lnSpc>
                        <a:spcBef>
                          <a:spcPts val="359"/>
                        </a:spcBef>
                      </a:pPr>
                      <a:r>
                        <a:rPr sz="1200" dirty="0">
                          <a:latin typeface="Times New Roman"/>
                          <a:cs typeface="Times New Roman"/>
                        </a:rPr>
                        <a:t>example</a:t>
                      </a:r>
                      <a:r>
                        <a:rPr sz="1200" spc="-45" dirty="0">
                          <a:latin typeface="Times New Roman"/>
                          <a:cs typeface="Times New Roman"/>
                        </a:rPr>
                        <a:t> </a:t>
                      </a:r>
                      <a:r>
                        <a:rPr sz="1200" dirty="0">
                          <a:latin typeface="Times New Roman"/>
                          <a:cs typeface="Times New Roman"/>
                        </a:rPr>
                        <a:t>3</a:t>
                      </a:r>
                      <a:endParaRPr sz="1200">
                        <a:latin typeface="Times New Roman"/>
                        <a:cs typeface="Times New Roman"/>
                      </a:endParaRPr>
                    </a:p>
                  </a:txBody>
                  <a:tcPr marL="0" marR="0" marT="45719" marB="0">
                    <a:lnL w="3810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38100">
                      <a:solidFill>
                        <a:srgbClr val="000000"/>
                      </a:solidFill>
                      <a:prstDash val="solid"/>
                    </a:lnR>
                    <a:lnT w="19050">
                      <a:solidFill>
                        <a:srgbClr val="000000"/>
                      </a:solidFill>
                      <a:prstDash val="solid"/>
                    </a:lnT>
                    <a:lnB w="19050">
                      <a:solidFill>
                        <a:srgbClr val="000000"/>
                      </a:solidFill>
                      <a:prstDash val="solid"/>
                    </a:lnB>
                  </a:tcPr>
                </a:tc>
                <a:extLst>
                  <a:ext uri="{0D108BD9-81ED-4DB2-BD59-A6C34878D82A}">
                    <a16:rowId xmlns:a16="http://schemas.microsoft.com/office/drawing/2014/main" val="10003"/>
                  </a:ext>
                </a:extLst>
              </a:tr>
              <a:tr h="365760">
                <a:tc>
                  <a:txBody>
                    <a:bodyPr/>
                    <a:lstStyle/>
                    <a:p>
                      <a:pPr marL="205740">
                        <a:lnSpc>
                          <a:spcPct val="100000"/>
                        </a:lnSpc>
                        <a:spcBef>
                          <a:spcPts val="860"/>
                        </a:spcBef>
                      </a:pPr>
                      <a:r>
                        <a:rPr sz="1200" dirty="0">
                          <a:latin typeface="Times New Roman"/>
                          <a:cs typeface="Times New Roman"/>
                        </a:rPr>
                        <a:t>example</a:t>
                      </a:r>
                      <a:r>
                        <a:rPr sz="1200" spc="-45" dirty="0">
                          <a:latin typeface="Times New Roman"/>
                          <a:cs typeface="Times New Roman"/>
                        </a:rPr>
                        <a:t> </a:t>
                      </a:r>
                      <a:r>
                        <a:rPr sz="1200" dirty="0">
                          <a:latin typeface="Times New Roman"/>
                          <a:cs typeface="Times New Roman"/>
                        </a:rPr>
                        <a:t>4</a:t>
                      </a:r>
                      <a:endParaRPr sz="1200">
                        <a:latin typeface="Times New Roman"/>
                        <a:cs typeface="Times New Roman"/>
                      </a:endParaRPr>
                    </a:p>
                  </a:txBody>
                  <a:tcPr marL="0" marR="0" marT="109220" marB="0">
                    <a:lnL w="3810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38100">
                      <a:solidFill>
                        <a:srgbClr val="000000"/>
                      </a:solidFill>
                      <a:prstDash val="solid"/>
                    </a:lnR>
                    <a:lnT w="19050">
                      <a:solidFill>
                        <a:srgbClr val="000000"/>
                      </a:solidFill>
                      <a:prstDash val="solid"/>
                    </a:lnT>
                    <a:lnB w="19050">
                      <a:solidFill>
                        <a:srgbClr val="000000"/>
                      </a:solidFill>
                      <a:prstDash val="solid"/>
                    </a:lnB>
                  </a:tcPr>
                </a:tc>
                <a:extLst>
                  <a:ext uri="{0D108BD9-81ED-4DB2-BD59-A6C34878D82A}">
                    <a16:rowId xmlns:a16="http://schemas.microsoft.com/office/drawing/2014/main" val="10004"/>
                  </a:ext>
                </a:extLst>
              </a:tr>
              <a:tr h="365760">
                <a:tc>
                  <a:txBody>
                    <a:bodyPr/>
                    <a:lstStyle/>
                    <a:p>
                      <a:pPr marL="91440">
                        <a:lnSpc>
                          <a:spcPct val="100000"/>
                        </a:lnSpc>
                        <a:spcBef>
                          <a:spcPts val="259"/>
                        </a:spcBef>
                      </a:pPr>
                      <a:r>
                        <a:rPr sz="1800" dirty="0">
                          <a:latin typeface="Times New Roman"/>
                          <a:cs typeface="Times New Roman"/>
                        </a:rPr>
                        <a:t>2</a:t>
                      </a:r>
                      <a:r>
                        <a:rPr sz="1800" spc="-35" dirty="0">
                          <a:latin typeface="Times New Roman"/>
                          <a:cs typeface="Times New Roman"/>
                        </a:rPr>
                        <a:t> </a:t>
                      </a:r>
                      <a:r>
                        <a:rPr sz="1200" dirty="0">
                          <a:latin typeface="Times New Roman"/>
                          <a:cs typeface="Times New Roman"/>
                        </a:rPr>
                        <a:t>example</a:t>
                      </a:r>
                      <a:r>
                        <a:rPr sz="1200" spc="-25" dirty="0">
                          <a:latin typeface="Times New Roman"/>
                          <a:cs typeface="Times New Roman"/>
                        </a:rPr>
                        <a:t> </a:t>
                      </a:r>
                      <a:r>
                        <a:rPr sz="1200" dirty="0">
                          <a:latin typeface="Times New Roman"/>
                          <a:cs typeface="Times New Roman"/>
                        </a:rPr>
                        <a:t>1</a:t>
                      </a:r>
                      <a:endParaRPr sz="1200">
                        <a:latin typeface="Times New Roman"/>
                        <a:cs typeface="Times New Roman"/>
                      </a:endParaRPr>
                    </a:p>
                  </a:txBody>
                  <a:tcPr marL="0" marR="0" marT="33019" marB="0">
                    <a:lnL w="3810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38100">
                      <a:solidFill>
                        <a:srgbClr val="000000"/>
                      </a:solidFill>
                      <a:prstDash val="solid"/>
                    </a:lnR>
                    <a:lnT w="19050">
                      <a:solidFill>
                        <a:srgbClr val="000000"/>
                      </a:solidFill>
                      <a:prstDash val="solid"/>
                    </a:lnT>
                    <a:lnB w="19050">
                      <a:solidFill>
                        <a:srgbClr val="000000"/>
                      </a:solidFill>
                      <a:prstDash val="solid"/>
                    </a:lnB>
                  </a:tcPr>
                </a:tc>
                <a:extLst>
                  <a:ext uri="{0D108BD9-81ED-4DB2-BD59-A6C34878D82A}">
                    <a16:rowId xmlns:a16="http://schemas.microsoft.com/office/drawing/2014/main" val="10005"/>
                  </a:ext>
                </a:extLst>
              </a:tr>
              <a:tr h="365760">
                <a:tc>
                  <a:txBody>
                    <a:bodyPr/>
                    <a:lstStyle/>
                    <a:p>
                      <a:pPr marR="105410" algn="r">
                        <a:lnSpc>
                          <a:spcPct val="100000"/>
                        </a:lnSpc>
                        <a:spcBef>
                          <a:spcPts val="360"/>
                        </a:spcBef>
                      </a:pPr>
                      <a:r>
                        <a:rPr sz="1200" dirty="0">
                          <a:latin typeface="Times New Roman"/>
                          <a:cs typeface="Times New Roman"/>
                        </a:rPr>
                        <a:t>example</a:t>
                      </a:r>
                      <a:r>
                        <a:rPr sz="1200" spc="-45" dirty="0">
                          <a:latin typeface="Times New Roman"/>
                          <a:cs typeface="Times New Roman"/>
                        </a:rPr>
                        <a:t> </a:t>
                      </a:r>
                      <a:r>
                        <a:rPr sz="1200" dirty="0">
                          <a:latin typeface="Times New Roman"/>
                          <a:cs typeface="Times New Roman"/>
                        </a:rPr>
                        <a:t>2</a:t>
                      </a:r>
                      <a:endParaRPr sz="1200">
                        <a:latin typeface="Times New Roman"/>
                        <a:cs typeface="Times New Roman"/>
                      </a:endParaRPr>
                    </a:p>
                  </a:txBody>
                  <a:tcPr marL="0" marR="0" marB="0">
                    <a:lnL w="3810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38100">
                      <a:solidFill>
                        <a:srgbClr val="000000"/>
                      </a:solidFill>
                      <a:prstDash val="solid"/>
                    </a:lnR>
                    <a:lnT w="19050">
                      <a:solidFill>
                        <a:srgbClr val="000000"/>
                      </a:solidFill>
                      <a:prstDash val="solid"/>
                    </a:lnT>
                    <a:lnB w="19050">
                      <a:solidFill>
                        <a:srgbClr val="000000"/>
                      </a:solidFill>
                      <a:prstDash val="solid"/>
                    </a:lnB>
                  </a:tcPr>
                </a:tc>
                <a:extLst>
                  <a:ext uri="{0D108BD9-81ED-4DB2-BD59-A6C34878D82A}">
                    <a16:rowId xmlns:a16="http://schemas.microsoft.com/office/drawing/2014/main" val="10006"/>
                  </a:ext>
                </a:extLst>
              </a:tr>
              <a:tr h="365760">
                <a:tc>
                  <a:txBody>
                    <a:bodyPr/>
                    <a:lstStyle/>
                    <a:p>
                      <a:pPr marR="105410" algn="r">
                        <a:lnSpc>
                          <a:spcPct val="100000"/>
                        </a:lnSpc>
                        <a:spcBef>
                          <a:spcPts val="359"/>
                        </a:spcBef>
                      </a:pPr>
                      <a:r>
                        <a:rPr sz="1200" dirty="0">
                          <a:latin typeface="Times New Roman"/>
                          <a:cs typeface="Times New Roman"/>
                        </a:rPr>
                        <a:t>example</a:t>
                      </a:r>
                      <a:r>
                        <a:rPr sz="1200" spc="-45" dirty="0">
                          <a:latin typeface="Times New Roman"/>
                          <a:cs typeface="Times New Roman"/>
                        </a:rPr>
                        <a:t> </a:t>
                      </a:r>
                      <a:r>
                        <a:rPr sz="1200" dirty="0">
                          <a:latin typeface="Times New Roman"/>
                          <a:cs typeface="Times New Roman"/>
                        </a:rPr>
                        <a:t>3</a:t>
                      </a:r>
                      <a:endParaRPr sz="1200">
                        <a:latin typeface="Times New Roman"/>
                        <a:cs typeface="Times New Roman"/>
                      </a:endParaRPr>
                    </a:p>
                  </a:txBody>
                  <a:tcPr marL="0" marR="0" marT="45719" marB="0">
                    <a:lnL w="3810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38100">
                      <a:solidFill>
                        <a:srgbClr val="000000"/>
                      </a:solidFill>
                      <a:prstDash val="solid"/>
                    </a:lnR>
                    <a:lnT w="19050">
                      <a:solidFill>
                        <a:srgbClr val="000000"/>
                      </a:solidFill>
                      <a:prstDash val="solid"/>
                    </a:lnT>
                    <a:lnB w="19050">
                      <a:solidFill>
                        <a:srgbClr val="000000"/>
                      </a:solidFill>
                      <a:prstDash val="solid"/>
                    </a:lnB>
                  </a:tcPr>
                </a:tc>
                <a:extLst>
                  <a:ext uri="{0D108BD9-81ED-4DB2-BD59-A6C34878D82A}">
                    <a16:rowId xmlns:a16="http://schemas.microsoft.com/office/drawing/2014/main" val="10007"/>
                  </a:ext>
                </a:extLst>
              </a:tr>
              <a:tr h="365760">
                <a:tc>
                  <a:txBody>
                    <a:bodyPr/>
                    <a:lstStyle/>
                    <a:p>
                      <a:pPr marR="105410" algn="r">
                        <a:lnSpc>
                          <a:spcPct val="100000"/>
                        </a:lnSpc>
                        <a:spcBef>
                          <a:spcPts val="359"/>
                        </a:spcBef>
                      </a:pPr>
                      <a:r>
                        <a:rPr sz="1200" dirty="0">
                          <a:latin typeface="Times New Roman"/>
                          <a:cs typeface="Times New Roman"/>
                        </a:rPr>
                        <a:t>example</a:t>
                      </a:r>
                      <a:r>
                        <a:rPr sz="1200" spc="-45" dirty="0">
                          <a:latin typeface="Times New Roman"/>
                          <a:cs typeface="Times New Roman"/>
                        </a:rPr>
                        <a:t> </a:t>
                      </a:r>
                      <a:r>
                        <a:rPr sz="1200" dirty="0">
                          <a:latin typeface="Times New Roman"/>
                          <a:cs typeface="Times New Roman"/>
                        </a:rPr>
                        <a:t>4</a:t>
                      </a:r>
                      <a:endParaRPr sz="1200">
                        <a:latin typeface="Times New Roman"/>
                        <a:cs typeface="Times New Roman"/>
                      </a:endParaRPr>
                    </a:p>
                  </a:txBody>
                  <a:tcPr marL="0" marR="0" marT="45719" marB="0">
                    <a:lnL w="3810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38100">
                      <a:solidFill>
                        <a:srgbClr val="000000"/>
                      </a:solidFill>
                      <a:prstDash val="solid"/>
                    </a:lnR>
                    <a:lnT w="19050">
                      <a:solidFill>
                        <a:srgbClr val="000000"/>
                      </a:solidFill>
                      <a:prstDash val="solid"/>
                    </a:lnT>
                    <a:lnB w="19050">
                      <a:solidFill>
                        <a:srgbClr val="000000"/>
                      </a:solidFill>
                      <a:prstDash val="solid"/>
                    </a:lnB>
                  </a:tcPr>
                </a:tc>
                <a:extLst>
                  <a:ext uri="{0D108BD9-81ED-4DB2-BD59-A6C34878D82A}">
                    <a16:rowId xmlns:a16="http://schemas.microsoft.com/office/drawing/2014/main" val="10008"/>
                  </a:ext>
                </a:extLst>
              </a:tr>
              <a:tr h="454025">
                <a:tc>
                  <a:txBody>
                    <a:bodyPr/>
                    <a:lstStyle/>
                    <a:p>
                      <a:pPr marL="91440">
                        <a:lnSpc>
                          <a:spcPct val="100000"/>
                        </a:lnSpc>
                        <a:spcBef>
                          <a:spcPts val="259"/>
                        </a:spcBef>
                      </a:pPr>
                      <a:r>
                        <a:rPr sz="1800" dirty="0">
                          <a:latin typeface="Times New Roman"/>
                          <a:cs typeface="Times New Roman"/>
                        </a:rPr>
                        <a:t>3</a:t>
                      </a:r>
                      <a:r>
                        <a:rPr sz="1800" spc="-35" dirty="0">
                          <a:latin typeface="Times New Roman"/>
                          <a:cs typeface="Times New Roman"/>
                        </a:rPr>
                        <a:t> </a:t>
                      </a:r>
                      <a:r>
                        <a:rPr sz="1200" dirty="0">
                          <a:latin typeface="Times New Roman"/>
                          <a:cs typeface="Times New Roman"/>
                        </a:rPr>
                        <a:t>example</a:t>
                      </a:r>
                      <a:r>
                        <a:rPr sz="1200" spc="-25" dirty="0">
                          <a:latin typeface="Times New Roman"/>
                          <a:cs typeface="Times New Roman"/>
                        </a:rPr>
                        <a:t> </a:t>
                      </a:r>
                      <a:r>
                        <a:rPr sz="1200" dirty="0">
                          <a:latin typeface="Times New Roman"/>
                          <a:cs typeface="Times New Roman"/>
                        </a:rPr>
                        <a:t>1</a:t>
                      </a:r>
                      <a:endParaRPr sz="1200">
                        <a:latin typeface="Times New Roman"/>
                        <a:cs typeface="Times New Roman"/>
                      </a:endParaRPr>
                    </a:p>
                  </a:txBody>
                  <a:tcPr marL="0" marR="0" marT="33019" marB="0">
                    <a:lnL w="3810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38100">
                      <a:solidFill>
                        <a:srgbClr val="000000"/>
                      </a:solidFill>
                      <a:prstDash val="solid"/>
                    </a:lnR>
                    <a:lnT w="19050">
                      <a:solidFill>
                        <a:srgbClr val="000000"/>
                      </a:solidFill>
                      <a:prstDash val="solid"/>
                    </a:lnT>
                    <a:lnB w="19050">
                      <a:solidFill>
                        <a:srgbClr val="000000"/>
                      </a:solidFill>
                      <a:prstDash val="solid"/>
                    </a:lnB>
                  </a:tcPr>
                </a:tc>
                <a:extLst>
                  <a:ext uri="{0D108BD9-81ED-4DB2-BD59-A6C34878D82A}">
                    <a16:rowId xmlns:a16="http://schemas.microsoft.com/office/drawing/2014/main" val="10009"/>
                  </a:ext>
                </a:extLst>
              </a:tr>
              <a:tr h="365760">
                <a:tc>
                  <a:txBody>
                    <a:bodyPr/>
                    <a:lstStyle/>
                    <a:p>
                      <a:pPr marL="205740">
                        <a:lnSpc>
                          <a:spcPct val="100000"/>
                        </a:lnSpc>
                        <a:spcBef>
                          <a:spcPts val="359"/>
                        </a:spcBef>
                      </a:pPr>
                      <a:r>
                        <a:rPr sz="1200" dirty="0">
                          <a:latin typeface="Times New Roman"/>
                          <a:cs typeface="Times New Roman"/>
                        </a:rPr>
                        <a:t>example</a:t>
                      </a:r>
                      <a:r>
                        <a:rPr sz="1200" spc="-45" dirty="0">
                          <a:latin typeface="Times New Roman"/>
                          <a:cs typeface="Times New Roman"/>
                        </a:rPr>
                        <a:t> </a:t>
                      </a:r>
                      <a:r>
                        <a:rPr sz="1200" dirty="0">
                          <a:latin typeface="Times New Roman"/>
                          <a:cs typeface="Times New Roman"/>
                        </a:rPr>
                        <a:t>2</a:t>
                      </a:r>
                      <a:endParaRPr sz="1200">
                        <a:latin typeface="Times New Roman"/>
                        <a:cs typeface="Times New Roman"/>
                      </a:endParaRPr>
                    </a:p>
                  </a:txBody>
                  <a:tcPr marL="0" marR="0" marT="45719" marB="0">
                    <a:lnL w="3810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38100">
                      <a:solidFill>
                        <a:srgbClr val="000000"/>
                      </a:solidFill>
                      <a:prstDash val="solid"/>
                    </a:lnR>
                    <a:lnT w="19050">
                      <a:solidFill>
                        <a:srgbClr val="000000"/>
                      </a:solidFill>
                      <a:prstDash val="solid"/>
                    </a:lnT>
                    <a:lnB w="19050">
                      <a:solidFill>
                        <a:srgbClr val="000000"/>
                      </a:solidFill>
                      <a:prstDash val="solid"/>
                    </a:lnB>
                  </a:tcPr>
                </a:tc>
                <a:extLst>
                  <a:ext uri="{0D108BD9-81ED-4DB2-BD59-A6C34878D82A}">
                    <a16:rowId xmlns:a16="http://schemas.microsoft.com/office/drawing/2014/main" val="10010"/>
                  </a:ext>
                </a:extLst>
              </a:tr>
              <a:tr h="365760">
                <a:tc>
                  <a:txBody>
                    <a:bodyPr/>
                    <a:lstStyle/>
                    <a:p>
                      <a:pPr marL="205740">
                        <a:lnSpc>
                          <a:spcPct val="100000"/>
                        </a:lnSpc>
                        <a:spcBef>
                          <a:spcPts val="360"/>
                        </a:spcBef>
                      </a:pPr>
                      <a:r>
                        <a:rPr sz="1200" dirty="0">
                          <a:latin typeface="Times New Roman"/>
                          <a:cs typeface="Times New Roman"/>
                        </a:rPr>
                        <a:t>example</a:t>
                      </a:r>
                      <a:r>
                        <a:rPr sz="1200" spc="-45" dirty="0">
                          <a:latin typeface="Times New Roman"/>
                          <a:cs typeface="Times New Roman"/>
                        </a:rPr>
                        <a:t> </a:t>
                      </a:r>
                      <a:r>
                        <a:rPr sz="1200" dirty="0">
                          <a:latin typeface="Times New Roman"/>
                          <a:cs typeface="Times New Roman"/>
                        </a:rPr>
                        <a:t>3</a:t>
                      </a:r>
                      <a:endParaRPr sz="1200">
                        <a:latin typeface="Times New Roman"/>
                        <a:cs typeface="Times New Roman"/>
                      </a:endParaRPr>
                    </a:p>
                  </a:txBody>
                  <a:tcPr marL="0" marR="0" marB="0">
                    <a:lnL w="3810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0</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60"/>
                        </a:spcBef>
                      </a:pPr>
                      <a:r>
                        <a:rPr sz="1800" dirty="0">
                          <a:latin typeface="Times New Roman"/>
                          <a:cs typeface="Times New Roman"/>
                        </a:rPr>
                        <a:t>1</a:t>
                      </a:r>
                      <a:endParaRPr sz="1800">
                        <a:latin typeface="Times New Roman"/>
                        <a:cs typeface="Times New Roman"/>
                      </a:endParaRPr>
                    </a:p>
                  </a:txBody>
                  <a:tcPr marL="0" marR="0" marT="33020" marB="0">
                    <a:lnL w="19050">
                      <a:solidFill>
                        <a:srgbClr val="000000"/>
                      </a:solidFill>
                      <a:prstDash val="solid"/>
                    </a:lnL>
                    <a:lnR w="38100">
                      <a:solidFill>
                        <a:srgbClr val="000000"/>
                      </a:solidFill>
                      <a:prstDash val="solid"/>
                    </a:lnR>
                    <a:lnT w="19050">
                      <a:solidFill>
                        <a:srgbClr val="000000"/>
                      </a:solidFill>
                      <a:prstDash val="solid"/>
                    </a:lnT>
                    <a:lnB w="19050">
                      <a:solidFill>
                        <a:srgbClr val="000000"/>
                      </a:solidFill>
                      <a:prstDash val="solid"/>
                    </a:lnB>
                  </a:tcPr>
                </a:tc>
                <a:extLst>
                  <a:ext uri="{0D108BD9-81ED-4DB2-BD59-A6C34878D82A}">
                    <a16:rowId xmlns:a16="http://schemas.microsoft.com/office/drawing/2014/main" val="10011"/>
                  </a:ext>
                </a:extLst>
              </a:tr>
              <a:tr h="365760">
                <a:tc>
                  <a:txBody>
                    <a:bodyPr/>
                    <a:lstStyle/>
                    <a:p>
                      <a:pPr marL="167640">
                        <a:lnSpc>
                          <a:spcPct val="100000"/>
                        </a:lnSpc>
                        <a:spcBef>
                          <a:spcPts val="359"/>
                        </a:spcBef>
                      </a:pPr>
                      <a:r>
                        <a:rPr sz="1200" dirty="0">
                          <a:latin typeface="Times New Roman"/>
                          <a:cs typeface="Times New Roman"/>
                        </a:rPr>
                        <a:t>example</a:t>
                      </a:r>
                      <a:r>
                        <a:rPr sz="1200" spc="-45" dirty="0">
                          <a:latin typeface="Times New Roman"/>
                          <a:cs typeface="Times New Roman"/>
                        </a:rPr>
                        <a:t> </a:t>
                      </a:r>
                      <a:r>
                        <a:rPr sz="1200" dirty="0">
                          <a:latin typeface="Times New Roman"/>
                          <a:cs typeface="Times New Roman"/>
                        </a:rPr>
                        <a:t>4</a:t>
                      </a:r>
                      <a:endParaRPr sz="1200">
                        <a:latin typeface="Times New Roman"/>
                        <a:cs typeface="Times New Roman"/>
                      </a:endParaRPr>
                    </a:p>
                  </a:txBody>
                  <a:tcPr marL="0" marR="0" marT="45719" marB="0">
                    <a:lnL w="3810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1905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38100">
                      <a:solidFill>
                        <a:srgbClr val="000000"/>
                      </a:solidFill>
                      <a:prstDash val="solid"/>
                    </a:lnR>
                    <a:lnT w="19050">
                      <a:solidFill>
                        <a:srgbClr val="000000"/>
                      </a:solidFill>
                      <a:prstDash val="solid"/>
                    </a:lnT>
                    <a:lnB w="19050">
                      <a:solidFill>
                        <a:srgbClr val="000000"/>
                      </a:solidFill>
                      <a:prstDash val="solid"/>
                    </a:lnB>
                  </a:tcPr>
                </a:tc>
                <a:extLst>
                  <a:ext uri="{0D108BD9-81ED-4DB2-BD59-A6C34878D82A}">
                    <a16:rowId xmlns:a16="http://schemas.microsoft.com/office/drawing/2014/main" val="10012"/>
                  </a:ext>
                </a:extLst>
              </a:tr>
              <a:tr h="365760">
                <a:tc>
                  <a:txBody>
                    <a:bodyPr/>
                    <a:lstStyle/>
                    <a:p>
                      <a:pPr marL="91440">
                        <a:lnSpc>
                          <a:spcPct val="100000"/>
                        </a:lnSpc>
                        <a:spcBef>
                          <a:spcPts val="259"/>
                        </a:spcBef>
                      </a:pPr>
                      <a:r>
                        <a:rPr sz="1800" dirty="0">
                          <a:latin typeface="Times New Roman"/>
                          <a:cs typeface="Times New Roman"/>
                        </a:rPr>
                        <a:t>4</a:t>
                      </a:r>
                      <a:r>
                        <a:rPr sz="1800" spc="-35" dirty="0">
                          <a:latin typeface="Times New Roman"/>
                          <a:cs typeface="Times New Roman"/>
                        </a:rPr>
                        <a:t> </a:t>
                      </a:r>
                      <a:r>
                        <a:rPr sz="1200" dirty="0">
                          <a:latin typeface="Times New Roman"/>
                          <a:cs typeface="Times New Roman"/>
                        </a:rPr>
                        <a:t>example</a:t>
                      </a:r>
                      <a:r>
                        <a:rPr sz="1200" spc="-25" dirty="0">
                          <a:latin typeface="Times New Roman"/>
                          <a:cs typeface="Times New Roman"/>
                        </a:rPr>
                        <a:t> </a:t>
                      </a:r>
                      <a:r>
                        <a:rPr sz="1200" dirty="0">
                          <a:latin typeface="Times New Roman"/>
                          <a:cs typeface="Times New Roman"/>
                        </a:rPr>
                        <a:t>1</a:t>
                      </a:r>
                      <a:endParaRPr sz="1200">
                        <a:latin typeface="Times New Roman"/>
                        <a:cs typeface="Times New Roman"/>
                      </a:endParaRPr>
                    </a:p>
                  </a:txBody>
                  <a:tcPr marL="0" marR="0" marT="33019" marB="0">
                    <a:lnL w="38100">
                      <a:solidFill>
                        <a:srgbClr val="000000"/>
                      </a:solidFill>
                      <a:prstDash val="solid"/>
                    </a:lnL>
                    <a:lnR w="19050">
                      <a:solidFill>
                        <a:srgbClr val="000000"/>
                      </a:solidFill>
                      <a:prstDash val="solid"/>
                    </a:lnR>
                    <a:lnT w="19050">
                      <a:solidFill>
                        <a:srgbClr val="000000"/>
                      </a:solidFill>
                      <a:prstDash val="solid"/>
                    </a:lnT>
                    <a:lnB w="3810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3810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3810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3810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3810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3810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3810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3810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3810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3810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0</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3810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19050">
                      <a:solidFill>
                        <a:srgbClr val="000000"/>
                      </a:solidFill>
                      <a:prstDash val="solid"/>
                    </a:lnR>
                    <a:lnT w="19050">
                      <a:solidFill>
                        <a:srgbClr val="000000"/>
                      </a:solidFill>
                      <a:prstDash val="solid"/>
                    </a:lnT>
                    <a:lnB w="38100">
                      <a:solidFill>
                        <a:srgbClr val="000000"/>
                      </a:solidFill>
                      <a:prstDash val="solid"/>
                    </a:lnB>
                  </a:tcPr>
                </a:tc>
                <a:tc>
                  <a:txBody>
                    <a:bodyPr/>
                    <a:lstStyle/>
                    <a:p>
                      <a:pPr marL="90805">
                        <a:lnSpc>
                          <a:spcPct val="100000"/>
                        </a:lnSpc>
                        <a:spcBef>
                          <a:spcPts val="259"/>
                        </a:spcBef>
                      </a:pPr>
                      <a:r>
                        <a:rPr sz="1800" dirty="0">
                          <a:latin typeface="Times New Roman"/>
                          <a:cs typeface="Times New Roman"/>
                        </a:rPr>
                        <a:t>1</a:t>
                      </a:r>
                      <a:endParaRPr sz="1800">
                        <a:latin typeface="Times New Roman"/>
                        <a:cs typeface="Times New Roman"/>
                      </a:endParaRPr>
                    </a:p>
                  </a:txBody>
                  <a:tcPr marL="0" marR="0" marT="33019" marB="0">
                    <a:lnL w="19050">
                      <a:solidFill>
                        <a:srgbClr val="000000"/>
                      </a:solidFill>
                      <a:prstDash val="solid"/>
                    </a:lnL>
                    <a:lnR w="38100">
                      <a:solidFill>
                        <a:srgbClr val="000000"/>
                      </a:solidFill>
                      <a:prstDash val="solid"/>
                    </a:lnR>
                    <a:lnT w="19050">
                      <a:solidFill>
                        <a:srgbClr val="000000"/>
                      </a:solidFill>
                      <a:prstDash val="solid"/>
                    </a:lnT>
                    <a:lnB w="38100">
                      <a:solidFill>
                        <a:srgbClr val="000000"/>
                      </a:solidFill>
                      <a:prstDash val="solid"/>
                    </a:lnB>
                  </a:tcPr>
                </a:tc>
                <a:extLst>
                  <a:ext uri="{0D108BD9-81ED-4DB2-BD59-A6C34878D82A}">
                    <a16:rowId xmlns:a16="http://schemas.microsoft.com/office/drawing/2014/main" val="10013"/>
                  </a:ext>
                </a:extLst>
              </a:tr>
            </a:tbl>
          </a:graphicData>
        </a:graphic>
      </p:graphicFrame>
    </p:spTree>
  </p:cSld>
  <p:clrMapOvr>
    <a:masterClrMapping/>
  </p:clrMapOvr>
  <p:transition spd="slow">
    <p:wipe/>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CDC179-D4EC-AD6B-6417-269E0EF7A4F4}"/>
              </a:ext>
            </a:extLst>
          </p:cNvPr>
          <p:cNvSpPr>
            <a:spLocks noGrp="1"/>
          </p:cNvSpPr>
          <p:nvPr>
            <p:ph type="title"/>
          </p:nvPr>
        </p:nvSpPr>
        <p:spPr/>
        <p:txBody>
          <a:bodyPr/>
          <a:lstStyle/>
          <a:p>
            <a:r>
              <a:rPr lang="en-US" dirty="0"/>
              <a:t>Perceptron Learning:  Simple Example</a:t>
            </a:r>
          </a:p>
        </p:txBody>
      </p:sp>
      <p:sp>
        <p:nvSpPr>
          <p:cNvPr id="3" name="Content Placeholder 2">
            <a:extLst>
              <a:ext uri="{FF2B5EF4-FFF2-40B4-BE49-F238E27FC236}">
                <a16:creationId xmlns:a16="http://schemas.microsoft.com/office/drawing/2014/main" id="{1AF821FE-1682-5371-F9E7-08ECDC9A4EB4}"/>
              </a:ext>
            </a:extLst>
          </p:cNvPr>
          <p:cNvSpPr>
            <a:spLocks noGrp="1"/>
          </p:cNvSpPr>
          <p:nvPr>
            <p:ph idx="1"/>
          </p:nvPr>
        </p:nvSpPr>
        <p:spPr/>
        <p:txBody>
          <a:bodyPr>
            <a:normAutofit lnSpcReduction="10000"/>
          </a:bodyPr>
          <a:lstStyle/>
          <a:p>
            <a:pPr>
              <a:lnSpc>
                <a:spcPct val="120000"/>
              </a:lnSpc>
            </a:pPr>
            <a:r>
              <a:rPr lang="en-US" dirty="0">
                <a:latin typeface="Times New Roman" panose="02020603050405020304" pitchFamily="18" charset="0"/>
                <a:cs typeface="Times New Roman" panose="02020603050405020304" pitchFamily="18" charset="0"/>
              </a:rPr>
              <a:t> In more realistic cases the bias (W0) will not be 0.</a:t>
            </a:r>
          </a:p>
          <a:p>
            <a:pPr>
              <a:lnSpc>
                <a:spcPct val="120000"/>
              </a:lnSpc>
            </a:pPr>
            <a:r>
              <a:rPr lang="en-US" dirty="0">
                <a:latin typeface="Times New Roman" panose="02020603050405020304" pitchFamily="18" charset="0"/>
                <a:cs typeface="Times New Roman" panose="02020603050405020304" pitchFamily="18" charset="0"/>
              </a:rPr>
              <a:t>Also, in general, many more inputs (100 to 1000)</a:t>
            </a:r>
          </a:p>
          <a:p>
            <a:pPr>
              <a:lnSpc>
                <a:spcPct val="120000"/>
              </a:lnSpc>
            </a:pPr>
            <a:r>
              <a:rPr lang="en-US" dirty="0">
                <a:latin typeface="Times New Roman" panose="02020603050405020304" pitchFamily="18" charset="0"/>
                <a:cs typeface="Times New Roman" panose="02020603050405020304" pitchFamily="18" charset="0"/>
              </a:rPr>
              <a:t>Each time a dataset passes through an algorithm, it is said to have completed an </a:t>
            </a:r>
            <a:r>
              <a:rPr lang="en-US" b="1" dirty="0">
                <a:solidFill>
                  <a:schemeClr val="accent6">
                    <a:lumMod val="50000"/>
                  </a:schemeClr>
                </a:solidFill>
                <a:latin typeface="Times New Roman" panose="02020603050405020304" pitchFamily="18" charset="0"/>
                <a:cs typeface="Times New Roman" panose="02020603050405020304" pitchFamily="18" charset="0"/>
              </a:rPr>
              <a:t>epoch</a:t>
            </a:r>
            <a:r>
              <a:rPr lang="en-US" dirty="0">
                <a:latin typeface="Times New Roman" panose="02020603050405020304" pitchFamily="18" charset="0"/>
                <a:cs typeface="Times New Roman" panose="02020603050405020304" pitchFamily="18" charset="0"/>
              </a:rPr>
              <a:t>. Therefore, Epoch, in machine learning, refers to the one entire passing of training data through the algorithm</a:t>
            </a:r>
            <a:r>
              <a:rPr lang="ar-EG" dirty="0">
                <a:latin typeface="Times New Roman" panose="02020603050405020304" pitchFamily="18" charset="0"/>
                <a:cs typeface="Times New Roman" panose="02020603050405020304" pitchFamily="18" charset="0"/>
              </a:rPr>
              <a:t>.</a:t>
            </a:r>
          </a:p>
          <a:p>
            <a:pPr>
              <a:lnSpc>
                <a:spcPct val="120000"/>
              </a:lnSpc>
            </a:pPr>
            <a:r>
              <a:rPr lang="en-US" dirty="0">
                <a:latin typeface="Times New Roman" panose="02020603050405020304" pitchFamily="18" charset="0"/>
                <a:cs typeface="Times New Roman" panose="02020603050405020304" pitchFamily="18" charset="0"/>
              </a:rPr>
              <a:t>A machine learning model reaches </a:t>
            </a:r>
            <a:r>
              <a:rPr lang="en-US" b="1" dirty="0">
                <a:solidFill>
                  <a:schemeClr val="accent6">
                    <a:lumMod val="50000"/>
                  </a:schemeClr>
                </a:solidFill>
                <a:latin typeface="Times New Roman" panose="02020603050405020304" pitchFamily="18" charset="0"/>
                <a:cs typeface="Times New Roman" panose="02020603050405020304" pitchFamily="18" charset="0"/>
              </a:rPr>
              <a:t>convergence</a:t>
            </a:r>
            <a:r>
              <a:rPr lang="en-US" dirty="0">
                <a:latin typeface="Times New Roman" panose="02020603050405020304" pitchFamily="18" charset="0"/>
                <a:cs typeface="Times New Roman" panose="02020603050405020304" pitchFamily="18" charset="0"/>
              </a:rPr>
              <a:t> when it achieves a state during training in which loss settles to within an error range around the final value.  In other words, a model converges when additional training will not improve the model.</a:t>
            </a:r>
          </a:p>
        </p:txBody>
      </p:sp>
    </p:spTree>
    <p:extLst>
      <p:ext uri="{BB962C8B-B14F-4D97-AF65-F5344CB8AC3E}">
        <p14:creationId xmlns:p14="http://schemas.microsoft.com/office/powerpoint/2010/main" val="1951172775"/>
      </p:ext>
    </p:extLst>
  </p:cSld>
  <p:clrMapOvr>
    <a:masterClrMapping/>
  </p:clrMapOvr>
  <p:transition spd="slow">
    <p:wipe/>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34044" y="176159"/>
            <a:ext cx="9456608" cy="543739"/>
          </a:xfrm>
          <a:prstGeom prst="rect">
            <a:avLst/>
          </a:prstGeom>
        </p:spPr>
        <p:txBody>
          <a:bodyPr spcFirstLastPara="1" vert="horz" wrap="square" lIns="0" tIns="30480" rIns="0" bIns="0" rtlCol="0" anchor="ctr" anchorCtr="0">
            <a:spAutoFit/>
          </a:bodyPr>
          <a:lstStyle/>
          <a:p>
            <a:pPr marL="1244600" marR="5080" indent="-1231900">
              <a:lnSpc>
                <a:spcPts val="3800"/>
              </a:lnSpc>
              <a:spcBef>
                <a:spcPts val="240"/>
              </a:spcBef>
            </a:pPr>
            <a:r>
              <a:rPr lang="en-US" spc="-5" dirty="0"/>
              <a:t>Lecture Summary</a:t>
            </a:r>
            <a:endParaRPr spc="-5" dirty="0"/>
          </a:p>
        </p:txBody>
      </p:sp>
      <p:sp>
        <p:nvSpPr>
          <p:cNvPr id="5" name="Content Placeholder 4">
            <a:extLst>
              <a:ext uri="{FF2B5EF4-FFF2-40B4-BE49-F238E27FC236}">
                <a16:creationId xmlns:a16="http://schemas.microsoft.com/office/drawing/2014/main" id="{F1DC7EE7-9927-AF1B-32FF-76352C992AA7}"/>
              </a:ext>
            </a:extLst>
          </p:cNvPr>
          <p:cNvSpPr>
            <a:spLocks noGrp="1"/>
          </p:cNvSpPr>
          <p:nvPr>
            <p:ph idx="1"/>
          </p:nvPr>
        </p:nvSpPr>
        <p:spPr/>
        <p:txBody>
          <a:bodyPr/>
          <a:lstStyle/>
          <a:p>
            <a:r>
              <a:rPr lang="en-US" dirty="0">
                <a:solidFill>
                  <a:schemeClr val="tx1"/>
                </a:solidFill>
                <a:latin typeface="Times New Roman" panose="02020603050405020304" pitchFamily="18" charset="0"/>
                <a:cs typeface="Times New Roman" panose="02020603050405020304" pitchFamily="18" charset="0"/>
              </a:rPr>
              <a:t>Single Layer Perceptron : Review</a:t>
            </a:r>
          </a:p>
          <a:p>
            <a:r>
              <a:rPr lang="en-US">
                <a:solidFill>
                  <a:schemeClr val="tx1"/>
                </a:solidFill>
                <a:latin typeface="Times New Roman" panose="02020603050405020304" pitchFamily="18" charset="0"/>
                <a:cs typeface="Times New Roman" panose="02020603050405020304" pitchFamily="18" charset="0"/>
              </a:rPr>
              <a:t>Learning Problem</a:t>
            </a:r>
            <a:endParaRPr lang="en-US" dirty="0">
              <a:solidFill>
                <a:schemeClr val="tx1"/>
              </a:solidFill>
              <a:latin typeface="Times New Roman" panose="02020603050405020304" pitchFamily="18" charset="0"/>
              <a:cs typeface="Times New Roman" panose="02020603050405020304" pitchFamily="18" charset="0"/>
            </a:endParaRPr>
          </a:p>
          <a:p>
            <a:r>
              <a:rPr lang="en-US" dirty="0">
                <a:solidFill>
                  <a:schemeClr val="tx1"/>
                </a:solidFill>
                <a:latin typeface="Times New Roman" panose="02020603050405020304" pitchFamily="18" charset="0"/>
                <a:cs typeface="Times New Roman" panose="02020603050405020304" pitchFamily="18" charset="0"/>
              </a:rPr>
              <a:t>Perceptron Learning algorithm</a:t>
            </a:r>
          </a:p>
          <a:p>
            <a:r>
              <a:rPr lang="en-US" dirty="0">
                <a:solidFill>
                  <a:schemeClr val="tx1"/>
                </a:solidFill>
                <a:latin typeface="Times New Roman" panose="02020603050405020304" pitchFamily="18" charset="0"/>
                <a:cs typeface="Times New Roman" panose="02020603050405020304" pitchFamily="18" charset="0"/>
              </a:rPr>
              <a:t>Perceptron Learning algorithm: Example</a:t>
            </a:r>
          </a:p>
          <a:p>
            <a:endParaRPr lang="en-US" dirty="0"/>
          </a:p>
        </p:txBody>
      </p:sp>
      <p:sp>
        <p:nvSpPr>
          <p:cNvPr id="4" name="object 4"/>
          <p:cNvSpPr txBox="1"/>
          <p:nvPr/>
        </p:nvSpPr>
        <p:spPr>
          <a:xfrm>
            <a:off x="9121776" y="6519290"/>
            <a:ext cx="746125" cy="279400"/>
          </a:xfrm>
          <a:prstGeom prst="rect">
            <a:avLst/>
          </a:prstGeom>
        </p:spPr>
        <p:txBody>
          <a:bodyPr vert="horz" wrap="square" lIns="0" tIns="12700" rIns="0" bIns="0" rtlCol="0">
            <a:spAutoFit/>
          </a:bodyPr>
          <a:lstStyle/>
          <a:p>
            <a:pPr marL="188595" marR="5080" indent="-176530">
              <a:lnSpc>
                <a:spcPts val="1000"/>
              </a:lnSpc>
              <a:spcBef>
                <a:spcPts val="100"/>
              </a:spcBef>
            </a:pPr>
            <a:r>
              <a:rPr sz="900" spc="-5" dirty="0">
                <a:latin typeface="Times New Roman"/>
                <a:cs typeface="Times New Roman"/>
              </a:rPr>
              <a:t>Carla</a:t>
            </a:r>
            <a:r>
              <a:rPr sz="900" spc="-30" dirty="0">
                <a:latin typeface="Times New Roman"/>
                <a:cs typeface="Times New Roman"/>
              </a:rPr>
              <a:t> </a:t>
            </a:r>
            <a:r>
              <a:rPr sz="900" spc="-5" dirty="0">
                <a:latin typeface="Times New Roman"/>
                <a:cs typeface="Times New Roman"/>
              </a:rPr>
              <a:t>P.</a:t>
            </a:r>
            <a:r>
              <a:rPr sz="900" spc="-25" dirty="0">
                <a:latin typeface="Times New Roman"/>
                <a:cs typeface="Times New Roman"/>
              </a:rPr>
              <a:t> </a:t>
            </a:r>
            <a:r>
              <a:rPr sz="900" spc="-5" dirty="0">
                <a:latin typeface="Times New Roman"/>
                <a:cs typeface="Times New Roman"/>
              </a:rPr>
              <a:t>Gomes </a:t>
            </a:r>
            <a:r>
              <a:rPr sz="900" spc="-210" dirty="0">
                <a:latin typeface="Times New Roman"/>
                <a:cs typeface="Times New Roman"/>
              </a:rPr>
              <a:t> </a:t>
            </a:r>
            <a:r>
              <a:rPr sz="900" spc="-5" dirty="0">
                <a:latin typeface="Times New Roman"/>
                <a:cs typeface="Times New Roman"/>
              </a:rPr>
              <a:t>CS4700</a:t>
            </a:r>
            <a:endParaRPr sz="900">
              <a:latin typeface="Times New Roman"/>
              <a:cs typeface="Times New Roman"/>
            </a:endParaRPr>
          </a:p>
        </p:txBody>
      </p:sp>
    </p:spTree>
  </p:cSld>
  <p:clrMapOvr>
    <a:masterClrMapping/>
  </p:clrMapOvr>
  <p:transition spd="slow">
    <p:wipe/>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857113781"/>
      </p:ext>
    </p:extLst>
  </p:cSld>
  <p:clrMapOvr>
    <a:masterClrMapping/>
  </p:clrMapOvr>
  <p:transition spd="slow">
    <p:wipe/>
  </p:transition>
</p:sld>
</file>

<file path=ppt/tags/tag1.xml><?xml version="1.0" encoding="utf-8"?>
<p:tagLst xmlns:a="http://schemas.openxmlformats.org/drawingml/2006/main" xmlns:r="http://schemas.openxmlformats.org/officeDocument/2006/relationships" xmlns:p="http://schemas.openxmlformats.org/presentationml/2006/main">
  <p:tag name="TIMING" val="|8.5|137.8"/>
</p:tagLst>
</file>

<file path=ppt/tags/tag2.xml><?xml version="1.0" encoding="utf-8"?>
<p:tagLst xmlns:a="http://schemas.openxmlformats.org/drawingml/2006/main" xmlns:r="http://schemas.openxmlformats.org/officeDocument/2006/relationships" xmlns:p="http://schemas.openxmlformats.org/presentationml/2006/main">
  <p:tag name="TIMING" val="|2.1|9.5|22.5|13.8"/>
</p:tagLst>
</file>

<file path=ppt/tags/tag3.xml><?xml version="1.0" encoding="utf-8"?>
<p:tagLst xmlns:a="http://schemas.openxmlformats.org/drawingml/2006/main" xmlns:r="http://schemas.openxmlformats.org/officeDocument/2006/relationships" xmlns:p="http://schemas.openxmlformats.org/presentationml/2006/main">
  <p:tag name="TIMING" val="|6.8"/>
</p:tagLst>
</file>

<file path=ppt/tags/tag4.xml><?xml version="1.0" encoding="utf-8"?>
<p:tagLst xmlns:a="http://schemas.openxmlformats.org/drawingml/2006/main" xmlns:r="http://schemas.openxmlformats.org/officeDocument/2006/relationships" xmlns:p="http://schemas.openxmlformats.org/presentationml/2006/main">
  <p:tag name="TIMING" val="|10.4"/>
</p:tagLst>
</file>

<file path=ppt/tags/tag5.xml><?xml version="1.0" encoding="utf-8"?>
<p:tagLst xmlns:a="http://schemas.openxmlformats.org/drawingml/2006/main" xmlns:r="http://schemas.openxmlformats.org/officeDocument/2006/relationships" xmlns:p="http://schemas.openxmlformats.org/presentationml/2006/main">
  <p:tag name="TIMING" val="|10.4"/>
</p:tagLst>
</file>

<file path=ppt/tags/tag6.xml><?xml version="1.0" encoding="utf-8"?>
<p:tagLst xmlns:a="http://schemas.openxmlformats.org/drawingml/2006/main" xmlns:r="http://schemas.openxmlformats.org/officeDocument/2006/relationships" xmlns:p="http://schemas.openxmlformats.org/presentationml/2006/main">
  <p:tag name="TIMING" val="|10.4"/>
</p:tagLst>
</file>

<file path=ppt/tags/tag7.xml><?xml version="1.0" encoding="utf-8"?>
<p:tagLst xmlns:a="http://schemas.openxmlformats.org/drawingml/2006/main" xmlns:r="http://schemas.openxmlformats.org/officeDocument/2006/relationships" xmlns:p="http://schemas.openxmlformats.org/presentationml/2006/main">
  <p:tag name="TIMING" val="|10.4"/>
</p:tagLst>
</file>

<file path=ppt/tags/tag8.xml><?xml version="1.0" encoding="utf-8"?>
<p:tagLst xmlns:a="http://schemas.openxmlformats.org/drawingml/2006/main" xmlns:r="http://schemas.openxmlformats.org/officeDocument/2006/relationships" xmlns:p="http://schemas.openxmlformats.org/presentationml/2006/main">
  <p:tag name="TIMING" val="|10.4"/>
</p:tagLst>
</file>

<file path=ppt/tags/tag9.xml><?xml version="1.0" encoding="utf-8"?>
<p:tagLst xmlns:a="http://schemas.openxmlformats.org/drawingml/2006/main" xmlns:r="http://schemas.openxmlformats.org/officeDocument/2006/relationships" xmlns:p="http://schemas.openxmlformats.org/presentationml/2006/main">
  <p:tag name="TIMING" val="|126.7|1.8|54.8|1.5|7.7"/>
</p:tagLst>
</file>

<file path=ppt/tags/tag10.xml><?xml version="1.0" encoding="utf-8"?>
<p:tagLst xmlns:a="http://schemas.openxmlformats.org/drawingml/2006/main" xmlns:r="http://schemas.openxmlformats.org/officeDocument/2006/relationships" xmlns:p="http://schemas.openxmlformats.org/presentationml/2006/main">
  <p:tag name="TIMING" val="|11.1"/>
</p:tagLst>
</file>

<file path=ppt/tags/tag11.xml><?xml version="1.0" encoding="utf-8"?>
<p:tagLst xmlns:a="http://schemas.openxmlformats.org/drawingml/2006/main" xmlns:r="http://schemas.openxmlformats.org/officeDocument/2006/relationships" xmlns:p="http://schemas.openxmlformats.org/presentationml/2006/main">
  <p:tag name="TIMING" val="|10.4"/>
</p:tagLst>
</file>

<file path=ppt/tags/tag12.xml><?xml version="1.0" encoding="utf-8"?>
<p:tagLst xmlns:a="http://schemas.openxmlformats.org/drawingml/2006/main" xmlns:r="http://schemas.openxmlformats.org/officeDocument/2006/relationships" xmlns:p="http://schemas.openxmlformats.org/presentationml/2006/main">
  <p:tag name="TIMING" val="|9.7"/>
</p:tagLst>
</file>

<file path=ppt/tags/tag13.xml><?xml version="1.0" encoding="utf-8"?>
<p:tagLst xmlns:a="http://schemas.openxmlformats.org/drawingml/2006/main" xmlns:r="http://schemas.openxmlformats.org/officeDocument/2006/relationships" xmlns:p="http://schemas.openxmlformats.org/presentationml/2006/main">
  <p:tag name="TIMING" val="|4.4|5.5"/>
</p:tagLst>
</file>

<file path=ppt/tags/tag14.xml><?xml version="1.0" encoding="utf-8"?>
<p:tagLst xmlns:a="http://schemas.openxmlformats.org/drawingml/2006/main" xmlns:r="http://schemas.openxmlformats.org/officeDocument/2006/relationships" xmlns:p="http://schemas.openxmlformats.org/presentationml/2006/main">
  <p:tag name="TIMING" val="|4.4|5.5"/>
</p:tagLst>
</file>

<file path=ppt/tags/tag15.xml><?xml version="1.0" encoding="utf-8"?>
<p:tagLst xmlns:a="http://schemas.openxmlformats.org/drawingml/2006/main" xmlns:r="http://schemas.openxmlformats.org/officeDocument/2006/relationships" xmlns:p="http://schemas.openxmlformats.org/presentationml/2006/main">
  <p:tag name="TIMING" val="|4.4|5.5"/>
</p:tagLst>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4147</TotalTime>
  <Words>6205</Words>
  <Application>Microsoft Office PowerPoint</Application>
  <PresentationFormat>Widescreen</PresentationFormat>
  <Paragraphs>1796</Paragraphs>
  <Slides>63</Slides>
  <Notes>2</Notes>
  <HiddenSlides>0</HiddenSlides>
  <MMClips>0</MMClips>
  <ScaleCrop>false</ScaleCrop>
  <HeadingPairs>
    <vt:vector size="8" baseType="variant">
      <vt:variant>
        <vt:lpstr>Fonts Used</vt:lpstr>
      </vt:variant>
      <vt:variant>
        <vt:i4>7</vt:i4>
      </vt:variant>
      <vt:variant>
        <vt:lpstr>Theme</vt:lpstr>
      </vt:variant>
      <vt:variant>
        <vt:i4>1</vt:i4>
      </vt:variant>
      <vt:variant>
        <vt:lpstr>Embedded OLE Servers</vt:lpstr>
      </vt:variant>
      <vt:variant>
        <vt:i4>1</vt:i4>
      </vt:variant>
      <vt:variant>
        <vt:lpstr>Slide Titles</vt:lpstr>
      </vt:variant>
      <vt:variant>
        <vt:i4>63</vt:i4>
      </vt:variant>
    </vt:vector>
  </HeadingPairs>
  <TitlesOfParts>
    <vt:vector size="72" baseType="lpstr">
      <vt:lpstr>Arial</vt:lpstr>
      <vt:lpstr>Arial MT</vt:lpstr>
      <vt:lpstr>Brush Script MT</vt:lpstr>
      <vt:lpstr>Calibri</vt:lpstr>
      <vt:lpstr>Cambria Math</vt:lpstr>
      <vt:lpstr>Times New Roman</vt:lpstr>
      <vt:lpstr>Wingdings</vt:lpstr>
      <vt:lpstr>Office Theme</vt:lpstr>
      <vt:lpstr>Document</vt:lpstr>
      <vt:lpstr>PowerPoint Presentation</vt:lpstr>
      <vt:lpstr>PowerPoint Presentation</vt:lpstr>
      <vt:lpstr>Lecture Outline</vt:lpstr>
      <vt:lpstr>Single Layer Perceptron : Review</vt:lpstr>
      <vt:lpstr>Limitation of Perceptron</vt:lpstr>
      <vt:lpstr>Limitation of Perceptron</vt:lpstr>
      <vt:lpstr>Option 1: Construct by hand</vt:lpstr>
      <vt:lpstr>Option 1: Construct by hand</vt:lpstr>
      <vt:lpstr>Option 2: Automatic estimation</vt:lpstr>
      <vt:lpstr>How to learn a network?</vt:lpstr>
      <vt:lpstr>How to learn a network?</vt:lpstr>
      <vt:lpstr>How to learn a network?</vt:lpstr>
      <vt:lpstr>How to learn a network?</vt:lpstr>
      <vt:lpstr>How to learn a network?</vt:lpstr>
      <vt:lpstr>Problem:</vt:lpstr>
      <vt:lpstr>History: The original MLP</vt:lpstr>
      <vt:lpstr>Drawing samples</vt:lpstr>
      <vt:lpstr>Sampling the function</vt:lpstr>
      <vt:lpstr>The Empirical error(Training Error)</vt:lpstr>
      <vt:lpstr>Learning the function from training samples</vt:lpstr>
      <vt:lpstr>Learning the function from training samples</vt:lpstr>
      <vt:lpstr>The Empirical Classification error</vt:lpstr>
      <vt:lpstr>The Original Perceptron Problem</vt:lpstr>
      <vt:lpstr>The Original Perceptron Problem</vt:lpstr>
      <vt:lpstr>The Original Perceptron Problem</vt:lpstr>
      <vt:lpstr>The Original Perceptron Problem</vt:lpstr>
      <vt:lpstr>The Original Perceptron Problem</vt:lpstr>
      <vt:lpstr>The Original Perceptron Problem</vt:lpstr>
      <vt:lpstr>The Original Perceptron Problem</vt:lpstr>
      <vt:lpstr>The Original Perceptron Problem</vt:lpstr>
      <vt:lpstr>The Original Perceptron Problem</vt:lpstr>
      <vt:lpstr>The Original Perceptron Problem</vt:lpstr>
      <vt:lpstr>The Original Perceptron Problem</vt:lpstr>
      <vt:lpstr>The Original Perceptron Problem</vt:lpstr>
      <vt:lpstr>The Original Perceptron Problem</vt:lpstr>
      <vt:lpstr>The Original Perceptron Problem</vt:lpstr>
      <vt:lpstr>The Original Perceptron Problem</vt:lpstr>
      <vt:lpstr>Batch vs online learning </vt:lpstr>
      <vt:lpstr>Perceptron Learning:  Simple Example</vt:lpstr>
      <vt:lpstr>Perceptron Learning:  Simple Example</vt:lpstr>
      <vt:lpstr>Perceptron Learning:  Simple Example</vt:lpstr>
      <vt:lpstr>Perceptron Learning:  Simple Example</vt:lpstr>
      <vt:lpstr>Perceptron Learning:  Simple Example</vt:lpstr>
      <vt:lpstr>Perceptron Learning:  Simple Example</vt:lpstr>
      <vt:lpstr>Perceptron Learning:  Simple Example</vt:lpstr>
      <vt:lpstr>Perceptron Learning:  Simple Example</vt:lpstr>
      <vt:lpstr>Perceptron Learning:  Simple Example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Perceptron Learning:  Simple Example</vt:lpstr>
      <vt:lpstr>Lecture Summary</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Shahira azazy</cp:lastModifiedBy>
  <cp:revision>153</cp:revision>
  <dcterms:created xsi:type="dcterms:W3CDTF">2023-04-29T09:08:23Z</dcterms:created>
  <dcterms:modified xsi:type="dcterms:W3CDTF">2023-10-27T20:14:55Z</dcterms:modified>
</cp:coreProperties>
</file>