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diagrams/data5.xml" ContentType="application/vnd.openxmlformats-officedocument.drawingml.diagramData+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diagrams/data6.xml" ContentType="application/vnd.openxmlformats-officedocument.drawingml.diagramData+xml"/>
  <Override PartName="/ppt/diagrams/data7.xml" ContentType="application/vnd.openxmlformats-officedocument.drawingml.diagramData+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slideMasters/slideMaster1.xml" ContentType="application/vnd.openxmlformats-officedocument.presentationml.slideMaster+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6.xml" ContentType="application/vnd.openxmlformats-officedocument.drawingml.diagramLayout+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496" r:id="rId2"/>
    <p:sldId id="543" r:id="rId3"/>
    <p:sldId id="885" r:id="rId4"/>
    <p:sldId id="886" r:id="rId5"/>
    <p:sldId id="920" r:id="rId6"/>
    <p:sldId id="921" r:id="rId7"/>
    <p:sldId id="925" r:id="rId8"/>
    <p:sldId id="907" r:id="rId9"/>
    <p:sldId id="887" r:id="rId10"/>
    <p:sldId id="888" r:id="rId11"/>
    <p:sldId id="890" r:id="rId12"/>
    <p:sldId id="922" r:id="rId13"/>
    <p:sldId id="911" r:id="rId14"/>
    <p:sldId id="912" r:id="rId15"/>
    <p:sldId id="913" r:id="rId16"/>
    <p:sldId id="901" r:id="rId17"/>
    <p:sldId id="933" r:id="rId18"/>
    <p:sldId id="906" r:id="rId19"/>
    <p:sldId id="917" r:id="rId20"/>
    <p:sldId id="914" r:id="rId21"/>
    <p:sldId id="915" r:id="rId22"/>
    <p:sldId id="927" r:id="rId23"/>
    <p:sldId id="926" r:id="rId24"/>
    <p:sldId id="916" r:id="rId25"/>
    <p:sldId id="928" r:id="rId26"/>
    <p:sldId id="909" r:id="rId27"/>
    <p:sldId id="929" r:id="rId28"/>
    <p:sldId id="924" r:id="rId29"/>
    <p:sldId id="893" r:id="rId30"/>
    <p:sldId id="902" r:id="rId31"/>
    <p:sldId id="899" r:id="rId32"/>
    <p:sldId id="905" r:id="rId33"/>
    <p:sldId id="892" r:id="rId34"/>
    <p:sldId id="900" r:id="rId35"/>
    <p:sldId id="930" r:id="rId36"/>
    <p:sldId id="931" r:id="rId37"/>
    <p:sldId id="918" r:id="rId38"/>
    <p:sldId id="919" r:id="rId39"/>
    <p:sldId id="932" r:id="rId40"/>
    <p:sldId id="897" r:id="rId41"/>
    <p:sldId id="898" r:id="rId42"/>
    <p:sldId id="92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52A37847-AC79-4594-9928-D5C58BD52E50}">
          <p14:sldIdLst>
            <p14:sldId id="496"/>
            <p14:sldId id="543"/>
            <p14:sldId id="885"/>
            <p14:sldId id="886"/>
            <p14:sldId id="920"/>
            <p14:sldId id="921"/>
            <p14:sldId id="925"/>
            <p14:sldId id="907"/>
            <p14:sldId id="887"/>
            <p14:sldId id="888"/>
            <p14:sldId id="890"/>
            <p14:sldId id="922"/>
            <p14:sldId id="911"/>
            <p14:sldId id="912"/>
            <p14:sldId id="913"/>
            <p14:sldId id="901"/>
            <p14:sldId id="933"/>
            <p14:sldId id="906"/>
            <p14:sldId id="917"/>
            <p14:sldId id="914"/>
            <p14:sldId id="915"/>
            <p14:sldId id="927"/>
            <p14:sldId id="926"/>
            <p14:sldId id="916"/>
            <p14:sldId id="928"/>
            <p14:sldId id="909"/>
            <p14:sldId id="929"/>
            <p14:sldId id="924"/>
            <p14:sldId id="893"/>
            <p14:sldId id="902"/>
            <p14:sldId id="899"/>
            <p14:sldId id="905"/>
            <p14:sldId id="892"/>
            <p14:sldId id="900"/>
            <p14:sldId id="930"/>
            <p14:sldId id="931"/>
            <p14:sldId id="918"/>
            <p14:sldId id="919"/>
            <p14:sldId id="932"/>
            <p14:sldId id="897"/>
            <p14:sldId id="898"/>
            <p14:sldId id="923"/>
            <p14:sldId id="349"/>
          </p14:sldIdLst>
        </p14:section>
        <p14:section name="Default Section" id="{73925AE7-E9D8-48BC-A988-41815CE32A48}">
          <p14:sldIdLst/>
        </p14:section>
        <p14:section name="Default Section" id="{EC049921-363B-492D-A16D-C6010B32BCE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6E0F2"/>
    <a:srgbClr val="2D80D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52" autoAdjust="0"/>
    <p:restoredTop sz="94660"/>
  </p:normalViewPr>
  <p:slideViewPr>
    <p:cSldViewPr snapToGrid="0">
      <p:cViewPr varScale="1">
        <p:scale>
          <a:sx n="91" d="100"/>
          <a:sy n="91" d="100"/>
        </p:scale>
        <p:origin x="25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othaina Mahmoud Fouad" userId="6337026b70b72472" providerId="LiveId" clId="{ADC48844-4C64-4007-83C7-35661AB427AD}"/>
    <pc:docChg chg="undo custSel addSld delSld modSld sldOrd modSection">
      <pc:chgData name="Bothaina Mahmoud Fouad" userId="6337026b70b72472" providerId="LiveId" clId="{ADC48844-4C64-4007-83C7-35661AB427AD}" dt="2024-07-24T22:06:31.924" v="1332" actId="207"/>
      <pc:docMkLst>
        <pc:docMk/>
      </pc:docMkLst>
      <pc:sldChg chg="del">
        <pc:chgData name="Bothaina Mahmoud Fouad" userId="6337026b70b72472" providerId="LiveId" clId="{ADC48844-4C64-4007-83C7-35661AB427AD}" dt="2024-07-24T21:52:51.611" v="1041" actId="47"/>
        <pc:sldMkLst>
          <pc:docMk/>
          <pc:sldMk cId="4041936470" sldId="256"/>
        </pc:sldMkLst>
      </pc:sldChg>
      <pc:sldChg chg="del">
        <pc:chgData name="Bothaina Mahmoud Fouad" userId="6337026b70b72472" providerId="LiveId" clId="{ADC48844-4C64-4007-83C7-35661AB427AD}" dt="2024-07-24T21:52:50.764" v="1038" actId="47"/>
        <pc:sldMkLst>
          <pc:docMk/>
          <pc:sldMk cId="2175419998" sldId="257"/>
        </pc:sldMkLst>
      </pc:sldChg>
      <pc:sldChg chg="modSp del mod">
        <pc:chgData name="Bothaina Mahmoud Fouad" userId="6337026b70b72472" providerId="LiveId" clId="{ADC48844-4C64-4007-83C7-35661AB427AD}" dt="2024-07-24T19:14:01.936" v="92" actId="47"/>
        <pc:sldMkLst>
          <pc:docMk/>
          <pc:sldMk cId="2136954862" sldId="262"/>
        </pc:sldMkLst>
        <pc:spChg chg="mod">
          <ac:chgData name="Bothaina Mahmoud Fouad" userId="6337026b70b72472" providerId="LiveId" clId="{ADC48844-4C64-4007-83C7-35661AB427AD}" dt="2024-07-24T19:13:48.822" v="86" actId="21"/>
          <ac:spMkLst>
            <pc:docMk/>
            <pc:sldMk cId="2136954862" sldId="262"/>
            <ac:spMk id="3" creationId="{00000000-0000-0000-0000-000000000000}"/>
          </ac:spMkLst>
        </pc:spChg>
      </pc:sldChg>
      <pc:sldChg chg="del">
        <pc:chgData name="Bothaina Mahmoud Fouad" userId="6337026b70b72472" providerId="LiveId" clId="{ADC48844-4C64-4007-83C7-35661AB427AD}" dt="2024-07-24T21:52:53.764" v="1046" actId="47"/>
        <pc:sldMkLst>
          <pc:docMk/>
          <pc:sldMk cId="3415589782" sldId="269"/>
        </pc:sldMkLst>
      </pc:sldChg>
      <pc:sldChg chg="del">
        <pc:chgData name="Bothaina Mahmoud Fouad" userId="6337026b70b72472" providerId="LiveId" clId="{ADC48844-4C64-4007-83C7-35661AB427AD}" dt="2024-07-24T21:52:52.480" v="1045" actId="47"/>
        <pc:sldMkLst>
          <pc:docMk/>
          <pc:sldMk cId="1508372878" sldId="270"/>
        </pc:sldMkLst>
      </pc:sldChg>
      <pc:sldChg chg="del">
        <pc:chgData name="Bothaina Mahmoud Fouad" userId="6337026b70b72472" providerId="LiveId" clId="{ADC48844-4C64-4007-83C7-35661AB427AD}" dt="2024-07-24T21:51:07.245" v="988" actId="47"/>
        <pc:sldMkLst>
          <pc:docMk/>
          <pc:sldMk cId="567565214" sldId="271"/>
        </pc:sldMkLst>
      </pc:sldChg>
      <pc:sldChg chg="addSp delSp modSp del mod">
        <pc:chgData name="Bothaina Mahmoud Fouad" userId="6337026b70b72472" providerId="LiveId" clId="{ADC48844-4C64-4007-83C7-35661AB427AD}" dt="2024-07-24T21:52:53.947" v="1047" actId="47"/>
        <pc:sldMkLst>
          <pc:docMk/>
          <pc:sldMk cId="4179225111" sldId="272"/>
        </pc:sldMkLst>
        <pc:spChg chg="add mod">
          <ac:chgData name="Bothaina Mahmoud Fouad" userId="6337026b70b72472" providerId="LiveId" clId="{ADC48844-4C64-4007-83C7-35661AB427AD}" dt="2024-07-24T20:59:24.567" v="638" actId="21"/>
          <ac:spMkLst>
            <pc:docMk/>
            <pc:sldMk cId="4179225111" sldId="272"/>
            <ac:spMk id="3" creationId="{72C9F7A4-2481-8317-E46F-E9000952DAE7}"/>
          </ac:spMkLst>
        </pc:spChg>
        <pc:spChg chg="del">
          <ac:chgData name="Bothaina Mahmoud Fouad" userId="6337026b70b72472" providerId="LiveId" clId="{ADC48844-4C64-4007-83C7-35661AB427AD}" dt="2024-07-24T20:59:24.567" v="638" actId="21"/>
          <ac:spMkLst>
            <pc:docMk/>
            <pc:sldMk cId="4179225111" sldId="272"/>
            <ac:spMk id="5" creationId="{00000000-0000-0000-0000-000000000000}"/>
          </ac:spMkLst>
        </pc:spChg>
        <pc:picChg chg="del">
          <ac:chgData name="Bothaina Mahmoud Fouad" userId="6337026b70b72472" providerId="LiveId" clId="{ADC48844-4C64-4007-83C7-35661AB427AD}" dt="2024-07-24T20:59:24.567" v="638" actId="21"/>
          <ac:picMkLst>
            <pc:docMk/>
            <pc:sldMk cId="4179225111" sldId="272"/>
            <ac:picMk id="7" creationId="{00000000-0000-0000-0000-000000000000}"/>
          </ac:picMkLst>
        </pc:picChg>
      </pc:sldChg>
      <pc:sldChg chg="del">
        <pc:chgData name="Bothaina Mahmoud Fouad" userId="6337026b70b72472" providerId="LiveId" clId="{ADC48844-4C64-4007-83C7-35661AB427AD}" dt="2024-07-24T20:46:11.064" v="545" actId="47"/>
        <pc:sldMkLst>
          <pc:docMk/>
          <pc:sldMk cId="3805111670" sldId="275"/>
        </pc:sldMkLst>
      </pc:sldChg>
      <pc:sldChg chg="del">
        <pc:chgData name="Bothaina Mahmoud Fouad" userId="6337026b70b72472" providerId="LiveId" clId="{ADC48844-4C64-4007-83C7-35661AB427AD}" dt="2024-07-24T21:51:06.960" v="987" actId="47"/>
        <pc:sldMkLst>
          <pc:docMk/>
          <pc:sldMk cId="683489675" sldId="276"/>
        </pc:sldMkLst>
      </pc:sldChg>
      <pc:sldChg chg="addSp delSp modSp del mod">
        <pc:chgData name="Bothaina Mahmoud Fouad" userId="6337026b70b72472" providerId="LiveId" clId="{ADC48844-4C64-4007-83C7-35661AB427AD}" dt="2024-07-24T21:52:51.974" v="1043" actId="47"/>
        <pc:sldMkLst>
          <pc:docMk/>
          <pc:sldMk cId="3946070497" sldId="278"/>
        </pc:sldMkLst>
        <pc:spChg chg="del">
          <ac:chgData name="Bothaina Mahmoud Fouad" userId="6337026b70b72472" providerId="LiveId" clId="{ADC48844-4C64-4007-83C7-35661AB427AD}" dt="2024-07-24T21:20:16.957" v="755" actId="21"/>
          <ac:spMkLst>
            <pc:docMk/>
            <pc:sldMk cId="3946070497" sldId="278"/>
            <ac:spMk id="2" creationId="{00000000-0000-0000-0000-000000000000}"/>
          </ac:spMkLst>
        </pc:spChg>
        <pc:spChg chg="add mod">
          <ac:chgData name="Bothaina Mahmoud Fouad" userId="6337026b70b72472" providerId="LiveId" clId="{ADC48844-4C64-4007-83C7-35661AB427AD}" dt="2024-07-24T21:20:16.957" v="755" actId="21"/>
          <ac:spMkLst>
            <pc:docMk/>
            <pc:sldMk cId="3946070497" sldId="278"/>
            <ac:spMk id="5" creationId="{F5479D3D-0B60-BD78-4C55-EE9DAF4E4C0B}"/>
          </ac:spMkLst>
        </pc:spChg>
        <pc:spChg chg="add mod">
          <ac:chgData name="Bothaina Mahmoud Fouad" userId="6337026b70b72472" providerId="LiveId" clId="{ADC48844-4C64-4007-83C7-35661AB427AD}" dt="2024-07-24T21:20:16.957" v="755" actId="21"/>
          <ac:spMkLst>
            <pc:docMk/>
            <pc:sldMk cId="3946070497" sldId="278"/>
            <ac:spMk id="7" creationId="{106097A4-19A0-075C-14B9-F1FE2F18815D}"/>
          </ac:spMkLst>
        </pc:spChg>
        <pc:graphicFrameChg chg="del">
          <ac:chgData name="Bothaina Mahmoud Fouad" userId="6337026b70b72472" providerId="LiveId" clId="{ADC48844-4C64-4007-83C7-35661AB427AD}" dt="2024-07-24T21:20:16.957" v="755" actId="21"/>
          <ac:graphicFrameMkLst>
            <pc:docMk/>
            <pc:sldMk cId="3946070497" sldId="278"/>
            <ac:graphicFrameMk id="8" creationId="{00000000-0000-0000-0000-000000000000}"/>
          </ac:graphicFrameMkLst>
        </pc:graphicFrameChg>
      </pc:sldChg>
      <pc:sldChg chg="del">
        <pc:chgData name="Bothaina Mahmoud Fouad" userId="6337026b70b72472" providerId="LiveId" clId="{ADC48844-4C64-4007-83C7-35661AB427AD}" dt="2024-07-24T21:52:50.949" v="1039" actId="47"/>
        <pc:sldMkLst>
          <pc:docMk/>
          <pc:sldMk cId="2350637604" sldId="280"/>
        </pc:sldMkLst>
      </pc:sldChg>
      <pc:sldChg chg="del">
        <pc:chgData name="Bothaina Mahmoud Fouad" userId="6337026b70b72472" providerId="LiveId" clId="{ADC48844-4C64-4007-83C7-35661AB427AD}" dt="2024-07-24T21:52:54.548" v="1050" actId="47"/>
        <pc:sldMkLst>
          <pc:docMk/>
          <pc:sldMk cId="2897071199" sldId="281"/>
        </pc:sldMkLst>
      </pc:sldChg>
      <pc:sldChg chg="del">
        <pc:chgData name="Bothaina Mahmoud Fouad" userId="6337026b70b72472" providerId="LiveId" clId="{ADC48844-4C64-4007-83C7-35661AB427AD}" dt="2024-07-24T21:52:52.210" v="1044" actId="47"/>
        <pc:sldMkLst>
          <pc:docMk/>
          <pc:sldMk cId="2674957175" sldId="285"/>
        </pc:sldMkLst>
      </pc:sldChg>
      <pc:sldChg chg="del">
        <pc:chgData name="Bothaina Mahmoud Fouad" userId="6337026b70b72472" providerId="LiveId" clId="{ADC48844-4C64-4007-83C7-35661AB427AD}" dt="2024-07-24T21:52:51.737" v="1042" actId="47"/>
        <pc:sldMkLst>
          <pc:docMk/>
          <pc:sldMk cId="3563553972" sldId="286"/>
        </pc:sldMkLst>
      </pc:sldChg>
      <pc:sldChg chg="addSp delSp modSp del mod">
        <pc:chgData name="Bothaina Mahmoud Fouad" userId="6337026b70b72472" providerId="LiveId" clId="{ADC48844-4C64-4007-83C7-35661AB427AD}" dt="2024-07-24T19:36:00.543" v="200" actId="47"/>
        <pc:sldMkLst>
          <pc:docMk/>
          <pc:sldMk cId="1451031686" sldId="287"/>
        </pc:sldMkLst>
        <pc:spChg chg="del">
          <ac:chgData name="Bothaina Mahmoud Fouad" userId="6337026b70b72472" providerId="LiveId" clId="{ADC48844-4C64-4007-83C7-35661AB427AD}" dt="2024-07-24T19:34:27.539" v="183" actId="21"/>
          <ac:spMkLst>
            <pc:docMk/>
            <pc:sldMk cId="1451031686" sldId="287"/>
            <ac:spMk id="2" creationId="{00000000-0000-0000-0000-000000000000}"/>
          </ac:spMkLst>
        </pc:spChg>
        <pc:spChg chg="del">
          <ac:chgData name="Bothaina Mahmoud Fouad" userId="6337026b70b72472" providerId="LiveId" clId="{ADC48844-4C64-4007-83C7-35661AB427AD}" dt="2024-07-24T19:34:27.539" v="183" actId="21"/>
          <ac:spMkLst>
            <pc:docMk/>
            <pc:sldMk cId="1451031686" sldId="287"/>
            <ac:spMk id="5" creationId="{00000000-0000-0000-0000-000000000000}"/>
          </ac:spMkLst>
        </pc:spChg>
        <pc:spChg chg="add mod">
          <ac:chgData name="Bothaina Mahmoud Fouad" userId="6337026b70b72472" providerId="LiveId" clId="{ADC48844-4C64-4007-83C7-35661AB427AD}" dt="2024-07-24T19:34:27.539" v="183" actId="21"/>
          <ac:spMkLst>
            <pc:docMk/>
            <pc:sldMk cId="1451031686" sldId="287"/>
            <ac:spMk id="6" creationId="{7A1A25F8-A84E-2379-DF75-BB14391C3CE1}"/>
          </ac:spMkLst>
        </pc:spChg>
        <pc:spChg chg="add mod">
          <ac:chgData name="Bothaina Mahmoud Fouad" userId="6337026b70b72472" providerId="LiveId" clId="{ADC48844-4C64-4007-83C7-35661AB427AD}" dt="2024-07-24T19:34:27.539" v="183" actId="21"/>
          <ac:spMkLst>
            <pc:docMk/>
            <pc:sldMk cId="1451031686" sldId="287"/>
            <ac:spMk id="8" creationId="{08E48926-4B09-A837-7CD0-399DB19B0959}"/>
          </ac:spMkLst>
        </pc:spChg>
        <pc:graphicFrameChg chg="del">
          <ac:chgData name="Bothaina Mahmoud Fouad" userId="6337026b70b72472" providerId="LiveId" clId="{ADC48844-4C64-4007-83C7-35661AB427AD}" dt="2024-07-24T19:34:27.539" v="183" actId="21"/>
          <ac:graphicFrameMkLst>
            <pc:docMk/>
            <pc:sldMk cId="1451031686" sldId="287"/>
            <ac:graphicFrameMk id="4" creationId="{00000000-0000-0000-0000-000000000000}"/>
          </ac:graphicFrameMkLst>
        </pc:graphicFrameChg>
      </pc:sldChg>
      <pc:sldChg chg="del">
        <pc:chgData name="Bothaina Mahmoud Fouad" userId="6337026b70b72472" providerId="LiveId" clId="{ADC48844-4C64-4007-83C7-35661AB427AD}" dt="2024-07-24T21:52:51.407" v="1040" actId="47"/>
        <pc:sldMkLst>
          <pc:docMk/>
          <pc:sldMk cId="3165987455" sldId="289"/>
        </pc:sldMkLst>
      </pc:sldChg>
      <pc:sldChg chg="ord">
        <pc:chgData name="Bothaina Mahmoud Fouad" userId="6337026b70b72472" providerId="LiveId" clId="{ADC48844-4C64-4007-83C7-35661AB427AD}" dt="2024-07-24T21:50:49.022" v="949"/>
        <pc:sldMkLst>
          <pc:docMk/>
          <pc:sldMk cId="0" sldId="349"/>
        </pc:sldMkLst>
      </pc:sldChg>
      <pc:sldChg chg="del">
        <pc:chgData name="Bothaina Mahmoud Fouad" userId="6337026b70b72472" providerId="LiveId" clId="{ADC48844-4C64-4007-83C7-35661AB427AD}" dt="2024-07-24T21:52:48.280" v="1031" actId="47"/>
        <pc:sldMkLst>
          <pc:docMk/>
          <pc:sldMk cId="3774984797" sldId="480"/>
        </pc:sldMkLst>
      </pc:sldChg>
      <pc:sldChg chg="addSp delSp modSp add del mod">
        <pc:chgData name="Bothaina Mahmoud Fouad" userId="6337026b70b72472" providerId="LiveId" clId="{ADC48844-4C64-4007-83C7-35661AB427AD}" dt="2024-07-24T19:07:32.687" v="55" actId="47"/>
        <pc:sldMkLst>
          <pc:docMk/>
          <pc:sldMk cId="3273695744" sldId="499"/>
        </pc:sldMkLst>
        <pc:spChg chg="add del mod">
          <ac:chgData name="Bothaina Mahmoud Fouad" userId="6337026b70b72472" providerId="LiveId" clId="{ADC48844-4C64-4007-83C7-35661AB427AD}" dt="2024-07-24T19:05:50.462" v="35" actId="21"/>
          <ac:spMkLst>
            <pc:docMk/>
            <pc:sldMk cId="3273695744" sldId="499"/>
            <ac:spMk id="3" creationId="{A9161B2A-74B3-EA32-FDA8-268A06B047FB}"/>
          </ac:spMkLst>
        </pc:spChg>
        <pc:spChg chg="del mod">
          <ac:chgData name="Bothaina Mahmoud Fouad" userId="6337026b70b72472" providerId="LiveId" clId="{ADC48844-4C64-4007-83C7-35661AB427AD}" dt="2024-07-24T19:05:50.462" v="35" actId="21"/>
          <ac:spMkLst>
            <pc:docMk/>
            <pc:sldMk cId="3273695744" sldId="499"/>
            <ac:spMk id="8" creationId="{3B429915-7235-4762-BD51-52B20C2FFE13}"/>
          </ac:spMkLst>
        </pc:spChg>
        <pc:spChg chg="del mod">
          <ac:chgData name="Bothaina Mahmoud Fouad" userId="6337026b70b72472" providerId="LiveId" clId="{ADC48844-4C64-4007-83C7-35661AB427AD}" dt="2024-07-24T19:05:26.050" v="28"/>
          <ac:spMkLst>
            <pc:docMk/>
            <pc:sldMk cId="3273695744" sldId="499"/>
            <ac:spMk id="9" creationId="{1C360D49-1EF7-4A48-8EF2-20C4AD8E59C1}"/>
          </ac:spMkLst>
        </pc:spChg>
      </pc:sldChg>
      <pc:sldChg chg="del">
        <pc:chgData name="Bothaina Mahmoud Fouad" userId="6337026b70b72472" providerId="LiveId" clId="{ADC48844-4C64-4007-83C7-35661AB427AD}" dt="2024-07-24T21:52:56.581" v="1053" actId="47"/>
        <pc:sldMkLst>
          <pc:docMk/>
          <pc:sldMk cId="131850748" sldId="501"/>
        </pc:sldMkLst>
      </pc:sldChg>
      <pc:sldChg chg="add del">
        <pc:chgData name="Bothaina Mahmoud Fouad" userId="6337026b70b72472" providerId="LiveId" clId="{ADC48844-4C64-4007-83C7-35661AB427AD}" dt="2024-07-24T19:34:02.639" v="180" actId="47"/>
        <pc:sldMkLst>
          <pc:docMk/>
          <pc:sldMk cId="1569131306" sldId="502"/>
        </pc:sldMkLst>
      </pc:sldChg>
      <pc:sldChg chg="del">
        <pc:chgData name="Bothaina Mahmoud Fouad" userId="6337026b70b72472" providerId="LiveId" clId="{ADC48844-4C64-4007-83C7-35661AB427AD}" dt="2024-07-24T19:42:05.406" v="329" actId="47"/>
        <pc:sldMkLst>
          <pc:docMk/>
          <pc:sldMk cId="3408426603" sldId="505"/>
        </pc:sldMkLst>
      </pc:sldChg>
      <pc:sldChg chg="addSp delSp modSp del mod">
        <pc:chgData name="Bothaina Mahmoud Fouad" userId="6337026b70b72472" providerId="LiveId" clId="{ADC48844-4C64-4007-83C7-35661AB427AD}" dt="2024-07-24T19:36:00.543" v="200" actId="47"/>
        <pc:sldMkLst>
          <pc:docMk/>
          <pc:sldMk cId="3514879327" sldId="509"/>
        </pc:sldMkLst>
        <pc:spChg chg="add mod">
          <ac:chgData name="Bothaina Mahmoud Fouad" userId="6337026b70b72472" providerId="LiveId" clId="{ADC48844-4C64-4007-83C7-35661AB427AD}" dt="2024-07-24T19:14:27.126" v="96" actId="21"/>
          <ac:spMkLst>
            <pc:docMk/>
            <pc:sldMk cId="3514879327" sldId="509"/>
            <ac:spMk id="3" creationId="{FF0A58B0-32D2-2573-7D0F-B254557D8172}"/>
          </ac:spMkLst>
        </pc:spChg>
        <pc:spChg chg="del mod">
          <ac:chgData name="Bothaina Mahmoud Fouad" userId="6337026b70b72472" providerId="LiveId" clId="{ADC48844-4C64-4007-83C7-35661AB427AD}" dt="2024-07-24T19:14:27.126" v="96" actId="21"/>
          <ac:spMkLst>
            <pc:docMk/>
            <pc:sldMk cId="3514879327" sldId="509"/>
            <ac:spMk id="3075" creationId="{00000000-0000-0000-0000-000000000000}"/>
          </ac:spMkLst>
        </pc:spChg>
        <pc:spChg chg="del">
          <ac:chgData name="Bothaina Mahmoud Fouad" userId="6337026b70b72472" providerId="LiveId" clId="{ADC48844-4C64-4007-83C7-35661AB427AD}" dt="2024-07-24T19:14:27.126" v="96" actId="21"/>
          <ac:spMkLst>
            <pc:docMk/>
            <pc:sldMk cId="3514879327" sldId="509"/>
            <ac:spMk id="3077" creationId="{00000000-0000-0000-0000-000000000000}"/>
          </ac:spMkLst>
        </pc:spChg>
        <pc:spChg chg="del">
          <ac:chgData name="Bothaina Mahmoud Fouad" userId="6337026b70b72472" providerId="LiveId" clId="{ADC48844-4C64-4007-83C7-35661AB427AD}" dt="2024-07-24T19:14:27.126" v="96" actId="21"/>
          <ac:spMkLst>
            <pc:docMk/>
            <pc:sldMk cId="3514879327" sldId="509"/>
            <ac:spMk id="3078" creationId="{00000000-0000-0000-0000-000000000000}"/>
          </ac:spMkLst>
        </pc:spChg>
      </pc:sldChg>
      <pc:sldChg chg="del">
        <pc:chgData name="Bothaina Mahmoud Fouad" userId="6337026b70b72472" providerId="LiveId" clId="{ADC48844-4C64-4007-83C7-35661AB427AD}" dt="2024-07-24T21:52:54.373" v="1049" actId="47"/>
        <pc:sldMkLst>
          <pc:docMk/>
          <pc:sldMk cId="3379608715" sldId="510"/>
        </pc:sldMkLst>
      </pc:sldChg>
      <pc:sldChg chg="del">
        <pc:chgData name="Bothaina Mahmoud Fouad" userId="6337026b70b72472" providerId="LiveId" clId="{ADC48844-4C64-4007-83C7-35661AB427AD}" dt="2024-07-24T21:51:07.435" v="989" actId="47"/>
        <pc:sldMkLst>
          <pc:docMk/>
          <pc:sldMk cId="3196725967" sldId="523"/>
        </pc:sldMkLst>
      </pc:sldChg>
      <pc:sldChg chg="addSp delSp modSp del mod">
        <pc:chgData name="Bothaina Mahmoud Fouad" userId="6337026b70b72472" providerId="LiveId" clId="{ADC48844-4C64-4007-83C7-35661AB427AD}" dt="2024-07-24T19:36:00.543" v="200" actId="47"/>
        <pc:sldMkLst>
          <pc:docMk/>
          <pc:sldMk cId="1732796679" sldId="524"/>
        </pc:sldMkLst>
        <pc:spChg chg="add del mod">
          <ac:chgData name="Bothaina Mahmoud Fouad" userId="6337026b70b72472" providerId="LiveId" clId="{ADC48844-4C64-4007-83C7-35661AB427AD}" dt="2024-07-24T19:31:03.085" v="167" actId="21"/>
          <ac:spMkLst>
            <pc:docMk/>
            <pc:sldMk cId="1732796679" sldId="524"/>
            <ac:spMk id="2" creationId="{6CE7AC27-1AB7-AE3E-D48E-6ABCFBB2B552}"/>
          </ac:spMkLst>
        </pc:spChg>
        <pc:spChg chg="add mod">
          <ac:chgData name="Bothaina Mahmoud Fouad" userId="6337026b70b72472" providerId="LiveId" clId="{ADC48844-4C64-4007-83C7-35661AB427AD}" dt="2024-07-24T19:31:09.068" v="168" actId="21"/>
          <ac:spMkLst>
            <pc:docMk/>
            <pc:sldMk cId="1732796679" sldId="524"/>
            <ac:spMk id="5" creationId="{285D5A9D-02A7-D94F-51D0-B7B438B4EBAD}"/>
          </ac:spMkLst>
        </pc:spChg>
        <pc:spChg chg="del">
          <ac:chgData name="Bothaina Mahmoud Fouad" userId="6337026b70b72472" providerId="LiveId" clId="{ADC48844-4C64-4007-83C7-35661AB427AD}" dt="2024-07-24T19:31:09.068" v="168" actId="21"/>
          <ac:spMkLst>
            <pc:docMk/>
            <pc:sldMk cId="1732796679" sldId="524"/>
            <ac:spMk id="6" creationId="{00000000-0000-0000-0000-000000000000}"/>
          </ac:spMkLst>
        </pc:spChg>
        <pc:spChg chg="del">
          <ac:chgData name="Bothaina Mahmoud Fouad" userId="6337026b70b72472" providerId="LiveId" clId="{ADC48844-4C64-4007-83C7-35661AB427AD}" dt="2024-07-24T19:31:09.068" v="168" actId="21"/>
          <ac:spMkLst>
            <pc:docMk/>
            <pc:sldMk cId="1732796679" sldId="524"/>
            <ac:spMk id="10" creationId="{00000000-0000-0000-0000-000000000000}"/>
          </ac:spMkLst>
        </pc:spChg>
      </pc:sldChg>
      <pc:sldChg chg="del">
        <pc:chgData name="Bothaina Mahmoud Fouad" userId="6337026b70b72472" providerId="LiveId" clId="{ADC48844-4C64-4007-83C7-35661AB427AD}" dt="2024-07-24T19:42:03.201" v="328" actId="47"/>
        <pc:sldMkLst>
          <pc:docMk/>
          <pc:sldMk cId="1478079149" sldId="529"/>
        </pc:sldMkLst>
      </pc:sldChg>
      <pc:sldChg chg="del">
        <pc:chgData name="Bothaina Mahmoud Fouad" userId="6337026b70b72472" providerId="LiveId" clId="{ADC48844-4C64-4007-83C7-35661AB427AD}" dt="2024-07-24T19:42:06.180" v="330" actId="47"/>
        <pc:sldMkLst>
          <pc:docMk/>
          <pc:sldMk cId="1739790045" sldId="530"/>
        </pc:sldMkLst>
      </pc:sldChg>
      <pc:sldChg chg="modSp del mod">
        <pc:chgData name="Bothaina Mahmoud Fouad" userId="6337026b70b72472" providerId="LiveId" clId="{ADC48844-4C64-4007-83C7-35661AB427AD}" dt="2024-07-24T19:44:35.339" v="344" actId="47"/>
        <pc:sldMkLst>
          <pc:docMk/>
          <pc:sldMk cId="449161283" sldId="535"/>
        </pc:sldMkLst>
        <pc:spChg chg="mod">
          <ac:chgData name="Bothaina Mahmoud Fouad" userId="6337026b70b72472" providerId="LiveId" clId="{ADC48844-4C64-4007-83C7-35661AB427AD}" dt="2024-07-24T19:43:54.754" v="335" actId="27636"/>
          <ac:spMkLst>
            <pc:docMk/>
            <pc:sldMk cId="449161283" sldId="535"/>
            <ac:spMk id="19459" creationId="{00000000-0000-0000-0000-000000000000}"/>
          </ac:spMkLst>
        </pc:spChg>
      </pc:sldChg>
      <pc:sldChg chg="modSp del mod">
        <pc:chgData name="Bothaina Mahmoud Fouad" userId="6337026b70b72472" providerId="LiveId" clId="{ADC48844-4C64-4007-83C7-35661AB427AD}" dt="2024-07-24T19:49:47.307" v="445" actId="47"/>
        <pc:sldMkLst>
          <pc:docMk/>
          <pc:sldMk cId="3410711476" sldId="537"/>
        </pc:sldMkLst>
        <pc:spChg chg="mod">
          <ac:chgData name="Bothaina Mahmoud Fouad" userId="6337026b70b72472" providerId="LiveId" clId="{ADC48844-4C64-4007-83C7-35661AB427AD}" dt="2024-07-24T19:49:11.822" v="434" actId="21"/>
          <ac:spMkLst>
            <pc:docMk/>
            <pc:sldMk cId="3410711476" sldId="537"/>
            <ac:spMk id="21507" creationId="{00000000-0000-0000-0000-000000000000}"/>
          </ac:spMkLst>
        </pc:spChg>
      </pc:sldChg>
      <pc:sldChg chg="modSp del mod">
        <pc:chgData name="Bothaina Mahmoud Fouad" userId="6337026b70b72472" providerId="LiveId" clId="{ADC48844-4C64-4007-83C7-35661AB427AD}" dt="2024-07-24T19:51:54.292" v="467" actId="47"/>
        <pc:sldMkLst>
          <pc:docMk/>
          <pc:sldMk cId="3437239464" sldId="538"/>
        </pc:sldMkLst>
        <pc:spChg chg="mod">
          <ac:chgData name="Bothaina Mahmoud Fouad" userId="6337026b70b72472" providerId="LiveId" clId="{ADC48844-4C64-4007-83C7-35661AB427AD}" dt="2024-07-24T19:50:10.832" v="450" actId="21"/>
          <ac:spMkLst>
            <pc:docMk/>
            <pc:sldMk cId="3437239464" sldId="538"/>
            <ac:spMk id="22530" creationId="{00000000-0000-0000-0000-000000000000}"/>
          </ac:spMkLst>
        </pc:spChg>
        <pc:spChg chg="mod">
          <ac:chgData name="Bothaina Mahmoud Fouad" userId="6337026b70b72472" providerId="LiveId" clId="{ADC48844-4C64-4007-83C7-35661AB427AD}" dt="2024-07-24T19:49:57.908" v="447" actId="21"/>
          <ac:spMkLst>
            <pc:docMk/>
            <pc:sldMk cId="3437239464" sldId="538"/>
            <ac:spMk id="22531" creationId="{00000000-0000-0000-0000-000000000000}"/>
          </ac:spMkLst>
        </pc:spChg>
      </pc:sldChg>
      <pc:sldChg chg="modSp del mod">
        <pc:chgData name="Bothaina Mahmoud Fouad" userId="6337026b70b72472" providerId="LiveId" clId="{ADC48844-4C64-4007-83C7-35661AB427AD}" dt="2024-07-24T20:46:09.961" v="544" actId="47"/>
        <pc:sldMkLst>
          <pc:docMk/>
          <pc:sldMk cId="3000558214" sldId="539"/>
        </pc:sldMkLst>
        <pc:spChg chg="mod">
          <ac:chgData name="Bothaina Mahmoud Fouad" userId="6337026b70b72472" providerId="LiveId" clId="{ADC48844-4C64-4007-83C7-35661AB427AD}" dt="2024-07-24T19:51:56.565" v="468" actId="21"/>
          <ac:spMkLst>
            <pc:docMk/>
            <pc:sldMk cId="3000558214" sldId="539"/>
            <ac:spMk id="39939" creationId="{00000000-0000-0000-0000-000000000000}"/>
          </ac:spMkLst>
        </pc:spChg>
      </pc:sldChg>
      <pc:sldChg chg="addSp delSp modSp del mod">
        <pc:chgData name="Bothaina Mahmoud Fouad" userId="6337026b70b72472" providerId="LiveId" clId="{ADC48844-4C64-4007-83C7-35661AB427AD}" dt="2024-07-24T21:52:55.794" v="1052" actId="47"/>
        <pc:sldMkLst>
          <pc:docMk/>
          <pc:sldMk cId="4128888960" sldId="540"/>
        </pc:sldMkLst>
        <pc:spChg chg="add mod">
          <ac:chgData name="Bothaina Mahmoud Fouad" userId="6337026b70b72472" providerId="LiveId" clId="{ADC48844-4C64-4007-83C7-35661AB427AD}" dt="2024-07-24T20:50:59.140" v="578" actId="21"/>
          <ac:spMkLst>
            <pc:docMk/>
            <pc:sldMk cId="4128888960" sldId="540"/>
            <ac:spMk id="3" creationId="{EA769525-4C4D-629D-D479-F81F43D21497}"/>
          </ac:spMkLst>
        </pc:spChg>
        <pc:spChg chg="del">
          <ac:chgData name="Bothaina Mahmoud Fouad" userId="6337026b70b72472" providerId="LiveId" clId="{ADC48844-4C64-4007-83C7-35661AB427AD}" dt="2024-07-24T20:50:59.140" v="578" actId="21"/>
          <ac:spMkLst>
            <pc:docMk/>
            <pc:sldMk cId="4128888960" sldId="540"/>
            <ac:spMk id="6" creationId="{00000000-0000-0000-0000-000000000000}"/>
          </ac:spMkLst>
        </pc:spChg>
        <pc:spChg chg="del">
          <ac:chgData name="Bothaina Mahmoud Fouad" userId="6337026b70b72472" providerId="LiveId" clId="{ADC48844-4C64-4007-83C7-35661AB427AD}" dt="2024-07-24T20:50:59.140" v="578" actId="21"/>
          <ac:spMkLst>
            <pc:docMk/>
            <pc:sldMk cId="4128888960" sldId="540"/>
            <ac:spMk id="7" creationId="{00000000-0000-0000-0000-000000000000}"/>
          </ac:spMkLst>
        </pc:spChg>
        <pc:spChg chg="add mod">
          <ac:chgData name="Bothaina Mahmoud Fouad" userId="6337026b70b72472" providerId="LiveId" clId="{ADC48844-4C64-4007-83C7-35661AB427AD}" dt="2024-07-24T20:50:59.140" v="578" actId="21"/>
          <ac:spMkLst>
            <pc:docMk/>
            <pc:sldMk cId="4128888960" sldId="540"/>
            <ac:spMk id="8" creationId="{801F11C0-B792-BBE7-5A39-E2201F2EB87C}"/>
          </ac:spMkLst>
        </pc:spChg>
        <pc:spChg chg="add del mod">
          <ac:chgData name="Bothaina Mahmoud Fouad" userId="6337026b70b72472" providerId="LiveId" clId="{ADC48844-4C64-4007-83C7-35661AB427AD}" dt="2024-07-24T21:00:28.649" v="647" actId="21"/>
          <ac:spMkLst>
            <pc:docMk/>
            <pc:sldMk cId="4128888960" sldId="540"/>
            <ac:spMk id="9" creationId="{6BDCA701-764D-D5D9-D904-3BA26207EADA}"/>
          </ac:spMkLst>
        </pc:spChg>
        <pc:spChg chg="add mod">
          <ac:chgData name="Bothaina Mahmoud Fouad" userId="6337026b70b72472" providerId="LiveId" clId="{ADC48844-4C64-4007-83C7-35661AB427AD}" dt="2024-07-24T21:00:28.649" v="647" actId="21"/>
          <ac:spMkLst>
            <pc:docMk/>
            <pc:sldMk cId="4128888960" sldId="540"/>
            <ac:spMk id="12" creationId="{C15DD7BD-30AB-53EF-3FD6-1B9F63025346}"/>
          </ac:spMkLst>
        </pc:spChg>
        <pc:picChg chg="add del mod">
          <ac:chgData name="Bothaina Mahmoud Fouad" userId="6337026b70b72472" providerId="LiveId" clId="{ADC48844-4C64-4007-83C7-35661AB427AD}" dt="2024-07-24T21:00:28.649" v="647" actId="21"/>
          <ac:picMkLst>
            <pc:docMk/>
            <pc:sldMk cId="4128888960" sldId="540"/>
            <ac:picMk id="10" creationId="{86EE2DEE-94B4-C6CC-2A9E-5E7E2A820C7D}"/>
          </ac:picMkLst>
        </pc:picChg>
      </pc:sldChg>
      <pc:sldChg chg="del">
        <pc:chgData name="Bothaina Mahmoud Fouad" userId="6337026b70b72472" providerId="LiveId" clId="{ADC48844-4C64-4007-83C7-35661AB427AD}" dt="2024-07-24T21:52:55.588" v="1051" actId="47"/>
        <pc:sldMkLst>
          <pc:docMk/>
          <pc:sldMk cId="4015987139" sldId="541"/>
        </pc:sldMkLst>
      </pc:sldChg>
      <pc:sldChg chg="del">
        <pc:chgData name="Bothaina Mahmoud Fouad" userId="6337026b70b72472" providerId="LiveId" clId="{ADC48844-4C64-4007-83C7-35661AB427AD}" dt="2024-07-24T19:42:06.827" v="331" actId="47"/>
        <pc:sldMkLst>
          <pc:docMk/>
          <pc:sldMk cId="3838395299" sldId="542"/>
        </pc:sldMkLst>
      </pc:sldChg>
      <pc:sldChg chg="addSp delSp modSp mod">
        <pc:chgData name="Bothaina Mahmoud Fouad" userId="6337026b70b72472" providerId="LiveId" clId="{ADC48844-4C64-4007-83C7-35661AB427AD}" dt="2024-07-24T22:03:10.929" v="1283"/>
        <pc:sldMkLst>
          <pc:docMk/>
          <pc:sldMk cId="3458377280" sldId="543"/>
        </pc:sldMkLst>
        <pc:spChg chg="add mod">
          <ac:chgData name="Bothaina Mahmoud Fouad" userId="6337026b70b72472" providerId="LiveId" clId="{ADC48844-4C64-4007-83C7-35661AB427AD}" dt="2024-07-24T22:03:10.929" v="1283"/>
          <ac:spMkLst>
            <pc:docMk/>
            <pc:sldMk cId="3458377280" sldId="543"/>
            <ac:spMk id="2" creationId="{5A0F1E2E-EB1C-6145-5246-CD1C295379D2}"/>
          </ac:spMkLst>
        </pc:spChg>
        <pc:spChg chg="mod">
          <ac:chgData name="Bothaina Mahmoud Fouad" userId="6337026b70b72472" providerId="LiveId" clId="{ADC48844-4C64-4007-83C7-35661AB427AD}" dt="2024-07-24T18:34:46.289" v="3" actId="14100"/>
          <ac:spMkLst>
            <pc:docMk/>
            <pc:sldMk cId="3458377280" sldId="543"/>
            <ac:spMk id="3" creationId="{4A47063F-493D-A6F0-0AFD-B39475726BC5}"/>
          </ac:spMkLst>
        </pc:spChg>
        <pc:spChg chg="mod">
          <ac:chgData name="Bothaina Mahmoud Fouad" userId="6337026b70b72472" providerId="LiveId" clId="{ADC48844-4C64-4007-83C7-35661AB427AD}" dt="2024-07-24T22:02:49.916" v="1280" actId="1076"/>
          <ac:spMkLst>
            <pc:docMk/>
            <pc:sldMk cId="3458377280" sldId="543"/>
            <ac:spMk id="5" creationId="{8854FD23-719D-D534-CDD0-E3DB2779F66C}"/>
          </ac:spMkLst>
        </pc:spChg>
        <pc:picChg chg="add mod">
          <ac:chgData name="Bothaina Mahmoud Fouad" userId="6337026b70b72472" providerId="LiveId" clId="{ADC48844-4C64-4007-83C7-35661AB427AD}" dt="2024-07-24T22:03:10.929" v="1283"/>
          <ac:picMkLst>
            <pc:docMk/>
            <pc:sldMk cId="3458377280" sldId="543"/>
            <ac:picMk id="4" creationId="{368AB1E2-4B64-8562-6720-4B18B1F2E27D}"/>
          </ac:picMkLst>
        </pc:picChg>
        <pc:picChg chg="del">
          <ac:chgData name="Bothaina Mahmoud Fouad" userId="6337026b70b72472" providerId="LiveId" clId="{ADC48844-4C64-4007-83C7-35661AB427AD}" dt="2024-07-24T22:02:23.994" v="1270" actId="478"/>
          <ac:picMkLst>
            <pc:docMk/>
            <pc:sldMk cId="3458377280" sldId="543"/>
            <ac:picMk id="6" creationId="{7B1083B8-7F24-C9AF-FA88-CAB8BE99D406}"/>
          </ac:picMkLst>
        </pc:picChg>
        <pc:picChg chg="mod">
          <ac:chgData name="Bothaina Mahmoud Fouad" userId="6337026b70b72472" providerId="LiveId" clId="{ADC48844-4C64-4007-83C7-35661AB427AD}" dt="2024-07-24T22:02:54.557" v="1282" actId="1076"/>
          <ac:picMkLst>
            <pc:docMk/>
            <pc:sldMk cId="3458377280" sldId="543"/>
            <ac:picMk id="7" creationId="{7B12690A-FC79-D86B-C0ED-9D714EBC9487}"/>
          </ac:picMkLst>
        </pc:picChg>
        <pc:picChg chg="del">
          <ac:chgData name="Bothaina Mahmoud Fouad" userId="6337026b70b72472" providerId="LiveId" clId="{ADC48844-4C64-4007-83C7-35661AB427AD}" dt="2024-07-24T22:02:20.244" v="1269" actId="478"/>
          <ac:picMkLst>
            <pc:docMk/>
            <pc:sldMk cId="3458377280" sldId="543"/>
            <ac:picMk id="8" creationId="{D4AF3B79-7C62-249A-6AAB-EA6585FAC59E}"/>
          </ac:picMkLst>
        </pc:picChg>
      </pc:sldChg>
      <pc:sldChg chg="del">
        <pc:chgData name="Bothaina Mahmoud Fouad" userId="6337026b70b72472" providerId="LiveId" clId="{ADC48844-4C64-4007-83C7-35661AB427AD}" dt="2024-07-24T21:51:08.729" v="990" actId="47"/>
        <pc:sldMkLst>
          <pc:docMk/>
          <pc:sldMk cId="1068509807" sldId="549"/>
        </pc:sldMkLst>
      </pc:sldChg>
      <pc:sldChg chg="del">
        <pc:chgData name="Bothaina Mahmoud Fouad" userId="6337026b70b72472" providerId="LiveId" clId="{ADC48844-4C64-4007-83C7-35661AB427AD}" dt="2024-07-24T21:52:50.524" v="1037" actId="47"/>
        <pc:sldMkLst>
          <pc:docMk/>
          <pc:sldMk cId="3211400386" sldId="551"/>
        </pc:sldMkLst>
      </pc:sldChg>
      <pc:sldChg chg="del">
        <pc:chgData name="Bothaina Mahmoud Fouad" userId="6337026b70b72472" providerId="LiveId" clId="{ADC48844-4C64-4007-83C7-35661AB427AD}" dt="2024-07-24T21:52:39.910" v="1024" actId="47"/>
        <pc:sldMkLst>
          <pc:docMk/>
          <pc:sldMk cId="641402078" sldId="553"/>
        </pc:sldMkLst>
      </pc:sldChg>
      <pc:sldChg chg="del">
        <pc:chgData name="Bothaina Mahmoud Fouad" userId="6337026b70b72472" providerId="LiveId" clId="{ADC48844-4C64-4007-83C7-35661AB427AD}" dt="2024-07-24T21:52:37.901" v="1021" actId="47"/>
        <pc:sldMkLst>
          <pc:docMk/>
          <pc:sldMk cId="4172266670" sldId="555"/>
        </pc:sldMkLst>
      </pc:sldChg>
      <pc:sldChg chg="del">
        <pc:chgData name="Bothaina Mahmoud Fouad" userId="6337026b70b72472" providerId="LiveId" clId="{ADC48844-4C64-4007-83C7-35661AB427AD}" dt="2024-07-24T21:52:46.192" v="1028" actId="47"/>
        <pc:sldMkLst>
          <pc:docMk/>
          <pc:sldMk cId="2779649438" sldId="560"/>
        </pc:sldMkLst>
      </pc:sldChg>
      <pc:sldChg chg="del">
        <pc:chgData name="Bothaina Mahmoud Fouad" userId="6337026b70b72472" providerId="LiveId" clId="{ADC48844-4C64-4007-83C7-35661AB427AD}" dt="2024-07-24T21:52:44.023" v="1027" actId="47"/>
        <pc:sldMkLst>
          <pc:docMk/>
          <pc:sldMk cId="191452649" sldId="562"/>
        </pc:sldMkLst>
      </pc:sldChg>
      <pc:sldChg chg="del">
        <pc:chgData name="Bothaina Mahmoud Fouad" userId="6337026b70b72472" providerId="LiveId" clId="{ADC48844-4C64-4007-83C7-35661AB427AD}" dt="2024-07-24T21:52:43.203" v="1026" actId="47"/>
        <pc:sldMkLst>
          <pc:docMk/>
          <pc:sldMk cId="1778331222" sldId="563"/>
        </pc:sldMkLst>
      </pc:sldChg>
      <pc:sldChg chg="del">
        <pc:chgData name="Bothaina Mahmoud Fouad" userId="6337026b70b72472" providerId="LiveId" clId="{ADC48844-4C64-4007-83C7-35661AB427AD}" dt="2024-07-24T21:52:07.011" v="1018" actId="2696"/>
        <pc:sldMkLst>
          <pc:docMk/>
          <pc:sldMk cId="303954746" sldId="564"/>
        </pc:sldMkLst>
      </pc:sldChg>
      <pc:sldChg chg="add del">
        <pc:chgData name="Bothaina Mahmoud Fouad" userId="6337026b70b72472" providerId="LiveId" clId="{ADC48844-4C64-4007-83C7-35661AB427AD}" dt="2024-07-24T21:53:04.490" v="1054" actId="2696"/>
        <pc:sldMkLst>
          <pc:docMk/>
          <pc:sldMk cId="835100741" sldId="564"/>
        </pc:sldMkLst>
      </pc:sldChg>
      <pc:sldChg chg="delSp add del mod">
        <pc:chgData name="Bothaina Mahmoud Fouad" userId="6337026b70b72472" providerId="LiveId" clId="{ADC48844-4C64-4007-83C7-35661AB427AD}" dt="2024-07-24T21:54:52.645" v="1092" actId="47"/>
        <pc:sldMkLst>
          <pc:docMk/>
          <pc:sldMk cId="1024441624" sldId="564"/>
        </pc:sldMkLst>
        <pc:spChg chg="del">
          <ac:chgData name="Bothaina Mahmoud Fouad" userId="6337026b70b72472" providerId="LiveId" clId="{ADC48844-4C64-4007-83C7-35661AB427AD}" dt="2024-07-24T21:54:00.251" v="1057" actId="21"/>
          <ac:spMkLst>
            <pc:docMk/>
            <pc:sldMk cId="1024441624" sldId="564"/>
            <ac:spMk id="3" creationId="{CD9D0FE3-428B-F9E9-DF51-FE1047E86ED2}"/>
          </ac:spMkLst>
        </pc:spChg>
        <pc:spChg chg="del">
          <ac:chgData name="Bothaina Mahmoud Fouad" userId="6337026b70b72472" providerId="LiveId" clId="{ADC48844-4C64-4007-83C7-35661AB427AD}" dt="2024-07-24T21:54:00.251" v="1057" actId="21"/>
          <ac:spMkLst>
            <pc:docMk/>
            <pc:sldMk cId="1024441624" sldId="564"/>
            <ac:spMk id="4" creationId="{6E6253BA-A0B2-ECAC-725E-1C6C6876E2A0}"/>
          </ac:spMkLst>
        </pc:spChg>
        <pc:spChg chg="del">
          <ac:chgData name="Bothaina Mahmoud Fouad" userId="6337026b70b72472" providerId="LiveId" clId="{ADC48844-4C64-4007-83C7-35661AB427AD}" dt="2024-07-24T21:54:00.251" v="1057" actId="21"/>
          <ac:spMkLst>
            <pc:docMk/>
            <pc:sldMk cId="1024441624" sldId="564"/>
            <ac:spMk id="7" creationId="{4835E816-1DFD-0A6D-7510-52A292F058BD}"/>
          </ac:spMkLst>
        </pc:spChg>
      </pc:sldChg>
      <pc:sldChg chg="del">
        <pc:chgData name="Bothaina Mahmoud Fouad" userId="6337026b70b72472" providerId="LiveId" clId="{ADC48844-4C64-4007-83C7-35661AB427AD}" dt="2024-07-24T21:51:37.727" v="1011" actId="47"/>
        <pc:sldMkLst>
          <pc:docMk/>
          <pc:sldMk cId="3945313244" sldId="565"/>
        </pc:sldMkLst>
      </pc:sldChg>
      <pc:sldChg chg="del">
        <pc:chgData name="Bothaina Mahmoud Fouad" userId="6337026b70b72472" providerId="LiveId" clId="{ADC48844-4C64-4007-83C7-35661AB427AD}" dt="2024-07-24T21:51:39.398" v="1013" actId="47"/>
        <pc:sldMkLst>
          <pc:docMk/>
          <pc:sldMk cId="789773379" sldId="566"/>
        </pc:sldMkLst>
      </pc:sldChg>
      <pc:sldChg chg="del">
        <pc:chgData name="Bothaina Mahmoud Fouad" userId="6337026b70b72472" providerId="LiveId" clId="{ADC48844-4C64-4007-83C7-35661AB427AD}" dt="2024-07-24T21:51:38.565" v="1012" actId="47"/>
        <pc:sldMkLst>
          <pc:docMk/>
          <pc:sldMk cId="1472468842" sldId="567"/>
        </pc:sldMkLst>
      </pc:sldChg>
      <pc:sldChg chg="del">
        <pc:chgData name="Bothaina Mahmoud Fouad" userId="6337026b70b72472" providerId="LiveId" clId="{ADC48844-4C64-4007-83C7-35661AB427AD}" dt="2024-07-24T21:51:36.723" v="1010" actId="47"/>
        <pc:sldMkLst>
          <pc:docMk/>
          <pc:sldMk cId="532709416" sldId="568"/>
        </pc:sldMkLst>
      </pc:sldChg>
      <pc:sldChg chg="del">
        <pc:chgData name="Bothaina Mahmoud Fouad" userId="6337026b70b72472" providerId="LiveId" clId="{ADC48844-4C64-4007-83C7-35661AB427AD}" dt="2024-07-24T21:51:35.627" v="1009" actId="47"/>
        <pc:sldMkLst>
          <pc:docMk/>
          <pc:sldMk cId="2954027050" sldId="569"/>
        </pc:sldMkLst>
      </pc:sldChg>
      <pc:sldChg chg="del">
        <pc:chgData name="Bothaina Mahmoud Fouad" userId="6337026b70b72472" providerId="LiveId" clId="{ADC48844-4C64-4007-83C7-35661AB427AD}" dt="2024-07-24T21:51:41.780" v="1014" actId="47"/>
        <pc:sldMkLst>
          <pc:docMk/>
          <pc:sldMk cId="3809215790" sldId="570"/>
        </pc:sldMkLst>
      </pc:sldChg>
      <pc:sldChg chg="del">
        <pc:chgData name="Bothaina Mahmoud Fouad" userId="6337026b70b72472" providerId="LiveId" clId="{ADC48844-4C64-4007-83C7-35661AB427AD}" dt="2024-07-24T21:51:25.274" v="999" actId="47"/>
        <pc:sldMkLst>
          <pc:docMk/>
          <pc:sldMk cId="2395128129" sldId="572"/>
        </pc:sldMkLst>
      </pc:sldChg>
      <pc:sldChg chg="del">
        <pc:chgData name="Bothaina Mahmoud Fouad" userId="6337026b70b72472" providerId="LiveId" clId="{ADC48844-4C64-4007-83C7-35661AB427AD}" dt="2024-07-24T21:51:24.012" v="998" actId="47"/>
        <pc:sldMkLst>
          <pc:docMk/>
          <pc:sldMk cId="3931504923" sldId="573"/>
        </pc:sldMkLst>
      </pc:sldChg>
      <pc:sldChg chg="del">
        <pc:chgData name="Bothaina Mahmoud Fouad" userId="6337026b70b72472" providerId="LiveId" clId="{ADC48844-4C64-4007-83C7-35661AB427AD}" dt="2024-07-24T21:51:23.485" v="997" actId="47"/>
        <pc:sldMkLst>
          <pc:docMk/>
          <pc:sldMk cId="1973389635" sldId="574"/>
        </pc:sldMkLst>
      </pc:sldChg>
      <pc:sldChg chg="del">
        <pc:chgData name="Bothaina Mahmoud Fouad" userId="6337026b70b72472" providerId="LiveId" clId="{ADC48844-4C64-4007-83C7-35661AB427AD}" dt="2024-07-24T21:51:22.716" v="996" actId="47"/>
        <pc:sldMkLst>
          <pc:docMk/>
          <pc:sldMk cId="3902125251" sldId="575"/>
        </pc:sldMkLst>
      </pc:sldChg>
      <pc:sldChg chg="del">
        <pc:chgData name="Bothaina Mahmoud Fouad" userId="6337026b70b72472" providerId="LiveId" clId="{ADC48844-4C64-4007-83C7-35661AB427AD}" dt="2024-07-24T21:51:22.178" v="995" actId="47"/>
        <pc:sldMkLst>
          <pc:docMk/>
          <pc:sldMk cId="3416608875" sldId="576"/>
        </pc:sldMkLst>
      </pc:sldChg>
      <pc:sldChg chg="del">
        <pc:chgData name="Bothaina Mahmoud Fouad" userId="6337026b70b72472" providerId="LiveId" clId="{ADC48844-4C64-4007-83C7-35661AB427AD}" dt="2024-07-24T21:51:21.531" v="994" actId="47"/>
        <pc:sldMkLst>
          <pc:docMk/>
          <pc:sldMk cId="766022755" sldId="577"/>
        </pc:sldMkLst>
      </pc:sldChg>
      <pc:sldChg chg="del">
        <pc:chgData name="Bothaina Mahmoud Fouad" userId="6337026b70b72472" providerId="LiveId" clId="{ADC48844-4C64-4007-83C7-35661AB427AD}" dt="2024-07-24T21:51:20.667" v="993" actId="47"/>
        <pc:sldMkLst>
          <pc:docMk/>
          <pc:sldMk cId="3363762251" sldId="578"/>
        </pc:sldMkLst>
      </pc:sldChg>
      <pc:sldChg chg="del">
        <pc:chgData name="Bothaina Mahmoud Fouad" userId="6337026b70b72472" providerId="LiveId" clId="{ADC48844-4C64-4007-83C7-35661AB427AD}" dt="2024-07-24T21:51:19.936" v="992" actId="47"/>
        <pc:sldMkLst>
          <pc:docMk/>
          <pc:sldMk cId="595352920" sldId="579"/>
        </pc:sldMkLst>
      </pc:sldChg>
      <pc:sldChg chg="del">
        <pc:chgData name="Bothaina Mahmoud Fouad" userId="6337026b70b72472" providerId="LiveId" clId="{ADC48844-4C64-4007-83C7-35661AB427AD}" dt="2024-07-24T21:51:25.654" v="1000" actId="47"/>
        <pc:sldMkLst>
          <pc:docMk/>
          <pc:sldMk cId="4088704276" sldId="581"/>
        </pc:sldMkLst>
      </pc:sldChg>
      <pc:sldChg chg="del">
        <pc:chgData name="Bothaina Mahmoud Fouad" userId="6337026b70b72472" providerId="LiveId" clId="{ADC48844-4C64-4007-83C7-35661AB427AD}" dt="2024-07-24T21:51:26.237" v="1001" actId="47"/>
        <pc:sldMkLst>
          <pc:docMk/>
          <pc:sldMk cId="3593218108" sldId="582"/>
        </pc:sldMkLst>
      </pc:sldChg>
      <pc:sldChg chg="del">
        <pc:chgData name="Bothaina Mahmoud Fouad" userId="6337026b70b72472" providerId="LiveId" clId="{ADC48844-4C64-4007-83C7-35661AB427AD}" dt="2024-07-24T21:52:47.180" v="1029" actId="47"/>
        <pc:sldMkLst>
          <pc:docMk/>
          <pc:sldMk cId="2716635889" sldId="587"/>
        </pc:sldMkLst>
      </pc:sldChg>
      <pc:sldChg chg="del">
        <pc:chgData name="Bothaina Mahmoud Fouad" userId="6337026b70b72472" providerId="LiveId" clId="{ADC48844-4C64-4007-83C7-35661AB427AD}" dt="2024-07-24T21:51:33.951" v="1008" actId="47"/>
        <pc:sldMkLst>
          <pc:docMk/>
          <pc:sldMk cId="2889567300" sldId="588"/>
        </pc:sldMkLst>
      </pc:sldChg>
      <pc:sldChg chg="del">
        <pc:chgData name="Bothaina Mahmoud Fouad" userId="6337026b70b72472" providerId="LiveId" clId="{ADC48844-4C64-4007-83C7-35661AB427AD}" dt="2024-07-24T19:42:08.909" v="332" actId="47"/>
        <pc:sldMkLst>
          <pc:docMk/>
          <pc:sldMk cId="3778668979" sldId="589"/>
        </pc:sldMkLst>
      </pc:sldChg>
      <pc:sldChg chg="del">
        <pc:chgData name="Bothaina Mahmoud Fouad" userId="6337026b70b72472" providerId="LiveId" clId="{ADC48844-4C64-4007-83C7-35661AB427AD}" dt="2024-07-24T21:52:48.786" v="1032" actId="47"/>
        <pc:sldMkLst>
          <pc:docMk/>
          <pc:sldMk cId="1093575003" sldId="590"/>
        </pc:sldMkLst>
      </pc:sldChg>
      <pc:sldChg chg="del">
        <pc:chgData name="Bothaina Mahmoud Fouad" userId="6337026b70b72472" providerId="LiveId" clId="{ADC48844-4C64-4007-83C7-35661AB427AD}" dt="2024-07-24T21:51:28.545" v="1004" actId="47"/>
        <pc:sldMkLst>
          <pc:docMk/>
          <pc:sldMk cId="2506418621" sldId="591"/>
        </pc:sldMkLst>
      </pc:sldChg>
      <pc:sldChg chg="del">
        <pc:chgData name="Bothaina Mahmoud Fouad" userId="6337026b70b72472" providerId="LiveId" clId="{ADC48844-4C64-4007-83C7-35661AB427AD}" dt="2024-07-24T19:36:00.543" v="200" actId="47"/>
        <pc:sldMkLst>
          <pc:docMk/>
          <pc:sldMk cId="2380237222" sldId="592"/>
        </pc:sldMkLst>
      </pc:sldChg>
      <pc:sldChg chg="addSp delSp modSp del mod">
        <pc:chgData name="Bothaina Mahmoud Fouad" userId="6337026b70b72472" providerId="LiveId" clId="{ADC48844-4C64-4007-83C7-35661AB427AD}" dt="2024-07-24T21:52:54.169" v="1048" actId="47"/>
        <pc:sldMkLst>
          <pc:docMk/>
          <pc:sldMk cId="2443101825" sldId="593"/>
        </pc:sldMkLst>
        <pc:spChg chg="add mod">
          <ac:chgData name="Bothaina Mahmoud Fouad" userId="6337026b70b72472" providerId="LiveId" clId="{ADC48844-4C64-4007-83C7-35661AB427AD}" dt="2024-07-24T21:01:37.807" v="660" actId="21"/>
          <ac:spMkLst>
            <pc:docMk/>
            <pc:sldMk cId="2443101825" sldId="593"/>
            <ac:spMk id="3" creationId="{FFBD993D-B9E7-D8CA-DAF6-9A86DFC41BF3}"/>
          </ac:spMkLst>
        </pc:spChg>
        <pc:spChg chg="del">
          <ac:chgData name="Bothaina Mahmoud Fouad" userId="6337026b70b72472" providerId="LiveId" clId="{ADC48844-4C64-4007-83C7-35661AB427AD}" dt="2024-07-24T21:01:37.807" v="660" actId="21"/>
          <ac:spMkLst>
            <pc:docMk/>
            <pc:sldMk cId="2443101825" sldId="593"/>
            <ac:spMk id="8" creationId="{ED882393-832A-3FD3-B2B6-040D98A06F63}"/>
          </ac:spMkLst>
        </pc:spChg>
        <pc:graphicFrameChg chg="add del">
          <ac:chgData name="Bothaina Mahmoud Fouad" userId="6337026b70b72472" providerId="LiveId" clId="{ADC48844-4C64-4007-83C7-35661AB427AD}" dt="2024-07-24T21:01:37.807" v="660" actId="21"/>
          <ac:graphicFrameMkLst>
            <pc:docMk/>
            <pc:sldMk cId="2443101825" sldId="593"/>
            <ac:graphicFrameMk id="5" creationId="{53B04EDE-2251-E404-DB1D-5EE4472FC93C}"/>
          </ac:graphicFrameMkLst>
        </pc:graphicFrameChg>
      </pc:sldChg>
      <pc:sldChg chg="del">
        <pc:chgData name="Bothaina Mahmoud Fouad" userId="6337026b70b72472" providerId="LiveId" clId="{ADC48844-4C64-4007-83C7-35661AB427AD}" dt="2024-07-24T21:52:50.256" v="1036" actId="47"/>
        <pc:sldMkLst>
          <pc:docMk/>
          <pc:sldMk cId="762608048" sldId="594"/>
        </pc:sldMkLst>
      </pc:sldChg>
      <pc:sldChg chg="del">
        <pc:chgData name="Bothaina Mahmoud Fouad" userId="6337026b70b72472" providerId="LiveId" clId="{ADC48844-4C64-4007-83C7-35661AB427AD}" dt="2024-07-24T21:52:49.940" v="1035" actId="47"/>
        <pc:sldMkLst>
          <pc:docMk/>
          <pc:sldMk cId="1222810009" sldId="595"/>
        </pc:sldMkLst>
      </pc:sldChg>
      <pc:sldChg chg="del">
        <pc:chgData name="Bothaina Mahmoud Fouad" userId="6337026b70b72472" providerId="LiveId" clId="{ADC48844-4C64-4007-83C7-35661AB427AD}" dt="2024-07-24T21:52:49.631" v="1034" actId="47"/>
        <pc:sldMkLst>
          <pc:docMk/>
          <pc:sldMk cId="369073403" sldId="596"/>
        </pc:sldMkLst>
      </pc:sldChg>
      <pc:sldChg chg="del">
        <pc:chgData name="Bothaina Mahmoud Fouad" userId="6337026b70b72472" providerId="LiveId" clId="{ADC48844-4C64-4007-83C7-35661AB427AD}" dt="2024-07-24T21:52:49.267" v="1033" actId="47"/>
        <pc:sldMkLst>
          <pc:docMk/>
          <pc:sldMk cId="2959847366" sldId="597"/>
        </pc:sldMkLst>
      </pc:sldChg>
      <pc:sldChg chg="del">
        <pc:chgData name="Bothaina Mahmoud Fouad" userId="6337026b70b72472" providerId="LiveId" clId="{ADC48844-4C64-4007-83C7-35661AB427AD}" dt="2024-07-24T21:51:18.194" v="991" actId="47"/>
        <pc:sldMkLst>
          <pc:docMk/>
          <pc:sldMk cId="3260850991" sldId="598"/>
        </pc:sldMkLst>
      </pc:sldChg>
      <pc:sldChg chg="del">
        <pc:chgData name="Bothaina Mahmoud Fouad" userId="6337026b70b72472" providerId="LiveId" clId="{ADC48844-4C64-4007-83C7-35661AB427AD}" dt="2024-07-24T21:52:39.294" v="1023" actId="47"/>
        <pc:sldMkLst>
          <pc:docMk/>
          <pc:sldMk cId="142532270" sldId="599"/>
        </pc:sldMkLst>
      </pc:sldChg>
      <pc:sldChg chg="del">
        <pc:chgData name="Bothaina Mahmoud Fouad" userId="6337026b70b72472" providerId="LiveId" clId="{ADC48844-4C64-4007-83C7-35661AB427AD}" dt="2024-07-24T21:51:06.723" v="986" actId="47"/>
        <pc:sldMkLst>
          <pc:docMk/>
          <pc:sldMk cId="849507235" sldId="604"/>
        </pc:sldMkLst>
      </pc:sldChg>
      <pc:sldChg chg="del">
        <pc:chgData name="Bothaina Mahmoud Fouad" userId="6337026b70b72472" providerId="LiveId" clId="{ADC48844-4C64-4007-83C7-35661AB427AD}" dt="2024-07-24T21:51:06.328" v="985" actId="47"/>
        <pc:sldMkLst>
          <pc:docMk/>
          <pc:sldMk cId="2639080983" sldId="619"/>
        </pc:sldMkLst>
      </pc:sldChg>
      <pc:sldChg chg="del">
        <pc:chgData name="Bothaina Mahmoud Fouad" userId="6337026b70b72472" providerId="LiveId" clId="{ADC48844-4C64-4007-83C7-35661AB427AD}" dt="2024-07-24T21:51:05.865" v="984" actId="47"/>
        <pc:sldMkLst>
          <pc:docMk/>
          <pc:sldMk cId="2511054472" sldId="632"/>
        </pc:sldMkLst>
      </pc:sldChg>
      <pc:sldChg chg="del">
        <pc:chgData name="Bothaina Mahmoud Fouad" userId="6337026b70b72472" providerId="LiveId" clId="{ADC48844-4C64-4007-83C7-35661AB427AD}" dt="2024-07-24T21:51:05.552" v="982" actId="47"/>
        <pc:sldMkLst>
          <pc:docMk/>
          <pc:sldMk cId="2126691397" sldId="633"/>
        </pc:sldMkLst>
      </pc:sldChg>
      <pc:sldChg chg="del">
        <pc:chgData name="Bothaina Mahmoud Fouad" userId="6337026b70b72472" providerId="LiveId" clId="{ADC48844-4C64-4007-83C7-35661AB427AD}" dt="2024-07-24T21:51:05.111" v="980" actId="47"/>
        <pc:sldMkLst>
          <pc:docMk/>
          <pc:sldMk cId="804410819" sldId="718"/>
        </pc:sldMkLst>
      </pc:sldChg>
      <pc:sldChg chg="del">
        <pc:chgData name="Bothaina Mahmoud Fouad" userId="6337026b70b72472" providerId="LiveId" clId="{ADC48844-4C64-4007-83C7-35661AB427AD}" dt="2024-07-24T21:51:05.711" v="983" actId="47"/>
        <pc:sldMkLst>
          <pc:docMk/>
          <pc:sldMk cId="2726823687" sldId="720"/>
        </pc:sldMkLst>
      </pc:sldChg>
      <pc:sldChg chg="del">
        <pc:chgData name="Bothaina Mahmoud Fouad" userId="6337026b70b72472" providerId="LiveId" clId="{ADC48844-4C64-4007-83C7-35661AB427AD}" dt="2024-07-24T21:51:04.797" v="979" actId="47"/>
        <pc:sldMkLst>
          <pc:docMk/>
          <pc:sldMk cId="974527337" sldId="721"/>
        </pc:sldMkLst>
      </pc:sldChg>
      <pc:sldChg chg="del">
        <pc:chgData name="Bothaina Mahmoud Fouad" userId="6337026b70b72472" providerId="LiveId" clId="{ADC48844-4C64-4007-83C7-35661AB427AD}" dt="2024-07-24T21:51:04.625" v="978" actId="47"/>
        <pc:sldMkLst>
          <pc:docMk/>
          <pc:sldMk cId="327606811" sldId="722"/>
        </pc:sldMkLst>
      </pc:sldChg>
      <pc:sldChg chg="del">
        <pc:chgData name="Bothaina Mahmoud Fouad" userId="6337026b70b72472" providerId="LiveId" clId="{ADC48844-4C64-4007-83C7-35661AB427AD}" dt="2024-07-24T21:51:04.466" v="977" actId="47"/>
        <pc:sldMkLst>
          <pc:docMk/>
          <pc:sldMk cId="2364999255" sldId="723"/>
        </pc:sldMkLst>
      </pc:sldChg>
      <pc:sldChg chg="del">
        <pc:chgData name="Bothaina Mahmoud Fouad" userId="6337026b70b72472" providerId="LiveId" clId="{ADC48844-4C64-4007-83C7-35661AB427AD}" dt="2024-07-24T21:51:04.371" v="976" actId="47"/>
        <pc:sldMkLst>
          <pc:docMk/>
          <pc:sldMk cId="1652411734" sldId="724"/>
        </pc:sldMkLst>
      </pc:sldChg>
      <pc:sldChg chg="del">
        <pc:chgData name="Bothaina Mahmoud Fouad" userId="6337026b70b72472" providerId="LiveId" clId="{ADC48844-4C64-4007-83C7-35661AB427AD}" dt="2024-07-24T21:51:05.316" v="981" actId="47"/>
        <pc:sldMkLst>
          <pc:docMk/>
          <pc:sldMk cId="278934638" sldId="725"/>
        </pc:sldMkLst>
      </pc:sldChg>
      <pc:sldChg chg="del">
        <pc:chgData name="Bothaina Mahmoud Fouad" userId="6337026b70b72472" providerId="LiveId" clId="{ADC48844-4C64-4007-83C7-35661AB427AD}" dt="2024-07-24T21:51:03.866" v="974" actId="47"/>
        <pc:sldMkLst>
          <pc:docMk/>
          <pc:sldMk cId="1957492525" sldId="726"/>
        </pc:sldMkLst>
      </pc:sldChg>
      <pc:sldChg chg="del">
        <pc:chgData name="Bothaina Mahmoud Fouad" userId="6337026b70b72472" providerId="LiveId" clId="{ADC48844-4C64-4007-83C7-35661AB427AD}" dt="2024-07-24T21:51:03.299" v="970" actId="47"/>
        <pc:sldMkLst>
          <pc:docMk/>
          <pc:sldMk cId="3102528633" sldId="727"/>
        </pc:sldMkLst>
      </pc:sldChg>
      <pc:sldChg chg="del">
        <pc:chgData name="Bothaina Mahmoud Fouad" userId="6337026b70b72472" providerId="LiveId" clId="{ADC48844-4C64-4007-83C7-35661AB427AD}" dt="2024-07-24T21:51:03.771" v="973" actId="47"/>
        <pc:sldMkLst>
          <pc:docMk/>
          <pc:sldMk cId="2453813733" sldId="728"/>
        </pc:sldMkLst>
      </pc:sldChg>
      <pc:sldChg chg="del">
        <pc:chgData name="Bothaina Mahmoud Fouad" userId="6337026b70b72472" providerId="LiveId" clId="{ADC48844-4C64-4007-83C7-35661AB427AD}" dt="2024-07-24T21:51:04.119" v="975" actId="47"/>
        <pc:sldMkLst>
          <pc:docMk/>
          <pc:sldMk cId="980972311" sldId="729"/>
        </pc:sldMkLst>
      </pc:sldChg>
      <pc:sldChg chg="del">
        <pc:chgData name="Bothaina Mahmoud Fouad" userId="6337026b70b72472" providerId="LiveId" clId="{ADC48844-4C64-4007-83C7-35661AB427AD}" dt="2024-07-24T21:51:03.535" v="972" actId="47"/>
        <pc:sldMkLst>
          <pc:docMk/>
          <pc:sldMk cId="1957457510" sldId="730"/>
        </pc:sldMkLst>
      </pc:sldChg>
      <pc:sldChg chg="del">
        <pc:chgData name="Bothaina Mahmoud Fouad" userId="6337026b70b72472" providerId="LiveId" clId="{ADC48844-4C64-4007-83C7-35661AB427AD}" dt="2024-07-24T21:51:03.456" v="971" actId="47"/>
        <pc:sldMkLst>
          <pc:docMk/>
          <pc:sldMk cId="3893505091" sldId="731"/>
        </pc:sldMkLst>
      </pc:sldChg>
      <pc:sldChg chg="del">
        <pc:chgData name="Bothaina Mahmoud Fouad" userId="6337026b70b72472" providerId="LiveId" clId="{ADC48844-4C64-4007-83C7-35661AB427AD}" dt="2024-07-24T21:51:03.188" v="969" actId="47"/>
        <pc:sldMkLst>
          <pc:docMk/>
          <pc:sldMk cId="1080196013" sldId="732"/>
        </pc:sldMkLst>
      </pc:sldChg>
      <pc:sldChg chg="del">
        <pc:chgData name="Bothaina Mahmoud Fouad" userId="6337026b70b72472" providerId="LiveId" clId="{ADC48844-4C64-4007-83C7-35661AB427AD}" dt="2024-07-24T21:51:02.906" v="967" actId="47"/>
        <pc:sldMkLst>
          <pc:docMk/>
          <pc:sldMk cId="4238934164" sldId="733"/>
        </pc:sldMkLst>
      </pc:sldChg>
      <pc:sldChg chg="del">
        <pc:chgData name="Bothaina Mahmoud Fouad" userId="6337026b70b72472" providerId="LiveId" clId="{ADC48844-4C64-4007-83C7-35661AB427AD}" dt="2024-07-24T21:51:02.624" v="965" actId="47"/>
        <pc:sldMkLst>
          <pc:docMk/>
          <pc:sldMk cId="4113651644" sldId="734"/>
        </pc:sldMkLst>
      </pc:sldChg>
      <pc:sldChg chg="del">
        <pc:chgData name="Bothaina Mahmoud Fouad" userId="6337026b70b72472" providerId="LiveId" clId="{ADC48844-4C64-4007-83C7-35661AB427AD}" dt="2024-07-24T21:51:02.302" v="963" actId="47"/>
        <pc:sldMkLst>
          <pc:docMk/>
          <pc:sldMk cId="2071962262" sldId="735"/>
        </pc:sldMkLst>
      </pc:sldChg>
      <pc:sldChg chg="del">
        <pc:chgData name="Bothaina Mahmoud Fouad" userId="6337026b70b72472" providerId="LiveId" clId="{ADC48844-4C64-4007-83C7-35661AB427AD}" dt="2024-07-24T21:51:01.673" v="961" actId="47"/>
        <pc:sldMkLst>
          <pc:docMk/>
          <pc:sldMk cId="1493330632" sldId="736"/>
        </pc:sldMkLst>
      </pc:sldChg>
      <pc:sldChg chg="del">
        <pc:chgData name="Bothaina Mahmoud Fouad" userId="6337026b70b72472" providerId="LiveId" clId="{ADC48844-4C64-4007-83C7-35661AB427AD}" dt="2024-07-24T21:51:01.325" v="959" actId="47"/>
        <pc:sldMkLst>
          <pc:docMk/>
          <pc:sldMk cId="3982778535" sldId="737"/>
        </pc:sldMkLst>
      </pc:sldChg>
      <pc:sldChg chg="del">
        <pc:chgData name="Bothaina Mahmoud Fouad" userId="6337026b70b72472" providerId="LiveId" clId="{ADC48844-4C64-4007-83C7-35661AB427AD}" dt="2024-07-24T21:51:00.883" v="958" actId="47"/>
        <pc:sldMkLst>
          <pc:docMk/>
          <pc:sldMk cId="3444553710" sldId="738"/>
        </pc:sldMkLst>
      </pc:sldChg>
      <pc:sldChg chg="del">
        <pc:chgData name="Bothaina Mahmoud Fouad" userId="6337026b70b72472" providerId="LiveId" clId="{ADC48844-4C64-4007-83C7-35661AB427AD}" dt="2024-07-24T21:51:03.073" v="968" actId="47"/>
        <pc:sldMkLst>
          <pc:docMk/>
          <pc:sldMk cId="1123332808" sldId="739"/>
        </pc:sldMkLst>
      </pc:sldChg>
      <pc:sldChg chg="del">
        <pc:chgData name="Bothaina Mahmoud Fouad" userId="6337026b70b72472" providerId="LiveId" clId="{ADC48844-4C64-4007-83C7-35661AB427AD}" dt="2024-07-24T21:51:01.862" v="962" actId="47"/>
        <pc:sldMkLst>
          <pc:docMk/>
          <pc:sldMk cId="2122854177" sldId="740"/>
        </pc:sldMkLst>
      </pc:sldChg>
      <pc:sldChg chg="del">
        <pc:chgData name="Bothaina Mahmoud Fouad" userId="6337026b70b72472" providerId="LiveId" clId="{ADC48844-4C64-4007-83C7-35661AB427AD}" dt="2024-07-24T21:51:02.478" v="964" actId="47"/>
        <pc:sldMkLst>
          <pc:docMk/>
          <pc:sldMk cId="1212450843" sldId="741"/>
        </pc:sldMkLst>
      </pc:sldChg>
      <pc:sldChg chg="del">
        <pc:chgData name="Bothaina Mahmoud Fouad" userId="6337026b70b72472" providerId="LiveId" clId="{ADC48844-4C64-4007-83C7-35661AB427AD}" dt="2024-07-24T21:51:02.715" v="966" actId="47"/>
        <pc:sldMkLst>
          <pc:docMk/>
          <pc:sldMk cId="1863110901" sldId="742"/>
        </pc:sldMkLst>
      </pc:sldChg>
      <pc:sldChg chg="del">
        <pc:chgData name="Bothaina Mahmoud Fouad" userId="6337026b70b72472" providerId="LiveId" clId="{ADC48844-4C64-4007-83C7-35661AB427AD}" dt="2024-07-24T21:51:01.458" v="960" actId="47"/>
        <pc:sldMkLst>
          <pc:docMk/>
          <pc:sldMk cId="2687780904" sldId="743"/>
        </pc:sldMkLst>
      </pc:sldChg>
      <pc:sldChg chg="del">
        <pc:chgData name="Bothaina Mahmoud Fouad" userId="6337026b70b72472" providerId="LiveId" clId="{ADC48844-4C64-4007-83C7-35661AB427AD}" dt="2024-07-24T21:51:00.710" v="957" actId="47"/>
        <pc:sldMkLst>
          <pc:docMk/>
          <pc:sldMk cId="420627517" sldId="744"/>
        </pc:sldMkLst>
      </pc:sldChg>
      <pc:sldChg chg="del">
        <pc:chgData name="Bothaina Mahmoud Fouad" userId="6337026b70b72472" providerId="LiveId" clId="{ADC48844-4C64-4007-83C7-35661AB427AD}" dt="2024-07-24T21:51:00.331" v="955" actId="47"/>
        <pc:sldMkLst>
          <pc:docMk/>
          <pc:sldMk cId="1875968106" sldId="745"/>
        </pc:sldMkLst>
      </pc:sldChg>
      <pc:sldChg chg="del">
        <pc:chgData name="Bothaina Mahmoud Fouad" userId="6337026b70b72472" providerId="LiveId" clId="{ADC48844-4C64-4007-83C7-35661AB427AD}" dt="2024-07-24T21:51:00.204" v="954" actId="47"/>
        <pc:sldMkLst>
          <pc:docMk/>
          <pc:sldMk cId="2742455463" sldId="746"/>
        </pc:sldMkLst>
      </pc:sldChg>
      <pc:sldChg chg="del">
        <pc:chgData name="Bothaina Mahmoud Fouad" userId="6337026b70b72472" providerId="LiveId" clId="{ADC48844-4C64-4007-83C7-35661AB427AD}" dt="2024-07-24T21:51:00.489" v="956" actId="47"/>
        <pc:sldMkLst>
          <pc:docMk/>
          <pc:sldMk cId="852829779" sldId="747"/>
        </pc:sldMkLst>
      </pc:sldChg>
      <pc:sldChg chg="del">
        <pc:chgData name="Bothaina Mahmoud Fouad" userId="6337026b70b72472" providerId="LiveId" clId="{ADC48844-4C64-4007-83C7-35661AB427AD}" dt="2024-07-24T21:51:00.094" v="953" actId="47"/>
        <pc:sldMkLst>
          <pc:docMk/>
          <pc:sldMk cId="319440138" sldId="748"/>
        </pc:sldMkLst>
      </pc:sldChg>
      <pc:sldChg chg="del">
        <pc:chgData name="Bothaina Mahmoud Fouad" userId="6337026b70b72472" providerId="LiveId" clId="{ADC48844-4C64-4007-83C7-35661AB427AD}" dt="2024-07-24T21:50:59.764" v="952" actId="47"/>
        <pc:sldMkLst>
          <pc:docMk/>
          <pc:sldMk cId="573068131" sldId="749"/>
        </pc:sldMkLst>
      </pc:sldChg>
      <pc:sldChg chg="del">
        <pc:chgData name="Bothaina Mahmoud Fouad" userId="6337026b70b72472" providerId="LiveId" clId="{ADC48844-4C64-4007-83C7-35661AB427AD}" dt="2024-07-24T21:50:59.306" v="951" actId="47"/>
        <pc:sldMkLst>
          <pc:docMk/>
          <pc:sldMk cId="256507542" sldId="750"/>
        </pc:sldMkLst>
      </pc:sldChg>
      <pc:sldChg chg="del">
        <pc:chgData name="Bothaina Mahmoud Fouad" userId="6337026b70b72472" providerId="LiveId" clId="{ADC48844-4C64-4007-83C7-35661AB427AD}" dt="2024-07-24T21:50:58.910" v="950" actId="47"/>
        <pc:sldMkLst>
          <pc:docMk/>
          <pc:sldMk cId="2054225316" sldId="751"/>
        </pc:sldMkLst>
      </pc:sldChg>
      <pc:sldChg chg="del">
        <pc:chgData name="Bothaina Mahmoud Fouad" userId="6337026b70b72472" providerId="LiveId" clId="{ADC48844-4C64-4007-83C7-35661AB427AD}" dt="2024-07-24T21:52:47.757" v="1030" actId="47"/>
        <pc:sldMkLst>
          <pc:docMk/>
          <pc:sldMk cId="3612495241" sldId="752"/>
        </pc:sldMkLst>
      </pc:sldChg>
      <pc:sldChg chg="del">
        <pc:chgData name="Bothaina Mahmoud Fouad" userId="6337026b70b72472" providerId="LiveId" clId="{ADC48844-4C64-4007-83C7-35661AB427AD}" dt="2024-07-24T21:52:40.826" v="1025" actId="47"/>
        <pc:sldMkLst>
          <pc:docMk/>
          <pc:sldMk cId="3417250506" sldId="753"/>
        </pc:sldMkLst>
      </pc:sldChg>
      <pc:sldChg chg="del">
        <pc:chgData name="Bothaina Mahmoud Fouad" userId="6337026b70b72472" providerId="LiveId" clId="{ADC48844-4C64-4007-83C7-35661AB427AD}" dt="2024-07-24T21:52:38.620" v="1022" actId="47"/>
        <pc:sldMkLst>
          <pc:docMk/>
          <pc:sldMk cId="1591439604" sldId="754"/>
        </pc:sldMkLst>
      </pc:sldChg>
      <pc:sldChg chg="del">
        <pc:chgData name="Bothaina Mahmoud Fouad" userId="6337026b70b72472" providerId="LiveId" clId="{ADC48844-4C64-4007-83C7-35661AB427AD}" dt="2024-07-24T21:52:37.160" v="1020" actId="47"/>
        <pc:sldMkLst>
          <pc:docMk/>
          <pc:sldMk cId="3598055356" sldId="755"/>
        </pc:sldMkLst>
      </pc:sldChg>
      <pc:sldChg chg="delSp add del mod">
        <pc:chgData name="Bothaina Mahmoud Fouad" userId="6337026b70b72472" providerId="LiveId" clId="{ADC48844-4C64-4007-83C7-35661AB427AD}" dt="2024-07-24T21:56:17.894" v="1113" actId="47"/>
        <pc:sldMkLst>
          <pc:docMk/>
          <pc:sldMk cId="1130113050" sldId="756"/>
        </pc:sldMkLst>
        <pc:graphicFrameChg chg="del">
          <ac:chgData name="Bothaina Mahmoud Fouad" userId="6337026b70b72472" providerId="LiveId" clId="{ADC48844-4C64-4007-83C7-35661AB427AD}" dt="2024-07-24T21:54:58.066" v="1093" actId="21"/>
          <ac:graphicFrameMkLst>
            <pc:docMk/>
            <pc:sldMk cId="1130113050" sldId="756"/>
            <ac:graphicFrameMk id="2" creationId="{F56A2620-2C84-2ED9-FD4C-FB3B57448B7C}"/>
          </ac:graphicFrameMkLst>
        </pc:graphicFrameChg>
      </pc:sldChg>
      <pc:sldChg chg="add del">
        <pc:chgData name="Bothaina Mahmoud Fouad" userId="6337026b70b72472" providerId="LiveId" clId="{ADC48844-4C64-4007-83C7-35661AB427AD}" dt="2024-07-24T21:52:07.011" v="1018" actId="2696"/>
        <pc:sldMkLst>
          <pc:docMk/>
          <pc:sldMk cId="2983613587" sldId="756"/>
        </pc:sldMkLst>
      </pc:sldChg>
      <pc:sldChg chg="add del">
        <pc:chgData name="Bothaina Mahmoud Fouad" userId="6337026b70b72472" providerId="LiveId" clId="{ADC48844-4C64-4007-83C7-35661AB427AD}" dt="2024-07-24T21:53:04.490" v="1054" actId="2696"/>
        <pc:sldMkLst>
          <pc:docMk/>
          <pc:sldMk cId="3305748611" sldId="756"/>
        </pc:sldMkLst>
      </pc:sldChg>
      <pc:sldChg chg="del">
        <pc:chgData name="Bothaina Mahmoud Fouad" userId="6337026b70b72472" providerId="LiveId" clId="{ADC48844-4C64-4007-83C7-35661AB427AD}" dt="2024-07-24T21:51:43.213" v="1015" actId="47"/>
        <pc:sldMkLst>
          <pc:docMk/>
          <pc:sldMk cId="3067638856" sldId="757"/>
        </pc:sldMkLst>
      </pc:sldChg>
      <pc:sldChg chg="del">
        <pc:chgData name="Bothaina Mahmoud Fouad" userId="6337026b70b72472" providerId="LiveId" clId="{ADC48844-4C64-4007-83C7-35661AB427AD}" dt="2024-07-24T21:51:32.686" v="1007" actId="47"/>
        <pc:sldMkLst>
          <pc:docMk/>
          <pc:sldMk cId="3875054829" sldId="758"/>
        </pc:sldMkLst>
      </pc:sldChg>
      <pc:sldChg chg="del">
        <pc:chgData name="Bothaina Mahmoud Fouad" userId="6337026b70b72472" providerId="LiveId" clId="{ADC48844-4C64-4007-83C7-35661AB427AD}" dt="2024-07-24T21:51:31.056" v="1006" actId="47"/>
        <pc:sldMkLst>
          <pc:docMk/>
          <pc:sldMk cId="43824565" sldId="759"/>
        </pc:sldMkLst>
      </pc:sldChg>
      <pc:sldChg chg="del">
        <pc:chgData name="Bothaina Mahmoud Fouad" userId="6337026b70b72472" providerId="LiveId" clId="{ADC48844-4C64-4007-83C7-35661AB427AD}" dt="2024-07-24T21:51:29.778" v="1005" actId="47"/>
        <pc:sldMkLst>
          <pc:docMk/>
          <pc:sldMk cId="2153478326" sldId="760"/>
        </pc:sldMkLst>
      </pc:sldChg>
      <pc:sldChg chg="del">
        <pc:chgData name="Bothaina Mahmoud Fouad" userId="6337026b70b72472" providerId="LiveId" clId="{ADC48844-4C64-4007-83C7-35661AB427AD}" dt="2024-07-24T21:51:26.775" v="1003" actId="47"/>
        <pc:sldMkLst>
          <pc:docMk/>
          <pc:sldMk cId="735841516" sldId="761"/>
        </pc:sldMkLst>
      </pc:sldChg>
      <pc:sldChg chg="del">
        <pc:chgData name="Bothaina Mahmoud Fouad" userId="6337026b70b72472" providerId="LiveId" clId="{ADC48844-4C64-4007-83C7-35661AB427AD}" dt="2024-07-24T21:51:26.555" v="1002" actId="47"/>
        <pc:sldMkLst>
          <pc:docMk/>
          <pc:sldMk cId="1780106853" sldId="762"/>
        </pc:sldMkLst>
      </pc:sldChg>
      <pc:sldChg chg="delSp modSp add del mod">
        <pc:chgData name="Bothaina Mahmoud Fouad" userId="6337026b70b72472" providerId="LiveId" clId="{ADC48844-4C64-4007-83C7-35661AB427AD}" dt="2024-07-24T19:13:36.273" v="84" actId="47"/>
        <pc:sldMkLst>
          <pc:docMk/>
          <pc:sldMk cId="3068631181" sldId="763"/>
        </pc:sldMkLst>
        <pc:spChg chg="del mod">
          <ac:chgData name="Bothaina Mahmoud Fouad" userId="6337026b70b72472" providerId="LiveId" clId="{ADC48844-4C64-4007-83C7-35661AB427AD}" dt="2024-07-24T19:07:39.069" v="58"/>
          <ac:spMkLst>
            <pc:docMk/>
            <pc:sldMk cId="3068631181" sldId="763"/>
            <ac:spMk id="8" creationId="{9261FD39-17DF-4CDD-94A6-BA4E9A4CBB58}"/>
          </ac:spMkLst>
        </pc:spChg>
      </pc:sldChg>
      <pc:sldChg chg="addSp delSp modSp add mod ord">
        <pc:chgData name="Bothaina Mahmoud Fouad" userId="6337026b70b72472" providerId="LiveId" clId="{ADC48844-4C64-4007-83C7-35661AB427AD}" dt="2024-07-24T19:06:32.956" v="53" actId="207"/>
        <pc:sldMkLst>
          <pc:docMk/>
          <pc:sldMk cId="790159652" sldId="764"/>
        </pc:sldMkLst>
        <pc:spChg chg="add mod">
          <ac:chgData name="Bothaina Mahmoud Fouad" userId="6337026b70b72472" providerId="LiveId" clId="{ADC48844-4C64-4007-83C7-35661AB427AD}" dt="2024-07-24T19:06:32.956" v="53" actId="207"/>
          <ac:spMkLst>
            <pc:docMk/>
            <pc:sldMk cId="790159652" sldId="764"/>
            <ac:spMk id="2" creationId="{A9161B2A-74B3-EA32-FDA8-268A06B047FB}"/>
          </ac:spMkLst>
        </pc:spChg>
        <pc:spChg chg="mod">
          <ac:chgData name="Bothaina Mahmoud Fouad" userId="6337026b70b72472" providerId="LiveId" clId="{ADC48844-4C64-4007-83C7-35661AB427AD}" dt="2024-07-24T19:06:15.681" v="49"/>
          <ac:spMkLst>
            <pc:docMk/>
            <pc:sldMk cId="790159652" sldId="764"/>
            <ac:spMk id="3" creationId="{00000000-0000-0000-0000-000000000000}"/>
          </ac:spMkLst>
        </pc:spChg>
        <pc:spChg chg="add mod">
          <ac:chgData name="Bothaina Mahmoud Fouad" userId="6337026b70b72472" providerId="LiveId" clId="{ADC48844-4C64-4007-83C7-35661AB427AD}" dt="2024-07-24T19:06:28.263" v="51" actId="1076"/>
          <ac:spMkLst>
            <pc:docMk/>
            <pc:sldMk cId="790159652" sldId="764"/>
            <ac:spMk id="8" creationId="{3B429915-7235-4762-BD51-52B20C2FFE13}"/>
          </ac:spMkLst>
        </pc:spChg>
        <pc:spChg chg="mod">
          <ac:chgData name="Bothaina Mahmoud Fouad" userId="6337026b70b72472" providerId="LiveId" clId="{ADC48844-4C64-4007-83C7-35661AB427AD}" dt="2024-07-24T19:06:24.217" v="50" actId="1076"/>
          <ac:spMkLst>
            <pc:docMk/>
            <pc:sldMk cId="790159652" sldId="764"/>
            <ac:spMk id="25" creationId="{00000000-0000-0000-0000-000000000000}"/>
          </ac:spMkLst>
        </pc:spChg>
        <pc:spChg chg="del">
          <ac:chgData name="Bothaina Mahmoud Fouad" userId="6337026b70b72472" providerId="LiveId" clId="{ADC48844-4C64-4007-83C7-35661AB427AD}" dt="2024-07-24T19:05:08.233" v="24" actId="478"/>
          <ac:spMkLst>
            <pc:docMk/>
            <pc:sldMk cId="790159652" sldId="764"/>
            <ac:spMk id="48" creationId="{00000000-0000-0000-0000-000000000000}"/>
          </ac:spMkLst>
        </pc:spChg>
      </pc:sldChg>
      <pc:sldChg chg="modSp add del mod ord">
        <pc:chgData name="Bothaina Mahmoud Fouad" userId="6337026b70b72472" providerId="LiveId" clId="{ADC48844-4C64-4007-83C7-35661AB427AD}" dt="2024-07-24T22:01:25.894" v="1190" actId="47"/>
        <pc:sldMkLst>
          <pc:docMk/>
          <pc:sldMk cId="393374940" sldId="765"/>
        </pc:sldMkLst>
        <pc:spChg chg="mod">
          <ac:chgData name="Bothaina Mahmoud Fouad" userId="6337026b70b72472" providerId="LiveId" clId="{ADC48844-4C64-4007-83C7-35661AB427AD}" dt="2024-07-24T19:06:10.911" v="48" actId="20577"/>
          <ac:spMkLst>
            <pc:docMk/>
            <pc:sldMk cId="393374940" sldId="765"/>
            <ac:spMk id="3" creationId="{00000000-0000-0000-0000-000000000000}"/>
          </ac:spMkLst>
        </pc:spChg>
      </pc:sldChg>
      <pc:sldChg chg="addSp delSp modSp add mod">
        <pc:chgData name="Bothaina Mahmoud Fouad" userId="6337026b70b72472" providerId="LiveId" clId="{ADC48844-4C64-4007-83C7-35661AB427AD}" dt="2024-07-24T19:13:30.396" v="83" actId="1035"/>
        <pc:sldMkLst>
          <pc:docMk/>
          <pc:sldMk cId="2509006058" sldId="766"/>
        </pc:sldMkLst>
        <pc:spChg chg="del">
          <ac:chgData name="Bothaina Mahmoud Fouad" userId="6337026b70b72472" providerId="LiveId" clId="{ADC48844-4C64-4007-83C7-35661AB427AD}" dt="2024-07-24T19:08:34.532" v="69" actId="478"/>
          <ac:spMkLst>
            <pc:docMk/>
            <pc:sldMk cId="2509006058" sldId="766"/>
            <ac:spMk id="2" creationId="{A9161B2A-74B3-EA32-FDA8-268A06B047FB}"/>
          </ac:spMkLst>
        </pc:spChg>
        <pc:spChg chg="mod">
          <ac:chgData name="Bothaina Mahmoud Fouad" userId="6337026b70b72472" providerId="LiveId" clId="{ADC48844-4C64-4007-83C7-35661AB427AD}" dt="2024-07-24T19:09:53.717" v="71" actId="6549"/>
          <ac:spMkLst>
            <pc:docMk/>
            <pc:sldMk cId="2509006058" sldId="766"/>
            <ac:spMk id="3" creationId="{00000000-0000-0000-0000-000000000000}"/>
          </ac:spMkLst>
        </pc:spChg>
        <pc:spChg chg="del">
          <ac:chgData name="Bothaina Mahmoud Fouad" userId="6337026b70b72472" providerId="LiveId" clId="{ADC48844-4C64-4007-83C7-35661AB427AD}" dt="2024-07-24T19:08:31.587" v="68" actId="478"/>
          <ac:spMkLst>
            <pc:docMk/>
            <pc:sldMk cId="2509006058" sldId="766"/>
            <ac:spMk id="8" creationId="{3B429915-7235-4762-BD51-52B20C2FFE13}"/>
          </ac:spMkLst>
        </pc:spChg>
        <pc:picChg chg="add mod">
          <ac:chgData name="Bothaina Mahmoud Fouad" userId="6337026b70b72472" providerId="LiveId" clId="{ADC48844-4C64-4007-83C7-35661AB427AD}" dt="2024-07-24T19:13:30.396" v="83" actId="1035"/>
          <ac:picMkLst>
            <pc:docMk/>
            <pc:sldMk cId="2509006058" sldId="766"/>
            <ac:picMk id="1026" creationId="{5DF5683D-C919-6CEE-16A2-40AE706AA2C3}"/>
          </ac:picMkLst>
        </pc:picChg>
      </pc:sldChg>
      <pc:sldChg chg="addSp delSp modSp add mod">
        <pc:chgData name="Bothaina Mahmoud Fouad" userId="6337026b70b72472" providerId="LiveId" clId="{ADC48844-4C64-4007-83C7-35661AB427AD}" dt="2024-07-24T19:13:59.162" v="91" actId="113"/>
        <pc:sldMkLst>
          <pc:docMk/>
          <pc:sldMk cId="3877682677" sldId="767"/>
        </pc:sldMkLst>
        <pc:spChg chg="add mod">
          <ac:chgData name="Bothaina Mahmoud Fouad" userId="6337026b70b72472" providerId="LiveId" clId="{ADC48844-4C64-4007-83C7-35661AB427AD}" dt="2024-07-24T19:13:59.162" v="91" actId="113"/>
          <ac:spMkLst>
            <pc:docMk/>
            <pc:sldMk cId="3877682677" sldId="767"/>
            <ac:spMk id="6" creationId="{C85711F4-33F5-B639-1638-100B68F3CC75}"/>
          </ac:spMkLst>
        </pc:spChg>
        <pc:picChg chg="del">
          <ac:chgData name="Bothaina Mahmoud Fouad" userId="6337026b70b72472" providerId="LiveId" clId="{ADC48844-4C64-4007-83C7-35661AB427AD}" dt="2024-07-24T19:13:53.454" v="87" actId="478"/>
          <ac:picMkLst>
            <pc:docMk/>
            <pc:sldMk cId="3877682677" sldId="767"/>
            <ac:picMk id="1026" creationId="{5DF5683D-C919-6CEE-16A2-40AE706AA2C3}"/>
          </ac:picMkLst>
        </pc:picChg>
      </pc:sldChg>
      <pc:sldChg chg="addSp delSp modSp add mod">
        <pc:chgData name="Bothaina Mahmoud Fouad" userId="6337026b70b72472" providerId="LiveId" clId="{ADC48844-4C64-4007-83C7-35661AB427AD}" dt="2024-07-24T19:29:22.716" v="160" actId="20577"/>
        <pc:sldMkLst>
          <pc:docMk/>
          <pc:sldMk cId="1390273002" sldId="768"/>
        </pc:sldMkLst>
        <pc:spChg chg="mod">
          <ac:chgData name="Bothaina Mahmoud Fouad" userId="6337026b70b72472" providerId="LiveId" clId="{ADC48844-4C64-4007-83C7-35661AB427AD}" dt="2024-07-24T19:14:52.805" v="108" actId="1076"/>
          <ac:spMkLst>
            <pc:docMk/>
            <pc:sldMk cId="1390273002" sldId="768"/>
            <ac:spMk id="3" creationId="{00000000-0000-0000-0000-000000000000}"/>
          </ac:spMkLst>
        </pc:spChg>
        <pc:spChg chg="del mod">
          <ac:chgData name="Bothaina Mahmoud Fouad" userId="6337026b70b72472" providerId="LiveId" clId="{ADC48844-4C64-4007-83C7-35661AB427AD}" dt="2024-07-24T19:15:04.961" v="112"/>
          <ac:spMkLst>
            <pc:docMk/>
            <pc:sldMk cId="1390273002" sldId="768"/>
            <ac:spMk id="6" creationId="{C85711F4-33F5-B639-1638-100B68F3CC75}"/>
          </ac:spMkLst>
        </pc:spChg>
        <pc:spChg chg="add del">
          <ac:chgData name="Bothaina Mahmoud Fouad" userId="6337026b70b72472" providerId="LiveId" clId="{ADC48844-4C64-4007-83C7-35661AB427AD}" dt="2024-07-24T19:29:11.227" v="155" actId="22"/>
          <ac:spMkLst>
            <pc:docMk/>
            <pc:sldMk cId="1390273002" sldId="768"/>
            <ac:spMk id="8" creationId="{0CED35D4-A795-3EA7-90F2-7D9A8F25CE9E}"/>
          </ac:spMkLst>
        </pc:spChg>
        <pc:spChg chg="add mod">
          <ac:chgData name="Bothaina Mahmoud Fouad" userId="6337026b70b72472" providerId="LiveId" clId="{ADC48844-4C64-4007-83C7-35661AB427AD}" dt="2024-07-24T19:29:22.716" v="160" actId="20577"/>
          <ac:spMkLst>
            <pc:docMk/>
            <pc:sldMk cId="1390273002" sldId="768"/>
            <ac:spMk id="3075" creationId="{00000000-0000-0000-0000-000000000000}"/>
          </ac:spMkLst>
        </pc:spChg>
        <pc:spChg chg="add del mod">
          <ac:chgData name="Bothaina Mahmoud Fouad" userId="6337026b70b72472" providerId="LiveId" clId="{ADC48844-4C64-4007-83C7-35661AB427AD}" dt="2024-07-24T19:29:06.784" v="153" actId="478"/>
          <ac:spMkLst>
            <pc:docMk/>
            <pc:sldMk cId="1390273002" sldId="768"/>
            <ac:spMk id="3077" creationId="{00000000-0000-0000-0000-000000000000}"/>
          </ac:spMkLst>
        </pc:spChg>
        <pc:spChg chg="add del mod">
          <ac:chgData name="Bothaina Mahmoud Fouad" userId="6337026b70b72472" providerId="LiveId" clId="{ADC48844-4C64-4007-83C7-35661AB427AD}" dt="2024-07-24T19:29:05.168" v="152" actId="478"/>
          <ac:spMkLst>
            <pc:docMk/>
            <pc:sldMk cId="1390273002" sldId="768"/>
            <ac:spMk id="3078" creationId="{00000000-0000-0000-0000-000000000000}"/>
          </ac:spMkLst>
        </pc:spChg>
      </pc:sldChg>
      <pc:sldChg chg="delSp modSp add mod ord">
        <pc:chgData name="Bothaina Mahmoud Fouad" userId="6337026b70b72472" providerId="LiveId" clId="{ADC48844-4C64-4007-83C7-35661AB427AD}" dt="2024-07-24T19:29:50.807" v="165"/>
        <pc:sldMkLst>
          <pc:docMk/>
          <pc:sldMk cId="316971095" sldId="769"/>
        </pc:sldMkLst>
        <pc:spChg chg="mod">
          <ac:chgData name="Bothaina Mahmoud Fouad" userId="6337026b70b72472" providerId="LiveId" clId="{ADC48844-4C64-4007-83C7-35661AB427AD}" dt="2024-07-24T19:28:22.806" v="144" actId="14100"/>
          <ac:spMkLst>
            <pc:docMk/>
            <pc:sldMk cId="316971095" sldId="769"/>
            <ac:spMk id="3075" creationId="{00000000-0000-0000-0000-000000000000}"/>
          </ac:spMkLst>
        </pc:spChg>
        <pc:spChg chg="del">
          <ac:chgData name="Bothaina Mahmoud Fouad" userId="6337026b70b72472" providerId="LiveId" clId="{ADC48844-4C64-4007-83C7-35661AB427AD}" dt="2024-07-24T19:23:45.515" v="127" actId="478"/>
          <ac:spMkLst>
            <pc:docMk/>
            <pc:sldMk cId="316971095" sldId="769"/>
            <ac:spMk id="3077" creationId="{00000000-0000-0000-0000-000000000000}"/>
          </ac:spMkLst>
        </pc:spChg>
        <pc:spChg chg="del">
          <ac:chgData name="Bothaina Mahmoud Fouad" userId="6337026b70b72472" providerId="LiveId" clId="{ADC48844-4C64-4007-83C7-35661AB427AD}" dt="2024-07-24T19:23:43.752" v="126" actId="478"/>
          <ac:spMkLst>
            <pc:docMk/>
            <pc:sldMk cId="316971095" sldId="769"/>
            <ac:spMk id="3078" creationId="{00000000-0000-0000-0000-000000000000}"/>
          </ac:spMkLst>
        </pc:spChg>
      </pc:sldChg>
      <pc:sldChg chg="addSp delSp modSp add mod">
        <pc:chgData name="Bothaina Mahmoud Fouad" userId="6337026b70b72472" providerId="LiveId" clId="{ADC48844-4C64-4007-83C7-35661AB427AD}" dt="2024-07-24T19:31:46.747" v="179" actId="20577"/>
        <pc:sldMkLst>
          <pc:docMk/>
          <pc:sldMk cId="3930137884" sldId="770"/>
        </pc:sldMkLst>
        <pc:spChg chg="mod">
          <ac:chgData name="Bothaina Mahmoud Fouad" userId="6337026b70b72472" providerId="LiveId" clId="{ADC48844-4C64-4007-83C7-35661AB427AD}" dt="2024-07-24T19:31:25.905" v="172"/>
          <ac:spMkLst>
            <pc:docMk/>
            <pc:sldMk cId="3930137884" sldId="770"/>
            <ac:spMk id="3" creationId="{00000000-0000-0000-0000-000000000000}"/>
          </ac:spMkLst>
        </pc:spChg>
        <pc:spChg chg="add del mod">
          <ac:chgData name="Bothaina Mahmoud Fouad" userId="6337026b70b72472" providerId="LiveId" clId="{ADC48844-4C64-4007-83C7-35661AB427AD}" dt="2024-07-24T19:31:23.144" v="171" actId="478"/>
          <ac:spMkLst>
            <pc:docMk/>
            <pc:sldMk cId="3930137884" sldId="770"/>
            <ac:spMk id="6" creationId="{00000000-0000-0000-0000-000000000000}"/>
          </ac:spMkLst>
        </pc:spChg>
        <pc:spChg chg="add mod">
          <ac:chgData name="Bothaina Mahmoud Fouad" userId="6337026b70b72472" providerId="LiveId" clId="{ADC48844-4C64-4007-83C7-35661AB427AD}" dt="2024-07-24T19:31:46.747" v="179" actId="20577"/>
          <ac:spMkLst>
            <pc:docMk/>
            <pc:sldMk cId="3930137884" sldId="770"/>
            <ac:spMk id="10" creationId="{00000000-0000-0000-0000-000000000000}"/>
          </ac:spMkLst>
        </pc:spChg>
        <pc:spChg chg="mod">
          <ac:chgData name="Bothaina Mahmoud Fouad" userId="6337026b70b72472" providerId="LiveId" clId="{ADC48844-4C64-4007-83C7-35661AB427AD}" dt="2024-07-24T19:28:55.747" v="150" actId="21"/>
          <ac:spMkLst>
            <pc:docMk/>
            <pc:sldMk cId="3930137884" sldId="770"/>
            <ac:spMk id="3075" creationId="{00000000-0000-0000-0000-000000000000}"/>
          </ac:spMkLst>
        </pc:spChg>
        <pc:spChg chg="del">
          <ac:chgData name="Bothaina Mahmoud Fouad" userId="6337026b70b72472" providerId="LiveId" clId="{ADC48844-4C64-4007-83C7-35661AB427AD}" dt="2024-07-24T19:28:39.315" v="148" actId="478"/>
          <ac:spMkLst>
            <pc:docMk/>
            <pc:sldMk cId="3930137884" sldId="770"/>
            <ac:spMk id="3077" creationId="{00000000-0000-0000-0000-000000000000}"/>
          </ac:spMkLst>
        </pc:spChg>
        <pc:spChg chg="del">
          <ac:chgData name="Bothaina Mahmoud Fouad" userId="6337026b70b72472" providerId="LiveId" clId="{ADC48844-4C64-4007-83C7-35661AB427AD}" dt="2024-07-24T19:28:37.756" v="147" actId="478"/>
          <ac:spMkLst>
            <pc:docMk/>
            <pc:sldMk cId="3930137884" sldId="770"/>
            <ac:spMk id="3078" creationId="{00000000-0000-0000-0000-000000000000}"/>
          </ac:spMkLst>
        </pc:spChg>
      </pc:sldChg>
      <pc:sldChg chg="modSp add mod">
        <pc:chgData name="Bothaina Mahmoud Fouad" userId="6337026b70b72472" providerId="LiveId" clId="{ADC48844-4C64-4007-83C7-35661AB427AD}" dt="2024-07-24T19:29:38.736" v="163" actId="1076"/>
        <pc:sldMkLst>
          <pc:docMk/>
          <pc:sldMk cId="3979687016" sldId="771"/>
        </pc:sldMkLst>
        <pc:spChg chg="mod">
          <ac:chgData name="Bothaina Mahmoud Fouad" userId="6337026b70b72472" providerId="LiveId" clId="{ADC48844-4C64-4007-83C7-35661AB427AD}" dt="2024-07-24T19:29:28.835" v="161" actId="20577"/>
          <ac:spMkLst>
            <pc:docMk/>
            <pc:sldMk cId="3979687016" sldId="771"/>
            <ac:spMk id="3075" creationId="{00000000-0000-0000-0000-000000000000}"/>
          </ac:spMkLst>
        </pc:spChg>
        <pc:spChg chg="mod">
          <ac:chgData name="Bothaina Mahmoud Fouad" userId="6337026b70b72472" providerId="LiveId" clId="{ADC48844-4C64-4007-83C7-35661AB427AD}" dt="2024-07-24T19:29:34.841" v="162" actId="1076"/>
          <ac:spMkLst>
            <pc:docMk/>
            <pc:sldMk cId="3979687016" sldId="771"/>
            <ac:spMk id="3077" creationId="{00000000-0000-0000-0000-000000000000}"/>
          </ac:spMkLst>
        </pc:spChg>
        <pc:spChg chg="mod">
          <ac:chgData name="Bothaina Mahmoud Fouad" userId="6337026b70b72472" providerId="LiveId" clId="{ADC48844-4C64-4007-83C7-35661AB427AD}" dt="2024-07-24T19:29:38.736" v="163" actId="1076"/>
          <ac:spMkLst>
            <pc:docMk/>
            <pc:sldMk cId="3979687016" sldId="771"/>
            <ac:spMk id="3078" creationId="{00000000-0000-0000-0000-000000000000}"/>
          </ac:spMkLst>
        </pc:spChg>
      </pc:sldChg>
      <pc:sldChg chg="addSp delSp modSp add mod">
        <pc:chgData name="Bothaina Mahmoud Fouad" userId="6337026b70b72472" providerId="LiveId" clId="{ADC48844-4C64-4007-83C7-35661AB427AD}" dt="2024-07-24T19:35:46.743" v="199" actId="1076"/>
        <pc:sldMkLst>
          <pc:docMk/>
          <pc:sldMk cId="577907816" sldId="772"/>
        </pc:sldMkLst>
        <pc:spChg chg="add mod">
          <ac:chgData name="Bothaina Mahmoud Fouad" userId="6337026b70b72472" providerId="LiveId" clId="{ADC48844-4C64-4007-83C7-35661AB427AD}" dt="2024-07-24T19:35:03.578" v="191" actId="1076"/>
          <ac:spMkLst>
            <pc:docMk/>
            <pc:sldMk cId="577907816" sldId="772"/>
            <ac:spMk id="2" creationId="{00000000-0000-0000-0000-000000000000}"/>
          </ac:spMkLst>
        </pc:spChg>
        <pc:spChg chg="del">
          <ac:chgData name="Bothaina Mahmoud Fouad" userId="6337026b70b72472" providerId="LiveId" clId="{ADC48844-4C64-4007-83C7-35661AB427AD}" dt="2024-07-24T19:34:42.701" v="186" actId="478"/>
          <ac:spMkLst>
            <pc:docMk/>
            <pc:sldMk cId="577907816" sldId="772"/>
            <ac:spMk id="3" creationId="{00000000-0000-0000-0000-000000000000}"/>
          </ac:spMkLst>
        </pc:spChg>
        <pc:spChg chg="add mod">
          <ac:chgData name="Bothaina Mahmoud Fouad" userId="6337026b70b72472" providerId="LiveId" clId="{ADC48844-4C64-4007-83C7-35661AB427AD}" dt="2024-07-24T19:35:46.743" v="199" actId="1076"/>
          <ac:spMkLst>
            <pc:docMk/>
            <pc:sldMk cId="577907816" sldId="772"/>
            <ac:spMk id="8" creationId="{00000000-0000-0000-0000-000000000000}"/>
          </ac:spMkLst>
        </pc:spChg>
        <pc:spChg chg="del">
          <ac:chgData name="Bothaina Mahmoud Fouad" userId="6337026b70b72472" providerId="LiveId" clId="{ADC48844-4C64-4007-83C7-35661AB427AD}" dt="2024-07-24T19:34:10.742" v="182" actId="478"/>
          <ac:spMkLst>
            <pc:docMk/>
            <pc:sldMk cId="577907816" sldId="772"/>
            <ac:spMk id="10" creationId="{00000000-0000-0000-0000-000000000000}"/>
          </ac:spMkLst>
        </pc:spChg>
        <pc:spChg chg="del">
          <ac:chgData name="Bothaina Mahmoud Fouad" userId="6337026b70b72472" providerId="LiveId" clId="{ADC48844-4C64-4007-83C7-35661AB427AD}" dt="2024-07-24T19:35:30.850" v="196" actId="478"/>
          <ac:spMkLst>
            <pc:docMk/>
            <pc:sldMk cId="577907816" sldId="772"/>
            <ac:spMk id="25" creationId="{00000000-0000-0000-0000-000000000000}"/>
          </ac:spMkLst>
        </pc:spChg>
        <pc:graphicFrameChg chg="add mod">
          <ac:chgData name="Bothaina Mahmoud Fouad" userId="6337026b70b72472" providerId="LiveId" clId="{ADC48844-4C64-4007-83C7-35661AB427AD}" dt="2024-07-24T19:35:40.655" v="198" actId="1076"/>
          <ac:graphicFrameMkLst>
            <pc:docMk/>
            <pc:sldMk cId="577907816" sldId="772"/>
            <ac:graphicFrameMk id="6" creationId="{00000000-0000-0000-0000-000000000000}"/>
          </ac:graphicFrameMkLst>
        </pc:graphicFrameChg>
      </pc:sldChg>
      <pc:sldChg chg="addSp delSp modSp add mod ord">
        <pc:chgData name="Bothaina Mahmoud Fouad" userId="6337026b70b72472" providerId="LiveId" clId="{ADC48844-4C64-4007-83C7-35661AB427AD}" dt="2024-07-24T19:36:45.485" v="214" actId="1076"/>
        <pc:sldMkLst>
          <pc:docMk/>
          <pc:sldMk cId="3382974418" sldId="773"/>
        </pc:sldMkLst>
        <pc:spChg chg="mod">
          <ac:chgData name="Bothaina Mahmoud Fouad" userId="6337026b70b72472" providerId="LiveId" clId="{ADC48844-4C64-4007-83C7-35661AB427AD}" dt="2024-07-24T19:36:39.219" v="212" actId="20577"/>
          <ac:spMkLst>
            <pc:docMk/>
            <pc:sldMk cId="3382974418" sldId="773"/>
            <ac:spMk id="3" creationId="{00000000-0000-0000-0000-000000000000}"/>
          </ac:spMkLst>
        </pc:spChg>
        <pc:spChg chg="add del mod">
          <ac:chgData name="Bothaina Mahmoud Fouad" userId="6337026b70b72472" providerId="LiveId" clId="{ADC48844-4C64-4007-83C7-35661AB427AD}" dt="2024-07-24T19:36:35.302" v="209" actId="478"/>
          <ac:spMkLst>
            <pc:docMk/>
            <pc:sldMk cId="3382974418" sldId="773"/>
            <ac:spMk id="6" creationId="{ACB01BB3-96B5-865F-9C6B-934C32128C7A}"/>
          </ac:spMkLst>
        </pc:spChg>
        <pc:spChg chg="del">
          <ac:chgData name="Bothaina Mahmoud Fouad" userId="6337026b70b72472" providerId="LiveId" clId="{ADC48844-4C64-4007-83C7-35661AB427AD}" dt="2024-07-24T19:36:12.223" v="204" actId="478"/>
          <ac:spMkLst>
            <pc:docMk/>
            <pc:sldMk cId="3382974418" sldId="773"/>
            <ac:spMk id="10" creationId="{00000000-0000-0000-0000-000000000000}"/>
          </ac:spMkLst>
        </pc:spChg>
        <pc:picChg chg="add mod">
          <ac:chgData name="Bothaina Mahmoud Fouad" userId="6337026b70b72472" providerId="LiveId" clId="{ADC48844-4C64-4007-83C7-35661AB427AD}" dt="2024-07-24T19:36:45.485" v="214" actId="1076"/>
          <ac:picMkLst>
            <pc:docMk/>
            <pc:sldMk cId="3382974418" sldId="773"/>
            <ac:picMk id="2" creationId="{95365921-4558-EC40-B584-33B011B110CD}"/>
          </ac:picMkLst>
        </pc:picChg>
      </pc:sldChg>
      <pc:sldChg chg="addSp delSp modSp add mod">
        <pc:chgData name="Bothaina Mahmoud Fouad" userId="6337026b70b72472" providerId="LiveId" clId="{ADC48844-4C64-4007-83C7-35661AB427AD}" dt="2024-07-24T19:39:33.185" v="244" actId="1076"/>
        <pc:sldMkLst>
          <pc:docMk/>
          <pc:sldMk cId="3759619086" sldId="774"/>
        </pc:sldMkLst>
        <pc:spChg chg="mod">
          <ac:chgData name="Bothaina Mahmoud Fouad" userId="6337026b70b72472" providerId="LiveId" clId="{ADC48844-4C64-4007-83C7-35661AB427AD}" dt="2024-07-24T19:39:33.185" v="244" actId="1076"/>
          <ac:spMkLst>
            <pc:docMk/>
            <pc:sldMk cId="3759619086" sldId="774"/>
            <ac:spMk id="3" creationId="{00000000-0000-0000-0000-000000000000}"/>
          </ac:spMkLst>
        </pc:spChg>
        <pc:spChg chg="add mod">
          <ac:chgData name="Bothaina Mahmoud Fouad" userId="6337026b70b72472" providerId="LiveId" clId="{ADC48844-4C64-4007-83C7-35661AB427AD}" dt="2024-07-24T19:39:03.129" v="237" actId="207"/>
          <ac:spMkLst>
            <pc:docMk/>
            <pc:sldMk cId="3759619086" sldId="774"/>
            <ac:spMk id="8" creationId="{A43E3210-8F9B-47E0-DCA3-CBD7F1E4BE4B}"/>
          </ac:spMkLst>
        </pc:spChg>
        <pc:spChg chg="mod">
          <ac:chgData name="Bothaina Mahmoud Fouad" userId="6337026b70b72472" providerId="LiveId" clId="{ADC48844-4C64-4007-83C7-35661AB427AD}" dt="2024-07-24T19:38:38.691" v="234" actId="1076"/>
          <ac:spMkLst>
            <pc:docMk/>
            <pc:sldMk cId="3759619086" sldId="774"/>
            <ac:spMk id="25" creationId="{00000000-0000-0000-0000-000000000000}"/>
          </ac:spMkLst>
        </pc:spChg>
        <pc:picChg chg="del">
          <ac:chgData name="Bothaina Mahmoud Fouad" userId="6337026b70b72472" providerId="LiveId" clId="{ADC48844-4C64-4007-83C7-35661AB427AD}" dt="2024-07-24T19:37:10.219" v="216" actId="478"/>
          <ac:picMkLst>
            <pc:docMk/>
            <pc:sldMk cId="3759619086" sldId="774"/>
            <ac:picMk id="2" creationId="{95365921-4558-EC40-B584-33B011B110CD}"/>
          </ac:picMkLst>
        </pc:picChg>
      </pc:sldChg>
      <pc:sldChg chg="modSp add mod">
        <pc:chgData name="Bothaina Mahmoud Fouad" userId="6337026b70b72472" providerId="LiveId" clId="{ADC48844-4C64-4007-83C7-35661AB427AD}" dt="2024-07-24T19:41:46.079" v="327" actId="14100"/>
        <pc:sldMkLst>
          <pc:docMk/>
          <pc:sldMk cId="2841379592" sldId="775"/>
        </pc:sldMkLst>
        <pc:spChg chg="mod">
          <ac:chgData name="Bothaina Mahmoud Fouad" userId="6337026b70b72472" providerId="LiveId" clId="{ADC48844-4C64-4007-83C7-35661AB427AD}" dt="2024-07-24T19:41:33.992" v="324" actId="20577"/>
          <ac:spMkLst>
            <pc:docMk/>
            <pc:sldMk cId="2841379592" sldId="775"/>
            <ac:spMk id="3" creationId="{00000000-0000-0000-0000-000000000000}"/>
          </ac:spMkLst>
        </pc:spChg>
        <pc:spChg chg="mod">
          <ac:chgData name="Bothaina Mahmoud Fouad" userId="6337026b70b72472" providerId="LiveId" clId="{ADC48844-4C64-4007-83C7-35661AB427AD}" dt="2024-07-24T19:41:46.079" v="327" actId="14100"/>
          <ac:spMkLst>
            <pc:docMk/>
            <pc:sldMk cId="2841379592" sldId="775"/>
            <ac:spMk id="8" creationId="{A43E3210-8F9B-47E0-DCA3-CBD7F1E4BE4B}"/>
          </ac:spMkLst>
        </pc:spChg>
      </pc:sldChg>
      <pc:sldChg chg="modSp add mod ord">
        <pc:chgData name="Bothaina Mahmoud Fouad" userId="6337026b70b72472" providerId="LiveId" clId="{ADC48844-4C64-4007-83C7-35661AB427AD}" dt="2024-07-24T19:51:06.678" v="463"/>
        <pc:sldMkLst>
          <pc:docMk/>
          <pc:sldMk cId="696781413" sldId="776"/>
        </pc:sldMkLst>
        <pc:spChg chg="mod">
          <ac:chgData name="Bothaina Mahmoud Fouad" userId="6337026b70b72472" providerId="LiveId" clId="{ADC48844-4C64-4007-83C7-35661AB427AD}" dt="2024-07-24T19:44:55.225" v="348" actId="12"/>
          <ac:spMkLst>
            <pc:docMk/>
            <pc:sldMk cId="696781413" sldId="776"/>
            <ac:spMk id="8" creationId="{A43E3210-8F9B-47E0-DCA3-CBD7F1E4BE4B}"/>
          </ac:spMkLst>
        </pc:spChg>
      </pc:sldChg>
      <pc:sldChg chg="modSp add mod ord">
        <pc:chgData name="Bothaina Mahmoud Fouad" userId="6337026b70b72472" providerId="LiveId" clId="{ADC48844-4C64-4007-83C7-35661AB427AD}" dt="2024-07-24T19:51:08.541" v="465"/>
        <pc:sldMkLst>
          <pc:docMk/>
          <pc:sldMk cId="1563301816" sldId="777"/>
        </pc:sldMkLst>
        <pc:spChg chg="mod">
          <ac:chgData name="Bothaina Mahmoud Fouad" userId="6337026b70b72472" providerId="LiveId" clId="{ADC48844-4C64-4007-83C7-35661AB427AD}" dt="2024-07-24T19:45:37.363" v="432" actId="20577"/>
          <ac:spMkLst>
            <pc:docMk/>
            <pc:sldMk cId="1563301816" sldId="777"/>
            <ac:spMk id="8" creationId="{A43E3210-8F9B-47E0-DCA3-CBD7F1E4BE4B}"/>
          </ac:spMkLst>
        </pc:spChg>
      </pc:sldChg>
      <pc:sldChg chg="modSp add mod">
        <pc:chgData name="Bothaina Mahmoud Fouad" userId="6337026b70b72472" providerId="LiveId" clId="{ADC48844-4C64-4007-83C7-35661AB427AD}" dt="2024-07-24T19:53:27.151" v="525" actId="20577"/>
        <pc:sldMkLst>
          <pc:docMk/>
          <pc:sldMk cId="1456897400" sldId="778"/>
        </pc:sldMkLst>
        <pc:spChg chg="mod">
          <ac:chgData name="Bothaina Mahmoud Fouad" userId="6337026b70b72472" providerId="LiveId" clId="{ADC48844-4C64-4007-83C7-35661AB427AD}" dt="2024-07-24T19:53:27.151" v="525" actId="20577"/>
          <ac:spMkLst>
            <pc:docMk/>
            <pc:sldMk cId="1456897400" sldId="778"/>
            <ac:spMk id="8" creationId="{A43E3210-8F9B-47E0-DCA3-CBD7F1E4BE4B}"/>
          </ac:spMkLst>
        </pc:spChg>
      </pc:sldChg>
      <pc:sldChg chg="modSp add mod">
        <pc:chgData name="Bothaina Mahmoud Fouad" userId="6337026b70b72472" providerId="LiveId" clId="{ADC48844-4C64-4007-83C7-35661AB427AD}" dt="2024-07-24T21:31:32.871" v="820" actId="20577"/>
        <pc:sldMkLst>
          <pc:docMk/>
          <pc:sldMk cId="2584403140" sldId="779"/>
        </pc:sldMkLst>
        <pc:spChg chg="mod">
          <ac:chgData name="Bothaina Mahmoud Fouad" userId="6337026b70b72472" providerId="LiveId" clId="{ADC48844-4C64-4007-83C7-35661AB427AD}" dt="2024-07-24T21:31:32.871" v="820" actId="20577"/>
          <ac:spMkLst>
            <pc:docMk/>
            <pc:sldMk cId="2584403140" sldId="779"/>
            <ac:spMk id="8" creationId="{A43E3210-8F9B-47E0-DCA3-CBD7F1E4BE4B}"/>
          </ac:spMkLst>
        </pc:spChg>
      </pc:sldChg>
      <pc:sldChg chg="modSp add mod">
        <pc:chgData name="Bothaina Mahmoud Fouad" userId="6337026b70b72472" providerId="LiveId" clId="{ADC48844-4C64-4007-83C7-35661AB427AD}" dt="2024-07-24T20:31:45.682" v="526" actId="403"/>
        <pc:sldMkLst>
          <pc:docMk/>
          <pc:sldMk cId="117327378" sldId="780"/>
        </pc:sldMkLst>
        <pc:spChg chg="mod">
          <ac:chgData name="Bothaina Mahmoud Fouad" userId="6337026b70b72472" providerId="LiveId" clId="{ADC48844-4C64-4007-83C7-35661AB427AD}" dt="2024-07-24T20:31:45.682" v="526" actId="403"/>
          <ac:spMkLst>
            <pc:docMk/>
            <pc:sldMk cId="117327378" sldId="780"/>
            <ac:spMk id="8" creationId="{A43E3210-8F9B-47E0-DCA3-CBD7F1E4BE4B}"/>
          </ac:spMkLst>
        </pc:spChg>
      </pc:sldChg>
      <pc:sldChg chg="modSp add mod">
        <pc:chgData name="Bothaina Mahmoud Fouad" userId="6337026b70b72472" providerId="LiveId" clId="{ADC48844-4C64-4007-83C7-35661AB427AD}" dt="2024-07-24T22:03:56.643" v="1284" actId="12"/>
        <pc:sldMkLst>
          <pc:docMk/>
          <pc:sldMk cId="693185725" sldId="781"/>
        </pc:sldMkLst>
        <pc:spChg chg="mod">
          <ac:chgData name="Bothaina Mahmoud Fouad" userId="6337026b70b72472" providerId="LiveId" clId="{ADC48844-4C64-4007-83C7-35661AB427AD}" dt="2024-07-24T20:34:01.669" v="533" actId="207"/>
          <ac:spMkLst>
            <pc:docMk/>
            <pc:sldMk cId="693185725" sldId="781"/>
            <ac:spMk id="3" creationId="{00000000-0000-0000-0000-000000000000}"/>
          </ac:spMkLst>
        </pc:spChg>
        <pc:spChg chg="mod">
          <ac:chgData name="Bothaina Mahmoud Fouad" userId="6337026b70b72472" providerId="LiveId" clId="{ADC48844-4C64-4007-83C7-35661AB427AD}" dt="2024-07-24T22:03:56.643" v="1284" actId="12"/>
          <ac:spMkLst>
            <pc:docMk/>
            <pc:sldMk cId="693185725" sldId="781"/>
            <ac:spMk id="8" creationId="{A43E3210-8F9B-47E0-DCA3-CBD7F1E4BE4B}"/>
          </ac:spMkLst>
        </pc:spChg>
      </pc:sldChg>
      <pc:sldChg chg="modSp add mod">
        <pc:chgData name="Bothaina Mahmoud Fouad" userId="6337026b70b72472" providerId="LiveId" clId="{ADC48844-4C64-4007-83C7-35661AB427AD}" dt="2024-07-24T20:47:24.748" v="561" actId="207"/>
        <pc:sldMkLst>
          <pc:docMk/>
          <pc:sldMk cId="3479870366" sldId="782"/>
        </pc:sldMkLst>
        <pc:spChg chg="mod">
          <ac:chgData name="Bothaina Mahmoud Fouad" userId="6337026b70b72472" providerId="LiveId" clId="{ADC48844-4C64-4007-83C7-35661AB427AD}" dt="2024-07-24T20:47:24.748" v="561" actId="207"/>
          <ac:spMkLst>
            <pc:docMk/>
            <pc:sldMk cId="3479870366" sldId="782"/>
            <ac:spMk id="3" creationId="{00000000-0000-0000-0000-000000000000}"/>
          </ac:spMkLst>
        </pc:spChg>
        <pc:spChg chg="mod">
          <ac:chgData name="Bothaina Mahmoud Fouad" userId="6337026b70b72472" providerId="LiveId" clId="{ADC48844-4C64-4007-83C7-35661AB427AD}" dt="2024-07-24T20:47:08.878" v="557" actId="1076"/>
          <ac:spMkLst>
            <pc:docMk/>
            <pc:sldMk cId="3479870366" sldId="782"/>
            <ac:spMk id="8" creationId="{A43E3210-8F9B-47E0-DCA3-CBD7F1E4BE4B}"/>
          </ac:spMkLst>
        </pc:spChg>
      </pc:sldChg>
      <pc:sldChg chg="modSp add mod">
        <pc:chgData name="Bothaina Mahmoud Fouad" userId="6337026b70b72472" providerId="LiveId" clId="{ADC48844-4C64-4007-83C7-35661AB427AD}" dt="2024-07-24T22:04:54.269" v="1324" actId="20577"/>
        <pc:sldMkLst>
          <pc:docMk/>
          <pc:sldMk cId="340555182" sldId="783"/>
        </pc:sldMkLst>
        <pc:spChg chg="mod">
          <ac:chgData name="Bothaina Mahmoud Fouad" userId="6337026b70b72472" providerId="LiveId" clId="{ADC48844-4C64-4007-83C7-35661AB427AD}" dt="2024-07-24T22:04:54.269" v="1324" actId="20577"/>
          <ac:spMkLst>
            <pc:docMk/>
            <pc:sldMk cId="340555182" sldId="783"/>
            <ac:spMk id="3" creationId="{00000000-0000-0000-0000-000000000000}"/>
          </ac:spMkLst>
        </pc:spChg>
        <pc:spChg chg="mod">
          <ac:chgData name="Bothaina Mahmoud Fouad" userId="6337026b70b72472" providerId="LiveId" clId="{ADC48844-4C64-4007-83C7-35661AB427AD}" dt="2024-07-24T22:04:47.484" v="1316" actId="20577"/>
          <ac:spMkLst>
            <pc:docMk/>
            <pc:sldMk cId="340555182" sldId="783"/>
            <ac:spMk id="8" creationId="{A43E3210-8F9B-47E0-DCA3-CBD7F1E4BE4B}"/>
          </ac:spMkLst>
        </pc:spChg>
      </pc:sldChg>
      <pc:sldChg chg="modSp add mod">
        <pc:chgData name="Bothaina Mahmoud Fouad" userId="6337026b70b72472" providerId="LiveId" clId="{ADC48844-4C64-4007-83C7-35661AB427AD}" dt="2024-07-24T20:50:39.031" v="576" actId="207"/>
        <pc:sldMkLst>
          <pc:docMk/>
          <pc:sldMk cId="3213970444" sldId="784"/>
        </pc:sldMkLst>
        <pc:spChg chg="mod">
          <ac:chgData name="Bothaina Mahmoud Fouad" userId="6337026b70b72472" providerId="LiveId" clId="{ADC48844-4C64-4007-83C7-35661AB427AD}" dt="2024-07-24T20:50:13.246" v="574" actId="207"/>
          <ac:spMkLst>
            <pc:docMk/>
            <pc:sldMk cId="3213970444" sldId="784"/>
            <ac:spMk id="3" creationId="{00000000-0000-0000-0000-000000000000}"/>
          </ac:spMkLst>
        </pc:spChg>
        <pc:spChg chg="mod">
          <ac:chgData name="Bothaina Mahmoud Fouad" userId="6337026b70b72472" providerId="LiveId" clId="{ADC48844-4C64-4007-83C7-35661AB427AD}" dt="2024-07-24T20:50:39.031" v="576" actId="207"/>
          <ac:spMkLst>
            <pc:docMk/>
            <pc:sldMk cId="3213970444" sldId="784"/>
            <ac:spMk id="8" creationId="{A43E3210-8F9B-47E0-DCA3-CBD7F1E4BE4B}"/>
          </ac:spMkLst>
        </pc:spChg>
      </pc:sldChg>
      <pc:sldChg chg="addSp delSp modSp add mod">
        <pc:chgData name="Bothaina Mahmoud Fouad" userId="6337026b70b72472" providerId="LiveId" clId="{ADC48844-4C64-4007-83C7-35661AB427AD}" dt="2024-07-24T20:51:15.544" v="613" actId="478"/>
        <pc:sldMkLst>
          <pc:docMk/>
          <pc:sldMk cId="3697030633" sldId="785"/>
        </pc:sldMkLst>
        <pc:spChg chg="add mod">
          <ac:chgData name="Bothaina Mahmoud Fouad" userId="6337026b70b72472" providerId="LiveId" clId="{ADC48844-4C64-4007-83C7-35661AB427AD}" dt="2024-07-24T20:51:08.774" v="612" actId="1035"/>
          <ac:spMkLst>
            <pc:docMk/>
            <pc:sldMk cId="3697030633" sldId="785"/>
            <ac:spMk id="2" creationId="{00000000-0000-0000-0000-000000000000}"/>
          </ac:spMkLst>
        </pc:spChg>
        <pc:spChg chg="del">
          <ac:chgData name="Bothaina Mahmoud Fouad" userId="6337026b70b72472" providerId="LiveId" clId="{ADC48844-4C64-4007-83C7-35661AB427AD}" dt="2024-07-24T20:51:15.544" v="613" actId="478"/>
          <ac:spMkLst>
            <pc:docMk/>
            <pc:sldMk cId="3697030633" sldId="785"/>
            <ac:spMk id="3" creationId="{00000000-0000-0000-0000-000000000000}"/>
          </ac:spMkLst>
        </pc:spChg>
        <pc:spChg chg="add mod">
          <ac:chgData name="Bothaina Mahmoud Fouad" userId="6337026b70b72472" providerId="LiveId" clId="{ADC48844-4C64-4007-83C7-35661AB427AD}" dt="2024-07-24T20:51:08.774" v="612" actId="1035"/>
          <ac:spMkLst>
            <pc:docMk/>
            <pc:sldMk cId="3697030633" sldId="785"/>
            <ac:spMk id="6" creationId="{00000000-0000-0000-0000-000000000000}"/>
          </ac:spMkLst>
        </pc:spChg>
        <pc:spChg chg="del">
          <ac:chgData name="Bothaina Mahmoud Fouad" userId="6337026b70b72472" providerId="LiveId" clId="{ADC48844-4C64-4007-83C7-35661AB427AD}" dt="2024-07-24T20:51:04.499" v="579" actId="478"/>
          <ac:spMkLst>
            <pc:docMk/>
            <pc:sldMk cId="3697030633" sldId="785"/>
            <ac:spMk id="8" creationId="{A43E3210-8F9B-47E0-DCA3-CBD7F1E4BE4B}"/>
          </ac:spMkLst>
        </pc:spChg>
      </pc:sldChg>
      <pc:sldChg chg="addSp delSp modSp add mod">
        <pc:chgData name="Bothaina Mahmoud Fouad" userId="6337026b70b72472" providerId="LiveId" clId="{ADC48844-4C64-4007-83C7-35661AB427AD}" dt="2024-07-24T22:06:03.942" v="1330" actId="207"/>
        <pc:sldMkLst>
          <pc:docMk/>
          <pc:sldMk cId="2471784856" sldId="786"/>
        </pc:sldMkLst>
        <pc:spChg chg="del">
          <ac:chgData name="Bothaina Mahmoud Fouad" userId="6337026b70b72472" providerId="LiveId" clId="{ADC48844-4C64-4007-83C7-35661AB427AD}" dt="2024-07-24T20:51:47.073" v="615" actId="478"/>
          <ac:spMkLst>
            <pc:docMk/>
            <pc:sldMk cId="2471784856" sldId="786"/>
            <ac:spMk id="2" creationId="{00000000-0000-0000-0000-000000000000}"/>
          </ac:spMkLst>
        </pc:spChg>
        <pc:spChg chg="del">
          <ac:chgData name="Bothaina Mahmoud Fouad" userId="6337026b70b72472" providerId="LiveId" clId="{ADC48844-4C64-4007-83C7-35661AB427AD}" dt="2024-07-24T20:51:47.073" v="615" actId="478"/>
          <ac:spMkLst>
            <pc:docMk/>
            <pc:sldMk cId="2471784856" sldId="786"/>
            <ac:spMk id="6" creationId="{00000000-0000-0000-0000-000000000000}"/>
          </ac:spMkLst>
        </pc:spChg>
        <pc:spChg chg="add mod">
          <ac:chgData name="Bothaina Mahmoud Fouad" userId="6337026b70b72472" providerId="LiveId" clId="{ADC48844-4C64-4007-83C7-35661AB427AD}" dt="2024-07-24T22:06:03.942" v="1330" actId="207"/>
          <ac:spMkLst>
            <pc:docMk/>
            <pc:sldMk cId="2471784856" sldId="786"/>
            <ac:spMk id="8" creationId="{944A1056-4A48-70E6-1484-8984593215A1}"/>
          </ac:spMkLst>
        </pc:spChg>
        <pc:spChg chg="add mod">
          <ac:chgData name="Bothaina Mahmoud Fouad" userId="6337026b70b72472" providerId="LiveId" clId="{ADC48844-4C64-4007-83C7-35661AB427AD}" dt="2024-07-24T20:52:27.314" v="632" actId="1076"/>
          <ac:spMkLst>
            <pc:docMk/>
            <pc:sldMk cId="2471784856" sldId="786"/>
            <ac:spMk id="10" creationId="{69BB9627-6068-96BE-491E-ECCF90397262}"/>
          </ac:spMkLst>
        </pc:spChg>
        <pc:spChg chg="mod">
          <ac:chgData name="Bothaina Mahmoud Fouad" userId="6337026b70b72472" providerId="LiveId" clId="{ADC48844-4C64-4007-83C7-35661AB427AD}" dt="2024-07-24T20:52:04.693" v="622" actId="1076"/>
          <ac:spMkLst>
            <pc:docMk/>
            <pc:sldMk cId="2471784856" sldId="786"/>
            <ac:spMk id="25" creationId="{00000000-0000-0000-0000-000000000000}"/>
          </ac:spMkLst>
        </pc:spChg>
      </pc:sldChg>
      <pc:sldChg chg="addSp delSp modSp add mod">
        <pc:chgData name="Bothaina Mahmoud Fouad" userId="6337026b70b72472" providerId="LiveId" clId="{ADC48844-4C64-4007-83C7-35661AB427AD}" dt="2024-07-24T22:06:14.232" v="1331" actId="207"/>
        <pc:sldMkLst>
          <pc:docMk/>
          <pc:sldMk cId="4228251904" sldId="787"/>
        </pc:sldMkLst>
        <pc:spChg chg="add mod">
          <ac:chgData name="Bothaina Mahmoud Fouad" userId="6337026b70b72472" providerId="LiveId" clId="{ADC48844-4C64-4007-83C7-35661AB427AD}" dt="2024-07-24T20:59:53.527" v="642"/>
          <ac:spMkLst>
            <pc:docMk/>
            <pc:sldMk cId="4228251904" sldId="787"/>
            <ac:spMk id="2" creationId="{00000000-0000-0000-0000-000000000000}"/>
          </ac:spMkLst>
        </pc:spChg>
        <pc:spChg chg="mod">
          <ac:chgData name="Bothaina Mahmoud Fouad" userId="6337026b70b72472" providerId="LiveId" clId="{ADC48844-4C64-4007-83C7-35661AB427AD}" dt="2024-07-24T22:06:14.232" v="1331" actId="207"/>
          <ac:spMkLst>
            <pc:docMk/>
            <pc:sldMk cId="4228251904" sldId="787"/>
            <ac:spMk id="8" creationId="{944A1056-4A48-70E6-1484-8984593215A1}"/>
          </ac:spMkLst>
        </pc:spChg>
        <pc:spChg chg="add del">
          <ac:chgData name="Bothaina Mahmoud Fouad" userId="6337026b70b72472" providerId="LiveId" clId="{ADC48844-4C64-4007-83C7-35661AB427AD}" dt="2024-07-24T21:03:38.722" v="692" actId="22"/>
          <ac:spMkLst>
            <pc:docMk/>
            <pc:sldMk cId="4228251904" sldId="787"/>
            <ac:spMk id="9" creationId="{B7AFE8C4-2452-5FCA-E103-C19C6803FB99}"/>
          </ac:spMkLst>
        </pc:spChg>
        <pc:picChg chg="add mod">
          <ac:chgData name="Bothaina Mahmoud Fouad" userId="6337026b70b72472" providerId="LiveId" clId="{ADC48844-4C64-4007-83C7-35661AB427AD}" dt="2024-07-24T20:59:50.063" v="639"/>
          <ac:picMkLst>
            <pc:docMk/>
            <pc:sldMk cId="4228251904" sldId="787"/>
            <ac:picMk id="3" creationId="{00000000-0000-0000-0000-000000000000}"/>
          </ac:picMkLst>
        </pc:picChg>
      </pc:sldChg>
      <pc:sldChg chg="addSp delSp modSp add mod">
        <pc:chgData name="Bothaina Mahmoud Fouad" userId="6337026b70b72472" providerId="LiveId" clId="{ADC48844-4C64-4007-83C7-35661AB427AD}" dt="2024-07-24T21:01:01.096" v="657" actId="166"/>
        <pc:sldMkLst>
          <pc:docMk/>
          <pc:sldMk cId="3210164233" sldId="788"/>
        </pc:sldMkLst>
        <pc:spChg chg="del">
          <ac:chgData name="Bothaina Mahmoud Fouad" userId="6337026b70b72472" providerId="LiveId" clId="{ADC48844-4C64-4007-83C7-35661AB427AD}" dt="2024-07-24T21:00:21.020" v="646" actId="478"/>
          <ac:spMkLst>
            <pc:docMk/>
            <pc:sldMk cId="3210164233" sldId="788"/>
            <ac:spMk id="3" creationId="{00000000-0000-0000-0000-000000000000}"/>
          </ac:spMkLst>
        </pc:spChg>
        <pc:spChg chg="ord">
          <ac:chgData name="Bothaina Mahmoud Fouad" userId="6337026b70b72472" providerId="LiveId" clId="{ADC48844-4C64-4007-83C7-35661AB427AD}" dt="2024-07-24T21:01:01.096" v="657" actId="166"/>
          <ac:spMkLst>
            <pc:docMk/>
            <pc:sldMk cId="3210164233" sldId="788"/>
            <ac:spMk id="5" creationId="{00000000-0000-0000-0000-000000000000}"/>
          </ac:spMkLst>
        </pc:spChg>
        <pc:spChg chg="del">
          <ac:chgData name="Bothaina Mahmoud Fouad" userId="6337026b70b72472" providerId="LiveId" clId="{ADC48844-4C64-4007-83C7-35661AB427AD}" dt="2024-07-24T21:00:18.499" v="645" actId="478"/>
          <ac:spMkLst>
            <pc:docMk/>
            <pc:sldMk cId="3210164233" sldId="788"/>
            <ac:spMk id="8" creationId="{A43E3210-8F9B-47E0-DCA3-CBD7F1E4BE4B}"/>
          </ac:spMkLst>
        </pc:spChg>
        <pc:spChg chg="add mod">
          <ac:chgData name="Bothaina Mahmoud Fouad" userId="6337026b70b72472" providerId="LiveId" clId="{ADC48844-4C64-4007-83C7-35661AB427AD}" dt="2024-07-24T21:00:43.038" v="652" actId="1076"/>
          <ac:spMkLst>
            <pc:docMk/>
            <pc:sldMk cId="3210164233" sldId="788"/>
            <ac:spMk id="9" creationId="{6BDCA701-764D-D5D9-D904-3BA26207EADA}"/>
          </ac:spMkLst>
        </pc:spChg>
        <pc:picChg chg="add mod">
          <ac:chgData name="Bothaina Mahmoud Fouad" userId="6337026b70b72472" providerId="LiveId" clId="{ADC48844-4C64-4007-83C7-35661AB427AD}" dt="2024-07-24T21:00:54.304" v="656" actId="14100"/>
          <ac:picMkLst>
            <pc:docMk/>
            <pc:sldMk cId="3210164233" sldId="788"/>
            <ac:picMk id="10" creationId="{86EE2DEE-94B4-C6CC-2A9E-5E7E2A820C7D}"/>
          </ac:picMkLst>
        </pc:picChg>
      </pc:sldChg>
      <pc:sldChg chg="addSp delSp modSp add mod">
        <pc:chgData name="Bothaina Mahmoud Fouad" userId="6337026b70b72472" providerId="LiveId" clId="{ADC48844-4C64-4007-83C7-35661AB427AD}" dt="2024-07-24T21:03:17.741" v="690" actId="14100"/>
        <pc:sldMkLst>
          <pc:docMk/>
          <pc:sldMk cId="1007538248" sldId="789"/>
        </pc:sldMkLst>
        <pc:spChg chg="add del mod">
          <ac:chgData name="Bothaina Mahmoud Fouad" userId="6337026b70b72472" providerId="LiveId" clId="{ADC48844-4C64-4007-83C7-35661AB427AD}" dt="2024-07-24T21:02:33.343" v="676" actId="22"/>
          <ac:spMkLst>
            <pc:docMk/>
            <pc:sldMk cId="1007538248" sldId="789"/>
            <ac:spMk id="6" creationId="{90B37E92-F520-2597-7135-87031D79429D}"/>
          </ac:spMkLst>
        </pc:spChg>
        <pc:spChg chg="add mod">
          <ac:chgData name="Bothaina Mahmoud Fouad" userId="6337026b70b72472" providerId="LiveId" clId="{ADC48844-4C64-4007-83C7-35661AB427AD}" dt="2024-07-24T21:03:06.073" v="688" actId="2711"/>
          <ac:spMkLst>
            <pc:docMk/>
            <pc:sldMk cId="1007538248" sldId="789"/>
            <ac:spMk id="8" creationId="{ED882393-832A-3FD3-B2B6-040D98A06F63}"/>
          </ac:spMkLst>
        </pc:spChg>
        <pc:spChg chg="add del mod">
          <ac:chgData name="Bothaina Mahmoud Fouad" userId="6337026b70b72472" providerId="LiveId" clId="{ADC48844-4C64-4007-83C7-35661AB427AD}" dt="2024-07-24T21:02:46.203" v="682" actId="478"/>
          <ac:spMkLst>
            <pc:docMk/>
            <pc:sldMk cId="1007538248" sldId="789"/>
            <ac:spMk id="9" creationId="{6BDCA701-764D-D5D9-D904-3BA26207EADA}"/>
          </ac:spMkLst>
        </pc:spChg>
        <pc:spChg chg="mod">
          <ac:chgData name="Bothaina Mahmoud Fouad" userId="6337026b70b72472" providerId="LiveId" clId="{ADC48844-4C64-4007-83C7-35661AB427AD}" dt="2024-07-24T21:02:31.703" v="674" actId="1076"/>
          <ac:spMkLst>
            <pc:docMk/>
            <pc:sldMk cId="1007538248" sldId="789"/>
            <ac:spMk id="25" creationId="{00000000-0000-0000-0000-000000000000}"/>
          </ac:spMkLst>
        </pc:spChg>
        <pc:graphicFrameChg chg="add del mod">
          <ac:chgData name="Bothaina Mahmoud Fouad" userId="6337026b70b72472" providerId="LiveId" clId="{ADC48844-4C64-4007-83C7-35661AB427AD}" dt="2024-07-24T21:03:17.741" v="690" actId="14100"/>
          <ac:graphicFrameMkLst>
            <pc:docMk/>
            <pc:sldMk cId="1007538248" sldId="789"/>
            <ac:graphicFrameMk id="2" creationId="{53B04EDE-2251-E404-DB1D-5EE4472FC93C}"/>
          </ac:graphicFrameMkLst>
        </pc:graphicFrameChg>
        <pc:picChg chg="del">
          <ac:chgData name="Bothaina Mahmoud Fouad" userId="6337026b70b72472" providerId="LiveId" clId="{ADC48844-4C64-4007-83C7-35661AB427AD}" dt="2024-07-24T21:01:49.736" v="662" actId="478"/>
          <ac:picMkLst>
            <pc:docMk/>
            <pc:sldMk cId="1007538248" sldId="789"/>
            <ac:picMk id="10" creationId="{86EE2DEE-94B4-C6CC-2A9E-5E7E2A820C7D}"/>
          </ac:picMkLst>
        </pc:picChg>
      </pc:sldChg>
      <pc:sldChg chg="modSp add mod">
        <pc:chgData name="Bothaina Mahmoud Fouad" userId="6337026b70b72472" providerId="LiveId" clId="{ADC48844-4C64-4007-83C7-35661AB427AD}" dt="2024-07-24T22:06:31.924" v="1332" actId="207"/>
        <pc:sldMkLst>
          <pc:docMk/>
          <pc:sldMk cId="1903695109" sldId="790"/>
        </pc:sldMkLst>
        <pc:spChg chg="mod">
          <ac:chgData name="Bothaina Mahmoud Fouad" userId="6337026b70b72472" providerId="LiveId" clId="{ADC48844-4C64-4007-83C7-35661AB427AD}" dt="2024-07-24T22:06:31.924" v="1332" actId="207"/>
          <ac:spMkLst>
            <pc:docMk/>
            <pc:sldMk cId="1903695109" sldId="790"/>
            <ac:spMk id="8" creationId="{944A1056-4A48-70E6-1484-8984593215A1}"/>
          </ac:spMkLst>
        </pc:spChg>
        <pc:spChg chg="mod">
          <ac:chgData name="Bothaina Mahmoud Fouad" userId="6337026b70b72472" providerId="LiveId" clId="{ADC48844-4C64-4007-83C7-35661AB427AD}" dt="2024-07-24T21:04:17.344" v="704" actId="1076"/>
          <ac:spMkLst>
            <pc:docMk/>
            <pc:sldMk cId="1903695109" sldId="790"/>
            <ac:spMk id="10" creationId="{69BB9627-6068-96BE-491E-ECCF90397262}"/>
          </ac:spMkLst>
        </pc:spChg>
      </pc:sldChg>
      <pc:sldChg chg="addSp delSp modSp add mod ord">
        <pc:chgData name="Bothaina Mahmoud Fouad" userId="6337026b70b72472" providerId="LiveId" clId="{ADC48844-4C64-4007-83C7-35661AB427AD}" dt="2024-07-24T21:17:12.143" v="723" actId="1076"/>
        <pc:sldMkLst>
          <pc:docMk/>
          <pc:sldMk cId="983674450" sldId="791"/>
        </pc:sldMkLst>
        <pc:spChg chg="add mod">
          <ac:chgData name="Bothaina Mahmoud Fouad" userId="6337026b70b72472" providerId="LiveId" clId="{ADC48844-4C64-4007-83C7-35661AB427AD}" dt="2024-07-24T21:17:03.155" v="720" actId="1076"/>
          <ac:spMkLst>
            <pc:docMk/>
            <pc:sldMk cId="983674450" sldId="791"/>
            <ac:spMk id="2" creationId="{DBA1132E-650B-1642-49EA-EF65A23EB3E1}"/>
          </ac:spMkLst>
        </pc:spChg>
        <pc:spChg chg="del">
          <ac:chgData name="Bothaina Mahmoud Fouad" userId="6337026b70b72472" providerId="LiveId" clId="{ADC48844-4C64-4007-83C7-35661AB427AD}" dt="2024-07-24T21:16:37.757" v="713" actId="478"/>
          <ac:spMkLst>
            <pc:docMk/>
            <pc:sldMk cId="983674450" sldId="791"/>
            <ac:spMk id="3" creationId="{00000000-0000-0000-0000-000000000000}"/>
          </ac:spMkLst>
        </pc:spChg>
        <pc:spChg chg="add mod">
          <ac:chgData name="Bothaina Mahmoud Fouad" userId="6337026b70b72472" providerId="LiveId" clId="{ADC48844-4C64-4007-83C7-35661AB427AD}" dt="2024-07-24T21:17:12.143" v="723" actId="1076"/>
          <ac:spMkLst>
            <pc:docMk/>
            <pc:sldMk cId="983674450" sldId="791"/>
            <ac:spMk id="6" creationId="{F9A68053-5F41-3E75-CD3C-8FB1C6AFA8ED}"/>
          </ac:spMkLst>
        </pc:spChg>
        <pc:spChg chg="del">
          <ac:chgData name="Bothaina Mahmoud Fouad" userId="6337026b70b72472" providerId="LiveId" clId="{ADC48844-4C64-4007-83C7-35661AB427AD}" dt="2024-07-24T21:16:32.160" v="711" actId="478"/>
          <ac:spMkLst>
            <pc:docMk/>
            <pc:sldMk cId="983674450" sldId="791"/>
            <ac:spMk id="10" creationId="{00000000-0000-0000-0000-000000000000}"/>
          </ac:spMkLst>
        </pc:spChg>
      </pc:sldChg>
      <pc:sldChg chg="addSp delSp modSp add mod ord">
        <pc:chgData name="Bothaina Mahmoud Fouad" userId="6337026b70b72472" providerId="LiveId" clId="{ADC48844-4C64-4007-83C7-35661AB427AD}" dt="2024-07-24T21:31:53.240" v="822"/>
        <pc:sldMkLst>
          <pc:docMk/>
          <pc:sldMk cId="3546076676" sldId="792"/>
        </pc:sldMkLst>
        <pc:spChg chg="add mod">
          <ac:chgData name="Bothaina Mahmoud Fouad" userId="6337026b70b72472" providerId="LiveId" clId="{ADC48844-4C64-4007-83C7-35661AB427AD}" dt="2024-07-24T21:18:25.952" v="741" actId="1076"/>
          <ac:spMkLst>
            <pc:docMk/>
            <pc:sldMk cId="3546076676" sldId="792"/>
            <ac:spMk id="2" creationId="{2BC65283-C482-6C20-1951-DB8CE9002608}"/>
          </ac:spMkLst>
        </pc:spChg>
        <pc:spChg chg="add mod">
          <ac:chgData name="Bothaina Mahmoud Fouad" userId="6337026b70b72472" providerId="LiveId" clId="{ADC48844-4C64-4007-83C7-35661AB427AD}" dt="2024-07-24T21:19:33.068" v="750" actId="1076"/>
          <ac:spMkLst>
            <pc:docMk/>
            <pc:sldMk cId="3546076676" sldId="792"/>
            <ac:spMk id="6" creationId="{4757CE6D-DFA7-E7A9-67AE-D663963CB522}"/>
          </ac:spMkLst>
        </pc:spChg>
        <pc:spChg chg="del">
          <ac:chgData name="Bothaina Mahmoud Fouad" userId="6337026b70b72472" providerId="LiveId" clId="{ADC48844-4C64-4007-83C7-35661AB427AD}" dt="2024-07-24T21:17:57.635" v="725" actId="478"/>
          <ac:spMkLst>
            <pc:docMk/>
            <pc:sldMk cId="3546076676" sldId="792"/>
            <ac:spMk id="8" creationId="{944A1056-4A48-70E6-1484-8984593215A1}"/>
          </ac:spMkLst>
        </pc:spChg>
        <pc:spChg chg="add mod">
          <ac:chgData name="Bothaina Mahmoud Fouad" userId="6337026b70b72472" providerId="LiveId" clId="{ADC48844-4C64-4007-83C7-35661AB427AD}" dt="2024-07-24T21:19:29.528" v="749" actId="1076"/>
          <ac:spMkLst>
            <pc:docMk/>
            <pc:sldMk cId="3546076676" sldId="792"/>
            <ac:spMk id="9" creationId="{5EF55626-3767-A1B8-310C-A1540E55D46C}"/>
          </ac:spMkLst>
        </pc:spChg>
        <pc:spChg chg="del">
          <ac:chgData name="Bothaina Mahmoud Fouad" userId="6337026b70b72472" providerId="LiveId" clId="{ADC48844-4C64-4007-83C7-35661AB427AD}" dt="2024-07-24T21:17:59.604" v="726" actId="478"/>
          <ac:spMkLst>
            <pc:docMk/>
            <pc:sldMk cId="3546076676" sldId="792"/>
            <ac:spMk id="10" creationId="{69BB9627-6068-96BE-491E-ECCF90397262}"/>
          </ac:spMkLst>
        </pc:spChg>
        <pc:spChg chg="add mod">
          <ac:chgData name="Bothaina Mahmoud Fouad" userId="6337026b70b72472" providerId="LiveId" clId="{ADC48844-4C64-4007-83C7-35661AB427AD}" dt="2024-07-24T21:19:36.526" v="751" actId="1076"/>
          <ac:spMkLst>
            <pc:docMk/>
            <pc:sldMk cId="3546076676" sldId="792"/>
            <ac:spMk id="11" creationId="{BA98A14A-EFE3-8C63-30E5-DD37FC3133BC}"/>
          </ac:spMkLst>
        </pc:spChg>
        <pc:spChg chg="add mod">
          <ac:chgData name="Bothaina Mahmoud Fouad" userId="6337026b70b72472" providerId="LiveId" clId="{ADC48844-4C64-4007-83C7-35661AB427AD}" dt="2024-07-24T21:19:26.026" v="748" actId="1076"/>
          <ac:spMkLst>
            <pc:docMk/>
            <pc:sldMk cId="3546076676" sldId="792"/>
            <ac:spMk id="12" creationId="{635A4181-8D82-31D4-CE6C-F12FACEF6381}"/>
          </ac:spMkLst>
        </pc:spChg>
        <pc:spChg chg="add mod">
          <ac:chgData name="Bothaina Mahmoud Fouad" userId="6337026b70b72472" providerId="LiveId" clId="{ADC48844-4C64-4007-83C7-35661AB427AD}" dt="2024-07-24T21:19:21.705" v="747" actId="1076"/>
          <ac:spMkLst>
            <pc:docMk/>
            <pc:sldMk cId="3546076676" sldId="792"/>
            <ac:spMk id="13" creationId="{174DF6E6-763E-5039-0E78-73B418004C52}"/>
          </ac:spMkLst>
        </pc:spChg>
        <pc:spChg chg="add mod">
          <ac:chgData name="Bothaina Mahmoud Fouad" userId="6337026b70b72472" providerId="LiveId" clId="{ADC48844-4C64-4007-83C7-35661AB427AD}" dt="2024-07-24T21:19:40.634" v="752" actId="1076"/>
          <ac:spMkLst>
            <pc:docMk/>
            <pc:sldMk cId="3546076676" sldId="792"/>
            <ac:spMk id="14" creationId="{7DE8A9B1-4BC8-4058-BFAA-C7ED161A3F54}"/>
          </ac:spMkLst>
        </pc:spChg>
        <pc:spChg chg="add mod">
          <ac:chgData name="Bothaina Mahmoud Fouad" userId="6337026b70b72472" providerId="LiveId" clId="{ADC48844-4C64-4007-83C7-35661AB427AD}" dt="2024-07-24T21:19:47.212" v="753" actId="1076"/>
          <ac:spMkLst>
            <pc:docMk/>
            <pc:sldMk cId="3546076676" sldId="792"/>
            <ac:spMk id="15" creationId="{5E2D1C0F-9796-5E30-0F63-1AA2498D7C0B}"/>
          </ac:spMkLst>
        </pc:spChg>
        <pc:spChg chg="add mod">
          <ac:chgData name="Bothaina Mahmoud Fouad" userId="6337026b70b72472" providerId="LiveId" clId="{ADC48844-4C64-4007-83C7-35661AB427AD}" dt="2024-07-24T21:19:05.566" v="745"/>
          <ac:spMkLst>
            <pc:docMk/>
            <pc:sldMk cId="3546076676" sldId="792"/>
            <ac:spMk id="16" creationId="{A2C965DE-6F61-713D-1E3A-F5A12B39115C}"/>
          </ac:spMkLst>
        </pc:spChg>
        <pc:picChg chg="add mod">
          <ac:chgData name="Bothaina Mahmoud Fouad" userId="6337026b70b72472" providerId="LiveId" clId="{ADC48844-4C64-4007-83C7-35661AB427AD}" dt="2024-07-24T21:18:33.988" v="744" actId="1076"/>
          <ac:picMkLst>
            <pc:docMk/>
            <pc:sldMk cId="3546076676" sldId="792"/>
            <ac:picMk id="3" creationId="{4BB22DE0-EF6C-85DE-73EB-0BF0BD4C8E19}"/>
          </ac:picMkLst>
        </pc:picChg>
      </pc:sldChg>
      <pc:sldChg chg="addSp delSp modSp add mod ord">
        <pc:chgData name="Bothaina Mahmoud Fouad" userId="6337026b70b72472" providerId="LiveId" clId="{ADC48844-4C64-4007-83C7-35661AB427AD}" dt="2024-07-24T21:31:55.446" v="824"/>
        <pc:sldMkLst>
          <pc:docMk/>
          <pc:sldMk cId="975081649" sldId="793"/>
        </pc:sldMkLst>
        <pc:spChg chg="del">
          <ac:chgData name="Bothaina Mahmoud Fouad" userId="6337026b70b72472" providerId="LiveId" clId="{ADC48844-4C64-4007-83C7-35661AB427AD}" dt="2024-07-24T21:21:06.146" v="762" actId="478"/>
          <ac:spMkLst>
            <pc:docMk/>
            <pc:sldMk cId="975081649" sldId="793"/>
            <ac:spMk id="2" creationId="{2BC65283-C482-6C20-1951-DB8CE9002608}"/>
          </ac:spMkLst>
        </pc:spChg>
        <pc:spChg chg="del">
          <ac:chgData name="Bothaina Mahmoud Fouad" userId="6337026b70b72472" providerId="LiveId" clId="{ADC48844-4C64-4007-83C7-35661AB427AD}" dt="2024-07-24T21:21:02.543" v="761" actId="478"/>
          <ac:spMkLst>
            <pc:docMk/>
            <pc:sldMk cId="975081649" sldId="793"/>
            <ac:spMk id="5" creationId="{00000000-0000-0000-0000-000000000000}"/>
          </ac:spMkLst>
        </pc:spChg>
        <pc:spChg chg="del">
          <ac:chgData name="Bothaina Mahmoud Fouad" userId="6337026b70b72472" providerId="LiveId" clId="{ADC48844-4C64-4007-83C7-35661AB427AD}" dt="2024-07-24T21:20:45.166" v="757" actId="478"/>
          <ac:spMkLst>
            <pc:docMk/>
            <pc:sldMk cId="975081649" sldId="793"/>
            <ac:spMk id="6" creationId="{4757CE6D-DFA7-E7A9-67AE-D663963CB522}"/>
          </ac:spMkLst>
        </pc:spChg>
        <pc:spChg chg="add mod">
          <ac:chgData name="Bothaina Mahmoud Fouad" userId="6337026b70b72472" providerId="LiveId" clId="{ADC48844-4C64-4007-83C7-35661AB427AD}" dt="2024-07-24T21:21:15.540" v="765" actId="1076"/>
          <ac:spMkLst>
            <pc:docMk/>
            <pc:sldMk cId="975081649" sldId="793"/>
            <ac:spMk id="8" creationId="{00000000-0000-0000-0000-000000000000}"/>
          </ac:spMkLst>
        </pc:spChg>
        <pc:spChg chg="del">
          <ac:chgData name="Bothaina Mahmoud Fouad" userId="6337026b70b72472" providerId="LiveId" clId="{ADC48844-4C64-4007-83C7-35661AB427AD}" dt="2024-07-24T21:20:45.166" v="757" actId="478"/>
          <ac:spMkLst>
            <pc:docMk/>
            <pc:sldMk cId="975081649" sldId="793"/>
            <ac:spMk id="9" creationId="{5EF55626-3767-A1B8-310C-A1540E55D46C}"/>
          </ac:spMkLst>
        </pc:spChg>
        <pc:spChg chg="del">
          <ac:chgData name="Bothaina Mahmoud Fouad" userId="6337026b70b72472" providerId="LiveId" clId="{ADC48844-4C64-4007-83C7-35661AB427AD}" dt="2024-07-24T21:20:45.166" v="757" actId="478"/>
          <ac:spMkLst>
            <pc:docMk/>
            <pc:sldMk cId="975081649" sldId="793"/>
            <ac:spMk id="11" creationId="{BA98A14A-EFE3-8C63-30E5-DD37FC3133BC}"/>
          </ac:spMkLst>
        </pc:spChg>
        <pc:spChg chg="del">
          <ac:chgData name="Bothaina Mahmoud Fouad" userId="6337026b70b72472" providerId="LiveId" clId="{ADC48844-4C64-4007-83C7-35661AB427AD}" dt="2024-07-24T21:20:45.166" v="757" actId="478"/>
          <ac:spMkLst>
            <pc:docMk/>
            <pc:sldMk cId="975081649" sldId="793"/>
            <ac:spMk id="12" creationId="{635A4181-8D82-31D4-CE6C-F12FACEF6381}"/>
          </ac:spMkLst>
        </pc:spChg>
        <pc:spChg chg="del">
          <ac:chgData name="Bothaina Mahmoud Fouad" userId="6337026b70b72472" providerId="LiveId" clId="{ADC48844-4C64-4007-83C7-35661AB427AD}" dt="2024-07-24T21:20:45.166" v="757" actId="478"/>
          <ac:spMkLst>
            <pc:docMk/>
            <pc:sldMk cId="975081649" sldId="793"/>
            <ac:spMk id="13" creationId="{174DF6E6-763E-5039-0E78-73B418004C52}"/>
          </ac:spMkLst>
        </pc:spChg>
        <pc:spChg chg="del">
          <ac:chgData name="Bothaina Mahmoud Fouad" userId="6337026b70b72472" providerId="LiveId" clId="{ADC48844-4C64-4007-83C7-35661AB427AD}" dt="2024-07-24T21:20:45.166" v="757" actId="478"/>
          <ac:spMkLst>
            <pc:docMk/>
            <pc:sldMk cId="975081649" sldId="793"/>
            <ac:spMk id="14" creationId="{7DE8A9B1-4BC8-4058-BFAA-C7ED161A3F54}"/>
          </ac:spMkLst>
        </pc:spChg>
        <pc:spChg chg="del">
          <ac:chgData name="Bothaina Mahmoud Fouad" userId="6337026b70b72472" providerId="LiveId" clId="{ADC48844-4C64-4007-83C7-35661AB427AD}" dt="2024-07-24T21:20:45.166" v="757" actId="478"/>
          <ac:spMkLst>
            <pc:docMk/>
            <pc:sldMk cId="975081649" sldId="793"/>
            <ac:spMk id="15" creationId="{5E2D1C0F-9796-5E30-0F63-1AA2498D7C0B}"/>
          </ac:spMkLst>
        </pc:spChg>
        <pc:spChg chg="del">
          <ac:chgData name="Bothaina Mahmoud Fouad" userId="6337026b70b72472" providerId="LiveId" clId="{ADC48844-4C64-4007-83C7-35661AB427AD}" dt="2024-07-24T21:21:00.192" v="760" actId="478"/>
          <ac:spMkLst>
            <pc:docMk/>
            <pc:sldMk cId="975081649" sldId="793"/>
            <ac:spMk id="16" creationId="{A2C965DE-6F61-713D-1E3A-F5A12B39115C}"/>
          </ac:spMkLst>
        </pc:spChg>
        <pc:spChg chg="del">
          <ac:chgData name="Bothaina Mahmoud Fouad" userId="6337026b70b72472" providerId="LiveId" clId="{ADC48844-4C64-4007-83C7-35661AB427AD}" dt="2024-07-24T21:21:22.128" v="767" actId="478"/>
          <ac:spMkLst>
            <pc:docMk/>
            <pc:sldMk cId="975081649" sldId="793"/>
            <ac:spMk id="25" creationId="{00000000-0000-0000-0000-000000000000}"/>
          </ac:spMkLst>
        </pc:spChg>
        <pc:graphicFrameChg chg="add del mod">
          <ac:chgData name="Bothaina Mahmoud Fouad" userId="6337026b70b72472" providerId="LiveId" clId="{ADC48844-4C64-4007-83C7-35661AB427AD}" dt="2024-07-24T21:21:20.400" v="766" actId="21"/>
          <ac:graphicFrameMkLst>
            <pc:docMk/>
            <pc:sldMk cId="975081649" sldId="793"/>
            <ac:graphicFrameMk id="10" creationId="{00000000-0000-0000-0000-000000000000}"/>
          </ac:graphicFrameMkLst>
        </pc:graphicFrameChg>
        <pc:graphicFrameChg chg="add mod">
          <ac:chgData name="Bothaina Mahmoud Fouad" userId="6337026b70b72472" providerId="LiveId" clId="{ADC48844-4C64-4007-83C7-35661AB427AD}" dt="2024-07-24T21:22:31.280" v="775" actId="113"/>
          <ac:graphicFrameMkLst>
            <pc:docMk/>
            <pc:sldMk cId="975081649" sldId="793"/>
            <ac:graphicFrameMk id="17" creationId="{00000000-0000-0000-0000-000000000000}"/>
          </ac:graphicFrameMkLst>
        </pc:graphicFrameChg>
        <pc:picChg chg="del">
          <ac:chgData name="Bothaina Mahmoud Fouad" userId="6337026b70b72472" providerId="LiveId" clId="{ADC48844-4C64-4007-83C7-35661AB427AD}" dt="2024-07-24T21:20:35.058" v="756" actId="478"/>
          <ac:picMkLst>
            <pc:docMk/>
            <pc:sldMk cId="975081649" sldId="793"/>
            <ac:picMk id="3" creationId="{4BB22DE0-EF6C-85DE-73EB-0BF0BD4C8E19}"/>
          </ac:picMkLst>
        </pc:picChg>
      </pc:sldChg>
      <pc:sldChg chg="addSp delSp modSp add mod ord">
        <pc:chgData name="Bothaina Mahmoud Fouad" userId="6337026b70b72472" providerId="LiveId" clId="{ADC48844-4C64-4007-83C7-35661AB427AD}" dt="2024-07-24T21:32:11.034" v="826"/>
        <pc:sldMkLst>
          <pc:docMk/>
          <pc:sldMk cId="1387459665" sldId="794"/>
        </pc:sldMkLst>
        <pc:spChg chg="del">
          <ac:chgData name="Bothaina Mahmoud Fouad" userId="6337026b70b72472" providerId="LiveId" clId="{ADC48844-4C64-4007-83C7-35661AB427AD}" dt="2024-07-24T21:26:01.097" v="781" actId="478"/>
          <ac:spMkLst>
            <pc:docMk/>
            <pc:sldMk cId="1387459665" sldId="794"/>
            <ac:spMk id="2" creationId="{2BC65283-C482-6C20-1951-DB8CE9002608}"/>
          </ac:spMkLst>
        </pc:spChg>
        <pc:spChg chg="del">
          <ac:chgData name="Bothaina Mahmoud Fouad" userId="6337026b70b72472" providerId="LiveId" clId="{ADC48844-4C64-4007-83C7-35661AB427AD}" dt="2024-07-24T21:25:56.962" v="779" actId="478"/>
          <ac:spMkLst>
            <pc:docMk/>
            <pc:sldMk cId="1387459665" sldId="794"/>
            <ac:spMk id="6" creationId="{4757CE6D-DFA7-E7A9-67AE-D663963CB522}"/>
          </ac:spMkLst>
        </pc:spChg>
        <pc:spChg chg="del">
          <ac:chgData name="Bothaina Mahmoud Fouad" userId="6337026b70b72472" providerId="LiveId" clId="{ADC48844-4C64-4007-83C7-35661AB427AD}" dt="2024-07-24T21:25:56.962" v="779" actId="478"/>
          <ac:spMkLst>
            <pc:docMk/>
            <pc:sldMk cId="1387459665" sldId="794"/>
            <ac:spMk id="9" creationId="{5EF55626-3767-A1B8-310C-A1540E55D46C}"/>
          </ac:spMkLst>
        </pc:spChg>
        <pc:spChg chg="add mod">
          <ac:chgData name="Bothaina Mahmoud Fouad" userId="6337026b70b72472" providerId="LiveId" clId="{ADC48844-4C64-4007-83C7-35661AB427AD}" dt="2024-07-24T21:26:58.115" v="801" actId="20577"/>
          <ac:spMkLst>
            <pc:docMk/>
            <pc:sldMk cId="1387459665" sldId="794"/>
            <ac:spMk id="10" creationId="{FA2B27E5-8668-F18E-CE9A-5AA9FD96B145}"/>
          </ac:spMkLst>
        </pc:spChg>
        <pc:spChg chg="del">
          <ac:chgData name="Bothaina Mahmoud Fouad" userId="6337026b70b72472" providerId="LiveId" clId="{ADC48844-4C64-4007-83C7-35661AB427AD}" dt="2024-07-24T21:25:56.962" v="779" actId="478"/>
          <ac:spMkLst>
            <pc:docMk/>
            <pc:sldMk cId="1387459665" sldId="794"/>
            <ac:spMk id="11" creationId="{BA98A14A-EFE3-8C63-30E5-DD37FC3133BC}"/>
          </ac:spMkLst>
        </pc:spChg>
        <pc:spChg chg="del">
          <ac:chgData name="Bothaina Mahmoud Fouad" userId="6337026b70b72472" providerId="LiveId" clId="{ADC48844-4C64-4007-83C7-35661AB427AD}" dt="2024-07-24T21:25:56.962" v="779" actId="478"/>
          <ac:spMkLst>
            <pc:docMk/>
            <pc:sldMk cId="1387459665" sldId="794"/>
            <ac:spMk id="12" creationId="{635A4181-8D82-31D4-CE6C-F12FACEF6381}"/>
          </ac:spMkLst>
        </pc:spChg>
        <pc:spChg chg="del">
          <ac:chgData name="Bothaina Mahmoud Fouad" userId="6337026b70b72472" providerId="LiveId" clId="{ADC48844-4C64-4007-83C7-35661AB427AD}" dt="2024-07-24T21:25:56.962" v="779" actId="478"/>
          <ac:spMkLst>
            <pc:docMk/>
            <pc:sldMk cId="1387459665" sldId="794"/>
            <ac:spMk id="13" creationId="{174DF6E6-763E-5039-0E78-73B418004C52}"/>
          </ac:spMkLst>
        </pc:spChg>
        <pc:spChg chg="del">
          <ac:chgData name="Bothaina Mahmoud Fouad" userId="6337026b70b72472" providerId="LiveId" clId="{ADC48844-4C64-4007-83C7-35661AB427AD}" dt="2024-07-24T21:25:56.962" v="779" actId="478"/>
          <ac:spMkLst>
            <pc:docMk/>
            <pc:sldMk cId="1387459665" sldId="794"/>
            <ac:spMk id="14" creationId="{7DE8A9B1-4BC8-4058-BFAA-C7ED161A3F54}"/>
          </ac:spMkLst>
        </pc:spChg>
        <pc:spChg chg="del">
          <ac:chgData name="Bothaina Mahmoud Fouad" userId="6337026b70b72472" providerId="LiveId" clId="{ADC48844-4C64-4007-83C7-35661AB427AD}" dt="2024-07-24T21:25:56.962" v="779" actId="478"/>
          <ac:spMkLst>
            <pc:docMk/>
            <pc:sldMk cId="1387459665" sldId="794"/>
            <ac:spMk id="15" creationId="{5E2D1C0F-9796-5E30-0F63-1AA2498D7C0B}"/>
          </ac:spMkLst>
        </pc:spChg>
        <pc:spChg chg="del">
          <ac:chgData name="Bothaina Mahmoud Fouad" userId="6337026b70b72472" providerId="LiveId" clId="{ADC48844-4C64-4007-83C7-35661AB427AD}" dt="2024-07-24T21:26:04.811" v="782" actId="478"/>
          <ac:spMkLst>
            <pc:docMk/>
            <pc:sldMk cId="1387459665" sldId="794"/>
            <ac:spMk id="16" creationId="{A2C965DE-6F61-713D-1E3A-F5A12B39115C}"/>
          </ac:spMkLst>
        </pc:spChg>
        <pc:spChg chg="add mod">
          <ac:chgData name="Bothaina Mahmoud Fouad" userId="6337026b70b72472" providerId="LiveId" clId="{ADC48844-4C64-4007-83C7-35661AB427AD}" dt="2024-07-24T21:26:29.885" v="792" actId="2711"/>
          <ac:spMkLst>
            <pc:docMk/>
            <pc:sldMk cId="1387459665" sldId="794"/>
            <ac:spMk id="18" creationId="{22E915E3-2F42-0862-9468-48F32A58A69A}"/>
          </ac:spMkLst>
        </pc:spChg>
        <pc:picChg chg="del">
          <ac:chgData name="Bothaina Mahmoud Fouad" userId="6337026b70b72472" providerId="LiveId" clId="{ADC48844-4C64-4007-83C7-35661AB427AD}" dt="2024-07-24T21:25:56.962" v="779" actId="478"/>
          <ac:picMkLst>
            <pc:docMk/>
            <pc:sldMk cId="1387459665" sldId="794"/>
            <ac:picMk id="3" creationId="{4BB22DE0-EF6C-85DE-73EB-0BF0BD4C8E19}"/>
          </ac:picMkLst>
        </pc:picChg>
      </pc:sldChg>
      <pc:sldChg chg="modSp add mod ord">
        <pc:chgData name="Bothaina Mahmoud Fouad" userId="6337026b70b72472" providerId="LiveId" clId="{ADC48844-4C64-4007-83C7-35661AB427AD}" dt="2024-07-24T21:47:41.850" v="928" actId="113"/>
        <pc:sldMkLst>
          <pc:docMk/>
          <pc:sldMk cId="3293385454" sldId="795"/>
        </pc:sldMkLst>
        <pc:spChg chg="mod">
          <ac:chgData name="Bothaina Mahmoud Fouad" userId="6337026b70b72472" providerId="LiveId" clId="{ADC48844-4C64-4007-83C7-35661AB427AD}" dt="2024-07-24T21:47:41.850" v="928" actId="113"/>
          <ac:spMkLst>
            <pc:docMk/>
            <pc:sldMk cId="3293385454" sldId="795"/>
            <ac:spMk id="10" creationId="{FA2B27E5-8668-F18E-CE9A-5AA9FD96B145}"/>
          </ac:spMkLst>
        </pc:spChg>
      </pc:sldChg>
      <pc:sldChg chg="addSp delSp modSp add mod">
        <pc:chgData name="Bothaina Mahmoud Fouad" userId="6337026b70b72472" providerId="LiveId" clId="{ADC48844-4C64-4007-83C7-35661AB427AD}" dt="2024-07-24T21:31:05.790" v="818" actId="166"/>
        <pc:sldMkLst>
          <pc:docMk/>
          <pc:sldMk cId="3563086874" sldId="796"/>
        </pc:sldMkLst>
        <pc:spChg chg="ord">
          <ac:chgData name="Bothaina Mahmoud Fouad" userId="6337026b70b72472" providerId="LiveId" clId="{ADC48844-4C64-4007-83C7-35661AB427AD}" dt="2024-07-24T21:31:05.790" v="818" actId="166"/>
          <ac:spMkLst>
            <pc:docMk/>
            <pc:sldMk cId="3563086874" sldId="796"/>
            <ac:spMk id="5" creationId="{00000000-0000-0000-0000-000000000000}"/>
          </ac:spMkLst>
        </pc:spChg>
        <pc:picChg chg="del">
          <ac:chgData name="Bothaina Mahmoud Fouad" userId="6337026b70b72472" providerId="LiveId" clId="{ADC48844-4C64-4007-83C7-35661AB427AD}" dt="2024-07-24T21:30:46.500" v="811" actId="478"/>
          <ac:picMkLst>
            <pc:docMk/>
            <pc:sldMk cId="3563086874" sldId="796"/>
            <ac:picMk id="2" creationId="{95365921-4558-EC40-B584-33B011B110CD}"/>
          </ac:picMkLst>
        </pc:picChg>
        <pc:picChg chg="add mod">
          <ac:chgData name="Bothaina Mahmoud Fouad" userId="6337026b70b72472" providerId="LiveId" clId="{ADC48844-4C64-4007-83C7-35661AB427AD}" dt="2024-07-24T21:31:01.534" v="817" actId="1076"/>
          <ac:picMkLst>
            <pc:docMk/>
            <pc:sldMk cId="3563086874" sldId="796"/>
            <ac:picMk id="2050" creationId="{CED8272B-EB03-5B30-776D-9AA5E643069F}"/>
          </ac:picMkLst>
        </pc:picChg>
      </pc:sldChg>
      <pc:sldChg chg="modSp add mod">
        <pc:chgData name="Bothaina Mahmoud Fouad" userId="6337026b70b72472" providerId="LiveId" clId="{ADC48844-4C64-4007-83C7-35661AB427AD}" dt="2024-07-24T22:05:43.460" v="1329" actId="207"/>
        <pc:sldMkLst>
          <pc:docMk/>
          <pc:sldMk cId="502564038" sldId="797"/>
        </pc:sldMkLst>
        <pc:spChg chg="mod">
          <ac:chgData name="Bothaina Mahmoud Fouad" userId="6337026b70b72472" providerId="LiveId" clId="{ADC48844-4C64-4007-83C7-35661AB427AD}" dt="2024-07-24T22:05:43.460" v="1329" actId="207"/>
          <ac:spMkLst>
            <pc:docMk/>
            <pc:sldMk cId="502564038" sldId="797"/>
            <ac:spMk id="10" creationId="{FA2B27E5-8668-F18E-CE9A-5AA9FD96B145}"/>
          </ac:spMkLst>
        </pc:spChg>
      </pc:sldChg>
      <pc:sldChg chg="addSp delSp modSp add mod">
        <pc:chgData name="Bothaina Mahmoud Fouad" userId="6337026b70b72472" providerId="LiveId" clId="{ADC48844-4C64-4007-83C7-35661AB427AD}" dt="2024-07-24T21:59:07.213" v="1166" actId="1076"/>
        <pc:sldMkLst>
          <pc:docMk/>
          <pc:sldMk cId="1828819509" sldId="798"/>
        </pc:sldMkLst>
        <pc:spChg chg="add del mod">
          <ac:chgData name="Bothaina Mahmoud Fouad" userId="6337026b70b72472" providerId="LiveId" clId="{ADC48844-4C64-4007-83C7-35661AB427AD}" dt="2024-07-24T21:40:02.525" v="854" actId="478"/>
          <ac:spMkLst>
            <pc:docMk/>
            <pc:sldMk cId="1828819509" sldId="798"/>
            <ac:spMk id="3" creationId="{6BFC0689-A314-22E3-7906-00223BD80B4B}"/>
          </ac:spMkLst>
        </pc:spChg>
        <pc:spChg chg="mod">
          <ac:chgData name="Bothaina Mahmoud Fouad" userId="6337026b70b72472" providerId="LiveId" clId="{ADC48844-4C64-4007-83C7-35661AB427AD}" dt="2024-07-24T21:59:07.213" v="1166" actId="1076"/>
          <ac:spMkLst>
            <pc:docMk/>
            <pc:sldMk cId="1828819509" sldId="798"/>
            <ac:spMk id="10" creationId="{FA2B27E5-8668-F18E-CE9A-5AA9FD96B145}"/>
          </ac:spMkLst>
        </pc:spChg>
      </pc:sldChg>
      <pc:sldChg chg="delSp modSp add del mod">
        <pc:chgData name="Bothaina Mahmoud Fouad" userId="6337026b70b72472" providerId="LiveId" clId="{ADC48844-4C64-4007-83C7-35661AB427AD}" dt="2024-07-24T22:00:09.602" v="1185" actId="47"/>
        <pc:sldMkLst>
          <pc:docMk/>
          <pc:sldMk cId="2150313481" sldId="799"/>
        </pc:sldMkLst>
        <pc:spChg chg="del mod">
          <ac:chgData name="Bothaina Mahmoud Fouad" userId="6337026b70b72472" providerId="LiveId" clId="{ADC48844-4C64-4007-83C7-35661AB427AD}" dt="2024-07-24T21:58:30.265" v="1143"/>
          <ac:spMkLst>
            <pc:docMk/>
            <pc:sldMk cId="2150313481" sldId="799"/>
            <ac:spMk id="10" creationId="{FA2B27E5-8668-F18E-CE9A-5AA9FD96B145}"/>
          </ac:spMkLst>
        </pc:spChg>
        <pc:spChg chg="mod">
          <ac:chgData name="Bothaina Mahmoud Fouad" userId="6337026b70b72472" providerId="LiveId" clId="{ADC48844-4C64-4007-83C7-35661AB427AD}" dt="2024-07-24T21:40:48.266" v="883" actId="115"/>
          <ac:spMkLst>
            <pc:docMk/>
            <pc:sldMk cId="2150313481" sldId="799"/>
            <ac:spMk id="18" creationId="{22E915E3-2F42-0862-9468-48F32A58A69A}"/>
          </ac:spMkLst>
        </pc:spChg>
      </pc:sldChg>
      <pc:sldChg chg="delSp modSp add mod">
        <pc:chgData name="Bothaina Mahmoud Fouad" userId="6337026b70b72472" providerId="LiveId" clId="{ADC48844-4C64-4007-83C7-35661AB427AD}" dt="2024-07-24T22:00:25.358" v="1187" actId="122"/>
        <pc:sldMkLst>
          <pc:docMk/>
          <pc:sldMk cId="3609726336" sldId="800"/>
        </pc:sldMkLst>
        <pc:spChg chg="mod">
          <ac:chgData name="Bothaina Mahmoud Fouad" userId="6337026b70b72472" providerId="LiveId" clId="{ADC48844-4C64-4007-83C7-35661AB427AD}" dt="2024-07-24T22:00:25.358" v="1187" actId="122"/>
          <ac:spMkLst>
            <pc:docMk/>
            <pc:sldMk cId="3609726336" sldId="800"/>
            <ac:spMk id="10" creationId="{FA2B27E5-8668-F18E-CE9A-5AA9FD96B145}"/>
          </ac:spMkLst>
        </pc:spChg>
        <pc:spChg chg="del">
          <ac:chgData name="Bothaina Mahmoud Fouad" userId="6337026b70b72472" providerId="LiveId" clId="{ADC48844-4C64-4007-83C7-35661AB427AD}" dt="2024-07-24T22:00:18.112" v="1186" actId="478"/>
          <ac:spMkLst>
            <pc:docMk/>
            <pc:sldMk cId="3609726336" sldId="800"/>
            <ac:spMk id="18" creationId="{22E915E3-2F42-0862-9468-48F32A58A69A}"/>
          </ac:spMkLst>
        </pc:spChg>
      </pc:sldChg>
      <pc:sldChg chg="modSp add mod">
        <pc:chgData name="Bothaina Mahmoud Fouad" userId="6337026b70b72472" providerId="LiveId" clId="{ADC48844-4C64-4007-83C7-35661AB427AD}" dt="2024-07-24T22:00:05.581" v="1184" actId="1076"/>
        <pc:sldMkLst>
          <pc:docMk/>
          <pc:sldMk cId="330785167" sldId="801"/>
        </pc:sldMkLst>
        <pc:spChg chg="mod">
          <ac:chgData name="Bothaina Mahmoud Fouad" userId="6337026b70b72472" providerId="LiveId" clId="{ADC48844-4C64-4007-83C7-35661AB427AD}" dt="2024-07-24T22:00:05.581" v="1184" actId="1076"/>
          <ac:spMkLst>
            <pc:docMk/>
            <pc:sldMk cId="330785167" sldId="801"/>
            <ac:spMk id="5" creationId="{00000000-0000-0000-0000-000000000000}"/>
          </ac:spMkLst>
        </pc:spChg>
        <pc:spChg chg="mod">
          <ac:chgData name="Bothaina Mahmoud Fouad" userId="6337026b70b72472" providerId="LiveId" clId="{ADC48844-4C64-4007-83C7-35661AB427AD}" dt="2024-07-24T22:00:02.623" v="1183" actId="1076"/>
          <ac:spMkLst>
            <pc:docMk/>
            <pc:sldMk cId="330785167" sldId="801"/>
            <ac:spMk id="10" creationId="{FA2B27E5-8668-F18E-CE9A-5AA9FD96B145}"/>
          </ac:spMkLst>
        </pc:spChg>
      </pc:sldChg>
      <pc:sldChg chg="modSp add mod">
        <pc:chgData name="Bothaina Mahmoud Fouad" userId="6337026b70b72472" providerId="LiveId" clId="{ADC48844-4C64-4007-83C7-35661AB427AD}" dt="2024-07-24T21:57:14.408" v="1123" actId="20577"/>
        <pc:sldMkLst>
          <pc:docMk/>
          <pc:sldMk cId="1139631759" sldId="802"/>
        </pc:sldMkLst>
        <pc:spChg chg="mod">
          <ac:chgData name="Bothaina Mahmoud Fouad" userId="6337026b70b72472" providerId="LiveId" clId="{ADC48844-4C64-4007-83C7-35661AB427AD}" dt="2024-07-24T21:57:14.408" v="1123" actId="20577"/>
          <ac:spMkLst>
            <pc:docMk/>
            <pc:sldMk cId="1139631759" sldId="802"/>
            <ac:spMk id="10" creationId="{FA2B27E5-8668-F18E-CE9A-5AA9FD96B145}"/>
          </ac:spMkLst>
        </pc:spChg>
      </pc:sldChg>
      <pc:sldChg chg="delSp modSp add del mod">
        <pc:chgData name="Bothaina Mahmoud Fouad" userId="6337026b70b72472" providerId="LiveId" clId="{ADC48844-4C64-4007-83C7-35661AB427AD}" dt="2024-07-24T21:58:16.243" v="1140" actId="47"/>
        <pc:sldMkLst>
          <pc:docMk/>
          <pc:sldMk cId="1082967978" sldId="803"/>
        </pc:sldMkLst>
        <pc:spChg chg="del mod">
          <ac:chgData name="Bothaina Mahmoud Fouad" userId="6337026b70b72472" providerId="LiveId" clId="{ADC48844-4C64-4007-83C7-35661AB427AD}" dt="2024-07-24T21:57:43.615" v="1129"/>
          <ac:spMkLst>
            <pc:docMk/>
            <pc:sldMk cId="1082967978" sldId="803"/>
            <ac:spMk id="10" creationId="{FA2B27E5-8668-F18E-CE9A-5AA9FD96B145}"/>
          </ac:spMkLst>
        </pc:spChg>
      </pc:sldChg>
      <pc:sldChg chg="addSp delSp modSp add mod">
        <pc:chgData name="Bothaina Mahmoud Fouad" userId="6337026b70b72472" providerId="LiveId" clId="{ADC48844-4C64-4007-83C7-35661AB427AD}" dt="2024-07-24T22:05:16.761" v="1325" actId="1076"/>
        <pc:sldMkLst>
          <pc:docMk/>
          <pc:sldMk cId="1571001972" sldId="804"/>
        </pc:sldMkLst>
        <pc:spChg chg="del">
          <ac:chgData name="Bothaina Mahmoud Fouad" userId="6337026b70b72472" providerId="LiveId" clId="{ADC48844-4C64-4007-83C7-35661AB427AD}" dt="2024-07-24T21:54:06.772" v="1058" actId="478"/>
          <ac:spMkLst>
            <pc:docMk/>
            <pc:sldMk cId="1571001972" sldId="804"/>
            <ac:spMk id="2" creationId="{00000000-0000-0000-0000-000000000000}"/>
          </ac:spMkLst>
        </pc:spChg>
        <pc:spChg chg="add mod">
          <ac:chgData name="Bothaina Mahmoud Fouad" userId="6337026b70b72472" providerId="LiveId" clId="{ADC48844-4C64-4007-83C7-35661AB427AD}" dt="2024-07-24T22:05:16.761" v="1325" actId="1076"/>
          <ac:spMkLst>
            <pc:docMk/>
            <pc:sldMk cId="1571001972" sldId="804"/>
            <ac:spMk id="3" creationId="{CD9D0FE3-428B-F9E9-DF51-FE1047E86ED2}"/>
          </ac:spMkLst>
        </pc:spChg>
        <pc:spChg chg="del">
          <ac:chgData name="Bothaina Mahmoud Fouad" userId="6337026b70b72472" providerId="LiveId" clId="{ADC48844-4C64-4007-83C7-35661AB427AD}" dt="2024-07-24T21:54:06.772" v="1058" actId="478"/>
          <ac:spMkLst>
            <pc:docMk/>
            <pc:sldMk cId="1571001972" sldId="804"/>
            <ac:spMk id="6" creationId="{00000000-0000-0000-0000-000000000000}"/>
          </ac:spMkLst>
        </pc:spChg>
        <pc:spChg chg="add mod">
          <ac:chgData name="Bothaina Mahmoud Fouad" userId="6337026b70b72472" providerId="LiveId" clId="{ADC48844-4C64-4007-83C7-35661AB427AD}" dt="2024-07-24T21:54:43.076" v="1090" actId="403"/>
          <ac:spMkLst>
            <pc:docMk/>
            <pc:sldMk cId="1571001972" sldId="804"/>
            <ac:spMk id="8" creationId="{6E6253BA-A0B2-ECAC-725E-1C6C6876E2A0}"/>
          </ac:spMkLst>
        </pc:spChg>
        <pc:spChg chg="add mod">
          <ac:chgData name="Bothaina Mahmoud Fouad" userId="6337026b70b72472" providerId="LiveId" clId="{ADC48844-4C64-4007-83C7-35661AB427AD}" dt="2024-07-24T21:54:16.555" v="1061" actId="1076"/>
          <ac:spMkLst>
            <pc:docMk/>
            <pc:sldMk cId="1571001972" sldId="804"/>
            <ac:spMk id="9" creationId="{4835E816-1DFD-0A6D-7510-52A292F058BD}"/>
          </ac:spMkLst>
        </pc:spChg>
        <pc:spChg chg="mod">
          <ac:chgData name="Bothaina Mahmoud Fouad" userId="6337026b70b72472" providerId="LiveId" clId="{ADC48844-4C64-4007-83C7-35661AB427AD}" dt="2024-07-24T21:54:13.633" v="1060" actId="1076"/>
          <ac:spMkLst>
            <pc:docMk/>
            <pc:sldMk cId="1571001972" sldId="804"/>
            <ac:spMk id="25" creationId="{00000000-0000-0000-0000-000000000000}"/>
          </ac:spMkLst>
        </pc:spChg>
      </pc:sldChg>
      <pc:sldChg chg="addSp delSp modSp add mod">
        <pc:chgData name="Bothaina Mahmoud Fouad" userId="6337026b70b72472" providerId="LiveId" clId="{ADC48844-4C64-4007-83C7-35661AB427AD}" dt="2024-07-24T22:05:23.508" v="1326" actId="478"/>
        <pc:sldMkLst>
          <pc:docMk/>
          <pc:sldMk cId="1576734906" sldId="805"/>
        </pc:sldMkLst>
        <pc:spChg chg="del">
          <ac:chgData name="Bothaina Mahmoud Fouad" userId="6337026b70b72472" providerId="LiveId" clId="{ADC48844-4C64-4007-83C7-35661AB427AD}" dt="2024-07-24T21:55:41.042" v="1105" actId="478"/>
          <ac:spMkLst>
            <pc:docMk/>
            <pc:sldMk cId="1576734906" sldId="805"/>
            <ac:spMk id="3" creationId="{CD9D0FE3-428B-F9E9-DF51-FE1047E86ED2}"/>
          </ac:spMkLst>
        </pc:spChg>
        <pc:spChg chg="add del mod">
          <ac:chgData name="Bothaina Mahmoud Fouad" userId="6337026b70b72472" providerId="LiveId" clId="{ADC48844-4C64-4007-83C7-35661AB427AD}" dt="2024-07-24T21:56:09.438" v="1112" actId="1076"/>
          <ac:spMkLst>
            <pc:docMk/>
            <pc:sldMk cId="1576734906" sldId="805"/>
            <ac:spMk id="5" creationId="{00000000-0000-0000-0000-000000000000}"/>
          </ac:spMkLst>
        </pc:spChg>
        <pc:spChg chg="del">
          <ac:chgData name="Bothaina Mahmoud Fouad" userId="6337026b70b72472" providerId="LiveId" clId="{ADC48844-4C64-4007-83C7-35661AB427AD}" dt="2024-07-24T21:55:02.967" v="1094" actId="478"/>
          <ac:spMkLst>
            <pc:docMk/>
            <pc:sldMk cId="1576734906" sldId="805"/>
            <ac:spMk id="9" creationId="{4835E816-1DFD-0A6D-7510-52A292F058BD}"/>
          </ac:spMkLst>
        </pc:spChg>
        <pc:spChg chg="add del">
          <ac:chgData name="Bothaina Mahmoud Fouad" userId="6337026b70b72472" providerId="LiveId" clId="{ADC48844-4C64-4007-83C7-35661AB427AD}" dt="2024-07-24T22:05:23.508" v="1326" actId="478"/>
          <ac:spMkLst>
            <pc:docMk/>
            <pc:sldMk cId="1576734906" sldId="805"/>
            <ac:spMk id="25" creationId="{00000000-0000-0000-0000-000000000000}"/>
          </ac:spMkLst>
        </pc:spChg>
        <pc:graphicFrameChg chg="add mod modGraphic">
          <ac:chgData name="Bothaina Mahmoud Fouad" userId="6337026b70b72472" providerId="LiveId" clId="{ADC48844-4C64-4007-83C7-35661AB427AD}" dt="2024-07-24T21:55:58.892" v="1109" actId="14100"/>
          <ac:graphicFrameMkLst>
            <pc:docMk/>
            <pc:sldMk cId="1576734906" sldId="805"/>
            <ac:graphicFrameMk id="2" creationId="{F56A2620-2C84-2ED9-FD4C-FB3B57448B7C}"/>
          </ac:graphicFrameMkLst>
        </pc:graphicFrameChg>
      </pc:sldChg>
      <pc:sldMasterChg chg="delSldLayout">
        <pc:chgData name="Bothaina Mahmoud Fouad" userId="6337026b70b72472" providerId="LiveId" clId="{ADC48844-4C64-4007-83C7-35661AB427AD}" dt="2024-07-24T21:52:50.764" v="1038" actId="47"/>
        <pc:sldMasterMkLst>
          <pc:docMk/>
          <pc:sldMasterMk cId="3168082162" sldId="2147483648"/>
        </pc:sldMasterMkLst>
        <pc:sldLayoutChg chg="del">
          <pc:chgData name="Bothaina Mahmoud Fouad" userId="6337026b70b72472" providerId="LiveId" clId="{ADC48844-4C64-4007-83C7-35661AB427AD}" dt="2024-07-24T21:52:44.023" v="1027" actId="47"/>
          <pc:sldLayoutMkLst>
            <pc:docMk/>
            <pc:sldMasterMk cId="3168082162" sldId="2147483648"/>
            <pc:sldLayoutMk cId="1817048300" sldId="2147483660"/>
          </pc:sldLayoutMkLst>
        </pc:sldLayoutChg>
        <pc:sldLayoutChg chg="del">
          <pc:chgData name="Bothaina Mahmoud Fouad" userId="6337026b70b72472" providerId="LiveId" clId="{ADC48844-4C64-4007-83C7-35661AB427AD}" dt="2024-07-24T21:51:25.274" v="999" actId="47"/>
          <pc:sldLayoutMkLst>
            <pc:docMk/>
            <pc:sldMasterMk cId="3168082162" sldId="2147483648"/>
            <pc:sldLayoutMk cId="2590101804" sldId="2147483665"/>
          </pc:sldLayoutMkLst>
        </pc:sldLayoutChg>
        <pc:sldLayoutChg chg="del">
          <pc:chgData name="Bothaina Mahmoud Fouad" userId="6337026b70b72472" providerId="LiveId" clId="{ADC48844-4C64-4007-83C7-35661AB427AD}" dt="2024-07-24T19:42:05.406" v="329" actId="47"/>
          <pc:sldLayoutMkLst>
            <pc:docMk/>
            <pc:sldMasterMk cId="3168082162" sldId="2147483648"/>
            <pc:sldLayoutMk cId="1597523546" sldId="2147483667"/>
          </pc:sldLayoutMkLst>
        </pc:sldLayoutChg>
        <pc:sldLayoutChg chg="del">
          <pc:chgData name="Bothaina Mahmoud Fouad" userId="6337026b70b72472" providerId="LiveId" clId="{ADC48844-4C64-4007-83C7-35661AB427AD}" dt="2024-07-24T21:52:50.764" v="1038" actId="47"/>
          <pc:sldLayoutMkLst>
            <pc:docMk/>
            <pc:sldMasterMk cId="3168082162" sldId="2147483648"/>
            <pc:sldLayoutMk cId="1028237122" sldId="2147483668"/>
          </pc:sldLayoutMkLst>
        </pc:sldLayoutChg>
        <pc:sldLayoutChg chg="del">
          <pc:chgData name="Bothaina Mahmoud Fouad" userId="6337026b70b72472" providerId="LiveId" clId="{ADC48844-4C64-4007-83C7-35661AB427AD}" dt="2024-07-24T21:52:48.280" v="1031" actId="47"/>
          <pc:sldLayoutMkLst>
            <pc:docMk/>
            <pc:sldMasterMk cId="3168082162" sldId="2147483648"/>
            <pc:sldLayoutMk cId="1149482896" sldId="2147483669"/>
          </pc:sldLayoutMkLst>
        </pc:sldLayoutChg>
        <pc:sldLayoutChg chg="del">
          <pc:chgData name="Bothaina Mahmoud Fouad" userId="6337026b70b72472" providerId="LiveId" clId="{ADC48844-4C64-4007-83C7-35661AB427AD}" dt="2024-07-24T21:51:26.555" v="1002" actId="47"/>
          <pc:sldLayoutMkLst>
            <pc:docMk/>
            <pc:sldMasterMk cId="3168082162" sldId="2147483648"/>
            <pc:sldLayoutMk cId="1698225515" sldId="2147483670"/>
          </pc:sldLayoutMkLst>
        </pc:sldLayoutChg>
      </pc:sldMasterChg>
    </pc:docChg>
  </pc:docChgLst>
  <pc:docChgLst>
    <pc:chgData name="Bothaina Mahmoud Fouad" userId="6337026b70b72472" providerId="LiveId" clId="{C2B960D1-4348-4610-804B-AC8BA408DD8B}"/>
    <pc:docChg chg="undo custSel addSld delSld modSld sldOrd modSection">
      <pc:chgData name="Bothaina Mahmoud Fouad" userId="6337026b70b72472" providerId="LiveId" clId="{C2B960D1-4348-4610-804B-AC8BA408DD8B}" dt="2024-07-30T07:53:16.600" v="864"/>
      <pc:docMkLst>
        <pc:docMk/>
      </pc:docMkLst>
      <pc:sldChg chg="del">
        <pc:chgData name="Bothaina Mahmoud Fouad" userId="6337026b70b72472" providerId="LiveId" clId="{C2B960D1-4348-4610-804B-AC8BA408DD8B}" dt="2024-07-30T05:16:12.067" v="115" actId="47"/>
        <pc:sldMkLst>
          <pc:docMk/>
          <pc:sldMk cId="3877682677" sldId="767"/>
        </pc:sldMkLst>
      </pc:sldChg>
      <pc:sldChg chg="del">
        <pc:chgData name="Bothaina Mahmoud Fouad" userId="6337026b70b72472" providerId="LiveId" clId="{C2B960D1-4348-4610-804B-AC8BA408DD8B}" dt="2024-07-30T05:16:11.446" v="114" actId="47"/>
        <pc:sldMkLst>
          <pc:docMk/>
          <pc:sldMk cId="1390273002" sldId="768"/>
        </pc:sldMkLst>
      </pc:sldChg>
      <pc:sldChg chg="del">
        <pc:chgData name="Bothaina Mahmoud Fouad" userId="6337026b70b72472" providerId="LiveId" clId="{C2B960D1-4348-4610-804B-AC8BA408DD8B}" dt="2024-07-30T05:16:11.064" v="112" actId="47"/>
        <pc:sldMkLst>
          <pc:docMk/>
          <pc:sldMk cId="316971095" sldId="769"/>
        </pc:sldMkLst>
      </pc:sldChg>
      <pc:sldChg chg="del">
        <pc:chgData name="Bothaina Mahmoud Fouad" userId="6337026b70b72472" providerId="LiveId" clId="{C2B960D1-4348-4610-804B-AC8BA408DD8B}" dt="2024-07-30T05:16:10.228" v="111" actId="47"/>
        <pc:sldMkLst>
          <pc:docMk/>
          <pc:sldMk cId="3930137884" sldId="770"/>
        </pc:sldMkLst>
      </pc:sldChg>
      <pc:sldChg chg="del">
        <pc:chgData name="Bothaina Mahmoud Fouad" userId="6337026b70b72472" providerId="LiveId" clId="{C2B960D1-4348-4610-804B-AC8BA408DD8B}" dt="2024-07-30T05:16:11.270" v="113" actId="47"/>
        <pc:sldMkLst>
          <pc:docMk/>
          <pc:sldMk cId="3979687016" sldId="771"/>
        </pc:sldMkLst>
      </pc:sldChg>
      <pc:sldChg chg="del">
        <pc:chgData name="Bothaina Mahmoud Fouad" userId="6337026b70b72472" providerId="LiveId" clId="{C2B960D1-4348-4610-804B-AC8BA408DD8B}" dt="2024-07-30T05:16:09.904" v="110" actId="47"/>
        <pc:sldMkLst>
          <pc:docMk/>
          <pc:sldMk cId="577907816" sldId="772"/>
        </pc:sldMkLst>
      </pc:sldChg>
      <pc:sldChg chg="del">
        <pc:chgData name="Bothaina Mahmoud Fouad" userId="6337026b70b72472" providerId="LiveId" clId="{C2B960D1-4348-4610-804B-AC8BA408DD8B}" dt="2024-07-30T05:16:09.179" v="108" actId="47"/>
        <pc:sldMkLst>
          <pc:docMk/>
          <pc:sldMk cId="3382974418" sldId="773"/>
        </pc:sldMkLst>
      </pc:sldChg>
      <pc:sldChg chg="del">
        <pc:chgData name="Bothaina Mahmoud Fouad" userId="6337026b70b72472" providerId="LiveId" clId="{C2B960D1-4348-4610-804B-AC8BA408DD8B}" dt="2024-07-30T05:16:08.708" v="106" actId="47"/>
        <pc:sldMkLst>
          <pc:docMk/>
          <pc:sldMk cId="3759619086" sldId="774"/>
        </pc:sldMkLst>
      </pc:sldChg>
      <pc:sldChg chg="del">
        <pc:chgData name="Bothaina Mahmoud Fouad" userId="6337026b70b72472" providerId="LiveId" clId="{C2B960D1-4348-4610-804B-AC8BA408DD8B}" dt="2024-07-30T05:16:08.090" v="103" actId="47"/>
        <pc:sldMkLst>
          <pc:docMk/>
          <pc:sldMk cId="2841379592" sldId="775"/>
        </pc:sldMkLst>
      </pc:sldChg>
      <pc:sldChg chg="del">
        <pc:chgData name="Bothaina Mahmoud Fouad" userId="6337026b70b72472" providerId="LiveId" clId="{C2B960D1-4348-4610-804B-AC8BA408DD8B}" dt="2024-07-30T05:16:08.483" v="105" actId="47"/>
        <pc:sldMkLst>
          <pc:docMk/>
          <pc:sldMk cId="696781413" sldId="776"/>
        </pc:sldMkLst>
      </pc:sldChg>
      <pc:sldChg chg="del">
        <pc:chgData name="Bothaina Mahmoud Fouad" userId="6337026b70b72472" providerId="LiveId" clId="{C2B960D1-4348-4610-804B-AC8BA408DD8B}" dt="2024-07-30T05:16:08.287" v="104" actId="47"/>
        <pc:sldMkLst>
          <pc:docMk/>
          <pc:sldMk cId="1563301816" sldId="777"/>
        </pc:sldMkLst>
      </pc:sldChg>
      <pc:sldChg chg="del">
        <pc:chgData name="Bothaina Mahmoud Fouad" userId="6337026b70b72472" providerId="LiveId" clId="{C2B960D1-4348-4610-804B-AC8BA408DD8B}" dt="2024-07-30T05:16:07.870" v="102" actId="47"/>
        <pc:sldMkLst>
          <pc:docMk/>
          <pc:sldMk cId="1456897400" sldId="778"/>
        </pc:sldMkLst>
      </pc:sldChg>
      <pc:sldChg chg="del">
        <pc:chgData name="Bothaina Mahmoud Fouad" userId="6337026b70b72472" providerId="LiveId" clId="{C2B960D1-4348-4610-804B-AC8BA408DD8B}" dt="2024-07-30T05:16:07.674" v="101" actId="47"/>
        <pc:sldMkLst>
          <pc:docMk/>
          <pc:sldMk cId="2584403140" sldId="779"/>
        </pc:sldMkLst>
      </pc:sldChg>
      <pc:sldChg chg="del">
        <pc:chgData name="Bothaina Mahmoud Fouad" userId="6337026b70b72472" providerId="LiveId" clId="{C2B960D1-4348-4610-804B-AC8BA408DD8B}" dt="2024-07-30T05:16:07.448" v="100" actId="47"/>
        <pc:sldMkLst>
          <pc:docMk/>
          <pc:sldMk cId="117327378" sldId="780"/>
        </pc:sldMkLst>
      </pc:sldChg>
      <pc:sldChg chg="del">
        <pc:chgData name="Bothaina Mahmoud Fouad" userId="6337026b70b72472" providerId="LiveId" clId="{C2B960D1-4348-4610-804B-AC8BA408DD8B}" dt="2024-07-30T05:16:07.211" v="99" actId="47"/>
        <pc:sldMkLst>
          <pc:docMk/>
          <pc:sldMk cId="693185725" sldId="781"/>
        </pc:sldMkLst>
      </pc:sldChg>
      <pc:sldChg chg="del">
        <pc:chgData name="Bothaina Mahmoud Fouad" userId="6337026b70b72472" providerId="LiveId" clId="{C2B960D1-4348-4610-804B-AC8BA408DD8B}" dt="2024-07-30T05:16:06.404" v="95" actId="47"/>
        <pc:sldMkLst>
          <pc:docMk/>
          <pc:sldMk cId="2417289041" sldId="782"/>
        </pc:sldMkLst>
      </pc:sldChg>
      <pc:sldChg chg="del">
        <pc:chgData name="Bothaina Mahmoud Fouad" userId="6337026b70b72472" providerId="LiveId" clId="{C2B960D1-4348-4610-804B-AC8BA408DD8B}" dt="2024-07-30T05:16:06.357" v="94" actId="47"/>
        <pc:sldMkLst>
          <pc:docMk/>
          <pc:sldMk cId="3411036777" sldId="783"/>
        </pc:sldMkLst>
      </pc:sldChg>
      <pc:sldChg chg="del">
        <pc:chgData name="Bothaina Mahmoud Fouad" userId="6337026b70b72472" providerId="LiveId" clId="{C2B960D1-4348-4610-804B-AC8BA408DD8B}" dt="2024-07-30T05:16:06.620" v="96" actId="47"/>
        <pc:sldMkLst>
          <pc:docMk/>
          <pc:sldMk cId="3213970444" sldId="784"/>
        </pc:sldMkLst>
      </pc:sldChg>
      <pc:sldChg chg="del">
        <pc:chgData name="Bothaina Mahmoud Fouad" userId="6337026b70b72472" providerId="LiveId" clId="{C2B960D1-4348-4610-804B-AC8BA408DD8B}" dt="2024-07-30T05:16:06.792" v="97" actId="47"/>
        <pc:sldMkLst>
          <pc:docMk/>
          <pc:sldMk cId="3697030633" sldId="785"/>
        </pc:sldMkLst>
      </pc:sldChg>
      <pc:sldChg chg="del">
        <pc:chgData name="Bothaina Mahmoud Fouad" userId="6337026b70b72472" providerId="LiveId" clId="{C2B960D1-4348-4610-804B-AC8BA408DD8B}" dt="2024-07-30T05:16:02.413" v="82" actId="47"/>
        <pc:sldMkLst>
          <pc:docMk/>
          <pc:sldMk cId="2471784856" sldId="786"/>
        </pc:sldMkLst>
      </pc:sldChg>
      <pc:sldChg chg="del">
        <pc:chgData name="Bothaina Mahmoud Fouad" userId="6337026b70b72472" providerId="LiveId" clId="{C2B960D1-4348-4610-804B-AC8BA408DD8B}" dt="2024-07-30T05:16:01.898" v="81" actId="47"/>
        <pc:sldMkLst>
          <pc:docMk/>
          <pc:sldMk cId="4228251904" sldId="787"/>
        </pc:sldMkLst>
      </pc:sldChg>
      <pc:sldChg chg="del">
        <pc:chgData name="Bothaina Mahmoud Fouad" userId="6337026b70b72472" providerId="LiveId" clId="{C2B960D1-4348-4610-804B-AC8BA408DD8B}" dt="2024-07-30T05:16:07.022" v="98" actId="47"/>
        <pc:sldMkLst>
          <pc:docMk/>
          <pc:sldMk cId="3210164233" sldId="788"/>
        </pc:sldMkLst>
      </pc:sldChg>
      <pc:sldChg chg="del">
        <pc:chgData name="Bothaina Mahmoud Fouad" userId="6337026b70b72472" providerId="LiveId" clId="{C2B960D1-4348-4610-804B-AC8BA408DD8B}" dt="2024-07-30T05:16:06.305" v="93" actId="47"/>
        <pc:sldMkLst>
          <pc:docMk/>
          <pc:sldMk cId="1007538248" sldId="789"/>
        </pc:sldMkLst>
      </pc:sldChg>
      <pc:sldChg chg="del">
        <pc:chgData name="Bothaina Mahmoud Fouad" userId="6337026b70b72472" providerId="LiveId" clId="{C2B960D1-4348-4610-804B-AC8BA408DD8B}" dt="2024-07-30T05:16:01.369" v="80" actId="47"/>
        <pc:sldMkLst>
          <pc:docMk/>
          <pc:sldMk cId="1903695109" sldId="790"/>
        </pc:sldMkLst>
      </pc:sldChg>
      <pc:sldChg chg="del">
        <pc:chgData name="Bothaina Mahmoud Fouad" userId="6337026b70b72472" providerId="LiveId" clId="{C2B960D1-4348-4610-804B-AC8BA408DD8B}" dt="2024-07-30T05:16:09.414" v="109" actId="47"/>
        <pc:sldMkLst>
          <pc:docMk/>
          <pc:sldMk cId="983674450" sldId="791"/>
        </pc:sldMkLst>
      </pc:sldChg>
      <pc:sldChg chg="del">
        <pc:chgData name="Bothaina Mahmoud Fouad" userId="6337026b70b72472" providerId="LiveId" clId="{C2B960D1-4348-4610-804B-AC8BA408DD8B}" dt="2024-07-30T05:16:05.330" v="90" actId="47"/>
        <pc:sldMkLst>
          <pc:docMk/>
          <pc:sldMk cId="3546076676" sldId="792"/>
        </pc:sldMkLst>
      </pc:sldChg>
      <pc:sldChg chg="del">
        <pc:chgData name="Bothaina Mahmoud Fouad" userId="6337026b70b72472" providerId="LiveId" clId="{C2B960D1-4348-4610-804B-AC8BA408DD8B}" dt="2024-07-30T05:16:05.168" v="89" actId="47"/>
        <pc:sldMkLst>
          <pc:docMk/>
          <pc:sldMk cId="975081649" sldId="793"/>
        </pc:sldMkLst>
      </pc:sldChg>
      <pc:sldChg chg="del">
        <pc:chgData name="Bothaina Mahmoud Fouad" userId="6337026b70b72472" providerId="LiveId" clId="{C2B960D1-4348-4610-804B-AC8BA408DD8B}" dt="2024-07-30T05:16:04.885" v="88" actId="47"/>
        <pc:sldMkLst>
          <pc:docMk/>
          <pc:sldMk cId="1387459665" sldId="794"/>
        </pc:sldMkLst>
      </pc:sldChg>
      <pc:sldChg chg="del">
        <pc:chgData name="Bothaina Mahmoud Fouad" userId="6337026b70b72472" providerId="LiveId" clId="{C2B960D1-4348-4610-804B-AC8BA408DD8B}" dt="2024-07-30T05:16:04.647" v="87" actId="47"/>
        <pc:sldMkLst>
          <pc:docMk/>
          <pc:sldMk cId="3293385454" sldId="795"/>
        </pc:sldMkLst>
      </pc:sldChg>
      <pc:sldChg chg="del">
        <pc:chgData name="Bothaina Mahmoud Fouad" userId="6337026b70b72472" providerId="LiveId" clId="{C2B960D1-4348-4610-804B-AC8BA408DD8B}" dt="2024-07-30T05:16:08.924" v="107" actId="47"/>
        <pc:sldMkLst>
          <pc:docMk/>
          <pc:sldMk cId="3563086874" sldId="796"/>
        </pc:sldMkLst>
      </pc:sldChg>
      <pc:sldChg chg="del">
        <pc:chgData name="Bothaina Mahmoud Fouad" userId="6337026b70b72472" providerId="LiveId" clId="{C2B960D1-4348-4610-804B-AC8BA408DD8B}" dt="2024-07-30T05:16:03.870" v="85" actId="47"/>
        <pc:sldMkLst>
          <pc:docMk/>
          <pc:sldMk cId="502564038" sldId="797"/>
        </pc:sldMkLst>
      </pc:sldChg>
      <pc:sldChg chg="del">
        <pc:chgData name="Bothaina Mahmoud Fouad" userId="6337026b70b72472" providerId="LiveId" clId="{C2B960D1-4348-4610-804B-AC8BA408DD8B}" dt="2024-07-30T05:16:03.576" v="84" actId="47"/>
        <pc:sldMkLst>
          <pc:docMk/>
          <pc:sldMk cId="1828819509" sldId="798"/>
        </pc:sldMkLst>
      </pc:sldChg>
      <pc:sldChg chg="del">
        <pc:chgData name="Bothaina Mahmoud Fouad" userId="6337026b70b72472" providerId="LiveId" clId="{C2B960D1-4348-4610-804B-AC8BA408DD8B}" dt="2024-07-30T05:16:02.890" v="83" actId="47"/>
        <pc:sldMkLst>
          <pc:docMk/>
          <pc:sldMk cId="330785167" sldId="801"/>
        </pc:sldMkLst>
      </pc:sldChg>
      <pc:sldChg chg="del">
        <pc:chgData name="Bothaina Mahmoud Fouad" userId="6337026b70b72472" providerId="LiveId" clId="{C2B960D1-4348-4610-804B-AC8BA408DD8B}" dt="2024-07-30T05:16:04.330" v="86" actId="47"/>
        <pc:sldMkLst>
          <pc:docMk/>
          <pc:sldMk cId="1139631759" sldId="802"/>
        </pc:sldMkLst>
      </pc:sldChg>
      <pc:sldChg chg="del">
        <pc:chgData name="Bothaina Mahmoud Fouad" userId="6337026b70b72472" providerId="LiveId" clId="{C2B960D1-4348-4610-804B-AC8BA408DD8B}" dt="2024-07-30T05:16:05.801" v="92" actId="47"/>
        <pc:sldMkLst>
          <pc:docMk/>
          <pc:sldMk cId="1571001972" sldId="804"/>
        </pc:sldMkLst>
      </pc:sldChg>
      <pc:sldChg chg="del">
        <pc:chgData name="Bothaina Mahmoud Fouad" userId="6337026b70b72472" providerId="LiveId" clId="{C2B960D1-4348-4610-804B-AC8BA408DD8B}" dt="2024-07-30T05:16:05.573" v="91" actId="47"/>
        <pc:sldMkLst>
          <pc:docMk/>
          <pc:sldMk cId="1576734906" sldId="805"/>
        </pc:sldMkLst>
      </pc:sldChg>
      <pc:sldChg chg="addSp delSp modSp mod">
        <pc:chgData name="Bothaina Mahmoud Fouad" userId="6337026b70b72472" providerId="LiveId" clId="{C2B960D1-4348-4610-804B-AC8BA408DD8B}" dt="2024-07-30T07:32:04.370" v="831" actId="1076"/>
        <pc:sldMkLst>
          <pc:docMk/>
          <pc:sldMk cId="2698636473" sldId="808"/>
        </pc:sldMkLst>
        <pc:spChg chg="del">
          <ac:chgData name="Bothaina Mahmoud Fouad" userId="6337026b70b72472" providerId="LiveId" clId="{C2B960D1-4348-4610-804B-AC8BA408DD8B}" dt="2024-07-30T05:03:39.089" v="0" actId="478"/>
          <ac:spMkLst>
            <pc:docMk/>
            <pc:sldMk cId="2698636473" sldId="808"/>
            <ac:spMk id="3" creationId="{00000000-0000-0000-0000-000000000000}"/>
          </ac:spMkLst>
        </pc:spChg>
        <pc:spChg chg="mod ord">
          <ac:chgData name="Bothaina Mahmoud Fouad" userId="6337026b70b72472" providerId="LiveId" clId="{C2B960D1-4348-4610-804B-AC8BA408DD8B}" dt="2024-07-30T07:32:04.370" v="831" actId="1076"/>
          <ac:spMkLst>
            <pc:docMk/>
            <pc:sldMk cId="2698636473" sldId="808"/>
            <ac:spMk id="5" creationId="{00000000-0000-0000-0000-000000000000}"/>
          </ac:spMkLst>
        </pc:spChg>
        <pc:spChg chg="del">
          <ac:chgData name="Bothaina Mahmoud Fouad" userId="6337026b70b72472" providerId="LiveId" clId="{C2B960D1-4348-4610-804B-AC8BA408DD8B}" dt="2024-07-30T07:30:58.317" v="821" actId="478"/>
          <ac:spMkLst>
            <pc:docMk/>
            <pc:sldMk cId="2698636473" sldId="808"/>
            <ac:spMk id="6" creationId="{0814DFA3-AC4B-0F9C-A121-F105AAAC65CF}"/>
          </ac:spMkLst>
        </pc:spChg>
        <pc:picChg chg="add mod">
          <ac:chgData name="Bothaina Mahmoud Fouad" userId="6337026b70b72472" providerId="LiveId" clId="{C2B960D1-4348-4610-804B-AC8BA408DD8B}" dt="2024-07-30T07:31:51.174" v="829" actId="14100"/>
          <ac:picMkLst>
            <pc:docMk/>
            <pc:sldMk cId="2698636473" sldId="808"/>
            <ac:picMk id="7170" creationId="{9D1DB895-AE9C-D203-3B16-4AAB275729AA}"/>
          </ac:picMkLst>
        </pc:picChg>
      </pc:sldChg>
      <pc:sldChg chg="modSp mod ord">
        <pc:chgData name="Bothaina Mahmoud Fouad" userId="6337026b70b72472" providerId="LiveId" clId="{C2B960D1-4348-4610-804B-AC8BA408DD8B}" dt="2024-07-30T07:53:16.600" v="864"/>
        <pc:sldMkLst>
          <pc:docMk/>
          <pc:sldMk cId="2636200210" sldId="811"/>
        </pc:sldMkLst>
        <pc:spChg chg="mod">
          <ac:chgData name="Bothaina Mahmoud Fouad" userId="6337026b70b72472" providerId="LiveId" clId="{C2B960D1-4348-4610-804B-AC8BA408DD8B}" dt="2024-07-30T05:04:21.323" v="2" actId="20577"/>
          <ac:spMkLst>
            <pc:docMk/>
            <pc:sldMk cId="2636200210" sldId="811"/>
            <ac:spMk id="6" creationId="{0814DFA3-AC4B-0F9C-A121-F105AAAC65CF}"/>
          </ac:spMkLst>
        </pc:spChg>
      </pc:sldChg>
      <pc:sldChg chg="add">
        <pc:chgData name="Bothaina Mahmoud Fouad" userId="6337026b70b72472" providerId="LiveId" clId="{C2B960D1-4348-4610-804B-AC8BA408DD8B}" dt="2024-07-30T05:29:32.848" v="125"/>
        <pc:sldMkLst>
          <pc:docMk/>
          <pc:sldMk cId="2027069807" sldId="813"/>
        </pc:sldMkLst>
      </pc:sldChg>
      <pc:sldChg chg="del">
        <pc:chgData name="Bothaina Mahmoud Fouad" userId="6337026b70b72472" providerId="LiveId" clId="{C2B960D1-4348-4610-804B-AC8BA408DD8B}" dt="2024-07-30T05:29:26.118" v="124" actId="2696"/>
        <pc:sldMkLst>
          <pc:docMk/>
          <pc:sldMk cId="2801083640" sldId="813"/>
        </pc:sldMkLst>
      </pc:sldChg>
      <pc:sldChg chg="modSp mod">
        <pc:chgData name="Bothaina Mahmoud Fouad" userId="6337026b70b72472" providerId="LiveId" clId="{C2B960D1-4348-4610-804B-AC8BA408DD8B}" dt="2024-07-30T05:15:35.033" v="79" actId="20577"/>
        <pc:sldMkLst>
          <pc:docMk/>
          <pc:sldMk cId="1077426182" sldId="814"/>
        </pc:sldMkLst>
        <pc:graphicFrameChg chg="mod modGraphic">
          <ac:chgData name="Bothaina Mahmoud Fouad" userId="6337026b70b72472" providerId="LiveId" clId="{C2B960D1-4348-4610-804B-AC8BA408DD8B}" dt="2024-07-30T05:15:35.033" v="79" actId="20577"/>
          <ac:graphicFrameMkLst>
            <pc:docMk/>
            <pc:sldMk cId="1077426182" sldId="814"/>
            <ac:graphicFrameMk id="3" creationId="{D1C8077E-110D-E8AF-F640-48F07AE07B3C}"/>
          </ac:graphicFrameMkLst>
        </pc:graphicFrameChg>
      </pc:sldChg>
      <pc:sldChg chg="addSp delSp modSp mod">
        <pc:chgData name="Bothaina Mahmoud Fouad" userId="6337026b70b72472" providerId="LiveId" clId="{C2B960D1-4348-4610-804B-AC8BA408DD8B}" dt="2024-07-30T06:05:39.345" v="367" actId="207"/>
        <pc:sldMkLst>
          <pc:docMk/>
          <pc:sldMk cId="1795109334" sldId="815"/>
        </pc:sldMkLst>
        <pc:spChg chg="mod">
          <ac:chgData name="Bothaina Mahmoud Fouad" userId="6337026b70b72472" providerId="LiveId" clId="{C2B960D1-4348-4610-804B-AC8BA408DD8B}" dt="2024-07-30T05:32:46.893" v="132" actId="14100"/>
          <ac:spMkLst>
            <pc:docMk/>
            <pc:sldMk cId="1795109334" sldId="815"/>
            <ac:spMk id="2" creationId="{DCD3CFA6-8542-367F-3AA0-01C86F9EC19F}"/>
          </ac:spMkLst>
        </pc:spChg>
        <pc:spChg chg="add mod">
          <ac:chgData name="Bothaina Mahmoud Fouad" userId="6337026b70b72472" providerId="LiveId" clId="{C2B960D1-4348-4610-804B-AC8BA408DD8B}" dt="2024-07-30T05:33:45.066" v="203" actId="1076"/>
          <ac:spMkLst>
            <pc:docMk/>
            <pc:sldMk cId="1795109334" sldId="815"/>
            <ac:spMk id="6" creationId="{3313EB64-B703-13F8-C678-A7309E40A05D}"/>
          </ac:spMkLst>
        </pc:spChg>
        <pc:spChg chg="add mod">
          <ac:chgData name="Bothaina Mahmoud Fouad" userId="6337026b70b72472" providerId="LiveId" clId="{C2B960D1-4348-4610-804B-AC8BA408DD8B}" dt="2024-07-30T06:05:33.900" v="366" actId="255"/>
          <ac:spMkLst>
            <pc:docMk/>
            <pc:sldMk cId="1795109334" sldId="815"/>
            <ac:spMk id="8" creationId="{51556C2B-6440-9FEF-E7E4-0155704EEE29}"/>
          </ac:spMkLst>
        </pc:spChg>
        <pc:spChg chg="add mod">
          <ac:chgData name="Bothaina Mahmoud Fouad" userId="6337026b70b72472" providerId="LiveId" clId="{C2B960D1-4348-4610-804B-AC8BA408DD8B}" dt="2024-07-30T05:33:30.021" v="201" actId="1038"/>
          <ac:spMkLst>
            <pc:docMk/>
            <pc:sldMk cId="1795109334" sldId="815"/>
            <ac:spMk id="9" creationId="{28DC60CD-5908-D9FC-659F-1E18AC49357C}"/>
          </ac:spMkLst>
        </pc:spChg>
        <pc:spChg chg="add mod">
          <ac:chgData name="Bothaina Mahmoud Fouad" userId="6337026b70b72472" providerId="LiveId" clId="{C2B960D1-4348-4610-804B-AC8BA408DD8B}" dt="2024-07-30T05:33:30.021" v="201" actId="1038"/>
          <ac:spMkLst>
            <pc:docMk/>
            <pc:sldMk cId="1795109334" sldId="815"/>
            <ac:spMk id="10" creationId="{291E7832-FA08-E691-121D-9421DF08D0A0}"/>
          </ac:spMkLst>
        </pc:spChg>
        <pc:spChg chg="add mod">
          <ac:chgData name="Bothaina Mahmoud Fouad" userId="6337026b70b72472" providerId="LiveId" clId="{C2B960D1-4348-4610-804B-AC8BA408DD8B}" dt="2024-07-30T06:05:39.345" v="367" actId="207"/>
          <ac:spMkLst>
            <pc:docMk/>
            <pc:sldMk cId="1795109334" sldId="815"/>
            <ac:spMk id="11" creationId="{7B3DE66A-DB07-6726-6C75-C52832314592}"/>
          </ac:spMkLst>
        </pc:spChg>
        <pc:spChg chg="add mod">
          <ac:chgData name="Bothaina Mahmoud Fouad" userId="6337026b70b72472" providerId="LiveId" clId="{C2B960D1-4348-4610-804B-AC8BA408DD8B}" dt="2024-07-30T05:33:53.333" v="205" actId="1076"/>
          <ac:spMkLst>
            <pc:docMk/>
            <pc:sldMk cId="1795109334" sldId="815"/>
            <ac:spMk id="12" creationId="{B6F29997-5FFC-BDA8-38EE-17F77E272346}"/>
          </ac:spMkLst>
        </pc:spChg>
        <pc:spChg chg="add mod">
          <ac:chgData name="Bothaina Mahmoud Fouad" userId="6337026b70b72472" providerId="LiveId" clId="{C2B960D1-4348-4610-804B-AC8BA408DD8B}" dt="2024-07-30T05:33:39.709" v="202" actId="1076"/>
          <ac:spMkLst>
            <pc:docMk/>
            <pc:sldMk cId="1795109334" sldId="815"/>
            <ac:spMk id="13" creationId="{B90EA812-286B-F46B-46FD-44F35AA50B2A}"/>
          </ac:spMkLst>
        </pc:spChg>
        <pc:spChg chg="mod">
          <ac:chgData name="Bothaina Mahmoud Fouad" userId="6337026b70b72472" providerId="LiveId" clId="{C2B960D1-4348-4610-804B-AC8BA408DD8B}" dt="2024-07-30T05:33:01.664" v="138" actId="403"/>
          <ac:spMkLst>
            <pc:docMk/>
            <pc:sldMk cId="1795109334" sldId="815"/>
            <ac:spMk id="18" creationId="{3329809F-F941-4BBA-D687-10B84AFDDB59}"/>
          </ac:spMkLst>
        </pc:spChg>
        <pc:spChg chg="mod">
          <ac:chgData name="Bothaina Mahmoud Fouad" userId="6337026b70b72472" providerId="LiveId" clId="{C2B960D1-4348-4610-804B-AC8BA408DD8B}" dt="2024-07-30T05:32:53.818" v="134" actId="1076"/>
          <ac:spMkLst>
            <pc:docMk/>
            <pc:sldMk cId="1795109334" sldId="815"/>
            <ac:spMk id="19" creationId="{94AC6C5A-807E-F849-A152-842291D88B06}"/>
          </ac:spMkLst>
        </pc:spChg>
        <pc:graphicFrameChg chg="add del mod">
          <ac:chgData name="Bothaina Mahmoud Fouad" userId="6337026b70b72472" providerId="LiveId" clId="{C2B960D1-4348-4610-804B-AC8BA408DD8B}" dt="2024-07-30T05:32:34.583" v="128" actId="478"/>
          <ac:graphicFrameMkLst>
            <pc:docMk/>
            <pc:sldMk cId="1795109334" sldId="815"/>
            <ac:graphicFrameMk id="3" creationId="{FE068FE6-6F0E-B235-9919-7E919599DBB2}"/>
          </ac:graphicFrameMkLst>
        </pc:graphicFrameChg>
      </pc:sldChg>
      <pc:sldChg chg="addSp delSp modSp mod ord modAnim">
        <pc:chgData name="Bothaina Mahmoud Fouad" userId="6337026b70b72472" providerId="LiveId" clId="{C2B960D1-4348-4610-804B-AC8BA408DD8B}" dt="2024-07-30T07:15:42.299" v="812"/>
        <pc:sldMkLst>
          <pc:docMk/>
          <pc:sldMk cId="2371515773" sldId="816"/>
        </pc:sldMkLst>
        <pc:spChg chg="mod">
          <ac:chgData name="Bothaina Mahmoud Fouad" userId="6337026b70b72472" providerId="LiveId" clId="{C2B960D1-4348-4610-804B-AC8BA408DD8B}" dt="2024-07-30T05:23:54.188" v="123" actId="14100"/>
          <ac:spMkLst>
            <pc:docMk/>
            <pc:sldMk cId="2371515773" sldId="816"/>
            <ac:spMk id="6" creationId="{D628C526-D37B-5FC5-74FF-CB6F6DECF8FD}"/>
          </ac:spMkLst>
        </pc:spChg>
        <pc:spChg chg="del mod">
          <ac:chgData name="Bothaina Mahmoud Fouad" userId="6337026b70b72472" providerId="LiveId" clId="{C2B960D1-4348-4610-804B-AC8BA408DD8B}" dt="2024-07-30T05:22:23.581" v="116" actId="478"/>
          <ac:spMkLst>
            <pc:docMk/>
            <pc:sldMk cId="2371515773" sldId="816"/>
            <ac:spMk id="8" creationId="{BC66C6DC-C627-3CC0-EC26-16C71ECD41BC}"/>
          </ac:spMkLst>
        </pc:spChg>
        <pc:spChg chg="mod">
          <ac:chgData name="Bothaina Mahmoud Fouad" userId="6337026b70b72472" providerId="LiveId" clId="{C2B960D1-4348-4610-804B-AC8BA408DD8B}" dt="2024-07-30T05:23:54.188" v="123" actId="14100"/>
          <ac:spMkLst>
            <pc:docMk/>
            <pc:sldMk cId="2371515773" sldId="816"/>
            <ac:spMk id="9" creationId="{47535E6E-3E2C-1636-CA19-4C40F187A7EE}"/>
          </ac:spMkLst>
        </pc:spChg>
        <pc:spChg chg="mod">
          <ac:chgData name="Bothaina Mahmoud Fouad" userId="6337026b70b72472" providerId="LiveId" clId="{C2B960D1-4348-4610-804B-AC8BA408DD8B}" dt="2024-07-30T05:23:54.188" v="123" actId="14100"/>
          <ac:spMkLst>
            <pc:docMk/>
            <pc:sldMk cId="2371515773" sldId="816"/>
            <ac:spMk id="10" creationId="{9AFA3A3C-8D94-8536-BFC9-B885A28BDCF0}"/>
          </ac:spMkLst>
        </pc:spChg>
        <pc:spChg chg="mod">
          <ac:chgData name="Bothaina Mahmoud Fouad" userId="6337026b70b72472" providerId="LiveId" clId="{C2B960D1-4348-4610-804B-AC8BA408DD8B}" dt="2024-07-30T05:23:54.188" v="123" actId="14100"/>
          <ac:spMkLst>
            <pc:docMk/>
            <pc:sldMk cId="2371515773" sldId="816"/>
            <ac:spMk id="11" creationId="{B3E276D7-F3E1-5CE2-BACE-CAA0A8DABF0C}"/>
          </ac:spMkLst>
        </pc:spChg>
        <pc:spChg chg="mod">
          <ac:chgData name="Bothaina Mahmoud Fouad" userId="6337026b70b72472" providerId="LiveId" clId="{C2B960D1-4348-4610-804B-AC8BA408DD8B}" dt="2024-07-30T05:23:54.188" v="123" actId="14100"/>
          <ac:spMkLst>
            <pc:docMk/>
            <pc:sldMk cId="2371515773" sldId="816"/>
            <ac:spMk id="16" creationId="{5FD3E112-B630-F9C0-0EB2-42999C746B6B}"/>
          </ac:spMkLst>
        </pc:spChg>
        <pc:grpChg chg="add mod">
          <ac:chgData name="Bothaina Mahmoud Fouad" userId="6337026b70b72472" providerId="LiveId" clId="{C2B960D1-4348-4610-804B-AC8BA408DD8B}" dt="2024-07-30T05:23:54.188" v="123" actId="14100"/>
          <ac:grpSpMkLst>
            <pc:docMk/>
            <pc:sldMk cId="2371515773" sldId="816"/>
            <ac:grpSpMk id="3" creationId="{8250EB2D-4256-FDB3-BABF-BF0214D1E90D}"/>
          </ac:grpSpMkLst>
        </pc:grpChg>
        <pc:cxnChg chg="mod">
          <ac:chgData name="Bothaina Mahmoud Fouad" userId="6337026b70b72472" providerId="LiveId" clId="{C2B960D1-4348-4610-804B-AC8BA408DD8B}" dt="2024-07-30T05:23:54.188" v="123" actId="14100"/>
          <ac:cxnSpMkLst>
            <pc:docMk/>
            <pc:sldMk cId="2371515773" sldId="816"/>
            <ac:cxnSpMk id="12" creationId="{6FCF2FC2-6F68-A701-B691-01B3F043099E}"/>
          </ac:cxnSpMkLst>
        </pc:cxnChg>
        <pc:cxnChg chg="mod">
          <ac:chgData name="Bothaina Mahmoud Fouad" userId="6337026b70b72472" providerId="LiveId" clId="{C2B960D1-4348-4610-804B-AC8BA408DD8B}" dt="2024-07-30T05:23:54.188" v="123" actId="14100"/>
          <ac:cxnSpMkLst>
            <pc:docMk/>
            <pc:sldMk cId="2371515773" sldId="816"/>
            <ac:cxnSpMk id="13" creationId="{4D092E11-2888-2134-E0D4-1E1E0DB128DF}"/>
          </ac:cxnSpMkLst>
        </pc:cxnChg>
        <pc:cxnChg chg="mod">
          <ac:chgData name="Bothaina Mahmoud Fouad" userId="6337026b70b72472" providerId="LiveId" clId="{C2B960D1-4348-4610-804B-AC8BA408DD8B}" dt="2024-07-30T05:23:54.188" v="123" actId="14100"/>
          <ac:cxnSpMkLst>
            <pc:docMk/>
            <pc:sldMk cId="2371515773" sldId="816"/>
            <ac:cxnSpMk id="14" creationId="{B9A06338-B374-4433-05AE-D412DCB2D5A8}"/>
          </ac:cxnSpMkLst>
        </pc:cxnChg>
        <pc:cxnChg chg="mod">
          <ac:chgData name="Bothaina Mahmoud Fouad" userId="6337026b70b72472" providerId="LiveId" clId="{C2B960D1-4348-4610-804B-AC8BA408DD8B}" dt="2024-07-30T05:23:54.188" v="123" actId="14100"/>
          <ac:cxnSpMkLst>
            <pc:docMk/>
            <pc:sldMk cId="2371515773" sldId="816"/>
            <ac:cxnSpMk id="15" creationId="{E96F9FB9-EA27-7248-B683-D0976D8CF40E}"/>
          </ac:cxnSpMkLst>
        </pc:cxnChg>
      </pc:sldChg>
      <pc:sldChg chg="modSp mod">
        <pc:chgData name="Bothaina Mahmoud Fouad" userId="6337026b70b72472" providerId="LiveId" clId="{C2B960D1-4348-4610-804B-AC8BA408DD8B}" dt="2024-07-30T07:33:35.019" v="833" actId="207"/>
        <pc:sldMkLst>
          <pc:docMk/>
          <pc:sldMk cId="2320611872" sldId="817"/>
        </pc:sldMkLst>
        <pc:spChg chg="mod">
          <ac:chgData name="Bothaina Mahmoud Fouad" userId="6337026b70b72472" providerId="LiveId" clId="{C2B960D1-4348-4610-804B-AC8BA408DD8B}" dt="2024-07-30T07:33:35.019" v="833" actId="207"/>
          <ac:spMkLst>
            <pc:docMk/>
            <pc:sldMk cId="2320611872" sldId="817"/>
            <ac:spMk id="6" creationId="{0814DFA3-AC4B-0F9C-A121-F105AAAC65CF}"/>
          </ac:spMkLst>
        </pc:spChg>
      </pc:sldChg>
      <pc:sldChg chg="modSp mod">
        <pc:chgData name="Bothaina Mahmoud Fouad" userId="6337026b70b72472" providerId="LiveId" clId="{C2B960D1-4348-4610-804B-AC8BA408DD8B}" dt="2024-07-30T06:51:40.103" v="691" actId="20577"/>
        <pc:sldMkLst>
          <pc:docMk/>
          <pc:sldMk cId="654817575" sldId="818"/>
        </pc:sldMkLst>
        <pc:spChg chg="mod">
          <ac:chgData name="Bothaina Mahmoud Fouad" userId="6337026b70b72472" providerId="LiveId" clId="{C2B960D1-4348-4610-804B-AC8BA408DD8B}" dt="2024-07-30T06:51:40.103" v="691" actId="20577"/>
          <ac:spMkLst>
            <pc:docMk/>
            <pc:sldMk cId="654817575" sldId="818"/>
            <ac:spMk id="15" creationId="{29D5EA44-10D1-B5A0-FF11-5FA8397CEA04}"/>
          </ac:spMkLst>
        </pc:spChg>
      </pc:sldChg>
      <pc:sldChg chg="add">
        <pc:chgData name="Bothaina Mahmoud Fouad" userId="6337026b70b72472" providerId="LiveId" clId="{C2B960D1-4348-4610-804B-AC8BA408DD8B}" dt="2024-07-30T05:29:32.848" v="125"/>
        <pc:sldMkLst>
          <pc:docMk/>
          <pc:sldMk cId="2426533067" sldId="826"/>
        </pc:sldMkLst>
      </pc:sldChg>
      <pc:sldChg chg="del">
        <pc:chgData name="Bothaina Mahmoud Fouad" userId="6337026b70b72472" providerId="LiveId" clId="{C2B960D1-4348-4610-804B-AC8BA408DD8B}" dt="2024-07-30T05:29:26.118" v="124" actId="2696"/>
        <pc:sldMkLst>
          <pc:docMk/>
          <pc:sldMk cId="2898113943" sldId="826"/>
        </pc:sldMkLst>
      </pc:sldChg>
      <pc:sldChg chg="add">
        <pc:chgData name="Bothaina Mahmoud Fouad" userId="6337026b70b72472" providerId="LiveId" clId="{C2B960D1-4348-4610-804B-AC8BA408DD8B}" dt="2024-07-30T05:29:32.848" v="125"/>
        <pc:sldMkLst>
          <pc:docMk/>
          <pc:sldMk cId="632195609" sldId="827"/>
        </pc:sldMkLst>
      </pc:sldChg>
      <pc:sldChg chg="del">
        <pc:chgData name="Bothaina Mahmoud Fouad" userId="6337026b70b72472" providerId="LiveId" clId="{C2B960D1-4348-4610-804B-AC8BA408DD8B}" dt="2024-07-30T05:29:26.118" v="124" actId="2696"/>
        <pc:sldMkLst>
          <pc:docMk/>
          <pc:sldMk cId="1938921960" sldId="827"/>
        </pc:sldMkLst>
      </pc:sldChg>
      <pc:sldChg chg="add">
        <pc:chgData name="Bothaina Mahmoud Fouad" userId="6337026b70b72472" providerId="LiveId" clId="{C2B960D1-4348-4610-804B-AC8BA408DD8B}" dt="2024-07-30T05:29:32.848" v="125"/>
        <pc:sldMkLst>
          <pc:docMk/>
          <pc:sldMk cId="1053666202" sldId="828"/>
        </pc:sldMkLst>
      </pc:sldChg>
      <pc:sldChg chg="del">
        <pc:chgData name="Bothaina Mahmoud Fouad" userId="6337026b70b72472" providerId="LiveId" clId="{C2B960D1-4348-4610-804B-AC8BA408DD8B}" dt="2024-07-30T05:29:26.118" v="124" actId="2696"/>
        <pc:sldMkLst>
          <pc:docMk/>
          <pc:sldMk cId="2398226401" sldId="828"/>
        </pc:sldMkLst>
      </pc:sldChg>
      <pc:sldChg chg="addSp delSp modSp add mod modAnim">
        <pc:chgData name="Bothaina Mahmoud Fouad" userId="6337026b70b72472" providerId="LiveId" clId="{C2B960D1-4348-4610-804B-AC8BA408DD8B}" dt="2024-07-30T05:23:53.970" v="122" actId="478"/>
        <pc:sldMkLst>
          <pc:docMk/>
          <pc:sldMk cId="29671243" sldId="829"/>
        </pc:sldMkLst>
        <pc:spChg chg="del mod">
          <ac:chgData name="Bothaina Mahmoud Fouad" userId="6337026b70b72472" providerId="LiveId" clId="{C2B960D1-4348-4610-804B-AC8BA408DD8B}" dt="2024-07-30T05:06:12.125" v="8"/>
          <ac:spMkLst>
            <pc:docMk/>
            <pc:sldMk cId="29671243" sldId="829"/>
            <ac:spMk id="8" creationId="{BC66C6DC-C627-3CC0-EC26-16C71ECD41BC}"/>
          </ac:spMkLst>
        </pc:spChg>
        <pc:spChg chg="mod">
          <ac:chgData name="Bothaina Mahmoud Fouad" userId="6337026b70b72472" providerId="LiveId" clId="{C2B960D1-4348-4610-804B-AC8BA408DD8B}" dt="2024-07-30T05:05:55.701" v="5"/>
          <ac:spMkLst>
            <pc:docMk/>
            <pc:sldMk cId="29671243" sldId="829"/>
            <ac:spMk id="9" creationId="{A30BD95F-C1B1-486B-6B54-557224D3C0B2}"/>
          </ac:spMkLst>
        </pc:spChg>
        <pc:spChg chg="mod">
          <ac:chgData name="Bothaina Mahmoud Fouad" userId="6337026b70b72472" providerId="LiveId" clId="{C2B960D1-4348-4610-804B-AC8BA408DD8B}" dt="2024-07-30T05:05:55.701" v="5"/>
          <ac:spMkLst>
            <pc:docMk/>
            <pc:sldMk cId="29671243" sldId="829"/>
            <ac:spMk id="10" creationId="{74DA6F74-011F-1EFF-BB2E-CF07B49AA5E9}"/>
          </ac:spMkLst>
        </pc:spChg>
        <pc:spChg chg="add del mod">
          <ac:chgData name="Bothaina Mahmoud Fouad" userId="6337026b70b72472" providerId="LiveId" clId="{C2B960D1-4348-4610-804B-AC8BA408DD8B}" dt="2024-07-30T05:23:53.970" v="122" actId="478"/>
          <ac:spMkLst>
            <pc:docMk/>
            <pc:sldMk cId="29671243" sldId="829"/>
            <ac:spMk id="11" creationId="{F13A1285-51FC-173C-04C3-DAD9B2F0BE6C}"/>
          </ac:spMkLst>
        </pc:spChg>
        <pc:spChg chg="mod">
          <ac:chgData name="Bothaina Mahmoud Fouad" userId="6337026b70b72472" providerId="LiveId" clId="{C2B960D1-4348-4610-804B-AC8BA408DD8B}" dt="2024-07-30T05:05:55.701" v="5"/>
          <ac:spMkLst>
            <pc:docMk/>
            <pc:sldMk cId="29671243" sldId="829"/>
            <ac:spMk id="12" creationId="{7FB513EF-8BC3-A153-5127-F4ADF5D51E74}"/>
          </ac:spMkLst>
        </pc:spChg>
        <pc:spChg chg="mod">
          <ac:chgData name="Bothaina Mahmoud Fouad" userId="6337026b70b72472" providerId="LiveId" clId="{C2B960D1-4348-4610-804B-AC8BA408DD8B}" dt="2024-07-30T05:05:55.701" v="5"/>
          <ac:spMkLst>
            <pc:docMk/>
            <pc:sldMk cId="29671243" sldId="829"/>
            <ac:spMk id="13" creationId="{7C54E5CC-3165-F5FA-D758-47CEFD7519C2}"/>
          </ac:spMkLst>
        </pc:spChg>
        <pc:spChg chg="mod">
          <ac:chgData name="Bothaina Mahmoud Fouad" userId="6337026b70b72472" providerId="LiveId" clId="{C2B960D1-4348-4610-804B-AC8BA408DD8B}" dt="2024-07-30T05:05:55.701" v="5"/>
          <ac:spMkLst>
            <pc:docMk/>
            <pc:sldMk cId="29671243" sldId="829"/>
            <ac:spMk id="14" creationId="{D35B9E16-0EF8-608D-9234-7C945C3F08F5}"/>
          </ac:spMkLst>
        </pc:spChg>
        <pc:spChg chg="mod">
          <ac:chgData name="Bothaina Mahmoud Fouad" userId="6337026b70b72472" providerId="LiveId" clId="{C2B960D1-4348-4610-804B-AC8BA408DD8B}" dt="2024-07-30T05:05:55.701" v="5"/>
          <ac:spMkLst>
            <pc:docMk/>
            <pc:sldMk cId="29671243" sldId="829"/>
            <ac:spMk id="15" creationId="{63A2F18A-7FA7-1918-07F6-8834A95D6531}"/>
          </ac:spMkLst>
        </pc:spChg>
        <pc:spChg chg="mod">
          <ac:chgData name="Bothaina Mahmoud Fouad" userId="6337026b70b72472" providerId="LiveId" clId="{C2B960D1-4348-4610-804B-AC8BA408DD8B}" dt="2024-07-30T05:05:55.701" v="5"/>
          <ac:spMkLst>
            <pc:docMk/>
            <pc:sldMk cId="29671243" sldId="829"/>
            <ac:spMk id="16" creationId="{3AF7BDDF-FE04-5C7E-FAF0-31FE7458B38E}"/>
          </ac:spMkLst>
        </pc:spChg>
        <pc:spChg chg="mod">
          <ac:chgData name="Bothaina Mahmoud Fouad" userId="6337026b70b72472" providerId="LiveId" clId="{C2B960D1-4348-4610-804B-AC8BA408DD8B}" dt="2024-07-30T05:05:55.701" v="5"/>
          <ac:spMkLst>
            <pc:docMk/>
            <pc:sldMk cId="29671243" sldId="829"/>
            <ac:spMk id="17" creationId="{6111FDDB-DF8F-E1BB-E58D-33B4DA959ED6}"/>
          </ac:spMkLst>
        </pc:spChg>
        <pc:spChg chg="mod">
          <ac:chgData name="Bothaina Mahmoud Fouad" userId="6337026b70b72472" providerId="LiveId" clId="{C2B960D1-4348-4610-804B-AC8BA408DD8B}" dt="2024-07-30T05:05:55.701" v="5"/>
          <ac:spMkLst>
            <pc:docMk/>
            <pc:sldMk cId="29671243" sldId="829"/>
            <ac:spMk id="18" creationId="{B2D32C17-E06A-5897-5A8C-A772166F7DD0}"/>
          </ac:spMkLst>
        </pc:spChg>
        <pc:spChg chg="mod">
          <ac:chgData name="Bothaina Mahmoud Fouad" userId="6337026b70b72472" providerId="LiveId" clId="{C2B960D1-4348-4610-804B-AC8BA408DD8B}" dt="2024-07-30T05:05:55.701" v="5"/>
          <ac:spMkLst>
            <pc:docMk/>
            <pc:sldMk cId="29671243" sldId="829"/>
            <ac:spMk id="19" creationId="{9F51BF68-A181-F872-A63D-2F661FDAE91A}"/>
          </ac:spMkLst>
        </pc:spChg>
        <pc:spChg chg="mod">
          <ac:chgData name="Bothaina Mahmoud Fouad" userId="6337026b70b72472" providerId="LiveId" clId="{C2B960D1-4348-4610-804B-AC8BA408DD8B}" dt="2024-07-30T05:05:55.701" v="5"/>
          <ac:spMkLst>
            <pc:docMk/>
            <pc:sldMk cId="29671243" sldId="829"/>
            <ac:spMk id="20" creationId="{4F385365-B13D-50F7-3FBA-72B053168253}"/>
          </ac:spMkLst>
        </pc:spChg>
        <pc:spChg chg="mod">
          <ac:chgData name="Bothaina Mahmoud Fouad" userId="6337026b70b72472" providerId="LiveId" clId="{C2B960D1-4348-4610-804B-AC8BA408DD8B}" dt="2024-07-30T05:05:55.701" v="5"/>
          <ac:spMkLst>
            <pc:docMk/>
            <pc:sldMk cId="29671243" sldId="829"/>
            <ac:spMk id="21" creationId="{14F12CF4-BB75-3E42-50D4-2682E6F4174E}"/>
          </ac:spMkLst>
        </pc:spChg>
        <pc:spChg chg="add mod">
          <ac:chgData name="Bothaina Mahmoud Fouad" userId="6337026b70b72472" providerId="LiveId" clId="{C2B960D1-4348-4610-804B-AC8BA408DD8B}" dt="2024-07-30T05:06:29.813" v="17" actId="1076"/>
          <ac:spMkLst>
            <pc:docMk/>
            <pc:sldMk cId="29671243" sldId="829"/>
            <ac:spMk id="23" creationId="{70AD2CB5-2F63-4573-DA5B-A91DE4F80D1D}"/>
          </ac:spMkLst>
        </pc:spChg>
        <pc:grpChg chg="add mod">
          <ac:chgData name="Bothaina Mahmoud Fouad" userId="6337026b70b72472" providerId="LiveId" clId="{C2B960D1-4348-4610-804B-AC8BA408DD8B}" dt="2024-07-30T05:05:59.514" v="6" actId="1076"/>
          <ac:grpSpMkLst>
            <pc:docMk/>
            <pc:sldMk cId="29671243" sldId="829"/>
            <ac:grpSpMk id="3" creationId="{2D01356D-80D6-AEE1-4667-E67D59D72987}"/>
          </ac:grpSpMkLst>
        </pc:grpChg>
        <pc:grpChg chg="mod">
          <ac:chgData name="Bothaina Mahmoud Fouad" userId="6337026b70b72472" providerId="LiveId" clId="{C2B960D1-4348-4610-804B-AC8BA408DD8B}" dt="2024-07-30T05:05:55.701" v="5"/>
          <ac:grpSpMkLst>
            <pc:docMk/>
            <pc:sldMk cId="29671243" sldId="829"/>
            <ac:grpSpMk id="6" creationId="{92FB3377-43FD-C516-B538-EBC9DE720BA8}"/>
          </ac:grpSpMkLst>
        </pc:grpChg>
      </pc:sldChg>
      <pc:sldChg chg="addSp delSp modSp add mod">
        <pc:chgData name="Bothaina Mahmoud Fouad" userId="6337026b70b72472" providerId="LiveId" clId="{C2B960D1-4348-4610-804B-AC8BA408DD8B}" dt="2024-07-30T06:06:44.932" v="388" actId="207"/>
        <pc:sldMkLst>
          <pc:docMk/>
          <pc:sldMk cId="134998631" sldId="830"/>
        </pc:sldMkLst>
        <pc:spChg chg="add mod">
          <ac:chgData name="Bothaina Mahmoud Fouad" userId="6337026b70b72472" providerId="LiveId" clId="{C2B960D1-4348-4610-804B-AC8BA408DD8B}" dt="2024-07-30T06:06:44.932" v="388" actId="207"/>
          <ac:spMkLst>
            <pc:docMk/>
            <pc:sldMk cId="134998631" sldId="830"/>
            <ac:spMk id="8" creationId="{ABADF261-8FA6-88E2-153D-EBA925C563AD}"/>
          </ac:spMkLst>
        </pc:spChg>
        <pc:graphicFrameChg chg="del">
          <ac:chgData name="Bothaina Mahmoud Fouad" userId="6337026b70b72472" providerId="LiveId" clId="{C2B960D1-4348-4610-804B-AC8BA408DD8B}" dt="2024-07-30T05:10:12.457" v="25" actId="478"/>
          <ac:graphicFrameMkLst>
            <pc:docMk/>
            <pc:sldMk cId="134998631" sldId="830"/>
            <ac:graphicFrameMk id="3" creationId="{D1C8077E-110D-E8AF-F640-48F07AE07B3C}"/>
          </ac:graphicFrameMkLst>
        </pc:graphicFrameChg>
      </pc:sldChg>
      <pc:sldChg chg="modSp add mod ord">
        <pc:chgData name="Bothaina Mahmoud Fouad" userId="6337026b70b72472" providerId="LiveId" clId="{C2B960D1-4348-4610-804B-AC8BA408DD8B}" dt="2024-07-30T06:05:10.155" v="364" actId="255"/>
        <pc:sldMkLst>
          <pc:docMk/>
          <pc:sldMk cId="124531586" sldId="831"/>
        </pc:sldMkLst>
        <pc:spChg chg="mod">
          <ac:chgData name="Bothaina Mahmoud Fouad" userId="6337026b70b72472" providerId="LiveId" clId="{C2B960D1-4348-4610-804B-AC8BA408DD8B}" dt="2024-07-30T05:37:21.725" v="266" actId="14100"/>
          <ac:spMkLst>
            <pc:docMk/>
            <pc:sldMk cId="124531586" sldId="831"/>
            <ac:spMk id="2" creationId="{DCD3CFA6-8542-367F-3AA0-01C86F9EC19F}"/>
          </ac:spMkLst>
        </pc:spChg>
        <pc:spChg chg="mod">
          <ac:chgData name="Bothaina Mahmoud Fouad" userId="6337026b70b72472" providerId="LiveId" clId="{C2B960D1-4348-4610-804B-AC8BA408DD8B}" dt="2024-07-30T05:37:25.157" v="267" actId="1076"/>
          <ac:spMkLst>
            <pc:docMk/>
            <pc:sldMk cId="124531586" sldId="831"/>
            <ac:spMk id="5" creationId="{00000000-0000-0000-0000-000000000000}"/>
          </ac:spMkLst>
        </pc:spChg>
        <pc:spChg chg="mod">
          <ac:chgData name="Bothaina Mahmoud Fouad" userId="6337026b70b72472" providerId="LiveId" clId="{C2B960D1-4348-4610-804B-AC8BA408DD8B}" dt="2024-07-30T06:05:10.155" v="364" actId="255"/>
          <ac:spMkLst>
            <pc:docMk/>
            <pc:sldMk cId="124531586" sldId="831"/>
            <ac:spMk id="8" creationId="{51556C2B-6440-9FEF-E7E4-0155704EEE29}"/>
          </ac:spMkLst>
        </pc:spChg>
        <pc:spChg chg="mod">
          <ac:chgData name="Bothaina Mahmoud Fouad" userId="6337026b70b72472" providerId="LiveId" clId="{C2B960D1-4348-4610-804B-AC8BA408DD8B}" dt="2024-07-30T05:36:27.925" v="220" actId="207"/>
          <ac:spMkLst>
            <pc:docMk/>
            <pc:sldMk cId="124531586" sldId="831"/>
            <ac:spMk id="9" creationId="{28DC60CD-5908-D9FC-659F-1E18AC49357C}"/>
          </ac:spMkLst>
        </pc:spChg>
        <pc:spChg chg="mod">
          <ac:chgData name="Bothaina Mahmoud Fouad" userId="6337026b70b72472" providerId="LiveId" clId="{C2B960D1-4348-4610-804B-AC8BA408DD8B}" dt="2024-07-30T05:36:10.509" v="216" actId="404"/>
          <ac:spMkLst>
            <pc:docMk/>
            <pc:sldMk cId="124531586" sldId="831"/>
            <ac:spMk id="11" creationId="{7B3DE66A-DB07-6726-6C75-C52832314592}"/>
          </ac:spMkLst>
        </pc:spChg>
        <pc:spChg chg="mod">
          <ac:chgData name="Bothaina Mahmoud Fouad" userId="6337026b70b72472" providerId="LiveId" clId="{C2B960D1-4348-4610-804B-AC8BA408DD8B}" dt="2024-07-30T05:37:02.931" v="262" actId="14100"/>
          <ac:spMkLst>
            <pc:docMk/>
            <pc:sldMk cId="124531586" sldId="831"/>
            <ac:spMk id="18" creationId="{3329809F-F941-4BBA-D687-10B84AFDDB59}"/>
          </ac:spMkLst>
        </pc:spChg>
        <pc:spChg chg="mod">
          <ac:chgData name="Bothaina Mahmoud Fouad" userId="6337026b70b72472" providerId="LiveId" clId="{C2B960D1-4348-4610-804B-AC8BA408DD8B}" dt="2024-07-30T05:37:45.356" v="271" actId="1076"/>
          <ac:spMkLst>
            <pc:docMk/>
            <pc:sldMk cId="124531586" sldId="831"/>
            <ac:spMk id="19" creationId="{94AC6C5A-807E-F849-A152-842291D88B06}"/>
          </ac:spMkLst>
        </pc:spChg>
      </pc:sldChg>
      <pc:sldChg chg="modSp add mod">
        <pc:chgData name="Bothaina Mahmoud Fouad" userId="6337026b70b72472" providerId="LiveId" clId="{C2B960D1-4348-4610-804B-AC8BA408DD8B}" dt="2024-07-30T06:04:42.521" v="359" actId="255"/>
        <pc:sldMkLst>
          <pc:docMk/>
          <pc:sldMk cId="2747062168" sldId="832"/>
        </pc:sldMkLst>
        <pc:spChg chg="mod">
          <ac:chgData name="Bothaina Mahmoud Fouad" userId="6337026b70b72472" providerId="LiveId" clId="{C2B960D1-4348-4610-804B-AC8BA408DD8B}" dt="2024-07-30T06:04:42.521" v="359" actId="255"/>
          <ac:spMkLst>
            <pc:docMk/>
            <pc:sldMk cId="2747062168" sldId="832"/>
            <ac:spMk id="8" creationId="{51556C2B-6440-9FEF-E7E4-0155704EEE29}"/>
          </ac:spMkLst>
        </pc:spChg>
        <pc:spChg chg="mod">
          <ac:chgData name="Bothaina Mahmoud Fouad" userId="6337026b70b72472" providerId="LiveId" clId="{C2B960D1-4348-4610-804B-AC8BA408DD8B}" dt="2024-07-30T05:38:33.061" v="278" actId="20577"/>
          <ac:spMkLst>
            <pc:docMk/>
            <pc:sldMk cId="2747062168" sldId="832"/>
            <ac:spMk id="19" creationId="{94AC6C5A-807E-F849-A152-842291D88B06}"/>
          </ac:spMkLst>
        </pc:spChg>
      </pc:sldChg>
      <pc:sldChg chg="modSp add mod">
        <pc:chgData name="Bothaina Mahmoud Fouad" userId="6337026b70b72472" providerId="LiveId" clId="{C2B960D1-4348-4610-804B-AC8BA408DD8B}" dt="2024-07-30T06:04:16.390" v="357" actId="255"/>
        <pc:sldMkLst>
          <pc:docMk/>
          <pc:sldMk cId="2577121588" sldId="833"/>
        </pc:sldMkLst>
        <pc:spChg chg="mod">
          <ac:chgData name="Bothaina Mahmoud Fouad" userId="6337026b70b72472" providerId="LiveId" clId="{C2B960D1-4348-4610-804B-AC8BA408DD8B}" dt="2024-07-30T06:04:16.390" v="357" actId="255"/>
          <ac:spMkLst>
            <pc:docMk/>
            <pc:sldMk cId="2577121588" sldId="833"/>
            <ac:spMk id="8" creationId="{51556C2B-6440-9FEF-E7E4-0155704EEE29}"/>
          </ac:spMkLst>
        </pc:spChg>
        <pc:spChg chg="mod">
          <ac:chgData name="Bothaina Mahmoud Fouad" userId="6337026b70b72472" providerId="LiveId" clId="{C2B960D1-4348-4610-804B-AC8BA408DD8B}" dt="2024-07-30T05:38:59.127" v="280"/>
          <ac:spMkLst>
            <pc:docMk/>
            <pc:sldMk cId="2577121588" sldId="833"/>
            <ac:spMk id="19" creationId="{94AC6C5A-807E-F849-A152-842291D88B06}"/>
          </ac:spMkLst>
        </pc:spChg>
      </pc:sldChg>
      <pc:sldChg chg="modSp add mod">
        <pc:chgData name="Bothaina Mahmoud Fouad" userId="6337026b70b72472" providerId="LiveId" clId="{C2B960D1-4348-4610-804B-AC8BA408DD8B}" dt="2024-07-30T06:03:47.995" v="355" actId="207"/>
        <pc:sldMkLst>
          <pc:docMk/>
          <pc:sldMk cId="4085280094" sldId="834"/>
        </pc:sldMkLst>
        <pc:spChg chg="mod">
          <ac:chgData name="Bothaina Mahmoud Fouad" userId="6337026b70b72472" providerId="LiveId" clId="{C2B960D1-4348-4610-804B-AC8BA408DD8B}" dt="2024-07-30T05:41:44.766" v="300" actId="14100"/>
          <ac:spMkLst>
            <pc:docMk/>
            <pc:sldMk cId="4085280094" sldId="834"/>
            <ac:spMk id="2" creationId="{DCD3CFA6-8542-367F-3AA0-01C86F9EC19F}"/>
          </ac:spMkLst>
        </pc:spChg>
        <pc:spChg chg="mod">
          <ac:chgData name="Bothaina Mahmoud Fouad" userId="6337026b70b72472" providerId="LiveId" clId="{C2B960D1-4348-4610-804B-AC8BA408DD8B}" dt="2024-07-30T06:03:23.739" v="351" actId="255"/>
          <ac:spMkLst>
            <pc:docMk/>
            <pc:sldMk cId="4085280094" sldId="834"/>
            <ac:spMk id="8" creationId="{51556C2B-6440-9FEF-E7E4-0155704EEE29}"/>
          </ac:spMkLst>
        </pc:spChg>
        <pc:spChg chg="mod">
          <ac:chgData name="Bothaina Mahmoud Fouad" userId="6337026b70b72472" providerId="LiveId" clId="{C2B960D1-4348-4610-804B-AC8BA408DD8B}" dt="2024-07-30T05:39:27.565" v="283" actId="404"/>
          <ac:spMkLst>
            <pc:docMk/>
            <pc:sldMk cId="4085280094" sldId="834"/>
            <ac:spMk id="9" creationId="{28DC60CD-5908-D9FC-659F-1E18AC49357C}"/>
          </ac:spMkLst>
        </pc:spChg>
        <pc:spChg chg="mod">
          <ac:chgData name="Bothaina Mahmoud Fouad" userId="6337026b70b72472" providerId="LiveId" clId="{C2B960D1-4348-4610-804B-AC8BA408DD8B}" dt="2024-07-30T06:03:47.995" v="355" actId="207"/>
          <ac:spMkLst>
            <pc:docMk/>
            <pc:sldMk cId="4085280094" sldId="834"/>
            <ac:spMk id="10" creationId="{291E7832-FA08-E691-121D-9421DF08D0A0}"/>
          </ac:spMkLst>
        </pc:spChg>
        <pc:spChg chg="mod">
          <ac:chgData name="Bothaina Mahmoud Fouad" userId="6337026b70b72472" providerId="LiveId" clId="{C2B960D1-4348-4610-804B-AC8BA408DD8B}" dt="2024-07-30T05:40:24.289" v="291" actId="115"/>
          <ac:spMkLst>
            <pc:docMk/>
            <pc:sldMk cId="4085280094" sldId="834"/>
            <ac:spMk id="18" creationId="{3329809F-F941-4BBA-D687-10B84AFDDB59}"/>
          </ac:spMkLst>
        </pc:spChg>
        <pc:spChg chg="mod">
          <ac:chgData name="Bothaina Mahmoud Fouad" userId="6337026b70b72472" providerId="LiveId" clId="{C2B960D1-4348-4610-804B-AC8BA408DD8B}" dt="2024-07-30T05:42:46.485" v="310" actId="14100"/>
          <ac:spMkLst>
            <pc:docMk/>
            <pc:sldMk cId="4085280094" sldId="834"/>
            <ac:spMk id="19" creationId="{94AC6C5A-807E-F849-A152-842291D88B06}"/>
          </ac:spMkLst>
        </pc:spChg>
      </pc:sldChg>
      <pc:sldChg chg="modSp add mod">
        <pc:chgData name="Bothaina Mahmoud Fouad" userId="6337026b70b72472" providerId="LiveId" clId="{C2B960D1-4348-4610-804B-AC8BA408DD8B}" dt="2024-07-30T05:45:42.156" v="346"/>
        <pc:sldMkLst>
          <pc:docMk/>
          <pc:sldMk cId="2494673943" sldId="835"/>
        </pc:sldMkLst>
        <pc:spChg chg="mod">
          <ac:chgData name="Bothaina Mahmoud Fouad" userId="6337026b70b72472" providerId="LiveId" clId="{C2B960D1-4348-4610-804B-AC8BA408DD8B}" dt="2024-07-30T05:44:36.668" v="332" actId="1076"/>
          <ac:spMkLst>
            <pc:docMk/>
            <pc:sldMk cId="2494673943" sldId="835"/>
            <ac:spMk id="6" creationId="{3313EB64-B703-13F8-C678-A7309E40A05D}"/>
          </ac:spMkLst>
        </pc:spChg>
        <pc:spChg chg="mod">
          <ac:chgData name="Bothaina Mahmoud Fouad" userId="6337026b70b72472" providerId="LiveId" clId="{C2B960D1-4348-4610-804B-AC8BA408DD8B}" dt="2024-07-30T05:45:17.074" v="343" actId="207"/>
          <ac:spMkLst>
            <pc:docMk/>
            <pc:sldMk cId="2494673943" sldId="835"/>
            <ac:spMk id="8" creationId="{51556C2B-6440-9FEF-E7E4-0155704EEE29}"/>
          </ac:spMkLst>
        </pc:spChg>
        <pc:spChg chg="mod">
          <ac:chgData name="Bothaina Mahmoud Fouad" userId="6337026b70b72472" providerId="LiveId" clId="{C2B960D1-4348-4610-804B-AC8BA408DD8B}" dt="2024-07-30T05:44:44.180" v="334" actId="1076"/>
          <ac:spMkLst>
            <pc:docMk/>
            <pc:sldMk cId="2494673943" sldId="835"/>
            <ac:spMk id="10" creationId="{291E7832-FA08-E691-121D-9421DF08D0A0}"/>
          </ac:spMkLst>
        </pc:spChg>
        <pc:spChg chg="mod">
          <ac:chgData name="Bothaina Mahmoud Fouad" userId="6337026b70b72472" providerId="LiveId" clId="{C2B960D1-4348-4610-804B-AC8BA408DD8B}" dt="2024-07-30T05:44:40.671" v="333" actId="1076"/>
          <ac:spMkLst>
            <pc:docMk/>
            <pc:sldMk cId="2494673943" sldId="835"/>
            <ac:spMk id="13" creationId="{B90EA812-286B-F46B-46FD-44F35AA50B2A}"/>
          </ac:spMkLst>
        </pc:spChg>
        <pc:spChg chg="mod">
          <ac:chgData name="Bothaina Mahmoud Fouad" userId="6337026b70b72472" providerId="LiveId" clId="{C2B960D1-4348-4610-804B-AC8BA408DD8B}" dt="2024-07-30T05:45:42.156" v="346"/>
          <ac:spMkLst>
            <pc:docMk/>
            <pc:sldMk cId="2494673943" sldId="835"/>
            <ac:spMk id="18" creationId="{3329809F-F941-4BBA-D687-10B84AFDDB59}"/>
          </ac:spMkLst>
        </pc:spChg>
        <pc:spChg chg="mod">
          <ac:chgData name="Bothaina Mahmoud Fouad" userId="6337026b70b72472" providerId="LiveId" clId="{C2B960D1-4348-4610-804B-AC8BA408DD8B}" dt="2024-07-30T05:45:34.542" v="345" actId="113"/>
          <ac:spMkLst>
            <pc:docMk/>
            <pc:sldMk cId="2494673943" sldId="835"/>
            <ac:spMk id="19" creationId="{94AC6C5A-807E-F849-A152-842291D88B06}"/>
          </ac:spMkLst>
        </pc:spChg>
      </pc:sldChg>
      <pc:sldChg chg="modSp add mod ord">
        <pc:chgData name="Bothaina Mahmoud Fouad" userId="6337026b70b72472" providerId="LiveId" clId="{C2B960D1-4348-4610-804B-AC8BA408DD8B}" dt="2024-07-30T06:08:22.880" v="402" actId="14100"/>
        <pc:sldMkLst>
          <pc:docMk/>
          <pc:sldMk cId="2867755975" sldId="836"/>
        </pc:sldMkLst>
        <pc:spChg chg="mod">
          <ac:chgData name="Bothaina Mahmoud Fouad" userId="6337026b70b72472" providerId="LiveId" clId="{C2B960D1-4348-4610-804B-AC8BA408DD8B}" dt="2024-07-30T06:07:16.362" v="399" actId="403"/>
          <ac:spMkLst>
            <pc:docMk/>
            <pc:sldMk cId="2867755975" sldId="836"/>
            <ac:spMk id="12" creationId="{B6F29997-5FFC-BDA8-38EE-17F77E272346}"/>
          </ac:spMkLst>
        </pc:spChg>
        <pc:spChg chg="mod">
          <ac:chgData name="Bothaina Mahmoud Fouad" userId="6337026b70b72472" providerId="LiveId" clId="{C2B960D1-4348-4610-804B-AC8BA408DD8B}" dt="2024-07-30T06:07:01.371" v="394" actId="404"/>
          <ac:spMkLst>
            <pc:docMk/>
            <pc:sldMk cId="2867755975" sldId="836"/>
            <ac:spMk id="13" creationId="{B90EA812-286B-F46B-46FD-44F35AA50B2A}"/>
          </ac:spMkLst>
        </pc:spChg>
        <pc:spChg chg="mod">
          <ac:chgData name="Bothaina Mahmoud Fouad" userId="6337026b70b72472" providerId="LiveId" clId="{C2B960D1-4348-4610-804B-AC8BA408DD8B}" dt="2024-07-30T06:08:22.880" v="402" actId="14100"/>
          <ac:spMkLst>
            <pc:docMk/>
            <pc:sldMk cId="2867755975" sldId="836"/>
            <ac:spMk id="18" creationId="{3329809F-F941-4BBA-D687-10B84AFDDB59}"/>
          </ac:spMkLst>
        </pc:spChg>
        <pc:spChg chg="mod">
          <ac:chgData name="Bothaina Mahmoud Fouad" userId="6337026b70b72472" providerId="LiveId" clId="{C2B960D1-4348-4610-804B-AC8BA408DD8B}" dt="2024-07-30T06:08:11.693" v="400"/>
          <ac:spMkLst>
            <pc:docMk/>
            <pc:sldMk cId="2867755975" sldId="836"/>
            <ac:spMk id="19" creationId="{94AC6C5A-807E-F849-A152-842291D88B06}"/>
          </ac:spMkLst>
        </pc:spChg>
      </pc:sldChg>
      <pc:sldChg chg="addSp delSp modSp add mod ord delAnim">
        <pc:chgData name="Bothaina Mahmoud Fouad" userId="6337026b70b72472" providerId="LiveId" clId="{C2B960D1-4348-4610-804B-AC8BA408DD8B}" dt="2024-07-30T06:14:51.407" v="412"/>
        <pc:sldMkLst>
          <pc:docMk/>
          <pc:sldMk cId="2035647278" sldId="837"/>
        </pc:sldMkLst>
        <pc:spChg chg="ord">
          <ac:chgData name="Bothaina Mahmoud Fouad" userId="6337026b70b72472" providerId="LiveId" clId="{C2B960D1-4348-4610-804B-AC8BA408DD8B}" dt="2024-07-30T06:14:24.077" v="410" actId="166"/>
          <ac:spMkLst>
            <pc:docMk/>
            <pc:sldMk cId="2035647278" sldId="837"/>
            <ac:spMk id="5" creationId="{00000000-0000-0000-0000-000000000000}"/>
          </ac:spMkLst>
        </pc:spChg>
        <pc:spChg chg="mod">
          <ac:chgData name="Bothaina Mahmoud Fouad" userId="6337026b70b72472" providerId="LiveId" clId="{C2B960D1-4348-4610-804B-AC8BA408DD8B}" dt="2024-07-30T06:14:08.457" v="407"/>
          <ac:spMkLst>
            <pc:docMk/>
            <pc:sldMk cId="2035647278" sldId="837"/>
            <ac:spMk id="23" creationId="{70AD2CB5-2F63-4573-DA5B-A91DE4F80D1D}"/>
          </ac:spMkLst>
        </pc:spChg>
        <pc:grpChg chg="del">
          <ac:chgData name="Bothaina Mahmoud Fouad" userId="6337026b70b72472" providerId="LiveId" clId="{C2B960D1-4348-4610-804B-AC8BA408DD8B}" dt="2024-07-30T06:13:44.943" v="404" actId="478"/>
          <ac:grpSpMkLst>
            <pc:docMk/>
            <pc:sldMk cId="2035647278" sldId="837"/>
            <ac:grpSpMk id="3" creationId="{2D01356D-80D6-AEE1-4667-E67D59D72987}"/>
          </ac:grpSpMkLst>
        </pc:grpChg>
        <pc:picChg chg="add mod">
          <ac:chgData name="Bothaina Mahmoud Fouad" userId="6337026b70b72472" providerId="LiveId" clId="{C2B960D1-4348-4610-804B-AC8BA408DD8B}" dt="2024-07-30T06:14:19.229" v="409" actId="14100"/>
          <ac:picMkLst>
            <pc:docMk/>
            <pc:sldMk cId="2035647278" sldId="837"/>
            <ac:picMk id="1026" creationId="{36F2452C-6928-6634-CCC3-F65E0085FA07}"/>
          </ac:picMkLst>
        </pc:picChg>
      </pc:sldChg>
      <pc:sldChg chg="addSp delSp modSp add mod ord delAnim">
        <pc:chgData name="Bothaina Mahmoud Fouad" userId="6337026b70b72472" providerId="LiveId" clId="{C2B960D1-4348-4610-804B-AC8BA408DD8B}" dt="2024-07-30T06:42:17.264" v="623"/>
        <pc:sldMkLst>
          <pc:docMk/>
          <pc:sldMk cId="3263248357" sldId="838"/>
        </pc:sldMkLst>
        <pc:spChg chg="add del">
          <ac:chgData name="Bothaina Mahmoud Fouad" userId="6337026b70b72472" providerId="LiveId" clId="{C2B960D1-4348-4610-804B-AC8BA408DD8B}" dt="2024-07-30T06:21:43.158" v="415" actId="478"/>
          <ac:spMkLst>
            <pc:docMk/>
            <pc:sldMk cId="3263248357" sldId="838"/>
            <ac:spMk id="2" creationId="{DCD3CFA6-8542-367F-3AA0-01C86F9EC19F}"/>
          </ac:spMkLst>
        </pc:spChg>
        <pc:spChg chg="add mod">
          <ac:chgData name="Bothaina Mahmoud Fouad" userId="6337026b70b72472" providerId="LiveId" clId="{C2B960D1-4348-4610-804B-AC8BA408DD8B}" dt="2024-07-30T06:23:22.250" v="454" actId="20577"/>
          <ac:spMkLst>
            <pc:docMk/>
            <pc:sldMk cId="3263248357" sldId="838"/>
            <ac:spMk id="8" creationId="{AC216202-2194-8CD6-8959-C475BF9AA3F6}"/>
          </ac:spMkLst>
        </pc:spChg>
        <pc:spChg chg="add mod">
          <ac:chgData name="Bothaina Mahmoud Fouad" userId="6337026b70b72472" providerId="LiveId" clId="{C2B960D1-4348-4610-804B-AC8BA408DD8B}" dt="2024-07-30T06:25:20.120" v="478" actId="1037"/>
          <ac:spMkLst>
            <pc:docMk/>
            <pc:sldMk cId="3263248357" sldId="838"/>
            <ac:spMk id="22" creationId="{82B1490C-E21A-4A69-B305-4F9BB28AB93D}"/>
          </ac:spMkLst>
        </pc:spChg>
        <pc:spChg chg="mod">
          <ac:chgData name="Bothaina Mahmoud Fouad" userId="6337026b70b72472" providerId="LiveId" clId="{C2B960D1-4348-4610-804B-AC8BA408DD8B}" dt="2024-07-30T06:25:58.926" v="514" actId="1076"/>
          <ac:spMkLst>
            <pc:docMk/>
            <pc:sldMk cId="3263248357" sldId="838"/>
            <ac:spMk id="23" creationId="{70AD2CB5-2F63-4573-DA5B-A91DE4F80D1D}"/>
          </ac:spMkLst>
        </pc:spChg>
        <pc:grpChg chg="del">
          <ac:chgData name="Bothaina Mahmoud Fouad" userId="6337026b70b72472" providerId="LiveId" clId="{C2B960D1-4348-4610-804B-AC8BA408DD8B}" dt="2024-07-30T06:21:47.226" v="416" actId="478"/>
          <ac:grpSpMkLst>
            <pc:docMk/>
            <pc:sldMk cId="3263248357" sldId="838"/>
            <ac:grpSpMk id="3" creationId="{2D01356D-80D6-AEE1-4667-E67D59D72987}"/>
          </ac:grpSpMkLst>
        </pc:grpChg>
        <pc:picChg chg="add mod">
          <ac:chgData name="Bothaina Mahmoud Fouad" userId="6337026b70b72472" providerId="LiveId" clId="{C2B960D1-4348-4610-804B-AC8BA408DD8B}" dt="2024-07-30T06:21:59.282" v="421" actId="1076"/>
          <ac:picMkLst>
            <pc:docMk/>
            <pc:sldMk cId="3263248357" sldId="838"/>
            <ac:picMk id="4098" creationId="{EFBB0ACD-5DD1-4C5F-9805-F23F831C2B16}"/>
          </ac:picMkLst>
        </pc:picChg>
      </pc:sldChg>
      <pc:sldChg chg="addSp delSp modSp add mod">
        <pc:chgData name="Bothaina Mahmoud Fouad" userId="6337026b70b72472" providerId="LiveId" clId="{C2B960D1-4348-4610-804B-AC8BA408DD8B}" dt="2024-07-30T06:30:39.660" v="563" actId="14100"/>
        <pc:sldMkLst>
          <pc:docMk/>
          <pc:sldMk cId="3394638115" sldId="839"/>
        </pc:sldMkLst>
        <pc:spChg chg="del">
          <ac:chgData name="Bothaina Mahmoud Fouad" userId="6337026b70b72472" providerId="LiveId" clId="{C2B960D1-4348-4610-804B-AC8BA408DD8B}" dt="2024-07-30T06:29:47.588" v="522" actId="478"/>
          <ac:spMkLst>
            <pc:docMk/>
            <pc:sldMk cId="3394638115" sldId="839"/>
            <ac:spMk id="3" creationId="{00000000-0000-0000-0000-000000000000}"/>
          </ac:spMkLst>
        </pc:spChg>
        <pc:spChg chg="mod">
          <ac:chgData name="Bothaina Mahmoud Fouad" userId="6337026b70b72472" providerId="LiveId" clId="{C2B960D1-4348-4610-804B-AC8BA408DD8B}" dt="2024-07-30T06:30:11.789" v="540" actId="1035"/>
          <ac:spMkLst>
            <pc:docMk/>
            <pc:sldMk cId="3394638115" sldId="839"/>
            <ac:spMk id="4" creationId="{00000000-0000-0000-0000-000000000000}"/>
          </ac:spMkLst>
        </pc:spChg>
        <pc:spChg chg="del">
          <ac:chgData name="Bothaina Mahmoud Fouad" userId="6337026b70b72472" providerId="LiveId" clId="{C2B960D1-4348-4610-804B-AC8BA408DD8B}" dt="2024-07-30T06:29:49.757" v="523" actId="478"/>
          <ac:spMkLst>
            <pc:docMk/>
            <pc:sldMk cId="3394638115" sldId="839"/>
            <ac:spMk id="5" creationId="{00000000-0000-0000-0000-000000000000}"/>
          </ac:spMkLst>
        </pc:spChg>
        <pc:spChg chg="del mod">
          <ac:chgData name="Bothaina Mahmoud Fouad" userId="6337026b70b72472" providerId="LiveId" clId="{C2B960D1-4348-4610-804B-AC8BA408DD8B}" dt="2024-07-30T06:29:31.148" v="517" actId="478"/>
          <ac:spMkLst>
            <pc:docMk/>
            <pc:sldMk cId="3394638115" sldId="839"/>
            <ac:spMk id="9" creationId="{FCDA35B9-29EB-C88B-4211-E77795008C92}"/>
          </ac:spMkLst>
        </pc:spChg>
        <pc:spChg chg="del">
          <ac:chgData name="Bothaina Mahmoud Fouad" userId="6337026b70b72472" providerId="LiveId" clId="{C2B960D1-4348-4610-804B-AC8BA408DD8B}" dt="2024-07-30T06:29:34.139" v="518" actId="478"/>
          <ac:spMkLst>
            <pc:docMk/>
            <pc:sldMk cId="3394638115" sldId="839"/>
            <ac:spMk id="11" creationId="{A78F6981-82AA-B659-D506-7C4D64A7EC36}"/>
          </ac:spMkLst>
        </pc:spChg>
        <pc:spChg chg="del">
          <ac:chgData name="Bothaina Mahmoud Fouad" userId="6337026b70b72472" providerId="LiveId" clId="{C2B960D1-4348-4610-804B-AC8BA408DD8B}" dt="2024-07-30T06:29:54.689" v="524" actId="478"/>
          <ac:spMkLst>
            <pc:docMk/>
            <pc:sldMk cId="3394638115" sldId="839"/>
            <ac:spMk id="25" creationId="{00000000-0000-0000-0000-000000000000}"/>
          </ac:spMkLst>
        </pc:spChg>
        <pc:picChg chg="mod">
          <ac:chgData name="Bothaina Mahmoud Fouad" userId="6337026b70b72472" providerId="LiveId" clId="{C2B960D1-4348-4610-804B-AC8BA408DD8B}" dt="2024-07-30T06:30:21.474" v="560" actId="1038"/>
          <ac:picMkLst>
            <pc:docMk/>
            <pc:sldMk cId="3394638115" sldId="839"/>
            <ac:picMk id="7" creationId="{00000000-0000-0000-0000-000000000000}"/>
          </ac:picMkLst>
        </pc:picChg>
        <pc:picChg chg="add mod">
          <ac:chgData name="Bothaina Mahmoud Fouad" userId="6337026b70b72472" providerId="LiveId" clId="{C2B960D1-4348-4610-804B-AC8BA408DD8B}" dt="2024-07-30T06:30:39.660" v="563" actId="14100"/>
          <ac:picMkLst>
            <pc:docMk/>
            <pc:sldMk cId="3394638115" sldId="839"/>
            <ac:picMk id="5122" creationId="{7EC87CFA-7458-E9CC-5299-BAE41F69C253}"/>
          </ac:picMkLst>
        </pc:picChg>
      </pc:sldChg>
      <pc:sldChg chg="addSp delSp modSp add mod">
        <pc:chgData name="Bothaina Mahmoud Fouad" userId="6337026b70b72472" providerId="LiveId" clId="{C2B960D1-4348-4610-804B-AC8BA408DD8B}" dt="2024-07-30T06:45:44.301" v="675" actId="20577"/>
        <pc:sldMkLst>
          <pc:docMk/>
          <pc:sldMk cId="2924409458" sldId="840"/>
        </pc:sldMkLst>
        <pc:graphicFrameChg chg="del">
          <ac:chgData name="Bothaina Mahmoud Fouad" userId="6337026b70b72472" providerId="LiveId" clId="{C2B960D1-4348-4610-804B-AC8BA408DD8B}" dt="2024-07-30T06:33:08.438" v="565" actId="478"/>
          <ac:graphicFrameMkLst>
            <pc:docMk/>
            <pc:sldMk cId="2924409458" sldId="840"/>
            <ac:graphicFrameMk id="3" creationId="{D1C8077E-110D-E8AF-F640-48F07AE07B3C}"/>
          </ac:graphicFrameMkLst>
        </pc:graphicFrameChg>
        <pc:graphicFrameChg chg="add mod modGraphic">
          <ac:chgData name="Bothaina Mahmoud Fouad" userId="6337026b70b72472" providerId="LiveId" clId="{C2B960D1-4348-4610-804B-AC8BA408DD8B}" dt="2024-07-30T06:45:44.301" v="675" actId="20577"/>
          <ac:graphicFrameMkLst>
            <pc:docMk/>
            <pc:sldMk cId="2924409458" sldId="840"/>
            <ac:graphicFrameMk id="6" creationId="{2E0CFC05-EC9A-6F0F-AEBC-EA529D6BFD24}"/>
          </ac:graphicFrameMkLst>
        </pc:graphicFrameChg>
      </pc:sldChg>
      <pc:sldChg chg="addSp delSp modSp add mod">
        <pc:chgData name="Bothaina Mahmoud Fouad" userId="6337026b70b72472" providerId="LiveId" clId="{C2B960D1-4348-4610-804B-AC8BA408DD8B}" dt="2024-07-30T06:45:11.336" v="669" actId="1076"/>
        <pc:sldMkLst>
          <pc:docMk/>
          <pc:sldMk cId="4092243608" sldId="841"/>
        </pc:sldMkLst>
        <pc:spChg chg="del">
          <ac:chgData name="Bothaina Mahmoud Fouad" userId="6337026b70b72472" providerId="LiveId" clId="{C2B960D1-4348-4610-804B-AC8BA408DD8B}" dt="2024-07-30T06:37:40.446" v="593" actId="478"/>
          <ac:spMkLst>
            <pc:docMk/>
            <pc:sldMk cId="4092243608" sldId="841"/>
            <ac:spMk id="2" creationId="{DCD3CFA6-8542-367F-3AA0-01C86F9EC19F}"/>
          </ac:spMkLst>
        </pc:spChg>
        <pc:spChg chg="add mod">
          <ac:chgData name="Bothaina Mahmoud Fouad" userId="6337026b70b72472" providerId="LiveId" clId="{C2B960D1-4348-4610-804B-AC8BA408DD8B}" dt="2024-07-30T06:37:26.524" v="590"/>
          <ac:spMkLst>
            <pc:docMk/>
            <pc:sldMk cId="4092243608" sldId="841"/>
            <ac:spMk id="3" creationId="{948ECE32-9F1C-078E-5761-F258DC8BCF64}"/>
          </ac:spMkLst>
        </pc:spChg>
        <pc:spChg chg="add mod">
          <ac:chgData name="Bothaina Mahmoud Fouad" userId="6337026b70b72472" providerId="LiveId" clId="{C2B960D1-4348-4610-804B-AC8BA408DD8B}" dt="2024-07-30T06:37:26.524" v="590"/>
          <ac:spMkLst>
            <pc:docMk/>
            <pc:sldMk cId="4092243608" sldId="841"/>
            <ac:spMk id="8" creationId="{928EB593-A5B0-2152-0A7A-2D4C42DE2D54}"/>
          </ac:spMkLst>
        </pc:spChg>
        <pc:spChg chg="add mod">
          <ac:chgData name="Bothaina Mahmoud Fouad" userId="6337026b70b72472" providerId="LiveId" clId="{C2B960D1-4348-4610-804B-AC8BA408DD8B}" dt="2024-07-30T06:37:26.524" v="590"/>
          <ac:spMkLst>
            <pc:docMk/>
            <pc:sldMk cId="4092243608" sldId="841"/>
            <ac:spMk id="9" creationId="{860CE826-DD4F-E2CF-CBEF-113CDDD4A22F}"/>
          </ac:spMkLst>
        </pc:spChg>
        <pc:spChg chg="add mod">
          <ac:chgData name="Bothaina Mahmoud Fouad" userId="6337026b70b72472" providerId="LiveId" clId="{C2B960D1-4348-4610-804B-AC8BA408DD8B}" dt="2024-07-30T06:37:26.524" v="590"/>
          <ac:spMkLst>
            <pc:docMk/>
            <pc:sldMk cId="4092243608" sldId="841"/>
            <ac:spMk id="10" creationId="{CE8580FD-2583-757C-DAA7-911009B71BFA}"/>
          </ac:spMkLst>
        </pc:spChg>
        <pc:spChg chg="add mod">
          <ac:chgData name="Bothaina Mahmoud Fouad" userId="6337026b70b72472" providerId="LiveId" clId="{C2B960D1-4348-4610-804B-AC8BA408DD8B}" dt="2024-07-30T06:43:31.781" v="648" actId="14100"/>
          <ac:spMkLst>
            <pc:docMk/>
            <pc:sldMk cId="4092243608" sldId="841"/>
            <ac:spMk id="11" creationId="{940826F7-8EE0-E8DC-028D-59F602671D87}"/>
          </ac:spMkLst>
        </pc:spChg>
        <pc:spChg chg="add del mod">
          <ac:chgData name="Bothaina Mahmoud Fouad" userId="6337026b70b72472" providerId="LiveId" clId="{C2B960D1-4348-4610-804B-AC8BA408DD8B}" dt="2024-07-30T06:42:45.991" v="634" actId="478"/>
          <ac:spMkLst>
            <pc:docMk/>
            <pc:sldMk cId="4092243608" sldId="841"/>
            <ac:spMk id="12" creationId="{FCA7645A-4E03-C7FE-68CE-F2DAAC155F90}"/>
          </ac:spMkLst>
        </pc:spChg>
        <pc:spChg chg="add mod">
          <ac:chgData name="Bothaina Mahmoud Fouad" userId="6337026b70b72472" providerId="LiveId" clId="{C2B960D1-4348-4610-804B-AC8BA408DD8B}" dt="2024-07-30T06:45:02.799" v="666" actId="27636"/>
          <ac:spMkLst>
            <pc:docMk/>
            <pc:sldMk cId="4092243608" sldId="841"/>
            <ac:spMk id="13" creationId="{A8ABF211-80DF-718F-4C81-A3947C4F2DE8}"/>
          </ac:spMkLst>
        </pc:spChg>
        <pc:spChg chg="add mod">
          <ac:chgData name="Bothaina Mahmoud Fouad" userId="6337026b70b72472" providerId="LiveId" clId="{C2B960D1-4348-4610-804B-AC8BA408DD8B}" dt="2024-07-30T06:45:11.336" v="669" actId="1076"/>
          <ac:spMkLst>
            <pc:docMk/>
            <pc:sldMk cId="4092243608" sldId="841"/>
            <ac:spMk id="14" creationId="{CB5307F6-7E50-BFAF-4983-512DF1882D86}"/>
          </ac:spMkLst>
        </pc:spChg>
        <pc:spChg chg="add del mod">
          <ac:chgData name="Bothaina Mahmoud Fouad" userId="6337026b70b72472" providerId="LiveId" clId="{C2B960D1-4348-4610-804B-AC8BA408DD8B}" dt="2024-07-30T06:44:25.310" v="651" actId="478"/>
          <ac:spMkLst>
            <pc:docMk/>
            <pc:sldMk cId="4092243608" sldId="841"/>
            <ac:spMk id="16" creationId="{6DB355EA-12AB-AE13-0F35-372C0A5A30B4}"/>
          </ac:spMkLst>
        </pc:spChg>
        <pc:spChg chg="add mod">
          <ac:chgData name="Bothaina Mahmoud Fouad" userId="6337026b70b72472" providerId="LiveId" clId="{C2B960D1-4348-4610-804B-AC8BA408DD8B}" dt="2024-07-30T06:44:53.689" v="664" actId="20577"/>
          <ac:spMkLst>
            <pc:docMk/>
            <pc:sldMk cId="4092243608" sldId="841"/>
            <ac:spMk id="18" creationId="{166DA8E5-E8E4-6A52-C3A7-26A3A75F24CD}"/>
          </ac:spMkLst>
        </pc:spChg>
        <pc:graphicFrameChg chg="del">
          <ac:chgData name="Bothaina Mahmoud Fouad" userId="6337026b70b72472" providerId="LiveId" clId="{C2B960D1-4348-4610-804B-AC8BA408DD8B}" dt="2024-07-30T06:37:34.636" v="591" actId="478"/>
          <ac:graphicFrameMkLst>
            <pc:docMk/>
            <pc:sldMk cId="4092243608" sldId="841"/>
            <ac:graphicFrameMk id="6" creationId="{2E0CFC05-EC9A-6F0F-AEBC-EA529D6BFD24}"/>
          </ac:graphicFrameMkLst>
        </pc:graphicFrameChg>
      </pc:sldChg>
      <pc:sldChg chg="addSp delSp modSp add mod">
        <pc:chgData name="Bothaina Mahmoud Fouad" userId="6337026b70b72472" providerId="LiveId" clId="{C2B960D1-4348-4610-804B-AC8BA408DD8B}" dt="2024-07-30T06:50:06.803" v="690" actId="403"/>
        <pc:sldMkLst>
          <pc:docMk/>
          <pc:sldMk cId="3577465347" sldId="842"/>
        </pc:sldMkLst>
        <pc:spChg chg="add mod">
          <ac:chgData name="Bothaina Mahmoud Fouad" userId="6337026b70b72472" providerId="LiveId" clId="{C2B960D1-4348-4610-804B-AC8BA408DD8B}" dt="2024-07-30T06:47:36.658" v="685" actId="1076"/>
          <ac:spMkLst>
            <pc:docMk/>
            <pc:sldMk cId="3577465347" sldId="842"/>
            <ac:spMk id="3" creationId="{C090E131-4224-129D-664B-5786DFB5D607}"/>
          </ac:spMkLst>
        </pc:spChg>
        <pc:spChg chg="add mod">
          <ac:chgData name="Bothaina Mahmoud Fouad" userId="6337026b70b72472" providerId="LiveId" clId="{C2B960D1-4348-4610-804B-AC8BA408DD8B}" dt="2024-07-30T06:47:38.865" v="686" actId="1076"/>
          <ac:spMkLst>
            <pc:docMk/>
            <pc:sldMk cId="3577465347" sldId="842"/>
            <ac:spMk id="8" creationId="{3112C60F-F626-ACF0-2F68-64F70904B380}"/>
          </ac:spMkLst>
        </pc:spChg>
        <pc:spChg chg="add mod">
          <ac:chgData name="Bothaina Mahmoud Fouad" userId="6337026b70b72472" providerId="LiveId" clId="{C2B960D1-4348-4610-804B-AC8BA408DD8B}" dt="2024-07-30T06:47:33.486" v="684" actId="1076"/>
          <ac:spMkLst>
            <pc:docMk/>
            <pc:sldMk cId="3577465347" sldId="842"/>
            <ac:spMk id="9" creationId="{5F927E31-C712-65EB-3999-E54BF5B81E7A}"/>
          </ac:spMkLst>
        </pc:spChg>
        <pc:spChg chg="add mod">
          <ac:chgData name="Bothaina Mahmoud Fouad" userId="6337026b70b72472" providerId="LiveId" clId="{C2B960D1-4348-4610-804B-AC8BA408DD8B}" dt="2024-07-30T06:47:31.370" v="683" actId="1076"/>
          <ac:spMkLst>
            <pc:docMk/>
            <pc:sldMk cId="3577465347" sldId="842"/>
            <ac:spMk id="10" creationId="{8822E251-6715-9ADC-6E76-333D426B5FA2}"/>
          </ac:spMkLst>
        </pc:spChg>
        <pc:spChg chg="add mod">
          <ac:chgData name="Bothaina Mahmoud Fouad" userId="6337026b70b72472" providerId="LiveId" clId="{C2B960D1-4348-4610-804B-AC8BA408DD8B}" dt="2024-07-30T06:47:29.394" v="682" actId="1076"/>
          <ac:spMkLst>
            <pc:docMk/>
            <pc:sldMk cId="3577465347" sldId="842"/>
            <ac:spMk id="11" creationId="{C2CD6188-614B-65D9-42A4-08AE6E7520B7}"/>
          </ac:spMkLst>
        </pc:spChg>
        <pc:spChg chg="add mod">
          <ac:chgData name="Bothaina Mahmoud Fouad" userId="6337026b70b72472" providerId="LiveId" clId="{C2B960D1-4348-4610-804B-AC8BA408DD8B}" dt="2024-07-30T06:47:41.230" v="687" actId="1076"/>
          <ac:spMkLst>
            <pc:docMk/>
            <pc:sldMk cId="3577465347" sldId="842"/>
            <ac:spMk id="12" creationId="{435CF4E5-3C8F-E277-F011-E7F1F3470A2C}"/>
          </ac:spMkLst>
        </pc:spChg>
        <pc:spChg chg="add mod">
          <ac:chgData name="Bothaina Mahmoud Fouad" userId="6337026b70b72472" providerId="LiveId" clId="{C2B960D1-4348-4610-804B-AC8BA408DD8B}" dt="2024-07-30T06:50:06.803" v="690" actId="403"/>
          <ac:spMkLst>
            <pc:docMk/>
            <pc:sldMk cId="3577465347" sldId="842"/>
            <ac:spMk id="13" creationId="{5E09A2A4-E7C3-1BCC-27CC-4FE9D7B2F339}"/>
          </ac:spMkLst>
        </pc:spChg>
        <pc:spChg chg="add mod">
          <ac:chgData name="Bothaina Mahmoud Fouad" userId="6337026b70b72472" providerId="LiveId" clId="{C2B960D1-4348-4610-804B-AC8BA408DD8B}" dt="2024-07-30T06:47:24.230" v="681" actId="14100"/>
          <ac:spMkLst>
            <pc:docMk/>
            <pc:sldMk cId="3577465347" sldId="842"/>
            <ac:spMk id="14" creationId="{ED332462-F2A5-6308-6CA1-233AD9320B7F}"/>
          </ac:spMkLst>
        </pc:spChg>
        <pc:spChg chg="add mod">
          <ac:chgData name="Bothaina Mahmoud Fouad" userId="6337026b70b72472" providerId="LiveId" clId="{C2B960D1-4348-4610-804B-AC8BA408DD8B}" dt="2024-07-30T06:47:24.230" v="681" actId="14100"/>
          <ac:spMkLst>
            <pc:docMk/>
            <pc:sldMk cId="3577465347" sldId="842"/>
            <ac:spMk id="15" creationId="{98AFA7E2-6C64-196D-1019-3219C41BA9D4}"/>
          </ac:spMkLst>
        </pc:spChg>
        <pc:spChg chg="add mod">
          <ac:chgData name="Bothaina Mahmoud Fouad" userId="6337026b70b72472" providerId="LiveId" clId="{C2B960D1-4348-4610-804B-AC8BA408DD8B}" dt="2024-07-30T06:47:24.230" v="681" actId="14100"/>
          <ac:spMkLst>
            <pc:docMk/>
            <pc:sldMk cId="3577465347" sldId="842"/>
            <ac:spMk id="16" creationId="{831562B9-8D5C-4053-FD01-561C19AFE3CA}"/>
          </ac:spMkLst>
        </pc:spChg>
        <pc:spChg chg="add mod">
          <ac:chgData name="Bothaina Mahmoud Fouad" userId="6337026b70b72472" providerId="LiveId" clId="{C2B960D1-4348-4610-804B-AC8BA408DD8B}" dt="2024-07-30T06:47:24.230" v="681" actId="14100"/>
          <ac:spMkLst>
            <pc:docMk/>
            <pc:sldMk cId="3577465347" sldId="842"/>
            <ac:spMk id="17" creationId="{AD39958B-D5B8-61C3-A0AC-DF540D8C5D6A}"/>
          </ac:spMkLst>
        </pc:spChg>
        <pc:spChg chg="add mod">
          <ac:chgData name="Bothaina Mahmoud Fouad" userId="6337026b70b72472" providerId="LiveId" clId="{C2B960D1-4348-4610-804B-AC8BA408DD8B}" dt="2024-07-30T06:47:24.230" v="681" actId="14100"/>
          <ac:spMkLst>
            <pc:docMk/>
            <pc:sldMk cId="3577465347" sldId="842"/>
            <ac:spMk id="18" creationId="{F0C3ECB0-E420-2E1B-B63D-FC1A80841391}"/>
          </ac:spMkLst>
        </pc:spChg>
        <pc:spChg chg="add mod">
          <ac:chgData name="Bothaina Mahmoud Fouad" userId="6337026b70b72472" providerId="LiveId" clId="{C2B960D1-4348-4610-804B-AC8BA408DD8B}" dt="2024-07-30T06:47:24.230" v="681" actId="14100"/>
          <ac:spMkLst>
            <pc:docMk/>
            <pc:sldMk cId="3577465347" sldId="842"/>
            <ac:spMk id="19" creationId="{0655788A-3463-8C69-FCA1-7A275B9A85A2}"/>
          </ac:spMkLst>
        </pc:spChg>
        <pc:graphicFrameChg chg="del">
          <ac:chgData name="Bothaina Mahmoud Fouad" userId="6337026b70b72472" providerId="LiveId" clId="{C2B960D1-4348-4610-804B-AC8BA408DD8B}" dt="2024-07-30T06:47:10.010" v="677" actId="478"/>
          <ac:graphicFrameMkLst>
            <pc:docMk/>
            <pc:sldMk cId="3577465347" sldId="842"/>
            <ac:graphicFrameMk id="6" creationId="{2E0CFC05-EC9A-6F0F-AEBC-EA529D6BFD24}"/>
          </ac:graphicFrameMkLst>
        </pc:graphicFrameChg>
      </pc:sldChg>
      <pc:sldChg chg="addSp delSp modSp add mod">
        <pc:chgData name="Bothaina Mahmoud Fouad" userId="6337026b70b72472" providerId="LiveId" clId="{C2B960D1-4348-4610-804B-AC8BA408DD8B}" dt="2024-07-30T06:55:49.840" v="745" actId="14100"/>
        <pc:sldMkLst>
          <pc:docMk/>
          <pc:sldMk cId="4157224530" sldId="843"/>
        </pc:sldMkLst>
        <pc:spChg chg="add del mod">
          <ac:chgData name="Bothaina Mahmoud Fouad" userId="6337026b70b72472" providerId="LiveId" clId="{C2B960D1-4348-4610-804B-AC8BA408DD8B}" dt="2024-07-30T06:52:24.486" v="699" actId="478"/>
          <ac:spMkLst>
            <pc:docMk/>
            <pc:sldMk cId="4157224530" sldId="843"/>
            <ac:spMk id="6" creationId="{CA65AF41-9E71-46FE-E7B6-59C6CBFDA1BF}"/>
          </ac:spMkLst>
        </pc:spChg>
        <pc:spChg chg="del">
          <ac:chgData name="Bothaina Mahmoud Fouad" userId="6337026b70b72472" providerId="LiveId" clId="{C2B960D1-4348-4610-804B-AC8BA408DD8B}" dt="2024-07-30T06:52:00.619" v="694" actId="478"/>
          <ac:spMkLst>
            <pc:docMk/>
            <pc:sldMk cId="4157224530" sldId="843"/>
            <ac:spMk id="8" creationId="{AC216202-2194-8CD6-8959-C475BF9AA3F6}"/>
          </ac:spMkLst>
        </pc:spChg>
        <pc:spChg chg="del">
          <ac:chgData name="Bothaina Mahmoud Fouad" userId="6337026b70b72472" providerId="LiveId" clId="{C2B960D1-4348-4610-804B-AC8BA408DD8B}" dt="2024-07-30T06:52:03.072" v="695" actId="478"/>
          <ac:spMkLst>
            <pc:docMk/>
            <pc:sldMk cId="4157224530" sldId="843"/>
            <ac:spMk id="22" creationId="{82B1490C-E21A-4A69-B305-4F9BB28AB93D}"/>
          </ac:spMkLst>
        </pc:spChg>
        <pc:spChg chg="del">
          <ac:chgData name="Bothaina Mahmoud Fouad" userId="6337026b70b72472" providerId="LiveId" clId="{C2B960D1-4348-4610-804B-AC8BA408DD8B}" dt="2024-07-30T06:52:20.032" v="697" actId="478"/>
          <ac:spMkLst>
            <pc:docMk/>
            <pc:sldMk cId="4157224530" sldId="843"/>
            <ac:spMk id="23" creationId="{70AD2CB5-2F63-4573-DA5B-A91DE4F80D1D}"/>
          </ac:spMkLst>
        </pc:spChg>
        <pc:graphicFrameChg chg="add mod modGraphic">
          <ac:chgData name="Bothaina Mahmoud Fouad" userId="6337026b70b72472" providerId="LiveId" clId="{C2B960D1-4348-4610-804B-AC8BA408DD8B}" dt="2024-07-30T06:55:49.840" v="745" actId="14100"/>
          <ac:graphicFrameMkLst>
            <pc:docMk/>
            <pc:sldMk cId="4157224530" sldId="843"/>
            <ac:graphicFrameMk id="9" creationId="{73801C5D-66DF-8C4D-DC6F-3B83ED0B8C4E}"/>
          </ac:graphicFrameMkLst>
        </pc:graphicFrameChg>
        <pc:picChg chg="del">
          <ac:chgData name="Bothaina Mahmoud Fouad" userId="6337026b70b72472" providerId="LiveId" clId="{C2B960D1-4348-4610-804B-AC8BA408DD8B}" dt="2024-07-30T06:51:57.504" v="693" actId="478"/>
          <ac:picMkLst>
            <pc:docMk/>
            <pc:sldMk cId="4157224530" sldId="843"/>
            <ac:picMk id="4098" creationId="{EFBB0ACD-5DD1-4C5F-9805-F23F831C2B16}"/>
          </ac:picMkLst>
        </pc:picChg>
      </pc:sldChg>
      <pc:sldChg chg="addSp delSp modSp add mod">
        <pc:chgData name="Bothaina Mahmoud Fouad" userId="6337026b70b72472" providerId="LiveId" clId="{C2B960D1-4348-4610-804B-AC8BA408DD8B}" dt="2024-07-30T07:45:28.401" v="850" actId="404"/>
        <pc:sldMkLst>
          <pc:docMk/>
          <pc:sldMk cId="2299434085" sldId="844"/>
        </pc:sldMkLst>
        <pc:spChg chg="add mod">
          <ac:chgData name="Bothaina Mahmoud Fouad" userId="6337026b70b72472" providerId="LiveId" clId="{C2B960D1-4348-4610-804B-AC8BA408DD8B}" dt="2024-07-30T07:11:27.587" v="805" actId="403"/>
          <ac:spMkLst>
            <pc:docMk/>
            <pc:sldMk cId="2299434085" sldId="844"/>
            <ac:spMk id="8" creationId="{6608734B-C3E1-E4C7-60DD-426320D30102}"/>
          </ac:spMkLst>
        </pc:spChg>
        <pc:graphicFrameChg chg="add mod modGraphic">
          <ac:chgData name="Bothaina Mahmoud Fouad" userId="6337026b70b72472" providerId="LiveId" clId="{C2B960D1-4348-4610-804B-AC8BA408DD8B}" dt="2024-07-30T07:45:28.401" v="850" actId="404"/>
          <ac:graphicFrameMkLst>
            <pc:docMk/>
            <pc:sldMk cId="2299434085" sldId="844"/>
            <ac:graphicFrameMk id="3" creationId="{CBF67D7F-DBC0-D57A-5D62-036BFE910C90}"/>
          </ac:graphicFrameMkLst>
        </pc:graphicFrameChg>
        <pc:graphicFrameChg chg="del mod">
          <ac:chgData name="Bothaina Mahmoud Fouad" userId="6337026b70b72472" providerId="LiveId" clId="{C2B960D1-4348-4610-804B-AC8BA408DD8B}" dt="2024-07-30T06:57:12.196" v="752" actId="478"/>
          <ac:graphicFrameMkLst>
            <pc:docMk/>
            <pc:sldMk cId="2299434085" sldId="844"/>
            <ac:graphicFrameMk id="9" creationId="{73801C5D-66DF-8C4D-DC6F-3B83ED0B8C4E}"/>
          </ac:graphicFrameMkLst>
        </pc:graphicFrameChg>
      </pc:sldChg>
      <pc:sldChg chg="addSp delSp modSp add mod ord delAnim">
        <pc:chgData name="Bothaina Mahmoud Fouad" userId="6337026b70b72472" providerId="LiveId" clId="{C2B960D1-4348-4610-804B-AC8BA408DD8B}" dt="2024-07-30T07:35:11.189" v="835"/>
        <pc:sldMkLst>
          <pc:docMk/>
          <pc:sldMk cId="1742602728" sldId="845"/>
        </pc:sldMkLst>
        <pc:spChg chg="ord">
          <ac:chgData name="Bothaina Mahmoud Fouad" userId="6337026b70b72472" providerId="LiveId" clId="{C2B960D1-4348-4610-804B-AC8BA408DD8B}" dt="2024-07-30T07:16:10.772" v="819" actId="166"/>
          <ac:spMkLst>
            <pc:docMk/>
            <pc:sldMk cId="1742602728" sldId="845"/>
            <ac:spMk id="5" creationId="{00000000-0000-0000-0000-000000000000}"/>
          </ac:spMkLst>
        </pc:spChg>
        <pc:grpChg chg="del">
          <ac:chgData name="Bothaina Mahmoud Fouad" userId="6337026b70b72472" providerId="LiveId" clId="{C2B960D1-4348-4610-804B-AC8BA408DD8B}" dt="2024-07-30T07:15:52.848" v="814" actId="478"/>
          <ac:grpSpMkLst>
            <pc:docMk/>
            <pc:sldMk cId="1742602728" sldId="845"/>
            <ac:grpSpMk id="3" creationId="{2D01356D-80D6-AEE1-4667-E67D59D72987}"/>
          </ac:grpSpMkLst>
        </pc:grpChg>
        <pc:picChg chg="add mod">
          <ac:chgData name="Bothaina Mahmoud Fouad" userId="6337026b70b72472" providerId="LiveId" clId="{C2B960D1-4348-4610-804B-AC8BA408DD8B}" dt="2024-07-30T07:16:05.609" v="818" actId="1076"/>
          <ac:picMkLst>
            <pc:docMk/>
            <pc:sldMk cId="1742602728" sldId="845"/>
            <ac:picMk id="6146" creationId="{47099B68-D8F5-5DD7-9D4D-DE74A1DEF7CD}"/>
          </ac:picMkLst>
        </pc:picChg>
      </pc:sldChg>
      <pc:sldChg chg="add">
        <pc:chgData name="Bothaina Mahmoud Fouad" userId="6337026b70b72472" providerId="LiveId" clId="{C2B960D1-4348-4610-804B-AC8BA408DD8B}" dt="2024-07-30T07:30:51.695" v="820" actId="2890"/>
        <pc:sldMkLst>
          <pc:docMk/>
          <pc:sldMk cId="623344462" sldId="846"/>
        </pc:sldMkLst>
      </pc:sldChg>
      <pc:sldChg chg="addSp delSp add del">
        <pc:chgData name="Bothaina Mahmoud Fouad" userId="6337026b70b72472" providerId="LiveId" clId="{C2B960D1-4348-4610-804B-AC8BA408DD8B}" dt="2024-07-30T07:45:00.560" v="840" actId="47"/>
        <pc:sldMkLst>
          <pc:docMk/>
          <pc:sldMk cId="575495620" sldId="847"/>
        </pc:sldMkLst>
        <pc:picChg chg="del">
          <ac:chgData name="Bothaina Mahmoud Fouad" userId="6337026b70b72472" providerId="LiveId" clId="{C2B960D1-4348-4610-804B-AC8BA408DD8B}" dt="2024-07-30T07:35:21.148" v="837" actId="478"/>
          <ac:picMkLst>
            <pc:docMk/>
            <pc:sldMk cId="575495620" sldId="847"/>
            <ac:picMk id="6146" creationId="{47099B68-D8F5-5DD7-9D4D-DE74A1DEF7CD}"/>
          </ac:picMkLst>
        </pc:picChg>
        <pc:picChg chg="add del">
          <ac:chgData name="Bothaina Mahmoud Fouad" userId="6337026b70b72472" providerId="LiveId" clId="{C2B960D1-4348-4610-804B-AC8BA408DD8B}" dt="2024-07-30T07:35:30.059" v="839" actId="478"/>
          <ac:picMkLst>
            <pc:docMk/>
            <pc:sldMk cId="575495620" sldId="847"/>
            <ac:picMk id="8194" creationId="{88F70075-8EE5-3779-EAF1-CA81AE485E96}"/>
          </ac:picMkLst>
        </pc:picChg>
      </pc:sldChg>
      <pc:sldChg chg="addSp delSp modSp add mod">
        <pc:chgData name="Bothaina Mahmoud Fouad" userId="6337026b70b72472" providerId="LiveId" clId="{C2B960D1-4348-4610-804B-AC8BA408DD8B}" dt="2024-07-30T07:49:18.918" v="862" actId="14100"/>
        <pc:sldMkLst>
          <pc:docMk/>
          <pc:sldMk cId="2855793857" sldId="847"/>
        </pc:sldMkLst>
        <pc:spChg chg="add mod">
          <ac:chgData name="Bothaina Mahmoud Fouad" userId="6337026b70b72472" providerId="LiveId" clId="{C2B960D1-4348-4610-804B-AC8BA408DD8B}" dt="2024-07-30T07:49:18.918" v="862" actId="14100"/>
          <ac:spMkLst>
            <pc:docMk/>
            <pc:sldMk cId="2855793857" sldId="847"/>
            <ac:spMk id="8" creationId="{7A3E05F5-CC14-5355-DF81-2220CAC12689}"/>
          </ac:spMkLst>
        </pc:spChg>
        <pc:graphicFrameChg chg="del mod">
          <ac:chgData name="Bothaina Mahmoud Fouad" userId="6337026b70b72472" providerId="LiveId" clId="{C2B960D1-4348-4610-804B-AC8BA408DD8B}" dt="2024-07-30T07:47:30.494" v="854" actId="478"/>
          <ac:graphicFrameMkLst>
            <pc:docMk/>
            <pc:sldMk cId="2855793857" sldId="847"/>
            <ac:graphicFrameMk id="6" creationId="{2E0CFC05-EC9A-6F0F-AEBC-EA529D6BFD24}"/>
          </ac:graphicFrameMkLst>
        </pc:graphicFrame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492AF84-98C6-4813-90DD-339E461941FF}" type="doc">
      <dgm:prSet loTypeId="urn:microsoft.com/office/officeart/2005/8/layout/list1" loCatId="list" qsTypeId="urn:microsoft.com/office/officeart/2005/8/quickstyle/simple1" qsCatId="simple" csTypeId="urn:microsoft.com/office/officeart/2005/8/colors/accent1_1" csCatId="accent1" phldr="1"/>
      <dgm:spPr/>
      <dgm:t>
        <a:bodyPr/>
        <a:lstStyle/>
        <a:p>
          <a:endParaRPr lang="en-US"/>
        </a:p>
      </dgm:t>
    </dgm:pt>
    <dgm:pt modelId="{EAB5D9C9-F7F7-47D2-BFDE-059C9462684F}">
      <dgm:prSet custT="1"/>
      <dgm:spPr/>
      <dgm:t>
        <a:bodyPr/>
        <a:lstStyle/>
        <a:p>
          <a:pPr algn="ctr" rtl="0"/>
          <a:r>
            <a:rPr lang="en-US" altLang="fr-FR" sz="2000" b="1" dirty="0">
              <a:latin typeface="+mn-lt"/>
              <a:cs typeface="Aharoni" panose="02010803020104030203" pitchFamily="2" charset="-79"/>
            </a:rPr>
            <a:t>Definition of Change</a:t>
          </a:r>
          <a:r>
            <a:rPr lang="ar-EG" altLang="fr-FR" sz="2000" b="1" dirty="0">
              <a:latin typeface="+mn-lt"/>
              <a:cs typeface="Aharoni" panose="02010803020104030203" pitchFamily="2" charset="-79"/>
            </a:rPr>
            <a:t> </a:t>
          </a:r>
          <a:r>
            <a:rPr lang="en-US" altLang="fr-FR" sz="2000" b="1" dirty="0">
              <a:latin typeface="+mn-lt"/>
              <a:cs typeface="Aharoni" panose="02010803020104030203" pitchFamily="2" charset="-79"/>
            </a:rPr>
            <a:t>Management</a:t>
          </a:r>
          <a:endParaRPr lang="ar-SA" sz="2000" b="1" i="0" dirty="0">
            <a:latin typeface="+mn-lt"/>
          </a:endParaRPr>
        </a:p>
      </dgm:t>
    </dgm:pt>
    <dgm:pt modelId="{C2789CC3-A063-4A58-8133-E1C57C769836}" type="parTrans" cxnId="{AAED4914-B4A7-45FF-A729-731DB6B76B9B}">
      <dgm:prSet/>
      <dgm:spPr/>
      <dgm:t>
        <a:bodyPr/>
        <a:lstStyle/>
        <a:p>
          <a:endParaRPr lang="en-US" sz="2800" b="1" i="0"/>
        </a:p>
      </dgm:t>
    </dgm:pt>
    <dgm:pt modelId="{3FEAF7B9-1A2C-46B5-B38F-CDE7E6AA89CD}" type="sibTrans" cxnId="{AAED4914-B4A7-45FF-A729-731DB6B76B9B}">
      <dgm:prSet/>
      <dgm:spPr/>
      <dgm:t>
        <a:bodyPr/>
        <a:lstStyle/>
        <a:p>
          <a:endParaRPr lang="en-US" sz="2800" b="1" i="0"/>
        </a:p>
      </dgm:t>
    </dgm:pt>
    <dgm:pt modelId="{EC45C7FB-1A46-4D63-8C8D-35810E5AD275}">
      <dgm:prSet custT="1"/>
      <dgm:spPr/>
      <dgm:t>
        <a:bodyPr/>
        <a:lstStyle/>
        <a:p>
          <a:pPr algn="ctr" rtl="0"/>
          <a:r>
            <a:rPr lang="en-US" sz="2000" b="1" dirty="0">
              <a:latin typeface="+mn-lt"/>
              <a:cs typeface="Aharoni" panose="02010803020104030203" pitchFamily="2" charset="-79"/>
            </a:rPr>
            <a:t>What Causes Organizational Change</a:t>
          </a:r>
          <a:r>
            <a:rPr lang="en-US" sz="2000" b="1" dirty="0">
              <a:latin typeface="+mn-lt"/>
            </a:rPr>
            <a:t>?</a:t>
          </a:r>
          <a:endParaRPr lang="ar-SA" sz="2000" b="1" i="0" dirty="0">
            <a:latin typeface="+mn-lt"/>
          </a:endParaRPr>
        </a:p>
      </dgm:t>
    </dgm:pt>
    <dgm:pt modelId="{EB9009AE-1FCD-49F2-86FB-316A9E8651F0}" type="parTrans" cxnId="{1C6A92E8-72EA-44B2-9683-A06BA7788E24}">
      <dgm:prSet/>
      <dgm:spPr/>
      <dgm:t>
        <a:bodyPr/>
        <a:lstStyle/>
        <a:p>
          <a:endParaRPr lang="en-US" sz="2800" b="1" i="0"/>
        </a:p>
      </dgm:t>
    </dgm:pt>
    <dgm:pt modelId="{695959CC-B5E0-4E22-9AEB-B0E9AEB0D692}" type="sibTrans" cxnId="{1C6A92E8-72EA-44B2-9683-A06BA7788E24}">
      <dgm:prSet/>
      <dgm:spPr/>
      <dgm:t>
        <a:bodyPr/>
        <a:lstStyle/>
        <a:p>
          <a:endParaRPr lang="en-US" sz="2800" b="1" i="0"/>
        </a:p>
      </dgm:t>
    </dgm:pt>
    <dgm:pt modelId="{778618B2-20CB-4337-BA91-039D6F27FCA3}">
      <dgm:prSet custT="1"/>
      <dgm:spPr/>
      <dgm:t>
        <a:bodyPr/>
        <a:lstStyle/>
        <a:p>
          <a:pPr algn="ctr"/>
          <a:r>
            <a:rPr lang="en-US" altLang="fr-FR" sz="2000" b="1" dirty="0">
              <a:latin typeface="+mn-lt"/>
              <a:cs typeface="Aharoni" panose="02010803020104030203" pitchFamily="2" charset="-79"/>
            </a:rPr>
            <a:t>Types of Change</a:t>
          </a:r>
          <a:endParaRPr lang="ar-SA" sz="2000" b="1" i="0" dirty="0">
            <a:latin typeface="+mn-lt"/>
          </a:endParaRPr>
        </a:p>
      </dgm:t>
    </dgm:pt>
    <dgm:pt modelId="{4239D59D-C38D-4034-B653-97A5646668A2}" type="parTrans" cxnId="{F05A382A-2EDC-4582-96EC-23F1F253FBBB}">
      <dgm:prSet/>
      <dgm:spPr/>
      <dgm:t>
        <a:bodyPr/>
        <a:lstStyle/>
        <a:p>
          <a:endParaRPr lang="en-US" sz="2800" b="1" i="0"/>
        </a:p>
      </dgm:t>
    </dgm:pt>
    <dgm:pt modelId="{14AA4F02-6A69-475E-A420-5538A24B53AF}" type="sibTrans" cxnId="{F05A382A-2EDC-4582-96EC-23F1F253FBBB}">
      <dgm:prSet/>
      <dgm:spPr/>
      <dgm:t>
        <a:bodyPr/>
        <a:lstStyle/>
        <a:p>
          <a:endParaRPr lang="en-US" sz="2800" b="1" i="0"/>
        </a:p>
      </dgm:t>
    </dgm:pt>
    <dgm:pt modelId="{E7C22560-705A-46AF-B2BA-E280D23F1AB2}">
      <dgm:prSet custT="1"/>
      <dgm:spPr/>
      <dgm:t>
        <a:bodyPr/>
        <a:lstStyle/>
        <a:p>
          <a:pPr algn="ctr" rtl="0"/>
          <a:r>
            <a:rPr lang="en-US" sz="2000" b="1" dirty="0">
              <a:latin typeface="+mn-lt"/>
              <a:cs typeface="Aharoni" panose="02010803020104030203" pitchFamily="2" charset="-79"/>
            </a:rPr>
            <a:t>A Manager’s Role In Organizational Change</a:t>
          </a:r>
          <a:endParaRPr lang="ar-SA" sz="2000" b="1" i="0" dirty="0">
            <a:latin typeface="+mn-lt"/>
          </a:endParaRPr>
        </a:p>
      </dgm:t>
    </dgm:pt>
    <dgm:pt modelId="{CC1510E6-44B8-4443-B1BC-2BFECD744B33}" type="parTrans" cxnId="{EEAB85D7-99EF-4864-8902-A9459667D342}">
      <dgm:prSet/>
      <dgm:spPr/>
      <dgm:t>
        <a:bodyPr/>
        <a:lstStyle/>
        <a:p>
          <a:endParaRPr lang="en-US" sz="2800" b="1" i="0"/>
        </a:p>
      </dgm:t>
    </dgm:pt>
    <dgm:pt modelId="{F5643A8E-A03E-43DD-A3B3-777AC25B879D}" type="sibTrans" cxnId="{EEAB85D7-99EF-4864-8902-A9459667D342}">
      <dgm:prSet/>
      <dgm:spPr/>
      <dgm:t>
        <a:bodyPr/>
        <a:lstStyle/>
        <a:p>
          <a:endParaRPr lang="en-US" sz="2800" b="1" i="0"/>
        </a:p>
      </dgm:t>
    </dgm:pt>
    <dgm:pt modelId="{6B924DF5-88F7-42B2-9E77-14339BC015F7}">
      <dgm:prSet custT="1"/>
      <dgm:spPr/>
      <dgm:t>
        <a:bodyPr/>
        <a:lstStyle/>
        <a:p>
          <a:pPr algn="ctr" rtl="0"/>
          <a:r>
            <a:rPr lang="en-AU" sz="2000" b="1" dirty="0">
              <a:latin typeface="+mn-lt"/>
              <a:cs typeface="Aharoni" panose="02010803020104030203" pitchFamily="2" charset="-79"/>
            </a:rPr>
            <a:t>Resistance to Change</a:t>
          </a:r>
          <a:endParaRPr lang="ar-SA" sz="2000" b="1" i="0" dirty="0">
            <a:latin typeface="+mn-lt"/>
          </a:endParaRPr>
        </a:p>
      </dgm:t>
    </dgm:pt>
    <dgm:pt modelId="{9273A4A4-441D-433E-9ABB-EBC2B8216F8D}" type="sibTrans" cxnId="{498EEEF5-64D2-437F-8556-B0C15B765472}">
      <dgm:prSet/>
      <dgm:spPr/>
      <dgm:t>
        <a:bodyPr/>
        <a:lstStyle/>
        <a:p>
          <a:endParaRPr lang="en-US" sz="2800" b="1" i="0"/>
        </a:p>
      </dgm:t>
    </dgm:pt>
    <dgm:pt modelId="{809D077F-244A-4337-B80A-B5E828FC1269}" type="parTrans" cxnId="{498EEEF5-64D2-437F-8556-B0C15B765472}">
      <dgm:prSet/>
      <dgm:spPr/>
      <dgm:t>
        <a:bodyPr/>
        <a:lstStyle/>
        <a:p>
          <a:endParaRPr lang="en-US" sz="2800" b="1" i="0"/>
        </a:p>
      </dgm:t>
    </dgm:pt>
    <dgm:pt modelId="{8EB8F3AF-17BF-4D9C-8A04-4F67B31BF74C}">
      <dgm:prSet custT="1"/>
      <dgm:spPr/>
      <dgm:t>
        <a:bodyPr/>
        <a:lstStyle/>
        <a:p>
          <a:pPr algn="ctr">
            <a:buClr>
              <a:srgbClr val="FF0000"/>
            </a:buClr>
          </a:pPr>
          <a:r>
            <a:rPr lang="en-US" sz="2000" b="1" dirty="0">
              <a:solidFill>
                <a:schemeClr val="tx1"/>
              </a:solidFill>
            </a:rPr>
            <a:t>12 Change Management Best Practices</a:t>
          </a:r>
          <a:endParaRPr lang="ar-SA" sz="2000" b="1" i="0" dirty="0">
            <a:solidFill>
              <a:schemeClr val="tx1"/>
            </a:solidFill>
            <a:latin typeface="+mn-lt"/>
          </a:endParaRPr>
        </a:p>
      </dgm:t>
    </dgm:pt>
    <dgm:pt modelId="{03388FF6-22DC-4775-922B-5DA103776070}" type="parTrans" cxnId="{3E117560-C7DE-4CB7-B88B-FC7AAF5654BB}">
      <dgm:prSet/>
      <dgm:spPr/>
      <dgm:t>
        <a:bodyPr/>
        <a:lstStyle/>
        <a:p>
          <a:endParaRPr lang="en-US"/>
        </a:p>
      </dgm:t>
    </dgm:pt>
    <dgm:pt modelId="{F1DE3942-DDEF-4E3E-898E-97D1CB9DE983}" type="sibTrans" cxnId="{3E117560-C7DE-4CB7-B88B-FC7AAF5654BB}">
      <dgm:prSet/>
      <dgm:spPr/>
      <dgm:t>
        <a:bodyPr/>
        <a:lstStyle/>
        <a:p>
          <a:endParaRPr lang="en-US"/>
        </a:p>
      </dgm:t>
    </dgm:pt>
    <dgm:pt modelId="{5EF07030-AC6E-44A3-8540-70B66820837C}" type="pres">
      <dgm:prSet presAssocID="{B492AF84-98C6-4813-90DD-339E461941FF}" presName="linear" presStyleCnt="0">
        <dgm:presLayoutVars>
          <dgm:dir/>
          <dgm:animLvl val="lvl"/>
          <dgm:resizeHandles val="exact"/>
        </dgm:presLayoutVars>
      </dgm:prSet>
      <dgm:spPr/>
    </dgm:pt>
    <dgm:pt modelId="{218DEAE0-5591-4863-8F47-6B47E7850F09}" type="pres">
      <dgm:prSet presAssocID="{EAB5D9C9-F7F7-47D2-BFDE-059C9462684F}" presName="parentLin" presStyleCnt="0"/>
      <dgm:spPr/>
    </dgm:pt>
    <dgm:pt modelId="{3493B332-7B31-41D7-B81D-DE8744BB8205}" type="pres">
      <dgm:prSet presAssocID="{EAB5D9C9-F7F7-47D2-BFDE-059C9462684F}" presName="parentLeftMargin" presStyleLbl="node1" presStyleIdx="0" presStyleCnt="6"/>
      <dgm:spPr/>
    </dgm:pt>
    <dgm:pt modelId="{6272754E-FD93-4EBA-9DAE-B82B3C09F90E}" type="pres">
      <dgm:prSet presAssocID="{EAB5D9C9-F7F7-47D2-BFDE-059C9462684F}" presName="parentText" presStyleLbl="node1" presStyleIdx="0" presStyleCnt="6">
        <dgm:presLayoutVars>
          <dgm:chMax val="0"/>
          <dgm:bulletEnabled val="1"/>
        </dgm:presLayoutVars>
      </dgm:prSet>
      <dgm:spPr/>
    </dgm:pt>
    <dgm:pt modelId="{3AE8829E-E6E0-4F40-9D70-B9611292D654}" type="pres">
      <dgm:prSet presAssocID="{EAB5D9C9-F7F7-47D2-BFDE-059C9462684F}" presName="negativeSpace" presStyleCnt="0"/>
      <dgm:spPr/>
    </dgm:pt>
    <dgm:pt modelId="{E5BD3C81-67E9-4A92-A4D8-798613B6D632}" type="pres">
      <dgm:prSet presAssocID="{EAB5D9C9-F7F7-47D2-BFDE-059C9462684F}" presName="childText" presStyleLbl="conFgAcc1" presStyleIdx="0" presStyleCnt="6">
        <dgm:presLayoutVars>
          <dgm:bulletEnabled val="1"/>
        </dgm:presLayoutVars>
      </dgm:prSet>
      <dgm:spPr/>
    </dgm:pt>
    <dgm:pt modelId="{A074178E-8C8A-418B-A80D-AD796F4F9E0A}" type="pres">
      <dgm:prSet presAssocID="{3FEAF7B9-1A2C-46B5-B38F-CDE7E6AA89CD}" presName="spaceBetweenRectangles" presStyleCnt="0"/>
      <dgm:spPr/>
    </dgm:pt>
    <dgm:pt modelId="{82004A4D-18A4-41F5-A4C6-82DDD4D39ACE}" type="pres">
      <dgm:prSet presAssocID="{EC45C7FB-1A46-4D63-8C8D-35810E5AD275}" presName="parentLin" presStyleCnt="0"/>
      <dgm:spPr/>
    </dgm:pt>
    <dgm:pt modelId="{D7298409-131B-4D55-9051-1B772C6750AB}" type="pres">
      <dgm:prSet presAssocID="{EC45C7FB-1A46-4D63-8C8D-35810E5AD275}" presName="parentLeftMargin" presStyleLbl="node1" presStyleIdx="0" presStyleCnt="6"/>
      <dgm:spPr/>
    </dgm:pt>
    <dgm:pt modelId="{90C2D749-800E-4018-AE92-94C87FA89AA9}" type="pres">
      <dgm:prSet presAssocID="{EC45C7FB-1A46-4D63-8C8D-35810E5AD275}" presName="parentText" presStyleLbl="node1" presStyleIdx="1" presStyleCnt="6">
        <dgm:presLayoutVars>
          <dgm:chMax val="0"/>
          <dgm:bulletEnabled val="1"/>
        </dgm:presLayoutVars>
      </dgm:prSet>
      <dgm:spPr/>
    </dgm:pt>
    <dgm:pt modelId="{31A464B6-CA7C-477D-9EA1-7BCA942BA5E7}" type="pres">
      <dgm:prSet presAssocID="{EC45C7FB-1A46-4D63-8C8D-35810E5AD275}" presName="negativeSpace" presStyleCnt="0"/>
      <dgm:spPr/>
    </dgm:pt>
    <dgm:pt modelId="{B8E6A4AB-F2C5-4C9D-A53C-FCF3EFD8C7F2}" type="pres">
      <dgm:prSet presAssocID="{EC45C7FB-1A46-4D63-8C8D-35810E5AD275}" presName="childText" presStyleLbl="conFgAcc1" presStyleIdx="1" presStyleCnt="6">
        <dgm:presLayoutVars>
          <dgm:bulletEnabled val="1"/>
        </dgm:presLayoutVars>
      </dgm:prSet>
      <dgm:spPr/>
    </dgm:pt>
    <dgm:pt modelId="{E7542437-22E5-4449-91A6-3C47D962A187}" type="pres">
      <dgm:prSet presAssocID="{695959CC-B5E0-4E22-9AEB-B0E9AEB0D692}" presName="spaceBetweenRectangles" presStyleCnt="0"/>
      <dgm:spPr/>
    </dgm:pt>
    <dgm:pt modelId="{57F38886-F6F0-473D-A585-2A1FA9BEF663}" type="pres">
      <dgm:prSet presAssocID="{778618B2-20CB-4337-BA91-039D6F27FCA3}" presName="parentLin" presStyleCnt="0"/>
      <dgm:spPr/>
    </dgm:pt>
    <dgm:pt modelId="{80DDAF13-F10F-4F3E-954F-B50F61863579}" type="pres">
      <dgm:prSet presAssocID="{778618B2-20CB-4337-BA91-039D6F27FCA3}" presName="parentLeftMargin" presStyleLbl="node1" presStyleIdx="1" presStyleCnt="6"/>
      <dgm:spPr/>
    </dgm:pt>
    <dgm:pt modelId="{106D93FA-C885-487F-9FBE-FDABEB24F004}" type="pres">
      <dgm:prSet presAssocID="{778618B2-20CB-4337-BA91-039D6F27FCA3}" presName="parentText" presStyleLbl="node1" presStyleIdx="2" presStyleCnt="6">
        <dgm:presLayoutVars>
          <dgm:chMax val="0"/>
          <dgm:bulletEnabled val="1"/>
        </dgm:presLayoutVars>
      </dgm:prSet>
      <dgm:spPr/>
    </dgm:pt>
    <dgm:pt modelId="{7718906F-C9DA-420B-861A-5CC9AF1CD46F}" type="pres">
      <dgm:prSet presAssocID="{778618B2-20CB-4337-BA91-039D6F27FCA3}" presName="negativeSpace" presStyleCnt="0"/>
      <dgm:spPr/>
    </dgm:pt>
    <dgm:pt modelId="{CF4F523A-51BD-441F-9990-F0AA48FEB99B}" type="pres">
      <dgm:prSet presAssocID="{778618B2-20CB-4337-BA91-039D6F27FCA3}" presName="childText" presStyleLbl="conFgAcc1" presStyleIdx="2" presStyleCnt="6">
        <dgm:presLayoutVars>
          <dgm:bulletEnabled val="1"/>
        </dgm:presLayoutVars>
      </dgm:prSet>
      <dgm:spPr/>
    </dgm:pt>
    <dgm:pt modelId="{D0830481-63C9-40B6-B529-BA696B974A78}" type="pres">
      <dgm:prSet presAssocID="{14AA4F02-6A69-475E-A420-5538A24B53AF}" presName="spaceBetweenRectangles" presStyleCnt="0"/>
      <dgm:spPr/>
    </dgm:pt>
    <dgm:pt modelId="{1C2F59DA-6762-42EA-886E-41ED91034DBE}" type="pres">
      <dgm:prSet presAssocID="{E7C22560-705A-46AF-B2BA-E280D23F1AB2}" presName="parentLin" presStyleCnt="0"/>
      <dgm:spPr/>
    </dgm:pt>
    <dgm:pt modelId="{670D16E0-2417-4FF8-BB1C-208F7A2711A1}" type="pres">
      <dgm:prSet presAssocID="{E7C22560-705A-46AF-B2BA-E280D23F1AB2}" presName="parentLeftMargin" presStyleLbl="node1" presStyleIdx="2" presStyleCnt="6"/>
      <dgm:spPr/>
    </dgm:pt>
    <dgm:pt modelId="{243E5469-C87D-419F-85EE-0D8064AEFB36}" type="pres">
      <dgm:prSet presAssocID="{E7C22560-705A-46AF-B2BA-E280D23F1AB2}" presName="parentText" presStyleLbl="node1" presStyleIdx="3" presStyleCnt="6">
        <dgm:presLayoutVars>
          <dgm:chMax val="0"/>
          <dgm:bulletEnabled val="1"/>
        </dgm:presLayoutVars>
      </dgm:prSet>
      <dgm:spPr/>
    </dgm:pt>
    <dgm:pt modelId="{DA9F92F7-ED99-424D-8FFF-E6CD6DAE043F}" type="pres">
      <dgm:prSet presAssocID="{E7C22560-705A-46AF-B2BA-E280D23F1AB2}" presName="negativeSpace" presStyleCnt="0"/>
      <dgm:spPr/>
    </dgm:pt>
    <dgm:pt modelId="{8A64EF78-5677-4A32-9DEA-90DF1CB7615B}" type="pres">
      <dgm:prSet presAssocID="{E7C22560-705A-46AF-B2BA-E280D23F1AB2}" presName="childText" presStyleLbl="conFgAcc1" presStyleIdx="3" presStyleCnt="6">
        <dgm:presLayoutVars>
          <dgm:bulletEnabled val="1"/>
        </dgm:presLayoutVars>
      </dgm:prSet>
      <dgm:spPr/>
    </dgm:pt>
    <dgm:pt modelId="{F8029DA1-6BEC-42D3-A895-C36271F98029}" type="pres">
      <dgm:prSet presAssocID="{F5643A8E-A03E-43DD-A3B3-777AC25B879D}" presName="spaceBetweenRectangles" presStyleCnt="0"/>
      <dgm:spPr/>
    </dgm:pt>
    <dgm:pt modelId="{B283B898-0D8B-47D2-9A9F-A615325DA154}" type="pres">
      <dgm:prSet presAssocID="{6B924DF5-88F7-42B2-9E77-14339BC015F7}" presName="parentLin" presStyleCnt="0"/>
      <dgm:spPr/>
    </dgm:pt>
    <dgm:pt modelId="{B4022497-EE2F-4B5D-887C-DFF122C5A593}" type="pres">
      <dgm:prSet presAssocID="{6B924DF5-88F7-42B2-9E77-14339BC015F7}" presName="parentLeftMargin" presStyleLbl="node1" presStyleIdx="3" presStyleCnt="6"/>
      <dgm:spPr/>
    </dgm:pt>
    <dgm:pt modelId="{9FCBCA27-7CBC-404F-BB7E-75FBD4639FA3}" type="pres">
      <dgm:prSet presAssocID="{6B924DF5-88F7-42B2-9E77-14339BC015F7}" presName="parentText" presStyleLbl="node1" presStyleIdx="4" presStyleCnt="6" custScaleY="145220">
        <dgm:presLayoutVars>
          <dgm:chMax val="0"/>
          <dgm:bulletEnabled val="1"/>
        </dgm:presLayoutVars>
      </dgm:prSet>
      <dgm:spPr/>
    </dgm:pt>
    <dgm:pt modelId="{12E527F5-3A61-432F-AB65-AC223AA795D3}" type="pres">
      <dgm:prSet presAssocID="{6B924DF5-88F7-42B2-9E77-14339BC015F7}" presName="negativeSpace" presStyleCnt="0"/>
      <dgm:spPr/>
    </dgm:pt>
    <dgm:pt modelId="{D596EF53-A1FD-4A29-A75B-5D8A53EE655E}" type="pres">
      <dgm:prSet presAssocID="{6B924DF5-88F7-42B2-9E77-14339BC015F7}" presName="childText" presStyleLbl="conFgAcc1" presStyleIdx="4" presStyleCnt="6">
        <dgm:presLayoutVars>
          <dgm:bulletEnabled val="1"/>
        </dgm:presLayoutVars>
      </dgm:prSet>
      <dgm:spPr/>
    </dgm:pt>
    <dgm:pt modelId="{E75FFE30-0E05-4CF7-AAD4-50E19265901C}" type="pres">
      <dgm:prSet presAssocID="{9273A4A4-441D-433E-9ABB-EBC2B8216F8D}" presName="spaceBetweenRectangles" presStyleCnt="0"/>
      <dgm:spPr/>
    </dgm:pt>
    <dgm:pt modelId="{B6B8199D-9763-478C-A2F9-8DA034E84A33}" type="pres">
      <dgm:prSet presAssocID="{8EB8F3AF-17BF-4D9C-8A04-4F67B31BF74C}" presName="parentLin" presStyleCnt="0"/>
      <dgm:spPr/>
    </dgm:pt>
    <dgm:pt modelId="{44997297-0D62-4DDA-92AA-8D205C3395A8}" type="pres">
      <dgm:prSet presAssocID="{8EB8F3AF-17BF-4D9C-8A04-4F67B31BF74C}" presName="parentLeftMargin" presStyleLbl="node1" presStyleIdx="4" presStyleCnt="6"/>
      <dgm:spPr/>
    </dgm:pt>
    <dgm:pt modelId="{F175F88E-5E53-4021-A6CD-EFC4FB0D359F}" type="pres">
      <dgm:prSet presAssocID="{8EB8F3AF-17BF-4D9C-8A04-4F67B31BF74C}" presName="parentText" presStyleLbl="node1" presStyleIdx="5" presStyleCnt="6">
        <dgm:presLayoutVars>
          <dgm:chMax val="0"/>
          <dgm:bulletEnabled val="1"/>
        </dgm:presLayoutVars>
      </dgm:prSet>
      <dgm:spPr/>
    </dgm:pt>
    <dgm:pt modelId="{E4475350-3513-48EE-B7A8-3EC3F159DB2F}" type="pres">
      <dgm:prSet presAssocID="{8EB8F3AF-17BF-4D9C-8A04-4F67B31BF74C}" presName="negativeSpace" presStyleCnt="0"/>
      <dgm:spPr/>
    </dgm:pt>
    <dgm:pt modelId="{A949EF4B-FF25-457C-86EB-87B87D71E0A0}" type="pres">
      <dgm:prSet presAssocID="{8EB8F3AF-17BF-4D9C-8A04-4F67B31BF74C}" presName="childText" presStyleLbl="conFgAcc1" presStyleIdx="5" presStyleCnt="6">
        <dgm:presLayoutVars>
          <dgm:bulletEnabled val="1"/>
        </dgm:presLayoutVars>
      </dgm:prSet>
      <dgm:spPr/>
    </dgm:pt>
  </dgm:ptLst>
  <dgm:cxnLst>
    <dgm:cxn modelId="{AAED4914-B4A7-45FF-A729-731DB6B76B9B}" srcId="{B492AF84-98C6-4813-90DD-339E461941FF}" destId="{EAB5D9C9-F7F7-47D2-BFDE-059C9462684F}" srcOrd="0" destOrd="0" parTransId="{C2789CC3-A063-4A58-8133-E1C57C769836}" sibTransId="{3FEAF7B9-1A2C-46B5-B38F-CDE7E6AA89CD}"/>
    <dgm:cxn modelId="{DB7C2118-E59F-4449-BD35-CC50A1505697}" type="presOf" srcId="{778618B2-20CB-4337-BA91-039D6F27FCA3}" destId="{80DDAF13-F10F-4F3E-954F-B50F61863579}" srcOrd="0" destOrd="0" presId="urn:microsoft.com/office/officeart/2005/8/layout/list1"/>
    <dgm:cxn modelId="{F05A382A-2EDC-4582-96EC-23F1F253FBBB}" srcId="{B492AF84-98C6-4813-90DD-339E461941FF}" destId="{778618B2-20CB-4337-BA91-039D6F27FCA3}" srcOrd="2" destOrd="0" parTransId="{4239D59D-C38D-4034-B653-97A5646668A2}" sibTransId="{14AA4F02-6A69-475E-A420-5538A24B53AF}"/>
    <dgm:cxn modelId="{019F122D-83A0-49B7-88FA-8EF32C974E37}" type="presOf" srcId="{6B924DF5-88F7-42B2-9E77-14339BC015F7}" destId="{B4022497-EE2F-4B5D-887C-DFF122C5A593}" srcOrd="0" destOrd="0" presId="urn:microsoft.com/office/officeart/2005/8/layout/list1"/>
    <dgm:cxn modelId="{3E117560-C7DE-4CB7-B88B-FC7AAF5654BB}" srcId="{B492AF84-98C6-4813-90DD-339E461941FF}" destId="{8EB8F3AF-17BF-4D9C-8A04-4F67B31BF74C}" srcOrd="5" destOrd="0" parTransId="{03388FF6-22DC-4775-922B-5DA103776070}" sibTransId="{F1DE3942-DDEF-4E3E-898E-97D1CB9DE983}"/>
    <dgm:cxn modelId="{58DDFD46-BA5B-46A1-B3E9-36A8D3CD51F2}" type="presOf" srcId="{EC45C7FB-1A46-4D63-8C8D-35810E5AD275}" destId="{D7298409-131B-4D55-9051-1B772C6750AB}" srcOrd="0" destOrd="0" presId="urn:microsoft.com/office/officeart/2005/8/layout/list1"/>
    <dgm:cxn modelId="{94B1096A-1571-443C-9B6C-92283B939FD2}" type="presOf" srcId="{B492AF84-98C6-4813-90DD-339E461941FF}" destId="{5EF07030-AC6E-44A3-8540-70B66820837C}" srcOrd="0" destOrd="0" presId="urn:microsoft.com/office/officeart/2005/8/layout/list1"/>
    <dgm:cxn modelId="{8708414E-640E-4E31-820C-0F000802B36F}" type="presOf" srcId="{8EB8F3AF-17BF-4D9C-8A04-4F67B31BF74C}" destId="{F175F88E-5E53-4021-A6CD-EFC4FB0D359F}" srcOrd="1" destOrd="0" presId="urn:microsoft.com/office/officeart/2005/8/layout/list1"/>
    <dgm:cxn modelId="{4BCF1B6F-754B-4097-A811-5D046BA617A4}" type="presOf" srcId="{778618B2-20CB-4337-BA91-039D6F27FCA3}" destId="{106D93FA-C885-487F-9FBE-FDABEB24F004}" srcOrd="1" destOrd="0" presId="urn:microsoft.com/office/officeart/2005/8/layout/list1"/>
    <dgm:cxn modelId="{D56AA59C-B738-4FD4-B36B-85A50845D554}" type="presOf" srcId="{EAB5D9C9-F7F7-47D2-BFDE-059C9462684F}" destId="{3493B332-7B31-41D7-B81D-DE8744BB8205}" srcOrd="0" destOrd="0" presId="urn:microsoft.com/office/officeart/2005/8/layout/list1"/>
    <dgm:cxn modelId="{BBE9919E-8A44-4879-8FCA-9F6E375427BA}" type="presOf" srcId="{EAB5D9C9-F7F7-47D2-BFDE-059C9462684F}" destId="{6272754E-FD93-4EBA-9DAE-B82B3C09F90E}" srcOrd="1" destOrd="0" presId="urn:microsoft.com/office/officeart/2005/8/layout/list1"/>
    <dgm:cxn modelId="{209BDDA5-E8E0-4F93-9715-2A645FBB6DBC}" type="presOf" srcId="{6B924DF5-88F7-42B2-9E77-14339BC015F7}" destId="{9FCBCA27-7CBC-404F-BB7E-75FBD4639FA3}" srcOrd="1" destOrd="0" presId="urn:microsoft.com/office/officeart/2005/8/layout/list1"/>
    <dgm:cxn modelId="{55D012C3-F370-4049-ACF3-5DEBB12E37DB}" type="presOf" srcId="{8EB8F3AF-17BF-4D9C-8A04-4F67B31BF74C}" destId="{44997297-0D62-4DDA-92AA-8D205C3395A8}" srcOrd="0" destOrd="0" presId="urn:microsoft.com/office/officeart/2005/8/layout/list1"/>
    <dgm:cxn modelId="{BBB090C3-5C26-465E-9BDE-1EC582254996}" type="presOf" srcId="{E7C22560-705A-46AF-B2BA-E280D23F1AB2}" destId="{670D16E0-2417-4FF8-BB1C-208F7A2711A1}" srcOrd="0" destOrd="0" presId="urn:microsoft.com/office/officeart/2005/8/layout/list1"/>
    <dgm:cxn modelId="{EEAB85D7-99EF-4864-8902-A9459667D342}" srcId="{B492AF84-98C6-4813-90DD-339E461941FF}" destId="{E7C22560-705A-46AF-B2BA-E280D23F1AB2}" srcOrd="3" destOrd="0" parTransId="{CC1510E6-44B8-4443-B1BC-2BFECD744B33}" sibTransId="{F5643A8E-A03E-43DD-A3B3-777AC25B879D}"/>
    <dgm:cxn modelId="{58AD65E0-F7F3-4596-9FF8-D9762E1EB1B8}" type="presOf" srcId="{EC45C7FB-1A46-4D63-8C8D-35810E5AD275}" destId="{90C2D749-800E-4018-AE92-94C87FA89AA9}" srcOrd="1" destOrd="0" presId="urn:microsoft.com/office/officeart/2005/8/layout/list1"/>
    <dgm:cxn modelId="{5CCE7CE7-02E5-40DF-9988-97726FE81959}" type="presOf" srcId="{E7C22560-705A-46AF-B2BA-E280D23F1AB2}" destId="{243E5469-C87D-419F-85EE-0D8064AEFB36}" srcOrd="1" destOrd="0" presId="urn:microsoft.com/office/officeart/2005/8/layout/list1"/>
    <dgm:cxn modelId="{1C6A92E8-72EA-44B2-9683-A06BA7788E24}" srcId="{B492AF84-98C6-4813-90DD-339E461941FF}" destId="{EC45C7FB-1A46-4D63-8C8D-35810E5AD275}" srcOrd="1" destOrd="0" parTransId="{EB9009AE-1FCD-49F2-86FB-316A9E8651F0}" sibTransId="{695959CC-B5E0-4E22-9AEB-B0E9AEB0D692}"/>
    <dgm:cxn modelId="{498EEEF5-64D2-437F-8556-B0C15B765472}" srcId="{B492AF84-98C6-4813-90DD-339E461941FF}" destId="{6B924DF5-88F7-42B2-9E77-14339BC015F7}" srcOrd="4" destOrd="0" parTransId="{809D077F-244A-4337-B80A-B5E828FC1269}" sibTransId="{9273A4A4-441D-433E-9ABB-EBC2B8216F8D}"/>
    <dgm:cxn modelId="{189C021C-46B4-42A8-97A9-6A8A2C0C1053}" type="presParOf" srcId="{5EF07030-AC6E-44A3-8540-70B66820837C}" destId="{218DEAE0-5591-4863-8F47-6B47E7850F09}" srcOrd="0" destOrd="0" presId="urn:microsoft.com/office/officeart/2005/8/layout/list1"/>
    <dgm:cxn modelId="{0691E4E5-99CA-4250-9E37-0264B80A2D81}" type="presParOf" srcId="{218DEAE0-5591-4863-8F47-6B47E7850F09}" destId="{3493B332-7B31-41D7-B81D-DE8744BB8205}" srcOrd="0" destOrd="0" presId="urn:microsoft.com/office/officeart/2005/8/layout/list1"/>
    <dgm:cxn modelId="{0910B79E-ED88-44D0-B53C-23234566F04A}" type="presParOf" srcId="{218DEAE0-5591-4863-8F47-6B47E7850F09}" destId="{6272754E-FD93-4EBA-9DAE-B82B3C09F90E}" srcOrd="1" destOrd="0" presId="urn:microsoft.com/office/officeart/2005/8/layout/list1"/>
    <dgm:cxn modelId="{AFA19DEA-2C0A-4284-B513-01297003E01A}" type="presParOf" srcId="{5EF07030-AC6E-44A3-8540-70B66820837C}" destId="{3AE8829E-E6E0-4F40-9D70-B9611292D654}" srcOrd="1" destOrd="0" presId="urn:microsoft.com/office/officeart/2005/8/layout/list1"/>
    <dgm:cxn modelId="{17B17480-E98F-451E-908D-4B04FE2EEDBE}" type="presParOf" srcId="{5EF07030-AC6E-44A3-8540-70B66820837C}" destId="{E5BD3C81-67E9-4A92-A4D8-798613B6D632}" srcOrd="2" destOrd="0" presId="urn:microsoft.com/office/officeart/2005/8/layout/list1"/>
    <dgm:cxn modelId="{55A9FA9E-FC6A-4428-A369-4566BBE633FF}" type="presParOf" srcId="{5EF07030-AC6E-44A3-8540-70B66820837C}" destId="{A074178E-8C8A-418B-A80D-AD796F4F9E0A}" srcOrd="3" destOrd="0" presId="urn:microsoft.com/office/officeart/2005/8/layout/list1"/>
    <dgm:cxn modelId="{EF1821DD-3941-4D89-98E2-77031C5B5A60}" type="presParOf" srcId="{5EF07030-AC6E-44A3-8540-70B66820837C}" destId="{82004A4D-18A4-41F5-A4C6-82DDD4D39ACE}" srcOrd="4" destOrd="0" presId="urn:microsoft.com/office/officeart/2005/8/layout/list1"/>
    <dgm:cxn modelId="{42A6A908-693A-492D-9A9D-C82D4275E3D6}" type="presParOf" srcId="{82004A4D-18A4-41F5-A4C6-82DDD4D39ACE}" destId="{D7298409-131B-4D55-9051-1B772C6750AB}" srcOrd="0" destOrd="0" presId="urn:microsoft.com/office/officeart/2005/8/layout/list1"/>
    <dgm:cxn modelId="{928CB31A-B393-405D-94C8-77C532396FA9}" type="presParOf" srcId="{82004A4D-18A4-41F5-A4C6-82DDD4D39ACE}" destId="{90C2D749-800E-4018-AE92-94C87FA89AA9}" srcOrd="1" destOrd="0" presId="urn:microsoft.com/office/officeart/2005/8/layout/list1"/>
    <dgm:cxn modelId="{0FD0B598-870B-42BB-85D7-CC3A15575779}" type="presParOf" srcId="{5EF07030-AC6E-44A3-8540-70B66820837C}" destId="{31A464B6-CA7C-477D-9EA1-7BCA942BA5E7}" srcOrd="5" destOrd="0" presId="urn:microsoft.com/office/officeart/2005/8/layout/list1"/>
    <dgm:cxn modelId="{7F017188-F1B1-465C-89DC-CF45A7044945}" type="presParOf" srcId="{5EF07030-AC6E-44A3-8540-70B66820837C}" destId="{B8E6A4AB-F2C5-4C9D-A53C-FCF3EFD8C7F2}" srcOrd="6" destOrd="0" presId="urn:microsoft.com/office/officeart/2005/8/layout/list1"/>
    <dgm:cxn modelId="{0D8202FE-D350-45F7-B300-5D09FD35A6E0}" type="presParOf" srcId="{5EF07030-AC6E-44A3-8540-70B66820837C}" destId="{E7542437-22E5-4449-91A6-3C47D962A187}" srcOrd="7" destOrd="0" presId="urn:microsoft.com/office/officeart/2005/8/layout/list1"/>
    <dgm:cxn modelId="{7592248B-2FDE-4A39-A528-F309D15EB05F}" type="presParOf" srcId="{5EF07030-AC6E-44A3-8540-70B66820837C}" destId="{57F38886-F6F0-473D-A585-2A1FA9BEF663}" srcOrd="8" destOrd="0" presId="urn:microsoft.com/office/officeart/2005/8/layout/list1"/>
    <dgm:cxn modelId="{B5A82088-6576-4CAF-8BC7-2D4B0EBCAF9E}" type="presParOf" srcId="{57F38886-F6F0-473D-A585-2A1FA9BEF663}" destId="{80DDAF13-F10F-4F3E-954F-B50F61863579}" srcOrd="0" destOrd="0" presId="urn:microsoft.com/office/officeart/2005/8/layout/list1"/>
    <dgm:cxn modelId="{73EE4667-0C04-42C2-B271-9173BAF973D2}" type="presParOf" srcId="{57F38886-F6F0-473D-A585-2A1FA9BEF663}" destId="{106D93FA-C885-487F-9FBE-FDABEB24F004}" srcOrd="1" destOrd="0" presId="urn:microsoft.com/office/officeart/2005/8/layout/list1"/>
    <dgm:cxn modelId="{DE402689-C6AA-4BAB-9738-68FC0244D614}" type="presParOf" srcId="{5EF07030-AC6E-44A3-8540-70B66820837C}" destId="{7718906F-C9DA-420B-861A-5CC9AF1CD46F}" srcOrd="9" destOrd="0" presId="urn:microsoft.com/office/officeart/2005/8/layout/list1"/>
    <dgm:cxn modelId="{16EA1E11-11C8-4A95-B7D6-F29E6C7DA076}" type="presParOf" srcId="{5EF07030-AC6E-44A3-8540-70B66820837C}" destId="{CF4F523A-51BD-441F-9990-F0AA48FEB99B}" srcOrd="10" destOrd="0" presId="urn:microsoft.com/office/officeart/2005/8/layout/list1"/>
    <dgm:cxn modelId="{98F4CD3C-8548-4CC4-A011-5C30147BB416}" type="presParOf" srcId="{5EF07030-AC6E-44A3-8540-70B66820837C}" destId="{D0830481-63C9-40B6-B529-BA696B974A78}" srcOrd="11" destOrd="0" presId="urn:microsoft.com/office/officeart/2005/8/layout/list1"/>
    <dgm:cxn modelId="{25AB9D70-33C0-410C-8116-9A23187CCE9D}" type="presParOf" srcId="{5EF07030-AC6E-44A3-8540-70B66820837C}" destId="{1C2F59DA-6762-42EA-886E-41ED91034DBE}" srcOrd="12" destOrd="0" presId="urn:microsoft.com/office/officeart/2005/8/layout/list1"/>
    <dgm:cxn modelId="{ACC9BCD9-BAEF-4987-9880-28A260DA3BD9}" type="presParOf" srcId="{1C2F59DA-6762-42EA-886E-41ED91034DBE}" destId="{670D16E0-2417-4FF8-BB1C-208F7A2711A1}" srcOrd="0" destOrd="0" presId="urn:microsoft.com/office/officeart/2005/8/layout/list1"/>
    <dgm:cxn modelId="{E631FA4A-EB7F-4F6D-8772-AB9E73E1F8E2}" type="presParOf" srcId="{1C2F59DA-6762-42EA-886E-41ED91034DBE}" destId="{243E5469-C87D-419F-85EE-0D8064AEFB36}" srcOrd="1" destOrd="0" presId="urn:microsoft.com/office/officeart/2005/8/layout/list1"/>
    <dgm:cxn modelId="{320107A0-03B5-47BF-B2C0-D67C861423FA}" type="presParOf" srcId="{5EF07030-AC6E-44A3-8540-70B66820837C}" destId="{DA9F92F7-ED99-424D-8FFF-E6CD6DAE043F}" srcOrd="13" destOrd="0" presId="urn:microsoft.com/office/officeart/2005/8/layout/list1"/>
    <dgm:cxn modelId="{A706550C-F5E7-4385-9BF1-034D36ADDBCC}" type="presParOf" srcId="{5EF07030-AC6E-44A3-8540-70B66820837C}" destId="{8A64EF78-5677-4A32-9DEA-90DF1CB7615B}" srcOrd="14" destOrd="0" presId="urn:microsoft.com/office/officeart/2005/8/layout/list1"/>
    <dgm:cxn modelId="{FAFE0FC7-90AB-464D-AED5-E60883DAD968}" type="presParOf" srcId="{5EF07030-AC6E-44A3-8540-70B66820837C}" destId="{F8029DA1-6BEC-42D3-A895-C36271F98029}" srcOrd="15" destOrd="0" presId="urn:microsoft.com/office/officeart/2005/8/layout/list1"/>
    <dgm:cxn modelId="{FB490C72-04FE-4730-831A-C6AF3D9143B6}" type="presParOf" srcId="{5EF07030-AC6E-44A3-8540-70B66820837C}" destId="{B283B898-0D8B-47D2-9A9F-A615325DA154}" srcOrd="16" destOrd="0" presId="urn:microsoft.com/office/officeart/2005/8/layout/list1"/>
    <dgm:cxn modelId="{FFDCE717-D56B-4726-8761-FB4F7C8F5CF9}" type="presParOf" srcId="{B283B898-0D8B-47D2-9A9F-A615325DA154}" destId="{B4022497-EE2F-4B5D-887C-DFF122C5A593}" srcOrd="0" destOrd="0" presId="urn:microsoft.com/office/officeart/2005/8/layout/list1"/>
    <dgm:cxn modelId="{31BE2246-A6DD-4A24-A0B5-560BC7283B49}" type="presParOf" srcId="{B283B898-0D8B-47D2-9A9F-A615325DA154}" destId="{9FCBCA27-7CBC-404F-BB7E-75FBD4639FA3}" srcOrd="1" destOrd="0" presId="urn:microsoft.com/office/officeart/2005/8/layout/list1"/>
    <dgm:cxn modelId="{76358152-2E05-48AB-B9E7-D2982FDB626D}" type="presParOf" srcId="{5EF07030-AC6E-44A3-8540-70B66820837C}" destId="{12E527F5-3A61-432F-AB65-AC223AA795D3}" srcOrd="17" destOrd="0" presId="urn:microsoft.com/office/officeart/2005/8/layout/list1"/>
    <dgm:cxn modelId="{E8B4F3FA-1544-4116-815A-823B53B9D949}" type="presParOf" srcId="{5EF07030-AC6E-44A3-8540-70B66820837C}" destId="{D596EF53-A1FD-4A29-A75B-5D8A53EE655E}" srcOrd="18" destOrd="0" presId="urn:microsoft.com/office/officeart/2005/8/layout/list1"/>
    <dgm:cxn modelId="{61DFC252-7885-42D3-B40B-35D5549C251E}" type="presParOf" srcId="{5EF07030-AC6E-44A3-8540-70B66820837C}" destId="{E75FFE30-0E05-4CF7-AAD4-50E19265901C}" srcOrd="19" destOrd="0" presId="urn:microsoft.com/office/officeart/2005/8/layout/list1"/>
    <dgm:cxn modelId="{A100C470-4CAA-4415-883F-9C3B4397F864}" type="presParOf" srcId="{5EF07030-AC6E-44A3-8540-70B66820837C}" destId="{B6B8199D-9763-478C-A2F9-8DA034E84A33}" srcOrd="20" destOrd="0" presId="urn:microsoft.com/office/officeart/2005/8/layout/list1"/>
    <dgm:cxn modelId="{9397444B-A564-4B13-9026-F364CD40762C}" type="presParOf" srcId="{B6B8199D-9763-478C-A2F9-8DA034E84A33}" destId="{44997297-0D62-4DDA-92AA-8D205C3395A8}" srcOrd="0" destOrd="0" presId="urn:microsoft.com/office/officeart/2005/8/layout/list1"/>
    <dgm:cxn modelId="{DCF2CAFB-A001-4031-9D8A-6089321DE271}" type="presParOf" srcId="{B6B8199D-9763-478C-A2F9-8DA034E84A33}" destId="{F175F88E-5E53-4021-A6CD-EFC4FB0D359F}" srcOrd="1" destOrd="0" presId="urn:microsoft.com/office/officeart/2005/8/layout/list1"/>
    <dgm:cxn modelId="{06D48DD9-AAE9-4D0E-AF62-BF72F34D03F6}" type="presParOf" srcId="{5EF07030-AC6E-44A3-8540-70B66820837C}" destId="{E4475350-3513-48EE-B7A8-3EC3F159DB2F}" srcOrd="21" destOrd="0" presId="urn:microsoft.com/office/officeart/2005/8/layout/list1"/>
    <dgm:cxn modelId="{6161A9DA-7B5C-47CF-BFFE-63F4CEF9F99F}" type="presParOf" srcId="{5EF07030-AC6E-44A3-8540-70B66820837C}" destId="{A949EF4B-FF25-457C-86EB-87B87D71E0A0}" srcOrd="22" destOrd="0" presId="urn:microsoft.com/office/officeart/2005/8/layout/list1"/>
  </dgm:cxnLst>
  <dgm:bg/>
  <dgm:whole>
    <a:ln>
      <a:solidFill>
        <a:schemeClr val="tx1"/>
      </a:solidFill>
    </a:ln>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0E3030E-B010-44CB-85F3-F35571EBC9D0}" type="doc">
      <dgm:prSet loTypeId="urn:microsoft.com/office/officeart/2005/8/layout/cycle5" loCatId="cycle" qsTypeId="urn:microsoft.com/office/officeart/2005/8/quickstyle/simple1" qsCatId="simple" csTypeId="urn:microsoft.com/office/officeart/2005/8/colors/accent1_2" csCatId="accent1" phldr="1"/>
      <dgm:spPr/>
      <dgm:t>
        <a:bodyPr/>
        <a:lstStyle/>
        <a:p>
          <a:endParaRPr lang="en-US"/>
        </a:p>
      </dgm:t>
    </dgm:pt>
    <dgm:pt modelId="{2B564589-294F-4B82-A64E-11847DCE4572}">
      <dgm:prSet phldrT="[Text]"/>
      <dgm:spPr/>
      <dgm:t>
        <a:bodyPr/>
        <a:lstStyle/>
        <a:p>
          <a:r>
            <a:rPr lang="en-US" b="1" i="0" dirty="0"/>
            <a:t>Creativity</a:t>
          </a:r>
          <a:endParaRPr lang="en-US" dirty="0"/>
        </a:p>
      </dgm:t>
    </dgm:pt>
    <dgm:pt modelId="{CBE69C94-815A-49C5-A866-1B8D41FC9574}" type="parTrans" cxnId="{2BD8D2A8-BFF0-4839-BFFF-A11C0B98B49C}">
      <dgm:prSet/>
      <dgm:spPr/>
      <dgm:t>
        <a:bodyPr/>
        <a:lstStyle/>
        <a:p>
          <a:endParaRPr lang="en-US"/>
        </a:p>
      </dgm:t>
    </dgm:pt>
    <dgm:pt modelId="{AC32FFEE-D047-468C-8F14-BE8440BAA744}" type="sibTrans" cxnId="{2BD8D2A8-BFF0-4839-BFFF-A11C0B98B49C}">
      <dgm:prSet/>
      <dgm:spPr/>
      <dgm:t>
        <a:bodyPr/>
        <a:lstStyle/>
        <a:p>
          <a:endParaRPr lang="en-US"/>
        </a:p>
      </dgm:t>
    </dgm:pt>
    <dgm:pt modelId="{BAD137DC-7FE3-48F9-818A-12CB7EFA2550}">
      <dgm:prSet phldrT="[Text]"/>
      <dgm:spPr/>
      <dgm:t>
        <a:bodyPr/>
        <a:lstStyle/>
        <a:p>
          <a:r>
            <a:rPr lang="en-US" b="1" i="0" dirty="0"/>
            <a:t>Direction</a:t>
          </a:r>
          <a:endParaRPr lang="en-US" dirty="0"/>
        </a:p>
      </dgm:t>
    </dgm:pt>
    <dgm:pt modelId="{B323D8B0-6E62-4A40-B973-CCE7974B4039}" type="parTrans" cxnId="{0A15B399-BD70-4E7C-BEB1-EE754ECDE141}">
      <dgm:prSet/>
      <dgm:spPr/>
      <dgm:t>
        <a:bodyPr/>
        <a:lstStyle/>
        <a:p>
          <a:endParaRPr lang="en-US"/>
        </a:p>
      </dgm:t>
    </dgm:pt>
    <dgm:pt modelId="{25160110-2DB4-4A9D-AC6F-23678C8A8F80}" type="sibTrans" cxnId="{0A15B399-BD70-4E7C-BEB1-EE754ECDE141}">
      <dgm:prSet/>
      <dgm:spPr/>
      <dgm:t>
        <a:bodyPr/>
        <a:lstStyle/>
        <a:p>
          <a:endParaRPr lang="en-US"/>
        </a:p>
      </dgm:t>
    </dgm:pt>
    <dgm:pt modelId="{186A3F36-9160-4E12-BF4C-EDC44562349A}">
      <dgm:prSet phldrT="[Text]"/>
      <dgm:spPr/>
      <dgm:t>
        <a:bodyPr/>
        <a:lstStyle/>
        <a:p>
          <a:r>
            <a:rPr lang="en-US" b="1" i="0" dirty="0"/>
            <a:t>Delegation</a:t>
          </a:r>
          <a:endParaRPr lang="en-US" dirty="0"/>
        </a:p>
      </dgm:t>
    </dgm:pt>
    <dgm:pt modelId="{716D2D3F-90E8-4C19-95F7-D8BDB7263DD5}" type="parTrans" cxnId="{6C11D87E-FB59-4B40-9714-0D311046274E}">
      <dgm:prSet/>
      <dgm:spPr/>
      <dgm:t>
        <a:bodyPr/>
        <a:lstStyle/>
        <a:p>
          <a:endParaRPr lang="en-US"/>
        </a:p>
      </dgm:t>
    </dgm:pt>
    <dgm:pt modelId="{4955C1FC-7C17-422B-96B2-879ED8E310E0}" type="sibTrans" cxnId="{6C11D87E-FB59-4B40-9714-0D311046274E}">
      <dgm:prSet/>
      <dgm:spPr/>
      <dgm:t>
        <a:bodyPr/>
        <a:lstStyle/>
        <a:p>
          <a:endParaRPr lang="en-US"/>
        </a:p>
      </dgm:t>
    </dgm:pt>
    <dgm:pt modelId="{8F7D58EE-1701-4187-9BD0-13E80B384BE0}">
      <dgm:prSet phldrT="[Text]"/>
      <dgm:spPr/>
      <dgm:t>
        <a:bodyPr/>
        <a:lstStyle/>
        <a:p>
          <a:r>
            <a:rPr lang="en-US" b="1" i="0" dirty="0"/>
            <a:t>Control</a:t>
          </a:r>
          <a:endParaRPr lang="en-US" dirty="0"/>
        </a:p>
      </dgm:t>
    </dgm:pt>
    <dgm:pt modelId="{7D5056AB-C3FC-4860-AF1A-E5F7F94ADEF7}" type="parTrans" cxnId="{267424DA-35A0-4048-BE7B-F40B574BB443}">
      <dgm:prSet/>
      <dgm:spPr/>
      <dgm:t>
        <a:bodyPr/>
        <a:lstStyle/>
        <a:p>
          <a:endParaRPr lang="en-US"/>
        </a:p>
      </dgm:t>
    </dgm:pt>
    <dgm:pt modelId="{82EF08DB-3572-4710-8C45-99790127339B}" type="sibTrans" cxnId="{267424DA-35A0-4048-BE7B-F40B574BB443}">
      <dgm:prSet/>
      <dgm:spPr/>
      <dgm:t>
        <a:bodyPr/>
        <a:lstStyle/>
        <a:p>
          <a:endParaRPr lang="en-US"/>
        </a:p>
      </dgm:t>
    </dgm:pt>
    <dgm:pt modelId="{6B033B25-7BE6-4C64-86FD-77300F139D6A}">
      <dgm:prSet phldrT="[Text]"/>
      <dgm:spPr/>
      <dgm:t>
        <a:bodyPr/>
        <a:lstStyle/>
        <a:p>
          <a:r>
            <a:rPr lang="en-US" b="1" i="0" dirty="0"/>
            <a:t>Collaboration</a:t>
          </a:r>
          <a:endParaRPr lang="en-US" dirty="0"/>
        </a:p>
      </dgm:t>
    </dgm:pt>
    <dgm:pt modelId="{64956886-9503-4A6F-A9AA-BD59EB884B3A}" type="parTrans" cxnId="{DB46327C-5118-4D4C-8A0F-A79CF3A3D3A2}">
      <dgm:prSet/>
      <dgm:spPr/>
      <dgm:t>
        <a:bodyPr/>
        <a:lstStyle/>
        <a:p>
          <a:endParaRPr lang="en-US"/>
        </a:p>
      </dgm:t>
    </dgm:pt>
    <dgm:pt modelId="{855A1BCA-6545-41D9-92FE-C00E0A15671B}" type="sibTrans" cxnId="{DB46327C-5118-4D4C-8A0F-A79CF3A3D3A2}">
      <dgm:prSet/>
      <dgm:spPr/>
      <dgm:t>
        <a:bodyPr/>
        <a:lstStyle/>
        <a:p>
          <a:endParaRPr lang="en-US"/>
        </a:p>
      </dgm:t>
    </dgm:pt>
    <dgm:pt modelId="{F7DE0CC5-FC12-451F-9AD8-A4753FCC2245}" type="pres">
      <dgm:prSet presAssocID="{30E3030E-B010-44CB-85F3-F35571EBC9D0}" presName="cycle" presStyleCnt="0">
        <dgm:presLayoutVars>
          <dgm:dir/>
          <dgm:resizeHandles val="exact"/>
        </dgm:presLayoutVars>
      </dgm:prSet>
      <dgm:spPr/>
    </dgm:pt>
    <dgm:pt modelId="{DEBADFF2-3384-4C7D-84BF-F19CFE931FF2}" type="pres">
      <dgm:prSet presAssocID="{2B564589-294F-4B82-A64E-11847DCE4572}" presName="node" presStyleLbl="node1" presStyleIdx="0" presStyleCnt="5">
        <dgm:presLayoutVars>
          <dgm:bulletEnabled val="1"/>
        </dgm:presLayoutVars>
      </dgm:prSet>
      <dgm:spPr/>
    </dgm:pt>
    <dgm:pt modelId="{1BB81542-DED2-42D9-B1EE-31C7740486C5}" type="pres">
      <dgm:prSet presAssocID="{2B564589-294F-4B82-A64E-11847DCE4572}" presName="spNode" presStyleCnt="0"/>
      <dgm:spPr/>
    </dgm:pt>
    <dgm:pt modelId="{512D66F0-3AAB-4664-8278-8686C7BF9827}" type="pres">
      <dgm:prSet presAssocID="{AC32FFEE-D047-468C-8F14-BE8440BAA744}" presName="sibTrans" presStyleLbl="sibTrans1D1" presStyleIdx="0" presStyleCnt="5"/>
      <dgm:spPr/>
    </dgm:pt>
    <dgm:pt modelId="{529D2DB7-D82A-4105-AFC0-48E8E373E431}" type="pres">
      <dgm:prSet presAssocID="{BAD137DC-7FE3-48F9-818A-12CB7EFA2550}" presName="node" presStyleLbl="node1" presStyleIdx="1" presStyleCnt="5">
        <dgm:presLayoutVars>
          <dgm:bulletEnabled val="1"/>
        </dgm:presLayoutVars>
      </dgm:prSet>
      <dgm:spPr/>
    </dgm:pt>
    <dgm:pt modelId="{FEBD1CE0-8789-4E49-A067-98B7C5928C86}" type="pres">
      <dgm:prSet presAssocID="{BAD137DC-7FE3-48F9-818A-12CB7EFA2550}" presName="spNode" presStyleCnt="0"/>
      <dgm:spPr/>
    </dgm:pt>
    <dgm:pt modelId="{44A3E86D-BCBA-43BF-8FB0-C23AB6B6D427}" type="pres">
      <dgm:prSet presAssocID="{25160110-2DB4-4A9D-AC6F-23678C8A8F80}" presName="sibTrans" presStyleLbl="sibTrans1D1" presStyleIdx="1" presStyleCnt="5"/>
      <dgm:spPr/>
    </dgm:pt>
    <dgm:pt modelId="{060DECB8-D6ED-4CEF-AB2C-44FB1B185A3E}" type="pres">
      <dgm:prSet presAssocID="{186A3F36-9160-4E12-BF4C-EDC44562349A}" presName="node" presStyleLbl="node1" presStyleIdx="2" presStyleCnt="5">
        <dgm:presLayoutVars>
          <dgm:bulletEnabled val="1"/>
        </dgm:presLayoutVars>
      </dgm:prSet>
      <dgm:spPr/>
    </dgm:pt>
    <dgm:pt modelId="{D7188D51-6D19-4F6A-BE5D-38EED12646A6}" type="pres">
      <dgm:prSet presAssocID="{186A3F36-9160-4E12-BF4C-EDC44562349A}" presName="spNode" presStyleCnt="0"/>
      <dgm:spPr/>
    </dgm:pt>
    <dgm:pt modelId="{3771095A-71AC-404A-8BCB-C9733B8F512C}" type="pres">
      <dgm:prSet presAssocID="{4955C1FC-7C17-422B-96B2-879ED8E310E0}" presName="sibTrans" presStyleLbl="sibTrans1D1" presStyleIdx="2" presStyleCnt="5"/>
      <dgm:spPr/>
    </dgm:pt>
    <dgm:pt modelId="{B14AAC2D-FDD5-4346-A0D6-DBB18ABD4E5F}" type="pres">
      <dgm:prSet presAssocID="{8F7D58EE-1701-4187-9BD0-13E80B384BE0}" presName="node" presStyleLbl="node1" presStyleIdx="3" presStyleCnt="5">
        <dgm:presLayoutVars>
          <dgm:bulletEnabled val="1"/>
        </dgm:presLayoutVars>
      </dgm:prSet>
      <dgm:spPr/>
    </dgm:pt>
    <dgm:pt modelId="{980178AB-6A26-4EC1-A4FC-40CDA719FCD6}" type="pres">
      <dgm:prSet presAssocID="{8F7D58EE-1701-4187-9BD0-13E80B384BE0}" presName="spNode" presStyleCnt="0"/>
      <dgm:spPr/>
    </dgm:pt>
    <dgm:pt modelId="{21529C60-D962-4DD0-BB16-368D57702852}" type="pres">
      <dgm:prSet presAssocID="{82EF08DB-3572-4710-8C45-99790127339B}" presName="sibTrans" presStyleLbl="sibTrans1D1" presStyleIdx="3" presStyleCnt="5"/>
      <dgm:spPr/>
    </dgm:pt>
    <dgm:pt modelId="{95468066-30D9-43C7-A4E3-E12FACBD10C1}" type="pres">
      <dgm:prSet presAssocID="{6B033B25-7BE6-4C64-86FD-77300F139D6A}" presName="node" presStyleLbl="node1" presStyleIdx="4" presStyleCnt="5">
        <dgm:presLayoutVars>
          <dgm:bulletEnabled val="1"/>
        </dgm:presLayoutVars>
      </dgm:prSet>
      <dgm:spPr/>
    </dgm:pt>
    <dgm:pt modelId="{16A8797D-7FA5-4EB3-89CD-4097626A646A}" type="pres">
      <dgm:prSet presAssocID="{6B033B25-7BE6-4C64-86FD-77300F139D6A}" presName="spNode" presStyleCnt="0"/>
      <dgm:spPr/>
    </dgm:pt>
    <dgm:pt modelId="{1A906208-2A58-4054-99FD-39E71BB977BB}" type="pres">
      <dgm:prSet presAssocID="{855A1BCA-6545-41D9-92FE-C00E0A15671B}" presName="sibTrans" presStyleLbl="sibTrans1D1" presStyleIdx="4" presStyleCnt="5"/>
      <dgm:spPr/>
    </dgm:pt>
  </dgm:ptLst>
  <dgm:cxnLst>
    <dgm:cxn modelId="{ACF48D02-F768-45EE-ABE2-A14C4F5F14BF}" type="presOf" srcId="{2B564589-294F-4B82-A64E-11847DCE4572}" destId="{DEBADFF2-3384-4C7D-84BF-F19CFE931FF2}" srcOrd="0" destOrd="0" presId="urn:microsoft.com/office/officeart/2005/8/layout/cycle5"/>
    <dgm:cxn modelId="{57A64011-910B-4469-A953-E7413092CF03}" type="presOf" srcId="{30E3030E-B010-44CB-85F3-F35571EBC9D0}" destId="{F7DE0CC5-FC12-451F-9AD8-A4753FCC2245}" srcOrd="0" destOrd="0" presId="urn:microsoft.com/office/officeart/2005/8/layout/cycle5"/>
    <dgm:cxn modelId="{FB607E19-9493-470B-89CF-8346BC61228E}" type="presOf" srcId="{186A3F36-9160-4E12-BF4C-EDC44562349A}" destId="{060DECB8-D6ED-4CEF-AB2C-44FB1B185A3E}" srcOrd="0" destOrd="0" presId="urn:microsoft.com/office/officeart/2005/8/layout/cycle5"/>
    <dgm:cxn modelId="{6BB93F63-3D4B-4D83-983C-0BB55D259366}" type="presOf" srcId="{8F7D58EE-1701-4187-9BD0-13E80B384BE0}" destId="{B14AAC2D-FDD5-4346-A0D6-DBB18ABD4E5F}" srcOrd="0" destOrd="0" presId="urn:microsoft.com/office/officeart/2005/8/layout/cycle5"/>
    <dgm:cxn modelId="{3703AE67-E773-451D-9077-34FFC7732982}" type="presOf" srcId="{BAD137DC-7FE3-48F9-818A-12CB7EFA2550}" destId="{529D2DB7-D82A-4105-AFC0-48E8E373E431}" srcOrd="0" destOrd="0" presId="urn:microsoft.com/office/officeart/2005/8/layout/cycle5"/>
    <dgm:cxn modelId="{E95FDE4C-630A-488A-8140-B88BD7AD0229}" type="presOf" srcId="{82EF08DB-3572-4710-8C45-99790127339B}" destId="{21529C60-D962-4DD0-BB16-368D57702852}" srcOrd="0" destOrd="0" presId="urn:microsoft.com/office/officeart/2005/8/layout/cycle5"/>
    <dgm:cxn modelId="{22289D73-3DBE-41DC-B2DF-FC9AE23DD392}" type="presOf" srcId="{6B033B25-7BE6-4C64-86FD-77300F139D6A}" destId="{95468066-30D9-43C7-A4E3-E12FACBD10C1}" srcOrd="0" destOrd="0" presId="urn:microsoft.com/office/officeart/2005/8/layout/cycle5"/>
    <dgm:cxn modelId="{DB46327C-5118-4D4C-8A0F-A79CF3A3D3A2}" srcId="{30E3030E-B010-44CB-85F3-F35571EBC9D0}" destId="{6B033B25-7BE6-4C64-86FD-77300F139D6A}" srcOrd="4" destOrd="0" parTransId="{64956886-9503-4A6F-A9AA-BD59EB884B3A}" sibTransId="{855A1BCA-6545-41D9-92FE-C00E0A15671B}"/>
    <dgm:cxn modelId="{6C11D87E-FB59-4B40-9714-0D311046274E}" srcId="{30E3030E-B010-44CB-85F3-F35571EBC9D0}" destId="{186A3F36-9160-4E12-BF4C-EDC44562349A}" srcOrd="2" destOrd="0" parTransId="{716D2D3F-90E8-4C19-95F7-D8BDB7263DD5}" sibTransId="{4955C1FC-7C17-422B-96B2-879ED8E310E0}"/>
    <dgm:cxn modelId="{946C2796-EA14-4A3A-A697-37B37CA0F71B}" type="presOf" srcId="{AC32FFEE-D047-468C-8F14-BE8440BAA744}" destId="{512D66F0-3AAB-4664-8278-8686C7BF9827}" srcOrd="0" destOrd="0" presId="urn:microsoft.com/office/officeart/2005/8/layout/cycle5"/>
    <dgm:cxn modelId="{0A15B399-BD70-4E7C-BEB1-EE754ECDE141}" srcId="{30E3030E-B010-44CB-85F3-F35571EBC9D0}" destId="{BAD137DC-7FE3-48F9-818A-12CB7EFA2550}" srcOrd="1" destOrd="0" parTransId="{B323D8B0-6E62-4A40-B973-CCE7974B4039}" sibTransId="{25160110-2DB4-4A9D-AC6F-23678C8A8F80}"/>
    <dgm:cxn modelId="{94B4BBA7-7754-4660-BE91-646E128611FD}" type="presOf" srcId="{25160110-2DB4-4A9D-AC6F-23678C8A8F80}" destId="{44A3E86D-BCBA-43BF-8FB0-C23AB6B6D427}" srcOrd="0" destOrd="0" presId="urn:microsoft.com/office/officeart/2005/8/layout/cycle5"/>
    <dgm:cxn modelId="{2BD8D2A8-BFF0-4839-BFFF-A11C0B98B49C}" srcId="{30E3030E-B010-44CB-85F3-F35571EBC9D0}" destId="{2B564589-294F-4B82-A64E-11847DCE4572}" srcOrd="0" destOrd="0" parTransId="{CBE69C94-815A-49C5-A866-1B8D41FC9574}" sibTransId="{AC32FFEE-D047-468C-8F14-BE8440BAA744}"/>
    <dgm:cxn modelId="{267424DA-35A0-4048-BE7B-F40B574BB443}" srcId="{30E3030E-B010-44CB-85F3-F35571EBC9D0}" destId="{8F7D58EE-1701-4187-9BD0-13E80B384BE0}" srcOrd="3" destOrd="0" parTransId="{7D5056AB-C3FC-4860-AF1A-E5F7F94ADEF7}" sibTransId="{82EF08DB-3572-4710-8C45-99790127339B}"/>
    <dgm:cxn modelId="{A99116DE-F3AE-4925-98AD-F6120AF89EC6}" type="presOf" srcId="{4955C1FC-7C17-422B-96B2-879ED8E310E0}" destId="{3771095A-71AC-404A-8BCB-C9733B8F512C}" srcOrd="0" destOrd="0" presId="urn:microsoft.com/office/officeart/2005/8/layout/cycle5"/>
    <dgm:cxn modelId="{06A5DDE3-25D4-4191-BFE3-37A836F10F8E}" type="presOf" srcId="{855A1BCA-6545-41D9-92FE-C00E0A15671B}" destId="{1A906208-2A58-4054-99FD-39E71BB977BB}" srcOrd="0" destOrd="0" presId="urn:microsoft.com/office/officeart/2005/8/layout/cycle5"/>
    <dgm:cxn modelId="{415FE8E8-B427-47D6-BAF0-E1F54AAF9864}" type="presParOf" srcId="{F7DE0CC5-FC12-451F-9AD8-A4753FCC2245}" destId="{DEBADFF2-3384-4C7D-84BF-F19CFE931FF2}" srcOrd="0" destOrd="0" presId="urn:microsoft.com/office/officeart/2005/8/layout/cycle5"/>
    <dgm:cxn modelId="{02A56D16-3AD2-454C-B32E-A86B2B1682E0}" type="presParOf" srcId="{F7DE0CC5-FC12-451F-9AD8-A4753FCC2245}" destId="{1BB81542-DED2-42D9-B1EE-31C7740486C5}" srcOrd="1" destOrd="0" presId="urn:microsoft.com/office/officeart/2005/8/layout/cycle5"/>
    <dgm:cxn modelId="{7252855C-2926-460F-A8C4-2C410AF9AF47}" type="presParOf" srcId="{F7DE0CC5-FC12-451F-9AD8-A4753FCC2245}" destId="{512D66F0-3AAB-4664-8278-8686C7BF9827}" srcOrd="2" destOrd="0" presId="urn:microsoft.com/office/officeart/2005/8/layout/cycle5"/>
    <dgm:cxn modelId="{32BA05A8-8F4C-4572-A068-08382357C472}" type="presParOf" srcId="{F7DE0CC5-FC12-451F-9AD8-A4753FCC2245}" destId="{529D2DB7-D82A-4105-AFC0-48E8E373E431}" srcOrd="3" destOrd="0" presId="urn:microsoft.com/office/officeart/2005/8/layout/cycle5"/>
    <dgm:cxn modelId="{7389596D-4CF8-4D39-97C1-56715B8E523D}" type="presParOf" srcId="{F7DE0CC5-FC12-451F-9AD8-A4753FCC2245}" destId="{FEBD1CE0-8789-4E49-A067-98B7C5928C86}" srcOrd="4" destOrd="0" presId="urn:microsoft.com/office/officeart/2005/8/layout/cycle5"/>
    <dgm:cxn modelId="{248CF924-5ED7-4E88-B42C-2266AB5A65E7}" type="presParOf" srcId="{F7DE0CC5-FC12-451F-9AD8-A4753FCC2245}" destId="{44A3E86D-BCBA-43BF-8FB0-C23AB6B6D427}" srcOrd="5" destOrd="0" presId="urn:microsoft.com/office/officeart/2005/8/layout/cycle5"/>
    <dgm:cxn modelId="{33237D05-5B45-42B6-8F2B-60E0DB500C03}" type="presParOf" srcId="{F7DE0CC5-FC12-451F-9AD8-A4753FCC2245}" destId="{060DECB8-D6ED-4CEF-AB2C-44FB1B185A3E}" srcOrd="6" destOrd="0" presId="urn:microsoft.com/office/officeart/2005/8/layout/cycle5"/>
    <dgm:cxn modelId="{63286F3A-4A3E-49ED-BFF6-4652AEC3692B}" type="presParOf" srcId="{F7DE0CC5-FC12-451F-9AD8-A4753FCC2245}" destId="{D7188D51-6D19-4F6A-BE5D-38EED12646A6}" srcOrd="7" destOrd="0" presId="urn:microsoft.com/office/officeart/2005/8/layout/cycle5"/>
    <dgm:cxn modelId="{EFBD29C1-4271-487B-B680-AF5019788ECC}" type="presParOf" srcId="{F7DE0CC5-FC12-451F-9AD8-A4753FCC2245}" destId="{3771095A-71AC-404A-8BCB-C9733B8F512C}" srcOrd="8" destOrd="0" presId="urn:microsoft.com/office/officeart/2005/8/layout/cycle5"/>
    <dgm:cxn modelId="{882C1F05-1BA7-4AD7-BFD1-CE19183426D8}" type="presParOf" srcId="{F7DE0CC5-FC12-451F-9AD8-A4753FCC2245}" destId="{B14AAC2D-FDD5-4346-A0D6-DBB18ABD4E5F}" srcOrd="9" destOrd="0" presId="urn:microsoft.com/office/officeart/2005/8/layout/cycle5"/>
    <dgm:cxn modelId="{028FFA41-6F4F-4D0C-B8ED-5CA4F2ED39BC}" type="presParOf" srcId="{F7DE0CC5-FC12-451F-9AD8-A4753FCC2245}" destId="{980178AB-6A26-4EC1-A4FC-40CDA719FCD6}" srcOrd="10" destOrd="0" presId="urn:microsoft.com/office/officeart/2005/8/layout/cycle5"/>
    <dgm:cxn modelId="{E08FAFFC-09AA-49FA-9330-795EB749F2B8}" type="presParOf" srcId="{F7DE0CC5-FC12-451F-9AD8-A4753FCC2245}" destId="{21529C60-D962-4DD0-BB16-368D57702852}" srcOrd="11" destOrd="0" presId="urn:microsoft.com/office/officeart/2005/8/layout/cycle5"/>
    <dgm:cxn modelId="{6F896A40-ED01-4F5B-8877-FB697FB85783}" type="presParOf" srcId="{F7DE0CC5-FC12-451F-9AD8-A4753FCC2245}" destId="{95468066-30D9-43C7-A4E3-E12FACBD10C1}" srcOrd="12" destOrd="0" presId="urn:microsoft.com/office/officeart/2005/8/layout/cycle5"/>
    <dgm:cxn modelId="{F371B6E3-C8AD-47BB-BEB5-2162DC2524E3}" type="presParOf" srcId="{F7DE0CC5-FC12-451F-9AD8-A4753FCC2245}" destId="{16A8797D-7FA5-4EB3-89CD-4097626A646A}" srcOrd="13" destOrd="0" presId="urn:microsoft.com/office/officeart/2005/8/layout/cycle5"/>
    <dgm:cxn modelId="{981727C3-9107-45AD-BF17-6C4D05A22781}" type="presParOf" srcId="{F7DE0CC5-FC12-451F-9AD8-A4753FCC2245}" destId="{1A906208-2A58-4054-99FD-39E71BB977BB}" srcOrd="14" destOrd="0" presId="urn:microsoft.com/office/officeart/2005/8/layout/cycle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89DE80F-B465-40C3-B387-F5526A22B03B}"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DAE7D787-93BE-404D-A059-F5E148445B0F}">
      <dgm:prSet phldrT="[Text]" custT="1"/>
      <dgm:spPr/>
      <dgm:t>
        <a:bodyPr/>
        <a:lstStyle/>
        <a:p>
          <a:r>
            <a:rPr lang="en-US" altLang="en-US" sz="4400" b="1" dirty="0"/>
            <a:t>Increasing the organization's ability to adapt</a:t>
          </a:r>
          <a:endParaRPr lang="en-US" sz="4400" dirty="0"/>
        </a:p>
      </dgm:t>
    </dgm:pt>
    <dgm:pt modelId="{EBF24E3F-635A-4D79-BE87-E51909D67F6C}" type="parTrans" cxnId="{76D6CB3A-8AE7-456D-8A61-02B5262057E8}">
      <dgm:prSet/>
      <dgm:spPr/>
      <dgm:t>
        <a:bodyPr/>
        <a:lstStyle/>
        <a:p>
          <a:endParaRPr lang="en-US"/>
        </a:p>
      </dgm:t>
    </dgm:pt>
    <dgm:pt modelId="{87211854-C4F4-427C-8688-FA823EA8353C}" type="sibTrans" cxnId="{76D6CB3A-8AE7-456D-8A61-02B5262057E8}">
      <dgm:prSet/>
      <dgm:spPr/>
      <dgm:t>
        <a:bodyPr/>
        <a:lstStyle/>
        <a:p>
          <a:endParaRPr lang="en-US"/>
        </a:p>
      </dgm:t>
    </dgm:pt>
    <dgm:pt modelId="{C839463D-21EB-4151-B65D-87428A35F539}">
      <dgm:prSet phldrT="[Text]" custT="1"/>
      <dgm:spPr/>
      <dgm:t>
        <a:bodyPr/>
        <a:lstStyle/>
        <a:p>
          <a:r>
            <a:rPr lang="en-US" altLang="en-US" sz="4400" b="1" dirty="0"/>
            <a:t>Adopt new ways of going about business activities</a:t>
          </a:r>
          <a:endParaRPr lang="en-US" sz="4400" dirty="0"/>
        </a:p>
      </dgm:t>
    </dgm:pt>
    <dgm:pt modelId="{70EF09CE-37D9-4E5C-8BAF-9B570A019C36}" type="parTrans" cxnId="{9BB1D2E1-43C5-4DFA-9B1C-583A9EA4C4C8}">
      <dgm:prSet/>
      <dgm:spPr/>
      <dgm:t>
        <a:bodyPr/>
        <a:lstStyle/>
        <a:p>
          <a:endParaRPr lang="en-US"/>
        </a:p>
      </dgm:t>
    </dgm:pt>
    <dgm:pt modelId="{7452FF31-3D87-45C6-87F5-20017C604C62}" type="sibTrans" cxnId="{9BB1D2E1-43C5-4DFA-9B1C-583A9EA4C4C8}">
      <dgm:prSet/>
      <dgm:spPr/>
      <dgm:t>
        <a:bodyPr/>
        <a:lstStyle/>
        <a:p>
          <a:endParaRPr lang="en-US"/>
        </a:p>
      </dgm:t>
    </dgm:pt>
    <dgm:pt modelId="{E0622AC4-3F27-4B91-B52F-4B87B485FCD2}" type="pres">
      <dgm:prSet presAssocID="{289DE80F-B465-40C3-B387-F5526A22B03B}" presName="diagram" presStyleCnt="0">
        <dgm:presLayoutVars>
          <dgm:dir/>
          <dgm:resizeHandles val="exact"/>
        </dgm:presLayoutVars>
      </dgm:prSet>
      <dgm:spPr/>
    </dgm:pt>
    <dgm:pt modelId="{4964CF36-BAF8-472D-A567-CF999C0DCD4C}" type="pres">
      <dgm:prSet presAssocID="{DAE7D787-93BE-404D-A059-F5E148445B0F}" presName="node" presStyleLbl="node1" presStyleIdx="0" presStyleCnt="2">
        <dgm:presLayoutVars>
          <dgm:bulletEnabled val="1"/>
        </dgm:presLayoutVars>
      </dgm:prSet>
      <dgm:spPr/>
    </dgm:pt>
    <dgm:pt modelId="{8178E72E-A0CD-47FC-82D5-4139CA14CF3D}" type="pres">
      <dgm:prSet presAssocID="{87211854-C4F4-427C-8688-FA823EA8353C}" presName="sibTrans" presStyleCnt="0"/>
      <dgm:spPr/>
    </dgm:pt>
    <dgm:pt modelId="{AACDF511-77D6-4BB9-92AB-8D0B2F7BC9B6}" type="pres">
      <dgm:prSet presAssocID="{C839463D-21EB-4151-B65D-87428A35F539}" presName="node" presStyleLbl="node1" presStyleIdx="1" presStyleCnt="2">
        <dgm:presLayoutVars>
          <dgm:bulletEnabled val="1"/>
        </dgm:presLayoutVars>
      </dgm:prSet>
      <dgm:spPr/>
    </dgm:pt>
  </dgm:ptLst>
  <dgm:cxnLst>
    <dgm:cxn modelId="{6DBE7200-9A30-408C-98F9-DF8CF5306471}" type="presOf" srcId="{289DE80F-B465-40C3-B387-F5526A22B03B}" destId="{E0622AC4-3F27-4B91-B52F-4B87B485FCD2}" srcOrd="0" destOrd="0" presId="urn:microsoft.com/office/officeart/2005/8/layout/default"/>
    <dgm:cxn modelId="{76D6CB3A-8AE7-456D-8A61-02B5262057E8}" srcId="{289DE80F-B465-40C3-B387-F5526A22B03B}" destId="{DAE7D787-93BE-404D-A059-F5E148445B0F}" srcOrd="0" destOrd="0" parTransId="{EBF24E3F-635A-4D79-BE87-E51909D67F6C}" sibTransId="{87211854-C4F4-427C-8688-FA823EA8353C}"/>
    <dgm:cxn modelId="{7727BECF-274B-4C18-9BB4-E13D379E2F50}" type="presOf" srcId="{C839463D-21EB-4151-B65D-87428A35F539}" destId="{AACDF511-77D6-4BB9-92AB-8D0B2F7BC9B6}" srcOrd="0" destOrd="0" presId="urn:microsoft.com/office/officeart/2005/8/layout/default"/>
    <dgm:cxn modelId="{9BB1D2E1-43C5-4DFA-9B1C-583A9EA4C4C8}" srcId="{289DE80F-B465-40C3-B387-F5526A22B03B}" destId="{C839463D-21EB-4151-B65D-87428A35F539}" srcOrd="1" destOrd="0" parTransId="{70EF09CE-37D9-4E5C-8BAF-9B570A019C36}" sibTransId="{7452FF31-3D87-45C6-87F5-20017C604C62}"/>
    <dgm:cxn modelId="{D7498EF2-202C-47C1-8697-DC4E8B9D7C68}" type="presOf" srcId="{DAE7D787-93BE-404D-A059-F5E148445B0F}" destId="{4964CF36-BAF8-472D-A567-CF999C0DCD4C}" srcOrd="0" destOrd="0" presId="urn:microsoft.com/office/officeart/2005/8/layout/default"/>
    <dgm:cxn modelId="{ACE3BD01-0DD8-45BE-90C0-16468C43D290}" type="presParOf" srcId="{E0622AC4-3F27-4B91-B52F-4B87B485FCD2}" destId="{4964CF36-BAF8-472D-A567-CF999C0DCD4C}" srcOrd="0" destOrd="0" presId="urn:microsoft.com/office/officeart/2005/8/layout/default"/>
    <dgm:cxn modelId="{302E4ABE-1640-4A64-81F1-4DE984453BD8}" type="presParOf" srcId="{E0622AC4-3F27-4B91-B52F-4B87B485FCD2}" destId="{8178E72E-A0CD-47FC-82D5-4139CA14CF3D}" srcOrd="1" destOrd="0" presId="urn:microsoft.com/office/officeart/2005/8/layout/default"/>
    <dgm:cxn modelId="{F5DD45EC-DB6F-4F7D-A0A2-EE5FFC20ACF4}" type="presParOf" srcId="{E0622AC4-3F27-4B91-B52F-4B87B485FCD2}" destId="{AACDF511-77D6-4BB9-92AB-8D0B2F7BC9B6}" srcOrd="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122492E-EC91-47C1-9766-C83268277794}" type="doc">
      <dgm:prSet loTypeId="urn:microsoft.com/office/officeart/2005/8/layout/pyramid2" loCatId="pyramid" qsTypeId="urn:microsoft.com/office/officeart/2005/8/quickstyle/simple1" qsCatId="simple" csTypeId="urn:microsoft.com/office/officeart/2005/8/colors/accent3_1" csCatId="accent3" phldr="1"/>
      <dgm:spPr/>
    </dgm:pt>
    <dgm:pt modelId="{8C904576-6083-4AD5-8798-CD7C70ACB40E}">
      <dgm:prSet phldrT="[Text]" custT="1"/>
      <dgm:spPr/>
      <dgm:t>
        <a:bodyPr/>
        <a:lstStyle/>
        <a:p>
          <a:pPr>
            <a:buFont typeface="+mj-lt"/>
            <a:buAutoNum type="arabicPeriod"/>
          </a:pPr>
          <a:r>
            <a:rPr lang="en-US" sz="2200" b="0" i="0" dirty="0"/>
            <a:t>Organizational change management</a:t>
          </a:r>
          <a:endParaRPr lang="en-US" sz="2200" dirty="0"/>
        </a:p>
      </dgm:t>
    </dgm:pt>
    <dgm:pt modelId="{5A5628AA-11DE-4380-880C-6C8F72E0EB78}" type="parTrans" cxnId="{4EDB7807-107A-45E6-B179-F35D604DB4B7}">
      <dgm:prSet/>
      <dgm:spPr/>
      <dgm:t>
        <a:bodyPr/>
        <a:lstStyle/>
        <a:p>
          <a:endParaRPr lang="en-US"/>
        </a:p>
      </dgm:t>
    </dgm:pt>
    <dgm:pt modelId="{45A267AC-8841-4F41-8E56-91164D4551D6}" type="sibTrans" cxnId="{4EDB7807-107A-45E6-B179-F35D604DB4B7}">
      <dgm:prSet/>
      <dgm:spPr/>
      <dgm:t>
        <a:bodyPr/>
        <a:lstStyle/>
        <a:p>
          <a:endParaRPr lang="en-US"/>
        </a:p>
      </dgm:t>
    </dgm:pt>
    <dgm:pt modelId="{A73CFF5B-F8D3-41D9-A749-4AA30A53C2BB}">
      <dgm:prSet phldrT="[Text]" custT="1"/>
      <dgm:spPr/>
      <dgm:t>
        <a:bodyPr/>
        <a:lstStyle/>
        <a:p>
          <a:pPr>
            <a:buFont typeface="+mj-lt"/>
            <a:buAutoNum type="arabicPeriod"/>
          </a:pPr>
          <a:r>
            <a:rPr lang="en-US" sz="2200" b="0" i="0" dirty="0"/>
            <a:t>Project-level change management</a:t>
          </a:r>
          <a:endParaRPr lang="en-US" sz="2200" dirty="0"/>
        </a:p>
      </dgm:t>
    </dgm:pt>
    <dgm:pt modelId="{8B5870F4-5A4A-4C14-8E0A-A952321BEC1C}" type="parTrans" cxnId="{B5882C7A-0404-4DB0-AF0E-197F5C99867D}">
      <dgm:prSet/>
      <dgm:spPr/>
      <dgm:t>
        <a:bodyPr/>
        <a:lstStyle/>
        <a:p>
          <a:endParaRPr lang="en-US"/>
        </a:p>
      </dgm:t>
    </dgm:pt>
    <dgm:pt modelId="{7794E412-398B-454F-9284-1EE20A303677}" type="sibTrans" cxnId="{B5882C7A-0404-4DB0-AF0E-197F5C99867D}">
      <dgm:prSet/>
      <dgm:spPr/>
      <dgm:t>
        <a:bodyPr/>
        <a:lstStyle/>
        <a:p>
          <a:endParaRPr lang="en-US"/>
        </a:p>
      </dgm:t>
    </dgm:pt>
    <dgm:pt modelId="{EBA1E6DC-CFCE-47C8-BF79-C5BEA98CFB8C}">
      <dgm:prSet phldrT="[Text]" custT="1"/>
      <dgm:spPr/>
      <dgm:t>
        <a:bodyPr/>
        <a:lstStyle/>
        <a:p>
          <a:pPr>
            <a:buFont typeface="+mj-lt"/>
            <a:buAutoNum type="arabicPeriod"/>
          </a:pPr>
          <a:r>
            <a:rPr lang="en-US" sz="2200" b="0" i="0" dirty="0"/>
            <a:t>Individual change management</a:t>
          </a:r>
          <a:endParaRPr lang="en-US" sz="2200" dirty="0"/>
        </a:p>
      </dgm:t>
    </dgm:pt>
    <dgm:pt modelId="{41488368-6D4C-4199-AFD5-50C3566AA96D}" type="parTrans" cxnId="{66853705-16F4-4BA4-886D-1CC1EA19E50B}">
      <dgm:prSet/>
      <dgm:spPr/>
      <dgm:t>
        <a:bodyPr/>
        <a:lstStyle/>
        <a:p>
          <a:endParaRPr lang="en-US"/>
        </a:p>
      </dgm:t>
    </dgm:pt>
    <dgm:pt modelId="{A8002025-747A-48BD-A2B7-A2EF66B08D8A}" type="sibTrans" cxnId="{66853705-16F4-4BA4-886D-1CC1EA19E50B}">
      <dgm:prSet/>
      <dgm:spPr/>
      <dgm:t>
        <a:bodyPr/>
        <a:lstStyle/>
        <a:p>
          <a:endParaRPr lang="en-US"/>
        </a:p>
      </dgm:t>
    </dgm:pt>
    <dgm:pt modelId="{C844459E-1A9C-4014-858C-FCDCD80A5792}" type="pres">
      <dgm:prSet presAssocID="{1122492E-EC91-47C1-9766-C83268277794}" presName="compositeShape" presStyleCnt="0">
        <dgm:presLayoutVars>
          <dgm:dir/>
          <dgm:resizeHandles/>
        </dgm:presLayoutVars>
      </dgm:prSet>
      <dgm:spPr/>
    </dgm:pt>
    <dgm:pt modelId="{BCD16E74-FFC7-4E23-B481-A00F2D94FD44}" type="pres">
      <dgm:prSet presAssocID="{1122492E-EC91-47C1-9766-C83268277794}" presName="pyramid" presStyleLbl="node1" presStyleIdx="0" presStyleCnt="1"/>
      <dgm:spPr>
        <a:solidFill>
          <a:schemeClr val="accent2">
            <a:lumMod val="20000"/>
            <a:lumOff val="80000"/>
          </a:schemeClr>
        </a:solidFill>
      </dgm:spPr>
    </dgm:pt>
    <dgm:pt modelId="{1CA63956-D7D4-4191-98FB-73AA76DB7F5C}" type="pres">
      <dgm:prSet presAssocID="{1122492E-EC91-47C1-9766-C83268277794}" presName="theList" presStyleCnt="0"/>
      <dgm:spPr/>
    </dgm:pt>
    <dgm:pt modelId="{B678E984-87C0-468B-BE3F-9D2CBB9653B0}" type="pres">
      <dgm:prSet presAssocID="{8C904576-6083-4AD5-8798-CD7C70ACB40E}" presName="aNode" presStyleLbl="fgAcc1" presStyleIdx="0" presStyleCnt="3" custScaleX="133134">
        <dgm:presLayoutVars>
          <dgm:bulletEnabled val="1"/>
        </dgm:presLayoutVars>
      </dgm:prSet>
      <dgm:spPr/>
    </dgm:pt>
    <dgm:pt modelId="{0C915510-B450-4134-BD3D-C1FD3B5E6F6B}" type="pres">
      <dgm:prSet presAssocID="{8C904576-6083-4AD5-8798-CD7C70ACB40E}" presName="aSpace" presStyleCnt="0"/>
      <dgm:spPr/>
    </dgm:pt>
    <dgm:pt modelId="{463D2867-D98B-40A8-807E-7FF13D58C4BC}" type="pres">
      <dgm:prSet presAssocID="{A73CFF5B-F8D3-41D9-A749-4AA30A53C2BB}" presName="aNode" presStyleLbl="fgAcc1" presStyleIdx="1" presStyleCnt="3" custScaleX="133134" custLinFactY="13903" custLinFactNeighborY="100000">
        <dgm:presLayoutVars>
          <dgm:bulletEnabled val="1"/>
        </dgm:presLayoutVars>
      </dgm:prSet>
      <dgm:spPr/>
    </dgm:pt>
    <dgm:pt modelId="{2EFD6ABE-8A5D-46CD-92C3-93B2937D3B63}" type="pres">
      <dgm:prSet presAssocID="{A73CFF5B-F8D3-41D9-A749-4AA30A53C2BB}" presName="aSpace" presStyleCnt="0"/>
      <dgm:spPr/>
    </dgm:pt>
    <dgm:pt modelId="{5A09D2F3-9CC3-4C4D-9E15-C95B7680512D}" type="pres">
      <dgm:prSet presAssocID="{EBA1E6DC-CFCE-47C8-BF79-C5BEA98CFB8C}" presName="aNode" presStyleLbl="fgAcc1" presStyleIdx="2" presStyleCnt="3" custScaleX="133134" custLinFactY="85066" custLinFactNeighborY="100000">
        <dgm:presLayoutVars>
          <dgm:bulletEnabled val="1"/>
        </dgm:presLayoutVars>
      </dgm:prSet>
      <dgm:spPr/>
    </dgm:pt>
    <dgm:pt modelId="{5E6607B3-A00A-47F1-85EA-FD815BCEBF0F}" type="pres">
      <dgm:prSet presAssocID="{EBA1E6DC-CFCE-47C8-BF79-C5BEA98CFB8C}" presName="aSpace" presStyleCnt="0"/>
      <dgm:spPr/>
    </dgm:pt>
  </dgm:ptLst>
  <dgm:cxnLst>
    <dgm:cxn modelId="{BB388F04-A15E-43AF-A853-0E17FB8FC977}" type="presOf" srcId="{A73CFF5B-F8D3-41D9-A749-4AA30A53C2BB}" destId="{463D2867-D98B-40A8-807E-7FF13D58C4BC}" srcOrd="0" destOrd="0" presId="urn:microsoft.com/office/officeart/2005/8/layout/pyramid2"/>
    <dgm:cxn modelId="{66853705-16F4-4BA4-886D-1CC1EA19E50B}" srcId="{1122492E-EC91-47C1-9766-C83268277794}" destId="{EBA1E6DC-CFCE-47C8-BF79-C5BEA98CFB8C}" srcOrd="2" destOrd="0" parTransId="{41488368-6D4C-4199-AFD5-50C3566AA96D}" sibTransId="{A8002025-747A-48BD-A2B7-A2EF66B08D8A}"/>
    <dgm:cxn modelId="{4EDB7807-107A-45E6-B179-F35D604DB4B7}" srcId="{1122492E-EC91-47C1-9766-C83268277794}" destId="{8C904576-6083-4AD5-8798-CD7C70ACB40E}" srcOrd="0" destOrd="0" parTransId="{5A5628AA-11DE-4380-880C-6C8F72E0EB78}" sibTransId="{45A267AC-8841-4F41-8E56-91164D4551D6}"/>
    <dgm:cxn modelId="{CECE324A-38EE-4B63-975C-2248674F0FEC}" type="presOf" srcId="{1122492E-EC91-47C1-9766-C83268277794}" destId="{C844459E-1A9C-4014-858C-FCDCD80A5792}" srcOrd="0" destOrd="0" presId="urn:microsoft.com/office/officeart/2005/8/layout/pyramid2"/>
    <dgm:cxn modelId="{B5882C7A-0404-4DB0-AF0E-197F5C99867D}" srcId="{1122492E-EC91-47C1-9766-C83268277794}" destId="{A73CFF5B-F8D3-41D9-A749-4AA30A53C2BB}" srcOrd="1" destOrd="0" parTransId="{8B5870F4-5A4A-4C14-8E0A-A952321BEC1C}" sibTransId="{7794E412-398B-454F-9284-1EE20A303677}"/>
    <dgm:cxn modelId="{2D18258B-F104-49F5-812E-100BF71360DB}" type="presOf" srcId="{EBA1E6DC-CFCE-47C8-BF79-C5BEA98CFB8C}" destId="{5A09D2F3-9CC3-4C4D-9E15-C95B7680512D}" srcOrd="0" destOrd="0" presId="urn:microsoft.com/office/officeart/2005/8/layout/pyramid2"/>
    <dgm:cxn modelId="{68677FA9-E902-4BDC-BBB7-6D2C08509CAE}" type="presOf" srcId="{8C904576-6083-4AD5-8798-CD7C70ACB40E}" destId="{B678E984-87C0-468B-BE3F-9D2CBB9653B0}" srcOrd="0" destOrd="0" presId="urn:microsoft.com/office/officeart/2005/8/layout/pyramid2"/>
    <dgm:cxn modelId="{F87BE8A4-38AB-43BD-8504-C2903C66F025}" type="presParOf" srcId="{C844459E-1A9C-4014-858C-FCDCD80A5792}" destId="{BCD16E74-FFC7-4E23-B481-A00F2D94FD44}" srcOrd="0" destOrd="0" presId="urn:microsoft.com/office/officeart/2005/8/layout/pyramid2"/>
    <dgm:cxn modelId="{C3390E8C-0D1E-4E88-BE2B-DAEB2F7E3D6F}" type="presParOf" srcId="{C844459E-1A9C-4014-858C-FCDCD80A5792}" destId="{1CA63956-D7D4-4191-98FB-73AA76DB7F5C}" srcOrd="1" destOrd="0" presId="urn:microsoft.com/office/officeart/2005/8/layout/pyramid2"/>
    <dgm:cxn modelId="{C1F692FD-11AD-4A72-AD81-9C51338EBF73}" type="presParOf" srcId="{1CA63956-D7D4-4191-98FB-73AA76DB7F5C}" destId="{B678E984-87C0-468B-BE3F-9D2CBB9653B0}" srcOrd="0" destOrd="0" presId="urn:microsoft.com/office/officeart/2005/8/layout/pyramid2"/>
    <dgm:cxn modelId="{4964A2D5-0D4A-4D61-BD16-2AF934E54BC7}" type="presParOf" srcId="{1CA63956-D7D4-4191-98FB-73AA76DB7F5C}" destId="{0C915510-B450-4134-BD3D-C1FD3B5E6F6B}" srcOrd="1" destOrd="0" presId="urn:microsoft.com/office/officeart/2005/8/layout/pyramid2"/>
    <dgm:cxn modelId="{AFCF345A-6CB2-4ECD-9E56-E7757239BDEC}" type="presParOf" srcId="{1CA63956-D7D4-4191-98FB-73AA76DB7F5C}" destId="{463D2867-D98B-40A8-807E-7FF13D58C4BC}" srcOrd="2" destOrd="0" presId="urn:microsoft.com/office/officeart/2005/8/layout/pyramid2"/>
    <dgm:cxn modelId="{ADEFC630-3C71-4023-91B9-937627CAF4D6}" type="presParOf" srcId="{1CA63956-D7D4-4191-98FB-73AA76DB7F5C}" destId="{2EFD6ABE-8A5D-46CD-92C3-93B2937D3B63}" srcOrd="3" destOrd="0" presId="urn:microsoft.com/office/officeart/2005/8/layout/pyramid2"/>
    <dgm:cxn modelId="{6B2EB07F-69DD-4EBB-8C43-386A1969563B}" type="presParOf" srcId="{1CA63956-D7D4-4191-98FB-73AA76DB7F5C}" destId="{5A09D2F3-9CC3-4C4D-9E15-C95B7680512D}" srcOrd="4" destOrd="0" presId="urn:microsoft.com/office/officeart/2005/8/layout/pyramid2"/>
    <dgm:cxn modelId="{065F5FEB-D856-49ED-8A6A-EF285A4D841C}" type="presParOf" srcId="{1CA63956-D7D4-4191-98FB-73AA76DB7F5C}" destId="{5E6607B3-A00A-47F1-85EA-FD815BCEBF0F}"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1AB10C3-4AF6-44D7-92CC-DA80AB1C00C9}" type="doc">
      <dgm:prSet loTypeId="urn:microsoft.com/office/officeart/2011/layout/CircleProcess" loCatId="process" qsTypeId="urn:microsoft.com/office/officeart/2005/8/quickstyle/simple1" qsCatId="simple" csTypeId="urn:microsoft.com/office/officeart/2005/8/colors/colorful1" csCatId="colorful" phldr="1"/>
      <dgm:spPr/>
      <dgm:t>
        <a:bodyPr/>
        <a:lstStyle/>
        <a:p>
          <a:endParaRPr lang="en-US"/>
        </a:p>
      </dgm:t>
    </dgm:pt>
    <dgm:pt modelId="{D92D9EEE-5555-4025-B1A5-992CD0EF07DB}">
      <dgm:prSet phldrT="[Text]"/>
      <dgm:spPr/>
      <dgm:t>
        <a:bodyPr/>
        <a:lstStyle/>
        <a:p>
          <a:r>
            <a:rPr lang="en-US" b="1" i="0" dirty="0"/>
            <a:t>Choose the right change management model</a:t>
          </a:r>
          <a:endParaRPr lang="en-US" dirty="0"/>
        </a:p>
      </dgm:t>
    </dgm:pt>
    <dgm:pt modelId="{EF974E60-C12F-4B81-B6E9-01DA268D9F82}" type="parTrans" cxnId="{7344EA4B-1EC2-46C0-A74F-A7DA17BA8268}">
      <dgm:prSet/>
      <dgm:spPr/>
      <dgm:t>
        <a:bodyPr/>
        <a:lstStyle/>
        <a:p>
          <a:endParaRPr lang="en-US"/>
        </a:p>
      </dgm:t>
    </dgm:pt>
    <dgm:pt modelId="{6041D075-6A39-4319-A053-205E93D33B47}" type="sibTrans" cxnId="{7344EA4B-1EC2-46C0-A74F-A7DA17BA8268}">
      <dgm:prSet/>
      <dgm:spPr/>
      <dgm:t>
        <a:bodyPr/>
        <a:lstStyle/>
        <a:p>
          <a:endParaRPr lang="en-US"/>
        </a:p>
      </dgm:t>
    </dgm:pt>
    <dgm:pt modelId="{4C36C532-A2FC-4BAA-8A48-D8722EBCC7AC}">
      <dgm:prSet phldrT="[Text]"/>
      <dgm:spPr/>
      <dgm:t>
        <a:bodyPr/>
        <a:lstStyle/>
        <a:p>
          <a:r>
            <a:rPr lang="en-US" b="1" i="0" dirty="0"/>
            <a:t>Assign clear responsibilities.</a:t>
          </a:r>
          <a:endParaRPr lang="en-US" dirty="0"/>
        </a:p>
      </dgm:t>
    </dgm:pt>
    <dgm:pt modelId="{3433AC11-4F47-4A8E-922F-BFFAB02AC344}" type="parTrans" cxnId="{0B53834B-DF52-4AF0-B3FD-FF0ADE8DC5AD}">
      <dgm:prSet/>
      <dgm:spPr/>
      <dgm:t>
        <a:bodyPr/>
        <a:lstStyle/>
        <a:p>
          <a:endParaRPr lang="en-US"/>
        </a:p>
      </dgm:t>
    </dgm:pt>
    <dgm:pt modelId="{9E037F49-1569-498C-B391-6F41C3B183D2}" type="sibTrans" cxnId="{0B53834B-DF52-4AF0-B3FD-FF0ADE8DC5AD}">
      <dgm:prSet/>
      <dgm:spPr/>
      <dgm:t>
        <a:bodyPr/>
        <a:lstStyle/>
        <a:p>
          <a:endParaRPr lang="en-US"/>
        </a:p>
      </dgm:t>
    </dgm:pt>
    <dgm:pt modelId="{4AC37FC6-982E-47BC-A830-2A36379E47A1}">
      <dgm:prSet phldrT="[Text]"/>
      <dgm:spPr/>
      <dgm:t>
        <a:bodyPr/>
        <a:lstStyle/>
        <a:p>
          <a:r>
            <a:rPr lang="en-US" b="0" i="0" dirty="0"/>
            <a:t>‎</a:t>
          </a:r>
          <a:r>
            <a:rPr lang="en-US" b="1" i="0" dirty="0"/>
            <a:t>Monitor your change management performance.</a:t>
          </a:r>
          <a:endParaRPr lang="en-US" dirty="0"/>
        </a:p>
      </dgm:t>
    </dgm:pt>
    <dgm:pt modelId="{2E623A77-4AEA-404C-8D3D-4481DB0CBB25}" type="parTrans" cxnId="{C326D968-119C-4A03-A934-C6307326F821}">
      <dgm:prSet/>
      <dgm:spPr/>
      <dgm:t>
        <a:bodyPr/>
        <a:lstStyle/>
        <a:p>
          <a:endParaRPr lang="en-US"/>
        </a:p>
      </dgm:t>
    </dgm:pt>
    <dgm:pt modelId="{9BFBA49B-9F59-4E9A-9396-1CF53FB5DBF4}" type="sibTrans" cxnId="{C326D968-119C-4A03-A934-C6307326F821}">
      <dgm:prSet/>
      <dgm:spPr/>
      <dgm:t>
        <a:bodyPr/>
        <a:lstStyle/>
        <a:p>
          <a:endParaRPr lang="en-US"/>
        </a:p>
      </dgm:t>
    </dgm:pt>
    <dgm:pt modelId="{F82E5428-106B-4065-9074-D7ABDA41E1FB}" type="pres">
      <dgm:prSet presAssocID="{A1AB10C3-4AF6-44D7-92CC-DA80AB1C00C9}" presName="Name0" presStyleCnt="0">
        <dgm:presLayoutVars>
          <dgm:chMax val="11"/>
          <dgm:chPref val="11"/>
          <dgm:dir/>
          <dgm:resizeHandles/>
        </dgm:presLayoutVars>
      </dgm:prSet>
      <dgm:spPr/>
    </dgm:pt>
    <dgm:pt modelId="{1A23C910-D200-41C1-AA2C-4F6DAA0C728B}" type="pres">
      <dgm:prSet presAssocID="{4AC37FC6-982E-47BC-A830-2A36379E47A1}" presName="Accent3" presStyleCnt="0"/>
      <dgm:spPr/>
    </dgm:pt>
    <dgm:pt modelId="{A4222123-41B9-44A7-8609-0C1E52F8F400}" type="pres">
      <dgm:prSet presAssocID="{4AC37FC6-982E-47BC-A830-2A36379E47A1}" presName="Accent" presStyleLbl="node1" presStyleIdx="0" presStyleCnt="3"/>
      <dgm:spPr/>
    </dgm:pt>
    <dgm:pt modelId="{DB04F3A6-3818-4F45-A3CE-EF5A30F991F8}" type="pres">
      <dgm:prSet presAssocID="{4AC37FC6-982E-47BC-A830-2A36379E47A1}" presName="ParentBackground3" presStyleCnt="0"/>
      <dgm:spPr/>
    </dgm:pt>
    <dgm:pt modelId="{B362C12B-635B-469E-843B-45C86C64CD2E}" type="pres">
      <dgm:prSet presAssocID="{4AC37FC6-982E-47BC-A830-2A36379E47A1}" presName="ParentBackground" presStyleLbl="fgAcc1" presStyleIdx="0" presStyleCnt="3"/>
      <dgm:spPr/>
    </dgm:pt>
    <dgm:pt modelId="{95E35748-211A-4AAD-8470-255FC3481781}" type="pres">
      <dgm:prSet presAssocID="{4AC37FC6-982E-47BC-A830-2A36379E47A1}" presName="Parent3" presStyleLbl="revTx" presStyleIdx="0" presStyleCnt="0">
        <dgm:presLayoutVars>
          <dgm:chMax val="1"/>
          <dgm:chPref val="1"/>
          <dgm:bulletEnabled val="1"/>
        </dgm:presLayoutVars>
      </dgm:prSet>
      <dgm:spPr/>
    </dgm:pt>
    <dgm:pt modelId="{DC5E04A8-6430-4BEE-BCD3-433AE15630AC}" type="pres">
      <dgm:prSet presAssocID="{4C36C532-A2FC-4BAA-8A48-D8722EBCC7AC}" presName="Accent2" presStyleCnt="0"/>
      <dgm:spPr/>
    </dgm:pt>
    <dgm:pt modelId="{D746397F-B21A-49C6-A733-D37B9C8E49AF}" type="pres">
      <dgm:prSet presAssocID="{4C36C532-A2FC-4BAA-8A48-D8722EBCC7AC}" presName="Accent" presStyleLbl="node1" presStyleIdx="1" presStyleCnt="3"/>
      <dgm:spPr/>
    </dgm:pt>
    <dgm:pt modelId="{D37AC09D-2D07-428F-9E0F-6DF320CF7789}" type="pres">
      <dgm:prSet presAssocID="{4C36C532-A2FC-4BAA-8A48-D8722EBCC7AC}" presName="ParentBackground2" presStyleCnt="0"/>
      <dgm:spPr/>
    </dgm:pt>
    <dgm:pt modelId="{FB0A4A9C-2A1F-46CE-B015-96F8114486D9}" type="pres">
      <dgm:prSet presAssocID="{4C36C532-A2FC-4BAA-8A48-D8722EBCC7AC}" presName="ParentBackground" presStyleLbl="fgAcc1" presStyleIdx="1" presStyleCnt="3"/>
      <dgm:spPr/>
    </dgm:pt>
    <dgm:pt modelId="{78938C8D-F59C-49CF-BFAB-E3666A2F7D12}" type="pres">
      <dgm:prSet presAssocID="{4C36C532-A2FC-4BAA-8A48-D8722EBCC7AC}" presName="Parent2" presStyleLbl="revTx" presStyleIdx="0" presStyleCnt="0">
        <dgm:presLayoutVars>
          <dgm:chMax val="1"/>
          <dgm:chPref val="1"/>
          <dgm:bulletEnabled val="1"/>
        </dgm:presLayoutVars>
      </dgm:prSet>
      <dgm:spPr/>
    </dgm:pt>
    <dgm:pt modelId="{EEDC92C5-4E19-4312-A796-47E3E3319359}" type="pres">
      <dgm:prSet presAssocID="{D92D9EEE-5555-4025-B1A5-992CD0EF07DB}" presName="Accent1" presStyleCnt="0"/>
      <dgm:spPr/>
    </dgm:pt>
    <dgm:pt modelId="{3ABB9BF0-409D-4050-89E1-03FE947BA4D6}" type="pres">
      <dgm:prSet presAssocID="{D92D9EEE-5555-4025-B1A5-992CD0EF07DB}" presName="Accent" presStyleLbl="node1" presStyleIdx="2" presStyleCnt="3"/>
      <dgm:spPr/>
    </dgm:pt>
    <dgm:pt modelId="{361C2516-74AF-43BC-A450-0A62C922E540}" type="pres">
      <dgm:prSet presAssocID="{D92D9EEE-5555-4025-B1A5-992CD0EF07DB}" presName="ParentBackground1" presStyleCnt="0"/>
      <dgm:spPr/>
    </dgm:pt>
    <dgm:pt modelId="{FA3E8238-146E-402C-8758-97551AF5C8CE}" type="pres">
      <dgm:prSet presAssocID="{D92D9EEE-5555-4025-B1A5-992CD0EF07DB}" presName="ParentBackground" presStyleLbl="fgAcc1" presStyleIdx="2" presStyleCnt="3"/>
      <dgm:spPr/>
    </dgm:pt>
    <dgm:pt modelId="{6B24361A-050C-439D-847F-F045CC1FFD0C}" type="pres">
      <dgm:prSet presAssocID="{D92D9EEE-5555-4025-B1A5-992CD0EF07DB}" presName="Parent1" presStyleLbl="revTx" presStyleIdx="0" presStyleCnt="0">
        <dgm:presLayoutVars>
          <dgm:chMax val="1"/>
          <dgm:chPref val="1"/>
          <dgm:bulletEnabled val="1"/>
        </dgm:presLayoutVars>
      </dgm:prSet>
      <dgm:spPr/>
    </dgm:pt>
  </dgm:ptLst>
  <dgm:cxnLst>
    <dgm:cxn modelId="{31E3AB11-03C0-4630-B10E-61F3C59C858F}" type="presOf" srcId="{4AC37FC6-982E-47BC-A830-2A36379E47A1}" destId="{B362C12B-635B-469E-843B-45C86C64CD2E}" srcOrd="0" destOrd="0" presId="urn:microsoft.com/office/officeart/2011/layout/CircleProcess"/>
    <dgm:cxn modelId="{C326D968-119C-4A03-A934-C6307326F821}" srcId="{A1AB10C3-4AF6-44D7-92CC-DA80AB1C00C9}" destId="{4AC37FC6-982E-47BC-A830-2A36379E47A1}" srcOrd="2" destOrd="0" parTransId="{2E623A77-4AEA-404C-8D3D-4481DB0CBB25}" sibTransId="{9BFBA49B-9F59-4E9A-9396-1CF53FB5DBF4}"/>
    <dgm:cxn modelId="{0B53834B-DF52-4AF0-B3FD-FF0ADE8DC5AD}" srcId="{A1AB10C3-4AF6-44D7-92CC-DA80AB1C00C9}" destId="{4C36C532-A2FC-4BAA-8A48-D8722EBCC7AC}" srcOrd="1" destOrd="0" parTransId="{3433AC11-4F47-4A8E-922F-BFFAB02AC344}" sibTransId="{9E037F49-1569-498C-B391-6F41C3B183D2}"/>
    <dgm:cxn modelId="{7344EA4B-1EC2-46C0-A74F-A7DA17BA8268}" srcId="{A1AB10C3-4AF6-44D7-92CC-DA80AB1C00C9}" destId="{D92D9EEE-5555-4025-B1A5-992CD0EF07DB}" srcOrd="0" destOrd="0" parTransId="{EF974E60-C12F-4B81-B6E9-01DA268D9F82}" sibTransId="{6041D075-6A39-4319-A053-205E93D33B47}"/>
    <dgm:cxn modelId="{80F75151-3C0E-4C75-BA59-84C1C211DC4B}" type="presOf" srcId="{D92D9EEE-5555-4025-B1A5-992CD0EF07DB}" destId="{FA3E8238-146E-402C-8758-97551AF5C8CE}" srcOrd="0" destOrd="0" presId="urn:microsoft.com/office/officeart/2011/layout/CircleProcess"/>
    <dgm:cxn modelId="{AB640073-1C84-45CF-A8EC-BAF0A1E2626D}" type="presOf" srcId="{A1AB10C3-4AF6-44D7-92CC-DA80AB1C00C9}" destId="{F82E5428-106B-4065-9074-D7ABDA41E1FB}" srcOrd="0" destOrd="0" presId="urn:microsoft.com/office/officeart/2011/layout/CircleProcess"/>
    <dgm:cxn modelId="{DA481877-CD01-4BB5-BDA5-19CE9217DD43}" type="presOf" srcId="{4AC37FC6-982E-47BC-A830-2A36379E47A1}" destId="{95E35748-211A-4AAD-8470-255FC3481781}" srcOrd="1" destOrd="0" presId="urn:microsoft.com/office/officeart/2011/layout/CircleProcess"/>
    <dgm:cxn modelId="{04DA907B-9FD8-43E3-90B3-8362C882FD2D}" type="presOf" srcId="{D92D9EEE-5555-4025-B1A5-992CD0EF07DB}" destId="{6B24361A-050C-439D-847F-F045CC1FFD0C}" srcOrd="1" destOrd="0" presId="urn:microsoft.com/office/officeart/2011/layout/CircleProcess"/>
    <dgm:cxn modelId="{050023AA-ED86-403F-9E06-6E7D650FF3D4}" type="presOf" srcId="{4C36C532-A2FC-4BAA-8A48-D8722EBCC7AC}" destId="{78938C8D-F59C-49CF-BFAB-E3666A2F7D12}" srcOrd="1" destOrd="0" presId="urn:microsoft.com/office/officeart/2011/layout/CircleProcess"/>
    <dgm:cxn modelId="{842B8DAD-F34A-41A2-AA04-DF96754511F3}" type="presOf" srcId="{4C36C532-A2FC-4BAA-8A48-D8722EBCC7AC}" destId="{FB0A4A9C-2A1F-46CE-B015-96F8114486D9}" srcOrd="0" destOrd="0" presId="urn:microsoft.com/office/officeart/2011/layout/CircleProcess"/>
    <dgm:cxn modelId="{526439F5-E674-4138-ACD0-46A6DF12795B}" type="presParOf" srcId="{F82E5428-106B-4065-9074-D7ABDA41E1FB}" destId="{1A23C910-D200-41C1-AA2C-4F6DAA0C728B}" srcOrd="0" destOrd="0" presId="urn:microsoft.com/office/officeart/2011/layout/CircleProcess"/>
    <dgm:cxn modelId="{8F42A0C8-F04E-47E1-806F-7C7E2A1C8ECE}" type="presParOf" srcId="{1A23C910-D200-41C1-AA2C-4F6DAA0C728B}" destId="{A4222123-41B9-44A7-8609-0C1E52F8F400}" srcOrd="0" destOrd="0" presId="urn:microsoft.com/office/officeart/2011/layout/CircleProcess"/>
    <dgm:cxn modelId="{E956AC65-C0FB-4E1E-9FD2-E1B4DC92CD5D}" type="presParOf" srcId="{F82E5428-106B-4065-9074-D7ABDA41E1FB}" destId="{DB04F3A6-3818-4F45-A3CE-EF5A30F991F8}" srcOrd="1" destOrd="0" presId="urn:microsoft.com/office/officeart/2011/layout/CircleProcess"/>
    <dgm:cxn modelId="{4D25E84F-0796-4B64-A12E-E08CC52312A0}" type="presParOf" srcId="{DB04F3A6-3818-4F45-A3CE-EF5A30F991F8}" destId="{B362C12B-635B-469E-843B-45C86C64CD2E}" srcOrd="0" destOrd="0" presId="urn:microsoft.com/office/officeart/2011/layout/CircleProcess"/>
    <dgm:cxn modelId="{DAE22229-2C0A-4E0D-8396-605521E55DB4}" type="presParOf" srcId="{F82E5428-106B-4065-9074-D7ABDA41E1FB}" destId="{95E35748-211A-4AAD-8470-255FC3481781}" srcOrd="2" destOrd="0" presId="urn:microsoft.com/office/officeart/2011/layout/CircleProcess"/>
    <dgm:cxn modelId="{A76D8B44-8819-423F-B51E-1EB8DC66CC11}" type="presParOf" srcId="{F82E5428-106B-4065-9074-D7ABDA41E1FB}" destId="{DC5E04A8-6430-4BEE-BCD3-433AE15630AC}" srcOrd="3" destOrd="0" presId="urn:microsoft.com/office/officeart/2011/layout/CircleProcess"/>
    <dgm:cxn modelId="{2535EF0D-1E58-48F2-A44C-6AD65C0FE096}" type="presParOf" srcId="{DC5E04A8-6430-4BEE-BCD3-433AE15630AC}" destId="{D746397F-B21A-49C6-A733-D37B9C8E49AF}" srcOrd="0" destOrd="0" presId="urn:microsoft.com/office/officeart/2011/layout/CircleProcess"/>
    <dgm:cxn modelId="{73C06A3F-6114-4417-962D-EC98CC446A43}" type="presParOf" srcId="{F82E5428-106B-4065-9074-D7ABDA41E1FB}" destId="{D37AC09D-2D07-428F-9E0F-6DF320CF7789}" srcOrd="4" destOrd="0" presId="urn:microsoft.com/office/officeart/2011/layout/CircleProcess"/>
    <dgm:cxn modelId="{42715E06-64CE-4DC6-BC3D-44F8AAB29F9C}" type="presParOf" srcId="{D37AC09D-2D07-428F-9E0F-6DF320CF7789}" destId="{FB0A4A9C-2A1F-46CE-B015-96F8114486D9}" srcOrd="0" destOrd="0" presId="urn:microsoft.com/office/officeart/2011/layout/CircleProcess"/>
    <dgm:cxn modelId="{F342330E-DFAC-46E4-B2E8-462A79C2B5F0}" type="presParOf" srcId="{F82E5428-106B-4065-9074-D7ABDA41E1FB}" destId="{78938C8D-F59C-49CF-BFAB-E3666A2F7D12}" srcOrd="5" destOrd="0" presId="urn:microsoft.com/office/officeart/2011/layout/CircleProcess"/>
    <dgm:cxn modelId="{B90AF1F9-6C99-4612-AF89-2C95629A41FA}" type="presParOf" srcId="{F82E5428-106B-4065-9074-D7ABDA41E1FB}" destId="{EEDC92C5-4E19-4312-A796-47E3E3319359}" srcOrd="6" destOrd="0" presId="urn:microsoft.com/office/officeart/2011/layout/CircleProcess"/>
    <dgm:cxn modelId="{5D18D026-BF6C-40CA-8CE2-FAC3C4AC72C5}" type="presParOf" srcId="{EEDC92C5-4E19-4312-A796-47E3E3319359}" destId="{3ABB9BF0-409D-4050-89E1-03FE947BA4D6}" srcOrd="0" destOrd="0" presId="urn:microsoft.com/office/officeart/2011/layout/CircleProcess"/>
    <dgm:cxn modelId="{D2805ABA-1BC7-4BC3-928D-F461BADBFD7A}" type="presParOf" srcId="{F82E5428-106B-4065-9074-D7ABDA41E1FB}" destId="{361C2516-74AF-43BC-A450-0A62C922E540}" srcOrd="7" destOrd="0" presId="urn:microsoft.com/office/officeart/2011/layout/CircleProcess"/>
    <dgm:cxn modelId="{84E80374-ED88-4AA8-BEB1-9B671C3BCB08}" type="presParOf" srcId="{361C2516-74AF-43BC-A450-0A62C922E540}" destId="{FA3E8238-146E-402C-8758-97551AF5C8CE}" srcOrd="0" destOrd="0" presId="urn:microsoft.com/office/officeart/2011/layout/CircleProcess"/>
    <dgm:cxn modelId="{FCADAB81-BBC5-4C97-AE41-E0B55CC2A5C4}" type="presParOf" srcId="{F82E5428-106B-4065-9074-D7ABDA41E1FB}" destId="{6B24361A-050C-439D-847F-F045CC1FFD0C}" srcOrd="8" destOrd="0" presId="urn:microsoft.com/office/officeart/2011/layout/Circl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2BBB6CF-ACAA-4A46-BA45-B9F16144FD1E}" type="doc">
      <dgm:prSet loTypeId="urn:microsoft.com/office/officeart/2005/8/layout/lProcess2" loCatId="list" qsTypeId="urn:microsoft.com/office/officeart/2005/8/quickstyle/simple1" qsCatId="simple" csTypeId="urn:microsoft.com/office/officeart/2005/8/colors/accent1_2" csCatId="accent1" phldr="1"/>
      <dgm:spPr/>
      <dgm:t>
        <a:bodyPr/>
        <a:lstStyle/>
        <a:p>
          <a:endParaRPr lang="en-US"/>
        </a:p>
      </dgm:t>
    </dgm:pt>
    <dgm:pt modelId="{FAA1996A-ED52-47C7-84E2-5C79524A58B1}">
      <dgm:prSet phldrT="[Text]" custT="1"/>
      <dgm:spPr>
        <a:solidFill>
          <a:schemeClr val="bg2"/>
        </a:solidFill>
      </dgm:spPr>
      <dgm:t>
        <a:bodyPr/>
        <a:lstStyle/>
        <a:p>
          <a:r>
            <a:rPr lang="en-US" sz="4400" dirty="0"/>
            <a:t>External</a:t>
          </a:r>
        </a:p>
      </dgm:t>
    </dgm:pt>
    <dgm:pt modelId="{71DC0E6C-5261-409F-B2FC-110928003F46}" type="parTrans" cxnId="{0C90F4A5-19A0-47CD-8312-A12C9419F66C}">
      <dgm:prSet/>
      <dgm:spPr/>
      <dgm:t>
        <a:bodyPr/>
        <a:lstStyle/>
        <a:p>
          <a:endParaRPr lang="en-US"/>
        </a:p>
      </dgm:t>
    </dgm:pt>
    <dgm:pt modelId="{7FBAC0C4-7B92-40FB-AD0B-A300261AC11C}" type="sibTrans" cxnId="{0C90F4A5-19A0-47CD-8312-A12C9419F66C}">
      <dgm:prSet/>
      <dgm:spPr/>
      <dgm:t>
        <a:bodyPr/>
        <a:lstStyle/>
        <a:p>
          <a:endParaRPr lang="en-US"/>
        </a:p>
      </dgm:t>
    </dgm:pt>
    <dgm:pt modelId="{3BED0279-538B-4BBC-9CD2-441891EC4467}">
      <dgm:prSet phldrT="[Text]" custT="1"/>
      <dgm:spPr>
        <a:solidFill>
          <a:schemeClr val="bg2"/>
        </a:solidFill>
        <a:ln w="28575"/>
      </dgm:spPr>
      <dgm:t>
        <a:bodyPr/>
        <a:lstStyle/>
        <a:p>
          <a:pPr>
            <a:buFont typeface="Arial" panose="020B0604020202020204" pitchFamily="34" charset="0"/>
            <a:buChar char="•"/>
          </a:pPr>
          <a:r>
            <a:rPr lang="en-US" sz="1600" b="1" dirty="0">
              <a:solidFill>
                <a:schemeClr val="tx1"/>
              </a:solidFill>
            </a:rPr>
            <a:t>Changing nature of markets</a:t>
          </a:r>
        </a:p>
        <a:p>
          <a:pPr>
            <a:buFont typeface="Arial" panose="020B0604020202020204" pitchFamily="34" charset="0"/>
            <a:buChar char="•"/>
          </a:pPr>
          <a:r>
            <a:rPr lang="en-US" sz="1600" b="1" dirty="0">
              <a:solidFill>
                <a:schemeClr val="tx1"/>
              </a:solidFill>
            </a:rPr>
            <a:t>Economic &amp; Finance</a:t>
          </a:r>
        </a:p>
        <a:p>
          <a:pPr>
            <a:buFont typeface="Arial" panose="020B0604020202020204" pitchFamily="34" charset="0"/>
            <a:buChar char="•"/>
          </a:pPr>
          <a:r>
            <a:rPr lang="en-US" sz="1600" b="1" dirty="0">
              <a:solidFill>
                <a:schemeClr val="tx1"/>
              </a:solidFill>
            </a:rPr>
            <a:t>Geographic</a:t>
          </a:r>
        </a:p>
        <a:p>
          <a:pPr>
            <a:buFont typeface="Arial" panose="020B0604020202020204" pitchFamily="34" charset="0"/>
            <a:buChar char="•"/>
          </a:pPr>
          <a:r>
            <a:rPr lang="en-US" sz="1600" b="1" dirty="0">
              <a:solidFill>
                <a:schemeClr val="tx1"/>
              </a:solidFill>
            </a:rPr>
            <a:t>Social </a:t>
          </a:r>
        </a:p>
        <a:p>
          <a:pPr>
            <a:buFont typeface="Arial" panose="020B0604020202020204" pitchFamily="34" charset="0"/>
            <a:buChar char="•"/>
          </a:pPr>
          <a:r>
            <a:rPr lang="en-US" sz="1600" b="1" dirty="0">
              <a:solidFill>
                <a:schemeClr val="tx1"/>
              </a:solidFill>
            </a:rPr>
            <a:t>Legal </a:t>
          </a:r>
        </a:p>
        <a:p>
          <a:pPr>
            <a:buFont typeface="Arial" panose="020B0604020202020204" pitchFamily="34" charset="0"/>
            <a:buChar char="•"/>
          </a:pPr>
          <a:r>
            <a:rPr lang="en-US" sz="1600" b="1" dirty="0">
              <a:solidFill>
                <a:schemeClr val="tx1"/>
              </a:solidFill>
            </a:rPr>
            <a:t>Political</a:t>
          </a:r>
        </a:p>
        <a:p>
          <a:pPr>
            <a:buFont typeface="Arial" panose="020B0604020202020204" pitchFamily="34" charset="0"/>
            <a:buChar char="•"/>
          </a:pPr>
          <a:r>
            <a:rPr lang="en-US" sz="1600" b="1" dirty="0">
              <a:solidFill>
                <a:schemeClr val="tx1"/>
              </a:solidFill>
            </a:rPr>
            <a:t>Technological</a:t>
          </a:r>
        </a:p>
        <a:p>
          <a:pPr>
            <a:buFont typeface="Arial" panose="020B0604020202020204" pitchFamily="34" charset="0"/>
            <a:buChar char="•"/>
          </a:pPr>
          <a:r>
            <a:rPr lang="en-US" sz="1600" b="1" dirty="0">
              <a:solidFill>
                <a:schemeClr val="tx1"/>
              </a:solidFill>
            </a:rPr>
            <a:t>environmental</a:t>
          </a:r>
        </a:p>
      </dgm:t>
    </dgm:pt>
    <dgm:pt modelId="{C7E70758-79AC-49AB-A14B-1A3ED3BC4D37}" type="parTrans" cxnId="{ADFC8FE0-7F18-4817-BF44-8E4E46B65DF4}">
      <dgm:prSet/>
      <dgm:spPr/>
      <dgm:t>
        <a:bodyPr/>
        <a:lstStyle/>
        <a:p>
          <a:endParaRPr lang="en-US"/>
        </a:p>
      </dgm:t>
    </dgm:pt>
    <dgm:pt modelId="{8B15A7E6-F113-4B93-BA37-148672DB174B}" type="sibTrans" cxnId="{ADFC8FE0-7F18-4817-BF44-8E4E46B65DF4}">
      <dgm:prSet/>
      <dgm:spPr/>
      <dgm:t>
        <a:bodyPr/>
        <a:lstStyle/>
        <a:p>
          <a:endParaRPr lang="en-US"/>
        </a:p>
      </dgm:t>
    </dgm:pt>
    <dgm:pt modelId="{6F887986-32DF-435B-8EEF-0CB36634B735}">
      <dgm:prSet phldrT="[Text]" custT="1"/>
      <dgm:spPr>
        <a:solidFill>
          <a:schemeClr val="bg2"/>
        </a:solidFill>
      </dgm:spPr>
      <dgm:t>
        <a:bodyPr/>
        <a:lstStyle/>
        <a:p>
          <a:r>
            <a:rPr lang="en-US" sz="4400" dirty="0"/>
            <a:t>Internal</a:t>
          </a:r>
        </a:p>
      </dgm:t>
    </dgm:pt>
    <dgm:pt modelId="{2C156A0A-4988-4305-A3F5-6E263BEC0C1F}" type="parTrans" cxnId="{C36D6E24-D615-4E81-AF19-07133B4DD71A}">
      <dgm:prSet/>
      <dgm:spPr/>
      <dgm:t>
        <a:bodyPr/>
        <a:lstStyle/>
        <a:p>
          <a:endParaRPr lang="en-US"/>
        </a:p>
      </dgm:t>
    </dgm:pt>
    <dgm:pt modelId="{CFA376BF-DA9A-4B4C-B899-A4A613F6859F}" type="sibTrans" cxnId="{C36D6E24-D615-4E81-AF19-07133B4DD71A}">
      <dgm:prSet/>
      <dgm:spPr/>
      <dgm:t>
        <a:bodyPr/>
        <a:lstStyle/>
        <a:p>
          <a:endParaRPr lang="en-US"/>
        </a:p>
      </dgm:t>
    </dgm:pt>
    <dgm:pt modelId="{B344A758-3EEC-456D-8E41-E9E111BA448E}">
      <dgm:prSet phldrT="[Text]"/>
      <dgm:spPr>
        <a:solidFill>
          <a:schemeClr val="bg2"/>
        </a:solidFill>
        <a:ln w="28575"/>
      </dgm:spPr>
      <dgm:t>
        <a:bodyPr/>
        <a:lstStyle/>
        <a:p>
          <a:pPr>
            <a:buFont typeface="Arial" panose="020B0604020202020204" pitchFamily="34" charset="0"/>
            <a:buChar char="•"/>
          </a:pPr>
          <a:r>
            <a:rPr lang="en-US" b="1" dirty="0">
              <a:solidFill>
                <a:schemeClr val="tx1"/>
              </a:solidFill>
            </a:rPr>
            <a:t>Accelerating new technology </a:t>
          </a:r>
        </a:p>
        <a:p>
          <a:pPr>
            <a:buFont typeface="Arial" panose="020B0604020202020204" pitchFamily="34" charset="0"/>
            <a:buChar char="•"/>
          </a:pPr>
          <a:r>
            <a:rPr lang="en-US" b="1" dirty="0">
              <a:solidFill>
                <a:schemeClr val="tx1"/>
              </a:solidFill>
            </a:rPr>
            <a:t>New system and procedures</a:t>
          </a:r>
        </a:p>
        <a:p>
          <a:pPr>
            <a:buFont typeface="Arial" panose="020B0604020202020204" pitchFamily="34" charset="0"/>
            <a:buChar char="•"/>
          </a:pPr>
          <a:r>
            <a:rPr lang="en-US" b="1" dirty="0">
              <a:solidFill>
                <a:schemeClr val="tx1"/>
              </a:solidFill>
            </a:rPr>
            <a:t>New business  culture</a:t>
          </a:r>
        </a:p>
        <a:p>
          <a:pPr>
            <a:buFont typeface="Arial" panose="020B0604020202020204" pitchFamily="34" charset="0"/>
            <a:buChar char="•"/>
          </a:pPr>
          <a:r>
            <a:rPr lang="en-US" b="1" dirty="0">
              <a:solidFill>
                <a:schemeClr val="tx1"/>
              </a:solidFill>
              <a:latin typeface="Trade Gothic W01 Roman"/>
            </a:rPr>
            <a:t>New leadership at the company or within its departments</a:t>
          </a:r>
        </a:p>
        <a:p>
          <a:pPr>
            <a:buFont typeface="Wingdings" panose="05000000000000000000" pitchFamily="2" charset="2"/>
            <a:buChar char="Ø"/>
          </a:pPr>
          <a:r>
            <a:rPr lang="en-US" b="1" dirty="0">
              <a:solidFill>
                <a:schemeClr val="tx1"/>
              </a:solidFill>
              <a:latin typeface="Trade Gothic W01 Roman"/>
            </a:rPr>
            <a:t>Shifts in the organizational team structure</a:t>
          </a:r>
        </a:p>
        <a:p>
          <a:pPr>
            <a:buFont typeface="Wingdings" panose="05000000000000000000" pitchFamily="2" charset="2"/>
            <a:buChar char="Ø"/>
          </a:pPr>
          <a:r>
            <a:rPr lang="en-US" b="1" dirty="0">
              <a:solidFill>
                <a:schemeClr val="tx1"/>
              </a:solidFill>
              <a:latin typeface="Trade Gothic W01 Roman"/>
            </a:rPr>
            <a:t>The adoption of new business models</a:t>
          </a:r>
        </a:p>
        <a:p>
          <a:pPr>
            <a:buFont typeface="Wingdings" panose="05000000000000000000" pitchFamily="2" charset="2"/>
            <a:buChar char="Ø"/>
          </a:pPr>
          <a:r>
            <a:rPr lang="en-US" b="1" dirty="0">
              <a:solidFill>
                <a:schemeClr val="tx1"/>
              </a:solidFill>
            </a:rPr>
            <a:t>Equipment/resources </a:t>
          </a:r>
        </a:p>
        <a:p>
          <a:pPr>
            <a:buFont typeface="Wingdings" panose="05000000000000000000" pitchFamily="2" charset="2"/>
            <a:buChar char="Ø"/>
          </a:pPr>
          <a:r>
            <a:rPr lang="en-US" b="1" dirty="0">
              <a:solidFill>
                <a:schemeClr val="tx1"/>
              </a:solidFill>
            </a:rPr>
            <a:t>Implement E-Commerce</a:t>
          </a:r>
          <a:endParaRPr lang="en-US" dirty="0">
            <a:solidFill>
              <a:schemeClr val="tx1"/>
            </a:solidFill>
          </a:endParaRPr>
        </a:p>
      </dgm:t>
    </dgm:pt>
    <dgm:pt modelId="{AD6F9DE3-A4D2-4F12-A1F7-9395D3302B27}" type="parTrans" cxnId="{B3F1C461-FABB-4C53-AC24-A14667592C44}">
      <dgm:prSet/>
      <dgm:spPr/>
      <dgm:t>
        <a:bodyPr/>
        <a:lstStyle/>
        <a:p>
          <a:endParaRPr lang="en-US"/>
        </a:p>
      </dgm:t>
    </dgm:pt>
    <dgm:pt modelId="{F077CD67-4F50-4D59-9E49-3254D14D3B90}" type="sibTrans" cxnId="{B3F1C461-FABB-4C53-AC24-A14667592C44}">
      <dgm:prSet/>
      <dgm:spPr/>
      <dgm:t>
        <a:bodyPr/>
        <a:lstStyle/>
        <a:p>
          <a:endParaRPr lang="en-US"/>
        </a:p>
      </dgm:t>
    </dgm:pt>
    <dgm:pt modelId="{F9FA0151-625F-4002-902B-50787C10DDB2}" type="pres">
      <dgm:prSet presAssocID="{F2BBB6CF-ACAA-4A46-BA45-B9F16144FD1E}" presName="theList" presStyleCnt="0">
        <dgm:presLayoutVars>
          <dgm:dir/>
          <dgm:animLvl val="lvl"/>
          <dgm:resizeHandles val="exact"/>
        </dgm:presLayoutVars>
      </dgm:prSet>
      <dgm:spPr/>
    </dgm:pt>
    <dgm:pt modelId="{CABDCA4E-6732-4B8E-A85F-5F7DB434FF88}" type="pres">
      <dgm:prSet presAssocID="{FAA1996A-ED52-47C7-84E2-5C79524A58B1}" presName="compNode" presStyleCnt="0"/>
      <dgm:spPr/>
    </dgm:pt>
    <dgm:pt modelId="{5C2C4DC8-CAD1-43E7-B5C8-D2CAD6A5AFCC}" type="pres">
      <dgm:prSet presAssocID="{FAA1996A-ED52-47C7-84E2-5C79524A58B1}" presName="aNode" presStyleLbl="bgShp" presStyleIdx="0" presStyleCnt="2"/>
      <dgm:spPr/>
    </dgm:pt>
    <dgm:pt modelId="{F6C22877-933B-42D3-968A-50F66ACB6A1B}" type="pres">
      <dgm:prSet presAssocID="{FAA1996A-ED52-47C7-84E2-5C79524A58B1}" presName="textNode" presStyleLbl="bgShp" presStyleIdx="0" presStyleCnt="2"/>
      <dgm:spPr/>
    </dgm:pt>
    <dgm:pt modelId="{ABAD569A-D593-4FE9-AD9F-703F6B5D181B}" type="pres">
      <dgm:prSet presAssocID="{FAA1996A-ED52-47C7-84E2-5C79524A58B1}" presName="compChildNode" presStyleCnt="0"/>
      <dgm:spPr/>
    </dgm:pt>
    <dgm:pt modelId="{5C24B04B-0EDF-47B5-A6DD-510B52E01AFC}" type="pres">
      <dgm:prSet presAssocID="{FAA1996A-ED52-47C7-84E2-5C79524A58B1}" presName="theInnerList" presStyleCnt="0"/>
      <dgm:spPr/>
    </dgm:pt>
    <dgm:pt modelId="{7753AA51-42E4-4EF8-9974-830CDC1C6656}" type="pres">
      <dgm:prSet presAssocID="{3BED0279-538B-4BBC-9CD2-441891EC4467}" presName="childNode" presStyleLbl="node1" presStyleIdx="0" presStyleCnt="2">
        <dgm:presLayoutVars>
          <dgm:bulletEnabled val="1"/>
        </dgm:presLayoutVars>
      </dgm:prSet>
      <dgm:spPr/>
    </dgm:pt>
    <dgm:pt modelId="{E441F8D6-A22D-41C2-B881-CFE69F81C7BA}" type="pres">
      <dgm:prSet presAssocID="{FAA1996A-ED52-47C7-84E2-5C79524A58B1}" presName="aSpace" presStyleCnt="0"/>
      <dgm:spPr/>
    </dgm:pt>
    <dgm:pt modelId="{6735DB8A-AEBC-4FC2-AD4F-DF105CF5E003}" type="pres">
      <dgm:prSet presAssocID="{6F887986-32DF-435B-8EEF-0CB36634B735}" presName="compNode" presStyleCnt="0"/>
      <dgm:spPr/>
    </dgm:pt>
    <dgm:pt modelId="{D19F65EB-6B97-486E-A056-68DBD76DA8B6}" type="pres">
      <dgm:prSet presAssocID="{6F887986-32DF-435B-8EEF-0CB36634B735}" presName="aNode" presStyleLbl="bgShp" presStyleIdx="1" presStyleCnt="2"/>
      <dgm:spPr/>
    </dgm:pt>
    <dgm:pt modelId="{365AE3AF-BD98-4313-A793-C76D08C1030D}" type="pres">
      <dgm:prSet presAssocID="{6F887986-32DF-435B-8EEF-0CB36634B735}" presName="textNode" presStyleLbl="bgShp" presStyleIdx="1" presStyleCnt="2"/>
      <dgm:spPr/>
    </dgm:pt>
    <dgm:pt modelId="{56C7ED26-E3D7-41ED-ADFA-1E91DE73EFB7}" type="pres">
      <dgm:prSet presAssocID="{6F887986-32DF-435B-8EEF-0CB36634B735}" presName="compChildNode" presStyleCnt="0"/>
      <dgm:spPr/>
    </dgm:pt>
    <dgm:pt modelId="{40950662-1273-43B2-BA6B-9442477C0939}" type="pres">
      <dgm:prSet presAssocID="{6F887986-32DF-435B-8EEF-0CB36634B735}" presName="theInnerList" presStyleCnt="0"/>
      <dgm:spPr/>
    </dgm:pt>
    <dgm:pt modelId="{90D8CA09-B294-4897-98CD-451039000F9F}" type="pres">
      <dgm:prSet presAssocID="{B344A758-3EEC-456D-8E41-E9E111BA448E}" presName="childNode" presStyleLbl="node1" presStyleIdx="1" presStyleCnt="2">
        <dgm:presLayoutVars>
          <dgm:bulletEnabled val="1"/>
        </dgm:presLayoutVars>
      </dgm:prSet>
      <dgm:spPr/>
    </dgm:pt>
  </dgm:ptLst>
  <dgm:cxnLst>
    <dgm:cxn modelId="{3353CA18-96AB-4199-A042-C4B3B6DDB0BD}" type="presOf" srcId="{3BED0279-538B-4BBC-9CD2-441891EC4467}" destId="{7753AA51-42E4-4EF8-9974-830CDC1C6656}" srcOrd="0" destOrd="0" presId="urn:microsoft.com/office/officeart/2005/8/layout/lProcess2"/>
    <dgm:cxn modelId="{C36D6E24-D615-4E81-AF19-07133B4DD71A}" srcId="{F2BBB6CF-ACAA-4A46-BA45-B9F16144FD1E}" destId="{6F887986-32DF-435B-8EEF-0CB36634B735}" srcOrd="1" destOrd="0" parTransId="{2C156A0A-4988-4305-A3F5-6E263BEC0C1F}" sibTransId="{CFA376BF-DA9A-4B4C-B899-A4A613F6859F}"/>
    <dgm:cxn modelId="{B3F1C461-FABB-4C53-AC24-A14667592C44}" srcId="{6F887986-32DF-435B-8EEF-0CB36634B735}" destId="{B344A758-3EEC-456D-8E41-E9E111BA448E}" srcOrd="0" destOrd="0" parTransId="{AD6F9DE3-A4D2-4F12-A1F7-9395D3302B27}" sibTransId="{F077CD67-4F50-4D59-9E49-3254D14D3B90}"/>
    <dgm:cxn modelId="{FD46EC79-D87A-46E0-823E-52CA9A118090}" type="presOf" srcId="{FAA1996A-ED52-47C7-84E2-5C79524A58B1}" destId="{5C2C4DC8-CAD1-43E7-B5C8-D2CAD6A5AFCC}" srcOrd="0" destOrd="0" presId="urn:microsoft.com/office/officeart/2005/8/layout/lProcess2"/>
    <dgm:cxn modelId="{D460D07A-5BF5-47AD-86D2-BF808145CAF3}" type="presOf" srcId="{B344A758-3EEC-456D-8E41-E9E111BA448E}" destId="{90D8CA09-B294-4897-98CD-451039000F9F}" srcOrd="0" destOrd="0" presId="urn:microsoft.com/office/officeart/2005/8/layout/lProcess2"/>
    <dgm:cxn modelId="{7DB0F99C-DF10-4981-9A1B-99FD19048029}" type="presOf" srcId="{FAA1996A-ED52-47C7-84E2-5C79524A58B1}" destId="{F6C22877-933B-42D3-968A-50F66ACB6A1B}" srcOrd="1" destOrd="0" presId="urn:microsoft.com/office/officeart/2005/8/layout/lProcess2"/>
    <dgm:cxn modelId="{0C90F4A5-19A0-47CD-8312-A12C9419F66C}" srcId="{F2BBB6CF-ACAA-4A46-BA45-B9F16144FD1E}" destId="{FAA1996A-ED52-47C7-84E2-5C79524A58B1}" srcOrd="0" destOrd="0" parTransId="{71DC0E6C-5261-409F-B2FC-110928003F46}" sibTransId="{7FBAC0C4-7B92-40FB-AD0B-A300261AC11C}"/>
    <dgm:cxn modelId="{2E0135D8-DF1D-42CC-B379-453039FC5E6F}" type="presOf" srcId="{6F887986-32DF-435B-8EEF-0CB36634B735}" destId="{365AE3AF-BD98-4313-A793-C76D08C1030D}" srcOrd="1" destOrd="0" presId="urn:microsoft.com/office/officeart/2005/8/layout/lProcess2"/>
    <dgm:cxn modelId="{A5CB82DA-B82E-4934-9E05-2476C0F66E49}" type="presOf" srcId="{F2BBB6CF-ACAA-4A46-BA45-B9F16144FD1E}" destId="{F9FA0151-625F-4002-902B-50787C10DDB2}" srcOrd="0" destOrd="0" presId="urn:microsoft.com/office/officeart/2005/8/layout/lProcess2"/>
    <dgm:cxn modelId="{ADFC8FE0-7F18-4817-BF44-8E4E46B65DF4}" srcId="{FAA1996A-ED52-47C7-84E2-5C79524A58B1}" destId="{3BED0279-538B-4BBC-9CD2-441891EC4467}" srcOrd="0" destOrd="0" parTransId="{C7E70758-79AC-49AB-A14B-1A3ED3BC4D37}" sibTransId="{8B15A7E6-F113-4B93-BA37-148672DB174B}"/>
    <dgm:cxn modelId="{8E854CEF-1FC7-4CFB-8BA9-3FCAB0F8015A}" type="presOf" srcId="{6F887986-32DF-435B-8EEF-0CB36634B735}" destId="{D19F65EB-6B97-486E-A056-68DBD76DA8B6}" srcOrd="0" destOrd="0" presId="urn:microsoft.com/office/officeart/2005/8/layout/lProcess2"/>
    <dgm:cxn modelId="{9E4CDC71-A46C-49A0-971B-EA9E17E63D69}" type="presParOf" srcId="{F9FA0151-625F-4002-902B-50787C10DDB2}" destId="{CABDCA4E-6732-4B8E-A85F-5F7DB434FF88}" srcOrd="0" destOrd="0" presId="urn:microsoft.com/office/officeart/2005/8/layout/lProcess2"/>
    <dgm:cxn modelId="{44D0719F-7A12-44DE-B326-73FDEACD311A}" type="presParOf" srcId="{CABDCA4E-6732-4B8E-A85F-5F7DB434FF88}" destId="{5C2C4DC8-CAD1-43E7-B5C8-D2CAD6A5AFCC}" srcOrd="0" destOrd="0" presId="urn:microsoft.com/office/officeart/2005/8/layout/lProcess2"/>
    <dgm:cxn modelId="{2780C605-A35F-4C61-AF4E-367F521C67CC}" type="presParOf" srcId="{CABDCA4E-6732-4B8E-A85F-5F7DB434FF88}" destId="{F6C22877-933B-42D3-968A-50F66ACB6A1B}" srcOrd="1" destOrd="0" presId="urn:microsoft.com/office/officeart/2005/8/layout/lProcess2"/>
    <dgm:cxn modelId="{5E1B8B23-AD53-4182-834B-005B99A38210}" type="presParOf" srcId="{CABDCA4E-6732-4B8E-A85F-5F7DB434FF88}" destId="{ABAD569A-D593-4FE9-AD9F-703F6B5D181B}" srcOrd="2" destOrd="0" presId="urn:microsoft.com/office/officeart/2005/8/layout/lProcess2"/>
    <dgm:cxn modelId="{9946D607-06CC-464C-BE99-8E48B9354230}" type="presParOf" srcId="{ABAD569A-D593-4FE9-AD9F-703F6B5D181B}" destId="{5C24B04B-0EDF-47B5-A6DD-510B52E01AFC}" srcOrd="0" destOrd="0" presId="urn:microsoft.com/office/officeart/2005/8/layout/lProcess2"/>
    <dgm:cxn modelId="{68424448-4B01-4D22-ABEE-5E19A7DAC935}" type="presParOf" srcId="{5C24B04B-0EDF-47B5-A6DD-510B52E01AFC}" destId="{7753AA51-42E4-4EF8-9974-830CDC1C6656}" srcOrd="0" destOrd="0" presId="urn:microsoft.com/office/officeart/2005/8/layout/lProcess2"/>
    <dgm:cxn modelId="{DFDFD2E7-DAD5-4AB2-B98D-DF7011BB4582}" type="presParOf" srcId="{F9FA0151-625F-4002-902B-50787C10DDB2}" destId="{E441F8D6-A22D-41C2-B881-CFE69F81C7BA}" srcOrd="1" destOrd="0" presId="urn:microsoft.com/office/officeart/2005/8/layout/lProcess2"/>
    <dgm:cxn modelId="{BB00208D-FB58-4779-B3E8-D931E1D82EC3}" type="presParOf" srcId="{F9FA0151-625F-4002-902B-50787C10DDB2}" destId="{6735DB8A-AEBC-4FC2-AD4F-DF105CF5E003}" srcOrd="2" destOrd="0" presId="urn:microsoft.com/office/officeart/2005/8/layout/lProcess2"/>
    <dgm:cxn modelId="{6B894929-A080-4D1D-900A-EFF1A877823B}" type="presParOf" srcId="{6735DB8A-AEBC-4FC2-AD4F-DF105CF5E003}" destId="{D19F65EB-6B97-486E-A056-68DBD76DA8B6}" srcOrd="0" destOrd="0" presId="urn:microsoft.com/office/officeart/2005/8/layout/lProcess2"/>
    <dgm:cxn modelId="{524ECF87-0CBC-4A2C-9645-12C7CFB5BA6E}" type="presParOf" srcId="{6735DB8A-AEBC-4FC2-AD4F-DF105CF5E003}" destId="{365AE3AF-BD98-4313-A793-C76D08C1030D}" srcOrd="1" destOrd="0" presId="urn:microsoft.com/office/officeart/2005/8/layout/lProcess2"/>
    <dgm:cxn modelId="{DF2C1202-CBD9-40D7-90E4-A35A63EF68BF}" type="presParOf" srcId="{6735DB8A-AEBC-4FC2-AD4F-DF105CF5E003}" destId="{56C7ED26-E3D7-41ED-ADFA-1E91DE73EFB7}" srcOrd="2" destOrd="0" presId="urn:microsoft.com/office/officeart/2005/8/layout/lProcess2"/>
    <dgm:cxn modelId="{D9B13D74-CEF8-4E7E-A186-F5F67719AB5F}" type="presParOf" srcId="{56C7ED26-E3D7-41ED-ADFA-1E91DE73EFB7}" destId="{40950662-1273-43B2-BA6B-9442477C0939}" srcOrd="0" destOrd="0" presId="urn:microsoft.com/office/officeart/2005/8/layout/lProcess2"/>
    <dgm:cxn modelId="{08A5EE7C-BB29-46E7-970D-69C8121AD645}" type="presParOf" srcId="{40950662-1273-43B2-BA6B-9442477C0939}" destId="{90D8CA09-B294-4897-98CD-451039000F9F}" srcOrd="0" destOrd="0" presId="urn:microsoft.com/office/officeart/2005/8/layout/l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4D53C42-65B0-4ACC-B991-F1145609B00B}" type="doc">
      <dgm:prSet loTypeId="urn:microsoft.com/office/officeart/2005/8/layout/hList1" loCatId="list" qsTypeId="urn:microsoft.com/office/officeart/2005/8/quickstyle/simple1" qsCatId="simple" csTypeId="urn:microsoft.com/office/officeart/2005/8/colors/colorful1" csCatId="colorful" phldr="1"/>
      <dgm:spPr/>
      <dgm:t>
        <a:bodyPr/>
        <a:lstStyle/>
        <a:p>
          <a:endParaRPr lang="en-US"/>
        </a:p>
      </dgm:t>
    </dgm:pt>
    <dgm:pt modelId="{434E7651-09FB-484B-9FEF-0D9DF7019682}">
      <dgm:prSet phldrT="[Text]"/>
      <dgm:spPr>
        <a:solidFill>
          <a:schemeClr val="accent4">
            <a:lumMod val="60000"/>
            <a:lumOff val="40000"/>
          </a:schemeClr>
        </a:solidFill>
      </dgm:spPr>
      <dgm:t>
        <a:bodyPr/>
        <a:lstStyle/>
        <a:p>
          <a:pPr>
            <a:buFont typeface="+mj-lt"/>
            <a:buAutoNum type="arabicPeriod"/>
          </a:pPr>
          <a:r>
            <a:rPr lang="en-US" b="1" dirty="0">
              <a:solidFill>
                <a:srgbClr val="FF0000"/>
              </a:solidFill>
              <a:latin typeface="inherit"/>
            </a:rPr>
            <a:t>Developmental change</a:t>
          </a:r>
          <a:endParaRPr lang="en-US" dirty="0"/>
        </a:p>
      </dgm:t>
    </dgm:pt>
    <dgm:pt modelId="{C4634943-0E5D-4165-A902-1E179D021091}" type="parTrans" cxnId="{B7A45C0E-4AC4-4501-A244-EE2D145087CE}">
      <dgm:prSet/>
      <dgm:spPr/>
      <dgm:t>
        <a:bodyPr/>
        <a:lstStyle/>
        <a:p>
          <a:endParaRPr lang="en-US"/>
        </a:p>
      </dgm:t>
    </dgm:pt>
    <dgm:pt modelId="{6F01316C-F46C-4329-A5CC-964BB6484C92}" type="sibTrans" cxnId="{B7A45C0E-4AC4-4501-A244-EE2D145087CE}">
      <dgm:prSet/>
      <dgm:spPr/>
      <dgm:t>
        <a:bodyPr/>
        <a:lstStyle/>
        <a:p>
          <a:endParaRPr lang="en-US"/>
        </a:p>
      </dgm:t>
    </dgm:pt>
    <dgm:pt modelId="{A2D9CA05-DD70-4160-B279-C16359FB7CDA}">
      <dgm:prSet phldrT="[Text]"/>
      <dgm:spPr>
        <a:solidFill>
          <a:schemeClr val="accent2">
            <a:lumMod val="20000"/>
            <a:lumOff val="80000"/>
            <a:alpha val="90000"/>
          </a:schemeClr>
        </a:solidFill>
      </dgm:spPr>
      <dgm:t>
        <a:bodyPr/>
        <a:lstStyle/>
        <a:p>
          <a:pPr algn="ctr">
            <a:buFont typeface="+mj-lt"/>
            <a:buNone/>
          </a:pPr>
          <a:r>
            <a:rPr lang="en-US" b="1" dirty="0">
              <a:latin typeface="neue-haas-unica"/>
            </a:rPr>
            <a:t>Any organizational change that improves and optimizes on previously established processes, strategies and procedures.</a:t>
          </a:r>
          <a:endParaRPr lang="en-US" dirty="0"/>
        </a:p>
      </dgm:t>
    </dgm:pt>
    <dgm:pt modelId="{990F7F1B-299D-4AB2-AB77-EAEB05AC6955}" type="parTrans" cxnId="{3BC9DCAE-4050-4118-AEDD-7F238FABC98A}">
      <dgm:prSet/>
      <dgm:spPr/>
      <dgm:t>
        <a:bodyPr/>
        <a:lstStyle/>
        <a:p>
          <a:endParaRPr lang="en-US"/>
        </a:p>
      </dgm:t>
    </dgm:pt>
    <dgm:pt modelId="{FF45E4A9-B91D-4062-8F73-1C60B7189D9A}" type="sibTrans" cxnId="{3BC9DCAE-4050-4118-AEDD-7F238FABC98A}">
      <dgm:prSet/>
      <dgm:spPr/>
      <dgm:t>
        <a:bodyPr/>
        <a:lstStyle/>
        <a:p>
          <a:endParaRPr lang="en-US"/>
        </a:p>
      </dgm:t>
    </dgm:pt>
    <dgm:pt modelId="{DAA23C6E-D466-43E8-8176-1B62020B224F}">
      <dgm:prSet phldrT="[Text]"/>
      <dgm:spPr/>
      <dgm:t>
        <a:bodyPr/>
        <a:lstStyle/>
        <a:p>
          <a:r>
            <a:rPr lang="en-US" b="1" dirty="0">
              <a:solidFill>
                <a:srgbClr val="FF0000"/>
              </a:solidFill>
              <a:latin typeface="inherit"/>
            </a:rPr>
            <a:t>Transitional change</a:t>
          </a:r>
          <a:endParaRPr lang="en-US" dirty="0"/>
        </a:p>
      </dgm:t>
    </dgm:pt>
    <dgm:pt modelId="{199F9170-0472-4A58-8691-E0AADA64358E}" type="parTrans" cxnId="{F98F4D89-8102-4FC1-B08A-E9F6CCB610D1}">
      <dgm:prSet/>
      <dgm:spPr/>
      <dgm:t>
        <a:bodyPr/>
        <a:lstStyle/>
        <a:p>
          <a:endParaRPr lang="en-US"/>
        </a:p>
      </dgm:t>
    </dgm:pt>
    <dgm:pt modelId="{2D655F75-93AD-4EE4-9D30-339B917AFC53}" type="sibTrans" cxnId="{F98F4D89-8102-4FC1-B08A-E9F6CCB610D1}">
      <dgm:prSet/>
      <dgm:spPr/>
      <dgm:t>
        <a:bodyPr/>
        <a:lstStyle/>
        <a:p>
          <a:endParaRPr lang="en-US"/>
        </a:p>
      </dgm:t>
    </dgm:pt>
    <dgm:pt modelId="{D82AF74F-2094-4F24-95C8-6D8196F835F1}">
      <dgm:prSet phldrT="[Text]"/>
      <dgm:spPr/>
      <dgm:t>
        <a:bodyPr/>
        <a:lstStyle/>
        <a:p>
          <a:pPr algn="ctr">
            <a:buNone/>
          </a:pPr>
          <a:r>
            <a:rPr lang="en-US" b="1" dirty="0">
              <a:latin typeface="neue-haas-unica"/>
            </a:rPr>
            <a:t>Change that moves an organization away from its current state to a new state in order to solve a problem, such as mergers and acquisitions and automation.</a:t>
          </a:r>
          <a:endParaRPr lang="en-US" dirty="0"/>
        </a:p>
      </dgm:t>
    </dgm:pt>
    <dgm:pt modelId="{DA19976B-7CA7-4FF9-9107-8367565CEEE1}" type="parTrans" cxnId="{908C7761-0646-4D03-9426-AB7D883A4BD3}">
      <dgm:prSet/>
      <dgm:spPr/>
      <dgm:t>
        <a:bodyPr/>
        <a:lstStyle/>
        <a:p>
          <a:endParaRPr lang="en-US"/>
        </a:p>
      </dgm:t>
    </dgm:pt>
    <dgm:pt modelId="{BFFB691C-8AA4-4768-A988-6D9C5E87CF26}" type="sibTrans" cxnId="{908C7761-0646-4D03-9426-AB7D883A4BD3}">
      <dgm:prSet/>
      <dgm:spPr/>
      <dgm:t>
        <a:bodyPr/>
        <a:lstStyle/>
        <a:p>
          <a:endParaRPr lang="en-US"/>
        </a:p>
      </dgm:t>
    </dgm:pt>
    <dgm:pt modelId="{AF93041E-2DC4-4671-BD8E-4C63FFAFF864}">
      <dgm:prSet phldrT="[Text]"/>
      <dgm:spPr>
        <a:solidFill>
          <a:schemeClr val="accent4">
            <a:lumMod val="60000"/>
            <a:lumOff val="40000"/>
          </a:schemeClr>
        </a:solidFill>
      </dgm:spPr>
      <dgm:t>
        <a:bodyPr/>
        <a:lstStyle/>
        <a:p>
          <a:r>
            <a:rPr lang="en-US" b="1" dirty="0">
              <a:solidFill>
                <a:srgbClr val="FF0000"/>
              </a:solidFill>
              <a:latin typeface="inherit"/>
            </a:rPr>
            <a:t>Transformational change</a:t>
          </a:r>
          <a:r>
            <a:rPr lang="en-US" b="1" dirty="0">
              <a:solidFill>
                <a:srgbClr val="FF0000"/>
              </a:solidFill>
              <a:latin typeface="neue-haas-unica"/>
            </a:rPr>
            <a:t> </a:t>
          </a:r>
          <a:endParaRPr lang="en-US" dirty="0"/>
        </a:p>
      </dgm:t>
    </dgm:pt>
    <dgm:pt modelId="{D9C2A79D-474D-41DF-AC22-F74D13080E35}" type="parTrans" cxnId="{DC7C7BE8-BB92-4F68-B3F1-BD2EAFB0866C}">
      <dgm:prSet/>
      <dgm:spPr/>
      <dgm:t>
        <a:bodyPr/>
        <a:lstStyle/>
        <a:p>
          <a:endParaRPr lang="en-US"/>
        </a:p>
      </dgm:t>
    </dgm:pt>
    <dgm:pt modelId="{33B014E9-8ACC-4ADD-A759-9B44C48904A9}" type="sibTrans" cxnId="{DC7C7BE8-BB92-4F68-B3F1-BD2EAFB0866C}">
      <dgm:prSet/>
      <dgm:spPr/>
      <dgm:t>
        <a:bodyPr/>
        <a:lstStyle/>
        <a:p>
          <a:endParaRPr lang="en-US"/>
        </a:p>
      </dgm:t>
    </dgm:pt>
    <dgm:pt modelId="{344744B6-FB67-4B57-BF07-C65B5E661CC0}">
      <dgm:prSet phldrT="[Text]"/>
      <dgm:spPr>
        <a:solidFill>
          <a:schemeClr val="accent2">
            <a:lumMod val="20000"/>
            <a:lumOff val="80000"/>
            <a:alpha val="90000"/>
          </a:schemeClr>
        </a:solidFill>
      </dgm:spPr>
      <dgm:t>
        <a:bodyPr/>
        <a:lstStyle/>
        <a:p>
          <a:pPr algn="ctr">
            <a:buNone/>
          </a:pPr>
          <a:r>
            <a:rPr lang="en-US" b="1" dirty="0">
              <a:latin typeface="neue-haas-unica"/>
            </a:rPr>
            <a:t>Change that radically and fundamentally alters the culture, core values and operations</a:t>
          </a:r>
          <a:r>
            <a:rPr lang="en-US" dirty="0">
              <a:latin typeface="neue-haas-unica"/>
            </a:rPr>
            <a:t>.</a:t>
          </a:r>
          <a:endParaRPr lang="en-US" dirty="0"/>
        </a:p>
      </dgm:t>
    </dgm:pt>
    <dgm:pt modelId="{AE26BB38-BB7C-459E-8825-B7CE1FEB35C9}" type="parTrans" cxnId="{9E55DF9D-C6CF-4AC4-91D3-4877C2352E9C}">
      <dgm:prSet/>
      <dgm:spPr/>
      <dgm:t>
        <a:bodyPr/>
        <a:lstStyle/>
        <a:p>
          <a:endParaRPr lang="en-US"/>
        </a:p>
      </dgm:t>
    </dgm:pt>
    <dgm:pt modelId="{6A7792A7-FBDC-45E3-A9F0-F5052FC88E81}" type="sibTrans" cxnId="{9E55DF9D-C6CF-4AC4-91D3-4877C2352E9C}">
      <dgm:prSet/>
      <dgm:spPr/>
      <dgm:t>
        <a:bodyPr/>
        <a:lstStyle/>
        <a:p>
          <a:endParaRPr lang="en-US"/>
        </a:p>
      </dgm:t>
    </dgm:pt>
    <dgm:pt modelId="{31BFFF55-63AD-4F56-9545-DF5286D4A4EA}" type="pres">
      <dgm:prSet presAssocID="{A4D53C42-65B0-4ACC-B991-F1145609B00B}" presName="Name0" presStyleCnt="0">
        <dgm:presLayoutVars>
          <dgm:dir/>
          <dgm:animLvl val="lvl"/>
          <dgm:resizeHandles val="exact"/>
        </dgm:presLayoutVars>
      </dgm:prSet>
      <dgm:spPr/>
    </dgm:pt>
    <dgm:pt modelId="{2E1B97C9-FBC9-48AD-A232-2E8AE928D456}" type="pres">
      <dgm:prSet presAssocID="{434E7651-09FB-484B-9FEF-0D9DF7019682}" presName="composite" presStyleCnt="0"/>
      <dgm:spPr/>
    </dgm:pt>
    <dgm:pt modelId="{F49C6359-DE1B-4B67-8C37-A0446AB6352F}" type="pres">
      <dgm:prSet presAssocID="{434E7651-09FB-484B-9FEF-0D9DF7019682}" presName="parTx" presStyleLbl="alignNode1" presStyleIdx="0" presStyleCnt="3">
        <dgm:presLayoutVars>
          <dgm:chMax val="0"/>
          <dgm:chPref val="0"/>
          <dgm:bulletEnabled val="1"/>
        </dgm:presLayoutVars>
      </dgm:prSet>
      <dgm:spPr/>
    </dgm:pt>
    <dgm:pt modelId="{FEED3685-BD41-42B1-A97F-CEF8C4CEAA10}" type="pres">
      <dgm:prSet presAssocID="{434E7651-09FB-484B-9FEF-0D9DF7019682}" presName="desTx" presStyleLbl="alignAccFollowNode1" presStyleIdx="0" presStyleCnt="3">
        <dgm:presLayoutVars>
          <dgm:bulletEnabled val="1"/>
        </dgm:presLayoutVars>
      </dgm:prSet>
      <dgm:spPr/>
    </dgm:pt>
    <dgm:pt modelId="{640707F9-63B4-4C32-89CB-4740E071788B}" type="pres">
      <dgm:prSet presAssocID="{6F01316C-F46C-4329-A5CC-964BB6484C92}" presName="space" presStyleCnt="0"/>
      <dgm:spPr/>
    </dgm:pt>
    <dgm:pt modelId="{327ECC5A-B003-4D14-973D-78C25C9C7368}" type="pres">
      <dgm:prSet presAssocID="{DAA23C6E-D466-43E8-8176-1B62020B224F}" presName="composite" presStyleCnt="0"/>
      <dgm:spPr/>
    </dgm:pt>
    <dgm:pt modelId="{8D65E7A7-97F3-420B-ABD4-2D33A191DF67}" type="pres">
      <dgm:prSet presAssocID="{DAA23C6E-D466-43E8-8176-1B62020B224F}" presName="parTx" presStyleLbl="alignNode1" presStyleIdx="1" presStyleCnt="3">
        <dgm:presLayoutVars>
          <dgm:chMax val="0"/>
          <dgm:chPref val="0"/>
          <dgm:bulletEnabled val="1"/>
        </dgm:presLayoutVars>
      </dgm:prSet>
      <dgm:spPr/>
    </dgm:pt>
    <dgm:pt modelId="{5725B586-C395-4CE9-8940-2D063B73FA73}" type="pres">
      <dgm:prSet presAssocID="{DAA23C6E-D466-43E8-8176-1B62020B224F}" presName="desTx" presStyleLbl="alignAccFollowNode1" presStyleIdx="1" presStyleCnt="3">
        <dgm:presLayoutVars>
          <dgm:bulletEnabled val="1"/>
        </dgm:presLayoutVars>
      </dgm:prSet>
      <dgm:spPr/>
    </dgm:pt>
    <dgm:pt modelId="{C61E8012-D898-4108-B0B5-F65C3D9CA6D4}" type="pres">
      <dgm:prSet presAssocID="{2D655F75-93AD-4EE4-9D30-339B917AFC53}" presName="space" presStyleCnt="0"/>
      <dgm:spPr/>
    </dgm:pt>
    <dgm:pt modelId="{10155473-A6A1-473B-9097-2EDB5DF89AF6}" type="pres">
      <dgm:prSet presAssocID="{AF93041E-2DC4-4671-BD8E-4C63FFAFF864}" presName="composite" presStyleCnt="0"/>
      <dgm:spPr/>
    </dgm:pt>
    <dgm:pt modelId="{6C2B69CC-21F3-45BF-BBF8-CDCE7C188022}" type="pres">
      <dgm:prSet presAssocID="{AF93041E-2DC4-4671-BD8E-4C63FFAFF864}" presName="parTx" presStyleLbl="alignNode1" presStyleIdx="2" presStyleCnt="3">
        <dgm:presLayoutVars>
          <dgm:chMax val="0"/>
          <dgm:chPref val="0"/>
          <dgm:bulletEnabled val="1"/>
        </dgm:presLayoutVars>
      </dgm:prSet>
      <dgm:spPr/>
    </dgm:pt>
    <dgm:pt modelId="{F2FC1CCE-1CF2-4AA5-96F4-C6CEE87C938D}" type="pres">
      <dgm:prSet presAssocID="{AF93041E-2DC4-4671-BD8E-4C63FFAFF864}" presName="desTx" presStyleLbl="alignAccFollowNode1" presStyleIdx="2" presStyleCnt="3">
        <dgm:presLayoutVars>
          <dgm:bulletEnabled val="1"/>
        </dgm:presLayoutVars>
      </dgm:prSet>
      <dgm:spPr/>
    </dgm:pt>
  </dgm:ptLst>
  <dgm:cxnLst>
    <dgm:cxn modelId="{8D714005-D7FE-46B9-BD49-8F92A96ABDFB}" type="presOf" srcId="{A2D9CA05-DD70-4160-B279-C16359FB7CDA}" destId="{FEED3685-BD41-42B1-A97F-CEF8C4CEAA10}" srcOrd="0" destOrd="0" presId="urn:microsoft.com/office/officeart/2005/8/layout/hList1"/>
    <dgm:cxn modelId="{B7A45C0E-4AC4-4501-A244-EE2D145087CE}" srcId="{A4D53C42-65B0-4ACC-B991-F1145609B00B}" destId="{434E7651-09FB-484B-9FEF-0D9DF7019682}" srcOrd="0" destOrd="0" parTransId="{C4634943-0E5D-4165-A902-1E179D021091}" sibTransId="{6F01316C-F46C-4329-A5CC-964BB6484C92}"/>
    <dgm:cxn modelId="{908C7761-0646-4D03-9426-AB7D883A4BD3}" srcId="{DAA23C6E-D466-43E8-8176-1B62020B224F}" destId="{D82AF74F-2094-4F24-95C8-6D8196F835F1}" srcOrd="0" destOrd="0" parTransId="{DA19976B-7CA7-4FF9-9107-8367565CEEE1}" sibTransId="{BFFB691C-8AA4-4768-A988-6D9C5E87CF26}"/>
    <dgm:cxn modelId="{2BC75D66-3F64-4C29-8BFF-C9B3E7FC0901}" type="presOf" srcId="{D82AF74F-2094-4F24-95C8-6D8196F835F1}" destId="{5725B586-C395-4CE9-8940-2D063B73FA73}" srcOrd="0" destOrd="0" presId="urn:microsoft.com/office/officeart/2005/8/layout/hList1"/>
    <dgm:cxn modelId="{3AA4604D-A464-45E2-8BDB-048253ABF7DB}" type="presOf" srcId="{434E7651-09FB-484B-9FEF-0D9DF7019682}" destId="{F49C6359-DE1B-4B67-8C37-A0446AB6352F}" srcOrd="0" destOrd="0" presId="urn:microsoft.com/office/officeart/2005/8/layout/hList1"/>
    <dgm:cxn modelId="{F98F4D89-8102-4FC1-B08A-E9F6CCB610D1}" srcId="{A4D53C42-65B0-4ACC-B991-F1145609B00B}" destId="{DAA23C6E-D466-43E8-8176-1B62020B224F}" srcOrd="1" destOrd="0" parTransId="{199F9170-0472-4A58-8691-E0AADA64358E}" sibTransId="{2D655F75-93AD-4EE4-9D30-339B917AFC53}"/>
    <dgm:cxn modelId="{9E55DF9D-C6CF-4AC4-91D3-4877C2352E9C}" srcId="{AF93041E-2DC4-4671-BD8E-4C63FFAFF864}" destId="{344744B6-FB67-4B57-BF07-C65B5E661CC0}" srcOrd="0" destOrd="0" parTransId="{AE26BB38-BB7C-459E-8825-B7CE1FEB35C9}" sibTransId="{6A7792A7-FBDC-45E3-A9F0-F5052FC88E81}"/>
    <dgm:cxn modelId="{B955E49E-C1F7-4860-A425-E39F1A342789}" type="presOf" srcId="{A4D53C42-65B0-4ACC-B991-F1145609B00B}" destId="{31BFFF55-63AD-4F56-9545-DF5286D4A4EA}" srcOrd="0" destOrd="0" presId="urn:microsoft.com/office/officeart/2005/8/layout/hList1"/>
    <dgm:cxn modelId="{E93CF3A8-77C5-419B-8CE6-1A6D2803AD20}" type="presOf" srcId="{DAA23C6E-D466-43E8-8176-1B62020B224F}" destId="{8D65E7A7-97F3-420B-ABD4-2D33A191DF67}" srcOrd="0" destOrd="0" presId="urn:microsoft.com/office/officeart/2005/8/layout/hList1"/>
    <dgm:cxn modelId="{3BC9DCAE-4050-4118-AEDD-7F238FABC98A}" srcId="{434E7651-09FB-484B-9FEF-0D9DF7019682}" destId="{A2D9CA05-DD70-4160-B279-C16359FB7CDA}" srcOrd="0" destOrd="0" parTransId="{990F7F1B-299D-4AB2-AB77-EAEB05AC6955}" sibTransId="{FF45E4A9-B91D-4062-8F73-1C60B7189D9A}"/>
    <dgm:cxn modelId="{643243B9-CB42-4947-B574-269B7B564CC8}" type="presOf" srcId="{344744B6-FB67-4B57-BF07-C65B5E661CC0}" destId="{F2FC1CCE-1CF2-4AA5-96F4-C6CEE87C938D}" srcOrd="0" destOrd="0" presId="urn:microsoft.com/office/officeart/2005/8/layout/hList1"/>
    <dgm:cxn modelId="{3462A5B9-E4C2-46B0-A48C-776C537F6837}" type="presOf" srcId="{AF93041E-2DC4-4671-BD8E-4C63FFAFF864}" destId="{6C2B69CC-21F3-45BF-BBF8-CDCE7C188022}" srcOrd="0" destOrd="0" presId="urn:microsoft.com/office/officeart/2005/8/layout/hList1"/>
    <dgm:cxn modelId="{DC7C7BE8-BB92-4F68-B3F1-BD2EAFB0866C}" srcId="{A4D53C42-65B0-4ACC-B991-F1145609B00B}" destId="{AF93041E-2DC4-4671-BD8E-4C63FFAFF864}" srcOrd="2" destOrd="0" parTransId="{D9C2A79D-474D-41DF-AC22-F74D13080E35}" sibTransId="{33B014E9-8ACC-4ADD-A759-9B44C48904A9}"/>
    <dgm:cxn modelId="{0C310AE3-DCD4-4E67-B1AA-29C49D419CE5}" type="presParOf" srcId="{31BFFF55-63AD-4F56-9545-DF5286D4A4EA}" destId="{2E1B97C9-FBC9-48AD-A232-2E8AE928D456}" srcOrd="0" destOrd="0" presId="urn:microsoft.com/office/officeart/2005/8/layout/hList1"/>
    <dgm:cxn modelId="{DB142D7B-FFE9-493C-BC21-A9D0EF7D891A}" type="presParOf" srcId="{2E1B97C9-FBC9-48AD-A232-2E8AE928D456}" destId="{F49C6359-DE1B-4B67-8C37-A0446AB6352F}" srcOrd="0" destOrd="0" presId="urn:microsoft.com/office/officeart/2005/8/layout/hList1"/>
    <dgm:cxn modelId="{33952BE8-3EFE-4C7F-9DA3-85EE431039B1}" type="presParOf" srcId="{2E1B97C9-FBC9-48AD-A232-2E8AE928D456}" destId="{FEED3685-BD41-42B1-A97F-CEF8C4CEAA10}" srcOrd="1" destOrd="0" presId="urn:microsoft.com/office/officeart/2005/8/layout/hList1"/>
    <dgm:cxn modelId="{213D87DF-CC17-43A5-8477-32F5DF6CABCF}" type="presParOf" srcId="{31BFFF55-63AD-4F56-9545-DF5286D4A4EA}" destId="{640707F9-63B4-4C32-89CB-4740E071788B}" srcOrd="1" destOrd="0" presId="urn:microsoft.com/office/officeart/2005/8/layout/hList1"/>
    <dgm:cxn modelId="{6D1DBDBE-1965-4DD1-A2AB-8DACBA26C280}" type="presParOf" srcId="{31BFFF55-63AD-4F56-9545-DF5286D4A4EA}" destId="{327ECC5A-B003-4D14-973D-78C25C9C7368}" srcOrd="2" destOrd="0" presId="urn:microsoft.com/office/officeart/2005/8/layout/hList1"/>
    <dgm:cxn modelId="{824B4B5B-8D17-4930-98F2-971A3EB46307}" type="presParOf" srcId="{327ECC5A-B003-4D14-973D-78C25C9C7368}" destId="{8D65E7A7-97F3-420B-ABD4-2D33A191DF67}" srcOrd="0" destOrd="0" presId="urn:microsoft.com/office/officeart/2005/8/layout/hList1"/>
    <dgm:cxn modelId="{90839E03-DAC6-4DC8-BAF2-1746F5273EB4}" type="presParOf" srcId="{327ECC5A-B003-4D14-973D-78C25C9C7368}" destId="{5725B586-C395-4CE9-8940-2D063B73FA73}" srcOrd="1" destOrd="0" presId="urn:microsoft.com/office/officeart/2005/8/layout/hList1"/>
    <dgm:cxn modelId="{6ADD2D71-83C9-4E1E-9E9A-1DE0A8B83FC8}" type="presParOf" srcId="{31BFFF55-63AD-4F56-9545-DF5286D4A4EA}" destId="{C61E8012-D898-4108-B0B5-F65C3D9CA6D4}" srcOrd="3" destOrd="0" presId="urn:microsoft.com/office/officeart/2005/8/layout/hList1"/>
    <dgm:cxn modelId="{AEEA98E4-5A6B-431F-B702-01129669CB61}" type="presParOf" srcId="{31BFFF55-63AD-4F56-9545-DF5286D4A4EA}" destId="{10155473-A6A1-473B-9097-2EDB5DF89AF6}" srcOrd="4" destOrd="0" presId="urn:microsoft.com/office/officeart/2005/8/layout/hList1"/>
    <dgm:cxn modelId="{C019ABEE-E545-4E02-9A64-AADA21A6830B}" type="presParOf" srcId="{10155473-A6A1-473B-9097-2EDB5DF89AF6}" destId="{6C2B69CC-21F3-45BF-BBF8-CDCE7C188022}" srcOrd="0" destOrd="0" presId="urn:microsoft.com/office/officeart/2005/8/layout/hList1"/>
    <dgm:cxn modelId="{A2937EA0-07A1-4423-85EF-1C8FDF528377}" type="presParOf" srcId="{10155473-A6A1-473B-9097-2EDB5DF89AF6}" destId="{F2FC1CCE-1CF2-4AA5-96F4-C6CEE87C938D}"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BD3C81-67E9-4A92-A4D8-798613B6D632}">
      <dsp:nvSpPr>
        <dsp:cNvPr id="0" name=""/>
        <dsp:cNvSpPr/>
      </dsp:nvSpPr>
      <dsp:spPr>
        <a:xfrm>
          <a:off x="0" y="329070"/>
          <a:ext cx="6959662" cy="4536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272754E-FD93-4EBA-9DAE-B82B3C09F90E}">
      <dsp:nvSpPr>
        <dsp:cNvPr id="0" name=""/>
        <dsp:cNvSpPr/>
      </dsp:nvSpPr>
      <dsp:spPr>
        <a:xfrm>
          <a:off x="347983" y="63390"/>
          <a:ext cx="4871763" cy="53136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41" tIns="0" rIns="184141" bIns="0" numCol="1" spcCol="1270" anchor="ctr" anchorCtr="0">
          <a:noAutofit/>
        </a:bodyPr>
        <a:lstStyle/>
        <a:p>
          <a:pPr marL="0" lvl="0" indent="0" algn="ctr" defTabSz="889000" rtl="0">
            <a:lnSpc>
              <a:spcPct val="90000"/>
            </a:lnSpc>
            <a:spcBef>
              <a:spcPct val="0"/>
            </a:spcBef>
            <a:spcAft>
              <a:spcPct val="35000"/>
            </a:spcAft>
            <a:buNone/>
          </a:pPr>
          <a:r>
            <a:rPr lang="en-US" altLang="fr-FR" sz="2000" b="1" kern="1200" dirty="0">
              <a:latin typeface="+mn-lt"/>
              <a:cs typeface="Aharoni" panose="02010803020104030203" pitchFamily="2" charset="-79"/>
            </a:rPr>
            <a:t>Definition of Change</a:t>
          </a:r>
          <a:r>
            <a:rPr lang="ar-EG" altLang="fr-FR" sz="2000" b="1" kern="1200" dirty="0">
              <a:latin typeface="+mn-lt"/>
              <a:cs typeface="Aharoni" panose="02010803020104030203" pitchFamily="2" charset="-79"/>
            </a:rPr>
            <a:t> </a:t>
          </a:r>
          <a:r>
            <a:rPr lang="en-US" altLang="fr-FR" sz="2000" b="1" kern="1200" dirty="0">
              <a:latin typeface="+mn-lt"/>
              <a:cs typeface="Aharoni" panose="02010803020104030203" pitchFamily="2" charset="-79"/>
            </a:rPr>
            <a:t>Management</a:t>
          </a:r>
          <a:endParaRPr lang="ar-SA" sz="2000" b="1" i="0" kern="1200" dirty="0">
            <a:latin typeface="+mn-lt"/>
          </a:endParaRPr>
        </a:p>
      </dsp:txBody>
      <dsp:txXfrm>
        <a:off x="373922" y="89329"/>
        <a:ext cx="4819885" cy="479482"/>
      </dsp:txXfrm>
    </dsp:sp>
    <dsp:sp modelId="{B8E6A4AB-F2C5-4C9D-A53C-FCF3EFD8C7F2}">
      <dsp:nvSpPr>
        <dsp:cNvPr id="0" name=""/>
        <dsp:cNvSpPr/>
      </dsp:nvSpPr>
      <dsp:spPr>
        <a:xfrm>
          <a:off x="0" y="1145550"/>
          <a:ext cx="6959662" cy="4536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0C2D749-800E-4018-AE92-94C87FA89AA9}">
      <dsp:nvSpPr>
        <dsp:cNvPr id="0" name=""/>
        <dsp:cNvSpPr/>
      </dsp:nvSpPr>
      <dsp:spPr>
        <a:xfrm>
          <a:off x="347983" y="879870"/>
          <a:ext cx="4871763" cy="53136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41" tIns="0" rIns="184141" bIns="0" numCol="1" spcCol="1270" anchor="ctr" anchorCtr="0">
          <a:noAutofit/>
        </a:bodyPr>
        <a:lstStyle/>
        <a:p>
          <a:pPr marL="0" lvl="0" indent="0" algn="ctr" defTabSz="889000" rtl="0">
            <a:lnSpc>
              <a:spcPct val="90000"/>
            </a:lnSpc>
            <a:spcBef>
              <a:spcPct val="0"/>
            </a:spcBef>
            <a:spcAft>
              <a:spcPct val="35000"/>
            </a:spcAft>
            <a:buNone/>
          </a:pPr>
          <a:r>
            <a:rPr lang="en-US" sz="2000" b="1" kern="1200" dirty="0">
              <a:latin typeface="+mn-lt"/>
              <a:cs typeface="Aharoni" panose="02010803020104030203" pitchFamily="2" charset="-79"/>
            </a:rPr>
            <a:t>What Causes Organizational Change</a:t>
          </a:r>
          <a:r>
            <a:rPr lang="en-US" sz="2000" b="1" kern="1200" dirty="0">
              <a:latin typeface="+mn-lt"/>
            </a:rPr>
            <a:t>?</a:t>
          </a:r>
          <a:endParaRPr lang="ar-SA" sz="2000" b="1" i="0" kern="1200" dirty="0">
            <a:latin typeface="+mn-lt"/>
          </a:endParaRPr>
        </a:p>
      </dsp:txBody>
      <dsp:txXfrm>
        <a:off x="373922" y="905809"/>
        <a:ext cx="4819885" cy="479482"/>
      </dsp:txXfrm>
    </dsp:sp>
    <dsp:sp modelId="{CF4F523A-51BD-441F-9990-F0AA48FEB99B}">
      <dsp:nvSpPr>
        <dsp:cNvPr id="0" name=""/>
        <dsp:cNvSpPr/>
      </dsp:nvSpPr>
      <dsp:spPr>
        <a:xfrm>
          <a:off x="0" y="1962030"/>
          <a:ext cx="6959662" cy="4536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06D93FA-C885-487F-9FBE-FDABEB24F004}">
      <dsp:nvSpPr>
        <dsp:cNvPr id="0" name=""/>
        <dsp:cNvSpPr/>
      </dsp:nvSpPr>
      <dsp:spPr>
        <a:xfrm>
          <a:off x="347983" y="1696350"/>
          <a:ext cx="4871763" cy="53136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41" tIns="0" rIns="184141" bIns="0" numCol="1" spcCol="1270" anchor="ctr" anchorCtr="0">
          <a:noAutofit/>
        </a:bodyPr>
        <a:lstStyle/>
        <a:p>
          <a:pPr marL="0" lvl="0" indent="0" algn="ctr" defTabSz="889000">
            <a:lnSpc>
              <a:spcPct val="90000"/>
            </a:lnSpc>
            <a:spcBef>
              <a:spcPct val="0"/>
            </a:spcBef>
            <a:spcAft>
              <a:spcPct val="35000"/>
            </a:spcAft>
            <a:buNone/>
          </a:pPr>
          <a:r>
            <a:rPr lang="en-US" altLang="fr-FR" sz="2000" b="1" kern="1200" dirty="0">
              <a:latin typeface="+mn-lt"/>
              <a:cs typeface="Aharoni" panose="02010803020104030203" pitchFamily="2" charset="-79"/>
            </a:rPr>
            <a:t>Types of Change</a:t>
          </a:r>
          <a:endParaRPr lang="ar-SA" sz="2000" b="1" i="0" kern="1200" dirty="0">
            <a:latin typeface="+mn-lt"/>
          </a:endParaRPr>
        </a:p>
      </dsp:txBody>
      <dsp:txXfrm>
        <a:off x="373922" y="1722289"/>
        <a:ext cx="4819885" cy="479482"/>
      </dsp:txXfrm>
    </dsp:sp>
    <dsp:sp modelId="{8A64EF78-5677-4A32-9DEA-90DF1CB7615B}">
      <dsp:nvSpPr>
        <dsp:cNvPr id="0" name=""/>
        <dsp:cNvSpPr/>
      </dsp:nvSpPr>
      <dsp:spPr>
        <a:xfrm>
          <a:off x="0" y="2778510"/>
          <a:ext cx="6959662" cy="4536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43E5469-C87D-419F-85EE-0D8064AEFB36}">
      <dsp:nvSpPr>
        <dsp:cNvPr id="0" name=""/>
        <dsp:cNvSpPr/>
      </dsp:nvSpPr>
      <dsp:spPr>
        <a:xfrm>
          <a:off x="347983" y="2512830"/>
          <a:ext cx="4871763" cy="53136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41" tIns="0" rIns="184141" bIns="0" numCol="1" spcCol="1270" anchor="ctr" anchorCtr="0">
          <a:noAutofit/>
        </a:bodyPr>
        <a:lstStyle/>
        <a:p>
          <a:pPr marL="0" lvl="0" indent="0" algn="ctr" defTabSz="889000" rtl="0">
            <a:lnSpc>
              <a:spcPct val="90000"/>
            </a:lnSpc>
            <a:spcBef>
              <a:spcPct val="0"/>
            </a:spcBef>
            <a:spcAft>
              <a:spcPct val="35000"/>
            </a:spcAft>
            <a:buNone/>
          </a:pPr>
          <a:r>
            <a:rPr lang="en-US" sz="2000" b="1" kern="1200" dirty="0">
              <a:latin typeface="+mn-lt"/>
              <a:cs typeface="Aharoni" panose="02010803020104030203" pitchFamily="2" charset="-79"/>
            </a:rPr>
            <a:t>A Manager’s Role In Organizational Change</a:t>
          </a:r>
          <a:endParaRPr lang="ar-SA" sz="2000" b="1" i="0" kern="1200" dirty="0">
            <a:latin typeface="+mn-lt"/>
          </a:endParaRPr>
        </a:p>
      </dsp:txBody>
      <dsp:txXfrm>
        <a:off x="373922" y="2538769"/>
        <a:ext cx="4819885" cy="479482"/>
      </dsp:txXfrm>
    </dsp:sp>
    <dsp:sp modelId="{D596EF53-A1FD-4A29-A75B-5D8A53EE655E}">
      <dsp:nvSpPr>
        <dsp:cNvPr id="0" name=""/>
        <dsp:cNvSpPr/>
      </dsp:nvSpPr>
      <dsp:spPr>
        <a:xfrm>
          <a:off x="0" y="3835270"/>
          <a:ext cx="6959662" cy="4536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FCBCA27-7CBC-404F-BB7E-75FBD4639FA3}">
      <dsp:nvSpPr>
        <dsp:cNvPr id="0" name=""/>
        <dsp:cNvSpPr/>
      </dsp:nvSpPr>
      <dsp:spPr>
        <a:xfrm>
          <a:off x="347983" y="3329310"/>
          <a:ext cx="4871763" cy="77164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41" tIns="0" rIns="184141" bIns="0" numCol="1" spcCol="1270" anchor="ctr" anchorCtr="0">
          <a:noAutofit/>
        </a:bodyPr>
        <a:lstStyle/>
        <a:p>
          <a:pPr marL="0" lvl="0" indent="0" algn="ctr" defTabSz="889000" rtl="0">
            <a:lnSpc>
              <a:spcPct val="90000"/>
            </a:lnSpc>
            <a:spcBef>
              <a:spcPct val="0"/>
            </a:spcBef>
            <a:spcAft>
              <a:spcPct val="35000"/>
            </a:spcAft>
            <a:buNone/>
          </a:pPr>
          <a:r>
            <a:rPr lang="en-AU" sz="2000" b="1" kern="1200" dirty="0">
              <a:latin typeface="+mn-lt"/>
              <a:cs typeface="Aharoni" panose="02010803020104030203" pitchFamily="2" charset="-79"/>
            </a:rPr>
            <a:t>Resistance to Change</a:t>
          </a:r>
          <a:endParaRPr lang="ar-SA" sz="2000" b="1" i="0" kern="1200" dirty="0">
            <a:latin typeface="+mn-lt"/>
          </a:endParaRPr>
        </a:p>
      </dsp:txBody>
      <dsp:txXfrm>
        <a:off x="385651" y="3366978"/>
        <a:ext cx="4796427" cy="696304"/>
      </dsp:txXfrm>
    </dsp:sp>
    <dsp:sp modelId="{A949EF4B-FF25-457C-86EB-87B87D71E0A0}">
      <dsp:nvSpPr>
        <dsp:cNvPr id="0" name=""/>
        <dsp:cNvSpPr/>
      </dsp:nvSpPr>
      <dsp:spPr>
        <a:xfrm>
          <a:off x="0" y="4651750"/>
          <a:ext cx="6959662" cy="4536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175F88E-5E53-4021-A6CD-EFC4FB0D359F}">
      <dsp:nvSpPr>
        <dsp:cNvPr id="0" name=""/>
        <dsp:cNvSpPr/>
      </dsp:nvSpPr>
      <dsp:spPr>
        <a:xfrm>
          <a:off x="347983" y="4386070"/>
          <a:ext cx="4871763" cy="53136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41" tIns="0" rIns="184141" bIns="0" numCol="1" spcCol="1270" anchor="ctr" anchorCtr="0">
          <a:noAutofit/>
        </a:bodyPr>
        <a:lstStyle/>
        <a:p>
          <a:pPr marL="0" lvl="0" indent="0" algn="ctr" defTabSz="889000">
            <a:lnSpc>
              <a:spcPct val="90000"/>
            </a:lnSpc>
            <a:spcBef>
              <a:spcPct val="0"/>
            </a:spcBef>
            <a:spcAft>
              <a:spcPct val="35000"/>
            </a:spcAft>
            <a:buClr>
              <a:srgbClr val="FF0000"/>
            </a:buClr>
            <a:buNone/>
          </a:pPr>
          <a:r>
            <a:rPr lang="en-US" sz="2000" b="1" kern="1200" dirty="0">
              <a:solidFill>
                <a:schemeClr val="tx1"/>
              </a:solidFill>
            </a:rPr>
            <a:t>12 Change Management Best Practices</a:t>
          </a:r>
          <a:endParaRPr lang="ar-SA" sz="2000" b="1" i="0" kern="1200" dirty="0">
            <a:solidFill>
              <a:schemeClr val="tx1"/>
            </a:solidFill>
            <a:latin typeface="+mn-lt"/>
          </a:endParaRPr>
        </a:p>
      </dsp:txBody>
      <dsp:txXfrm>
        <a:off x="373922" y="4412009"/>
        <a:ext cx="4819885" cy="47948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BADFF2-3384-4C7D-84BF-F19CFE931FF2}">
      <dsp:nvSpPr>
        <dsp:cNvPr id="0" name=""/>
        <dsp:cNvSpPr/>
      </dsp:nvSpPr>
      <dsp:spPr>
        <a:xfrm>
          <a:off x="2066721" y="1942"/>
          <a:ext cx="1517619" cy="9864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i="0" kern="1200" dirty="0"/>
            <a:t>Creativity</a:t>
          </a:r>
          <a:endParaRPr lang="en-US" sz="1800" kern="1200" dirty="0"/>
        </a:p>
      </dsp:txBody>
      <dsp:txXfrm>
        <a:off x="2114876" y="50097"/>
        <a:ext cx="1421309" cy="890142"/>
      </dsp:txXfrm>
    </dsp:sp>
    <dsp:sp modelId="{512D66F0-3AAB-4664-8278-8686C7BF9827}">
      <dsp:nvSpPr>
        <dsp:cNvPr id="0" name=""/>
        <dsp:cNvSpPr/>
      </dsp:nvSpPr>
      <dsp:spPr>
        <a:xfrm>
          <a:off x="851986" y="495169"/>
          <a:ext cx="3947088" cy="3947088"/>
        </a:xfrm>
        <a:custGeom>
          <a:avLst/>
          <a:gdLst/>
          <a:ahLst/>
          <a:cxnLst/>
          <a:rect l="0" t="0" r="0" b="0"/>
          <a:pathLst>
            <a:path>
              <a:moveTo>
                <a:pt x="2936327" y="250777"/>
              </a:moveTo>
              <a:arcTo wR="1973544" hR="1973544" stAng="17951942" swAng="1213910"/>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529D2DB7-D82A-4105-AFC0-48E8E373E431}">
      <dsp:nvSpPr>
        <dsp:cNvPr id="0" name=""/>
        <dsp:cNvSpPr/>
      </dsp:nvSpPr>
      <dsp:spPr>
        <a:xfrm>
          <a:off x="3943673" y="1365628"/>
          <a:ext cx="1517619" cy="9864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i="0" kern="1200" dirty="0"/>
            <a:t>Direction</a:t>
          </a:r>
          <a:endParaRPr lang="en-US" sz="1800" kern="1200" dirty="0"/>
        </a:p>
      </dsp:txBody>
      <dsp:txXfrm>
        <a:off x="3991828" y="1413783"/>
        <a:ext cx="1421309" cy="890142"/>
      </dsp:txXfrm>
    </dsp:sp>
    <dsp:sp modelId="{44A3E86D-BCBA-43BF-8FB0-C23AB6B6D427}">
      <dsp:nvSpPr>
        <dsp:cNvPr id="0" name=""/>
        <dsp:cNvSpPr/>
      </dsp:nvSpPr>
      <dsp:spPr>
        <a:xfrm>
          <a:off x="851986" y="495169"/>
          <a:ext cx="3947088" cy="3947088"/>
        </a:xfrm>
        <a:custGeom>
          <a:avLst/>
          <a:gdLst/>
          <a:ahLst/>
          <a:cxnLst/>
          <a:rect l="0" t="0" r="0" b="0"/>
          <a:pathLst>
            <a:path>
              <a:moveTo>
                <a:pt x="3942385" y="2109712"/>
              </a:moveTo>
              <a:arcTo wR="1973544" hR="1973544" stAng="21837382" swAng="1361561"/>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060DECB8-D6ED-4CEF-AB2C-44FB1B185A3E}">
      <dsp:nvSpPr>
        <dsp:cNvPr id="0" name=""/>
        <dsp:cNvSpPr/>
      </dsp:nvSpPr>
      <dsp:spPr>
        <a:xfrm>
          <a:off x="3226741" y="3572118"/>
          <a:ext cx="1517619" cy="9864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i="0" kern="1200" dirty="0"/>
            <a:t>Delegation</a:t>
          </a:r>
          <a:endParaRPr lang="en-US" sz="1800" kern="1200" dirty="0"/>
        </a:p>
      </dsp:txBody>
      <dsp:txXfrm>
        <a:off x="3274896" y="3620273"/>
        <a:ext cx="1421309" cy="890142"/>
      </dsp:txXfrm>
    </dsp:sp>
    <dsp:sp modelId="{3771095A-71AC-404A-8BCB-C9733B8F512C}">
      <dsp:nvSpPr>
        <dsp:cNvPr id="0" name=""/>
        <dsp:cNvSpPr/>
      </dsp:nvSpPr>
      <dsp:spPr>
        <a:xfrm>
          <a:off x="851986" y="495169"/>
          <a:ext cx="3947088" cy="3947088"/>
        </a:xfrm>
        <a:custGeom>
          <a:avLst/>
          <a:gdLst/>
          <a:ahLst/>
          <a:cxnLst/>
          <a:rect l="0" t="0" r="0" b="0"/>
          <a:pathLst>
            <a:path>
              <a:moveTo>
                <a:pt x="2216469" y="3932080"/>
              </a:moveTo>
              <a:arcTo wR="1973544" hR="1973544" stAng="4975769" swAng="848461"/>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B14AAC2D-FDD5-4346-A0D6-DBB18ABD4E5F}">
      <dsp:nvSpPr>
        <dsp:cNvPr id="0" name=""/>
        <dsp:cNvSpPr/>
      </dsp:nvSpPr>
      <dsp:spPr>
        <a:xfrm>
          <a:off x="906701" y="3572118"/>
          <a:ext cx="1517619" cy="9864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i="0" kern="1200" dirty="0"/>
            <a:t>Control</a:t>
          </a:r>
          <a:endParaRPr lang="en-US" sz="1800" kern="1200" dirty="0"/>
        </a:p>
      </dsp:txBody>
      <dsp:txXfrm>
        <a:off x="954856" y="3620273"/>
        <a:ext cx="1421309" cy="890142"/>
      </dsp:txXfrm>
    </dsp:sp>
    <dsp:sp modelId="{21529C60-D962-4DD0-BB16-368D57702852}">
      <dsp:nvSpPr>
        <dsp:cNvPr id="0" name=""/>
        <dsp:cNvSpPr/>
      </dsp:nvSpPr>
      <dsp:spPr>
        <a:xfrm>
          <a:off x="851986" y="495169"/>
          <a:ext cx="3947088" cy="3947088"/>
        </a:xfrm>
        <a:custGeom>
          <a:avLst/>
          <a:gdLst/>
          <a:ahLst/>
          <a:cxnLst/>
          <a:rect l="0" t="0" r="0" b="0"/>
          <a:pathLst>
            <a:path>
              <a:moveTo>
                <a:pt x="209648" y="2858726"/>
              </a:moveTo>
              <a:arcTo wR="1973544" hR="1973544" stAng="9201058" swAng="1361561"/>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95468066-30D9-43C7-A4E3-E12FACBD10C1}">
      <dsp:nvSpPr>
        <dsp:cNvPr id="0" name=""/>
        <dsp:cNvSpPr/>
      </dsp:nvSpPr>
      <dsp:spPr>
        <a:xfrm>
          <a:off x="189769" y="1365628"/>
          <a:ext cx="1517619" cy="9864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i="0" kern="1200" dirty="0"/>
            <a:t>Collaboration</a:t>
          </a:r>
          <a:endParaRPr lang="en-US" sz="1800" kern="1200" dirty="0"/>
        </a:p>
      </dsp:txBody>
      <dsp:txXfrm>
        <a:off x="237924" y="1413783"/>
        <a:ext cx="1421309" cy="890142"/>
      </dsp:txXfrm>
    </dsp:sp>
    <dsp:sp modelId="{1A906208-2A58-4054-99FD-39E71BB977BB}">
      <dsp:nvSpPr>
        <dsp:cNvPr id="0" name=""/>
        <dsp:cNvSpPr/>
      </dsp:nvSpPr>
      <dsp:spPr>
        <a:xfrm>
          <a:off x="851986" y="495169"/>
          <a:ext cx="3947088" cy="3947088"/>
        </a:xfrm>
        <a:custGeom>
          <a:avLst/>
          <a:gdLst/>
          <a:ahLst/>
          <a:cxnLst/>
          <a:rect l="0" t="0" r="0" b="0"/>
          <a:pathLst>
            <a:path>
              <a:moveTo>
                <a:pt x="474397" y="690019"/>
              </a:moveTo>
              <a:arcTo wR="1973544" hR="1973544" stAng="13234149" swAng="1213910"/>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64CF36-BAF8-472D-A567-CF999C0DCD4C}">
      <dsp:nvSpPr>
        <dsp:cNvPr id="0" name=""/>
        <dsp:cNvSpPr/>
      </dsp:nvSpPr>
      <dsp:spPr>
        <a:xfrm>
          <a:off x="1214" y="1288484"/>
          <a:ext cx="4736164" cy="284169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en-US" altLang="en-US" sz="4400" b="1" kern="1200" dirty="0"/>
            <a:t>Increasing the organization's ability to adapt</a:t>
          </a:r>
          <a:endParaRPr lang="en-US" sz="4400" kern="1200" dirty="0"/>
        </a:p>
      </dsp:txBody>
      <dsp:txXfrm>
        <a:off x="1214" y="1288484"/>
        <a:ext cx="4736164" cy="2841698"/>
      </dsp:txXfrm>
    </dsp:sp>
    <dsp:sp modelId="{AACDF511-77D6-4BB9-92AB-8D0B2F7BC9B6}">
      <dsp:nvSpPr>
        <dsp:cNvPr id="0" name=""/>
        <dsp:cNvSpPr/>
      </dsp:nvSpPr>
      <dsp:spPr>
        <a:xfrm>
          <a:off x="5210995" y="1288484"/>
          <a:ext cx="4736164" cy="284169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en-US" altLang="en-US" sz="4400" b="1" kern="1200" dirty="0"/>
            <a:t>Adopt new ways of going about business activities</a:t>
          </a:r>
          <a:endParaRPr lang="en-US" sz="4400" kern="1200" dirty="0"/>
        </a:p>
      </dsp:txBody>
      <dsp:txXfrm>
        <a:off x="5210995" y="1288484"/>
        <a:ext cx="4736164" cy="284169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D16E74-FFC7-4E23-B481-A00F2D94FD44}">
      <dsp:nvSpPr>
        <dsp:cNvPr id="0" name=""/>
        <dsp:cNvSpPr/>
      </dsp:nvSpPr>
      <dsp:spPr>
        <a:xfrm>
          <a:off x="2604307" y="0"/>
          <a:ext cx="3868024" cy="3868024"/>
        </a:xfrm>
        <a:prstGeom prst="triangle">
          <a:avLst/>
        </a:prstGeom>
        <a:solidFill>
          <a:schemeClr val="accent2">
            <a:lumMod val="20000"/>
            <a:lumOff val="8000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678E984-87C0-468B-BE3F-9D2CBB9653B0}">
      <dsp:nvSpPr>
        <dsp:cNvPr id="0" name=""/>
        <dsp:cNvSpPr/>
      </dsp:nvSpPr>
      <dsp:spPr>
        <a:xfrm>
          <a:off x="4121789" y="388879"/>
          <a:ext cx="3347275" cy="915633"/>
        </a:xfrm>
        <a:prstGeom prst="roundRect">
          <a:avLst/>
        </a:prstGeom>
        <a:solidFill>
          <a:schemeClr val="accent3">
            <a:alpha val="90000"/>
            <a:tint val="4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Font typeface="+mj-lt"/>
            <a:buNone/>
          </a:pPr>
          <a:r>
            <a:rPr lang="en-US" sz="2200" b="0" i="0" kern="1200" dirty="0"/>
            <a:t>Organizational change management</a:t>
          </a:r>
          <a:endParaRPr lang="en-US" sz="2200" kern="1200" dirty="0"/>
        </a:p>
      </dsp:txBody>
      <dsp:txXfrm>
        <a:off x="4166487" y="433577"/>
        <a:ext cx="3257879" cy="826237"/>
      </dsp:txXfrm>
    </dsp:sp>
    <dsp:sp modelId="{463D2867-D98B-40A8-807E-7FF13D58C4BC}">
      <dsp:nvSpPr>
        <dsp:cNvPr id="0" name=""/>
        <dsp:cNvSpPr/>
      </dsp:nvSpPr>
      <dsp:spPr>
        <a:xfrm>
          <a:off x="4121789" y="1660722"/>
          <a:ext cx="3347275" cy="915633"/>
        </a:xfrm>
        <a:prstGeom prst="roundRect">
          <a:avLst/>
        </a:prstGeom>
        <a:solidFill>
          <a:schemeClr val="accent3">
            <a:alpha val="90000"/>
            <a:tint val="4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Font typeface="+mj-lt"/>
            <a:buNone/>
          </a:pPr>
          <a:r>
            <a:rPr lang="en-US" sz="2200" b="0" i="0" kern="1200" dirty="0"/>
            <a:t>Project-level change management</a:t>
          </a:r>
          <a:endParaRPr lang="en-US" sz="2200" kern="1200" dirty="0"/>
        </a:p>
      </dsp:txBody>
      <dsp:txXfrm>
        <a:off x="4166487" y="1705420"/>
        <a:ext cx="3257879" cy="826237"/>
      </dsp:txXfrm>
    </dsp:sp>
    <dsp:sp modelId="{5A09D2F3-9CC3-4C4D-9E15-C95B7680512D}">
      <dsp:nvSpPr>
        <dsp:cNvPr id="0" name=""/>
        <dsp:cNvSpPr/>
      </dsp:nvSpPr>
      <dsp:spPr>
        <a:xfrm>
          <a:off x="4121789" y="2952390"/>
          <a:ext cx="3347275" cy="915633"/>
        </a:xfrm>
        <a:prstGeom prst="roundRect">
          <a:avLst/>
        </a:prstGeom>
        <a:solidFill>
          <a:schemeClr val="accent3">
            <a:alpha val="90000"/>
            <a:tint val="4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Font typeface="+mj-lt"/>
            <a:buNone/>
          </a:pPr>
          <a:r>
            <a:rPr lang="en-US" sz="2200" b="0" i="0" kern="1200" dirty="0"/>
            <a:t>Individual change management</a:t>
          </a:r>
          <a:endParaRPr lang="en-US" sz="2200" kern="1200" dirty="0"/>
        </a:p>
      </dsp:txBody>
      <dsp:txXfrm>
        <a:off x="4166487" y="2997088"/>
        <a:ext cx="3257879" cy="82623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222123-41B9-44A7-8609-0C1E52F8F400}">
      <dsp:nvSpPr>
        <dsp:cNvPr id="0" name=""/>
        <dsp:cNvSpPr/>
      </dsp:nvSpPr>
      <dsp:spPr>
        <a:xfrm>
          <a:off x="6611852" y="870461"/>
          <a:ext cx="2305829" cy="2306256"/>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362C12B-635B-469E-843B-45C86C64CD2E}">
      <dsp:nvSpPr>
        <dsp:cNvPr id="0" name=""/>
        <dsp:cNvSpPr/>
      </dsp:nvSpPr>
      <dsp:spPr>
        <a:xfrm>
          <a:off x="6688412" y="947349"/>
          <a:ext cx="2152708" cy="2152479"/>
        </a:xfrm>
        <a:prstGeom prst="ellipse">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US" sz="1700" b="0" i="0" kern="1200" dirty="0"/>
            <a:t>‎</a:t>
          </a:r>
          <a:r>
            <a:rPr lang="en-US" sz="1700" b="1" i="0" kern="1200" dirty="0"/>
            <a:t>Monitor your change management performance.</a:t>
          </a:r>
          <a:endParaRPr lang="en-US" sz="1700" kern="1200" dirty="0"/>
        </a:p>
      </dsp:txBody>
      <dsp:txXfrm>
        <a:off x="6996157" y="1254904"/>
        <a:ext cx="1537219" cy="1537369"/>
      </dsp:txXfrm>
    </dsp:sp>
    <dsp:sp modelId="{D746397F-B21A-49C6-A733-D37B9C8E49AF}">
      <dsp:nvSpPr>
        <dsp:cNvPr id="0" name=""/>
        <dsp:cNvSpPr/>
      </dsp:nvSpPr>
      <dsp:spPr>
        <a:xfrm rot="2700000">
          <a:off x="4231487" y="873249"/>
          <a:ext cx="2300275" cy="2300275"/>
        </a:xfrm>
        <a:prstGeom prst="teardrop">
          <a:avLst>
            <a:gd name="adj" fmla="val 10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B0A4A9C-2A1F-46CE-B015-96F8114486D9}">
      <dsp:nvSpPr>
        <dsp:cNvPr id="0" name=""/>
        <dsp:cNvSpPr/>
      </dsp:nvSpPr>
      <dsp:spPr>
        <a:xfrm>
          <a:off x="4305271" y="947349"/>
          <a:ext cx="2152708" cy="2152479"/>
        </a:xfrm>
        <a:prstGeom prst="ellipse">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US" sz="1700" b="1" i="0" kern="1200" dirty="0"/>
            <a:t>Assign clear responsibilities.</a:t>
          </a:r>
          <a:endParaRPr lang="en-US" sz="1700" kern="1200" dirty="0"/>
        </a:p>
      </dsp:txBody>
      <dsp:txXfrm>
        <a:off x="4613015" y="1254904"/>
        <a:ext cx="1537219" cy="1537369"/>
      </dsp:txXfrm>
    </dsp:sp>
    <dsp:sp modelId="{3ABB9BF0-409D-4050-89E1-03FE947BA4D6}">
      <dsp:nvSpPr>
        <dsp:cNvPr id="0" name=""/>
        <dsp:cNvSpPr/>
      </dsp:nvSpPr>
      <dsp:spPr>
        <a:xfrm rot="2700000">
          <a:off x="1848346" y="873249"/>
          <a:ext cx="2300275" cy="2300275"/>
        </a:xfrm>
        <a:prstGeom prst="teardrop">
          <a:avLst>
            <a:gd name="adj" fmla="val 10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A3E8238-146E-402C-8758-97551AF5C8CE}">
      <dsp:nvSpPr>
        <dsp:cNvPr id="0" name=""/>
        <dsp:cNvSpPr/>
      </dsp:nvSpPr>
      <dsp:spPr>
        <a:xfrm>
          <a:off x="1922130" y="947349"/>
          <a:ext cx="2152708" cy="2152479"/>
        </a:xfrm>
        <a:prstGeom prst="ellipse">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US" sz="1700" b="1" i="0" kern="1200" dirty="0"/>
            <a:t>Choose the right change management model</a:t>
          </a:r>
          <a:endParaRPr lang="en-US" sz="1700" kern="1200" dirty="0"/>
        </a:p>
      </dsp:txBody>
      <dsp:txXfrm>
        <a:off x="2229874" y="1254904"/>
        <a:ext cx="1537219" cy="153736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2C4DC8-CAD1-43E7-B5C8-D2CAD6A5AFCC}">
      <dsp:nvSpPr>
        <dsp:cNvPr id="0" name=""/>
        <dsp:cNvSpPr/>
      </dsp:nvSpPr>
      <dsp:spPr>
        <a:xfrm>
          <a:off x="4067" y="0"/>
          <a:ext cx="3913187" cy="4299023"/>
        </a:xfrm>
        <a:prstGeom prst="roundRect">
          <a:avLst>
            <a:gd name="adj" fmla="val 10000"/>
          </a:avLst>
        </a:prstGeom>
        <a:solidFill>
          <a:schemeClr val="bg2"/>
        </a:solidFill>
        <a:ln>
          <a:noFill/>
        </a:ln>
        <a:effectLst/>
      </dsp:spPr>
      <dsp:style>
        <a:lnRef idx="0">
          <a:scrgbClr r="0" g="0" b="0"/>
        </a:lnRef>
        <a:fillRef idx="1">
          <a:scrgbClr r="0" g="0" b="0"/>
        </a:fillRef>
        <a:effectRef idx="0">
          <a:scrgbClr r="0" g="0" b="0"/>
        </a:effectRef>
        <a:fontRef idx="minor"/>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en-US" sz="4400" kern="1200" dirty="0"/>
            <a:t>External</a:t>
          </a:r>
        </a:p>
      </dsp:txBody>
      <dsp:txXfrm>
        <a:off x="4067" y="0"/>
        <a:ext cx="3913187" cy="1289706"/>
      </dsp:txXfrm>
    </dsp:sp>
    <dsp:sp modelId="{7753AA51-42E4-4EF8-9974-830CDC1C6656}">
      <dsp:nvSpPr>
        <dsp:cNvPr id="0" name=""/>
        <dsp:cNvSpPr/>
      </dsp:nvSpPr>
      <dsp:spPr>
        <a:xfrm>
          <a:off x="395386" y="1289706"/>
          <a:ext cx="3130549" cy="2794364"/>
        </a:xfrm>
        <a:prstGeom prst="roundRect">
          <a:avLst>
            <a:gd name="adj" fmla="val 10000"/>
          </a:avLst>
        </a:prstGeom>
        <a:solidFill>
          <a:schemeClr val="bg2"/>
        </a:solidFill>
        <a:ln w="28575" cap="flat" cmpd="sng" algn="ctr">
          <a:solidFill>
            <a:scrgbClr r="0" g="0" b="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Font typeface="Arial" panose="020B0604020202020204" pitchFamily="34" charset="0"/>
            <a:buNone/>
          </a:pPr>
          <a:r>
            <a:rPr lang="en-US" sz="1600" b="1" kern="1200" dirty="0">
              <a:solidFill>
                <a:schemeClr val="tx1"/>
              </a:solidFill>
            </a:rPr>
            <a:t>Changing nature of markets</a:t>
          </a:r>
        </a:p>
        <a:p>
          <a:pPr marL="0" lvl="0" indent="0" algn="ctr" defTabSz="711200">
            <a:lnSpc>
              <a:spcPct val="90000"/>
            </a:lnSpc>
            <a:spcBef>
              <a:spcPct val="0"/>
            </a:spcBef>
            <a:spcAft>
              <a:spcPct val="35000"/>
            </a:spcAft>
            <a:buFont typeface="Arial" panose="020B0604020202020204" pitchFamily="34" charset="0"/>
            <a:buNone/>
          </a:pPr>
          <a:r>
            <a:rPr lang="en-US" sz="1600" b="1" kern="1200" dirty="0">
              <a:solidFill>
                <a:schemeClr val="tx1"/>
              </a:solidFill>
            </a:rPr>
            <a:t>Economic &amp; Finance</a:t>
          </a:r>
        </a:p>
        <a:p>
          <a:pPr marL="0" lvl="0" indent="0" algn="ctr" defTabSz="711200">
            <a:lnSpc>
              <a:spcPct val="90000"/>
            </a:lnSpc>
            <a:spcBef>
              <a:spcPct val="0"/>
            </a:spcBef>
            <a:spcAft>
              <a:spcPct val="35000"/>
            </a:spcAft>
            <a:buFont typeface="Arial" panose="020B0604020202020204" pitchFamily="34" charset="0"/>
            <a:buNone/>
          </a:pPr>
          <a:r>
            <a:rPr lang="en-US" sz="1600" b="1" kern="1200" dirty="0">
              <a:solidFill>
                <a:schemeClr val="tx1"/>
              </a:solidFill>
            </a:rPr>
            <a:t>Geographic</a:t>
          </a:r>
        </a:p>
        <a:p>
          <a:pPr marL="0" lvl="0" indent="0" algn="ctr" defTabSz="711200">
            <a:lnSpc>
              <a:spcPct val="90000"/>
            </a:lnSpc>
            <a:spcBef>
              <a:spcPct val="0"/>
            </a:spcBef>
            <a:spcAft>
              <a:spcPct val="35000"/>
            </a:spcAft>
            <a:buFont typeface="Arial" panose="020B0604020202020204" pitchFamily="34" charset="0"/>
            <a:buNone/>
          </a:pPr>
          <a:r>
            <a:rPr lang="en-US" sz="1600" b="1" kern="1200" dirty="0">
              <a:solidFill>
                <a:schemeClr val="tx1"/>
              </a:solidFill>
            </a:rPr>
            <a:t>Social </a:t>
          </a:r>
        </a:p>
        <a:p>
          <a:pPr marL="0" lvl="0" indent="0" algn="ctr" defTabSz="711200">
            <a:lnSpc>
              <a:spcPct val="90000"/>
            </a:lnSpc>
            <a:spcBef>
              <a:spcPct val="0"/>
            </a:spcBef>
            <a:spcAft>
              <a:spcPct val="35000"/>
            </a:spcAft>
            <a:buFont typeface="Arial" panose="020B0604020202020204" pitchFamily="34" charset="0"/>
            <a:buNone/>
          </a:pPr>
          <a:r>
            <a:rPr lang="en-US" sz="1600" b="1" kern="1200" dirty="0">
              <a:solidFill>
                <a:schemeClr val="tx1"/>
              </a:solidFill>
            </a:rPr>
            <a:t>Legal </a:t>
          </a:r>
        </a:p>
        <a:p>
          <a:pPr marL="0" lvl="0" indent="0" algn="ctr" defTabSz="711200">
            <a:lnSpc>
              <a:spcPct val="90000"/>
            </a:lnSpc>
            <a:spcBef>
              <a:spcPct val="0"/>
            </a:spcBef>
            <a:spcAft>
              <a:spcPct val="35000"/>
            </a:spcAft>
            <a:buFont typeface="Arial" panose="020B0604020202020204" pitchFamily="34" charset="0"/>
            <a:buNone/>
          </a:pPr>
          <a:r>
            <a:rPr lang="en-US" sz="1600" b="1" kern="1200" dirty="0">
              <a:solidFill>
                <a:schemeClr val="tx1"/>
              </a:solidFill>
            </a:rPr>
            <a:t>Political</a:t>
          </a:r>
        </a:p>
        <a:p>
          <a:pPr marL="0" lvl="0" indent="0" algn="ctr" defTabSz="711200">
            <a:lnSpc>
              <a:spcPct val="90000"/>
            </a:lnSpc>
            <a:spcBef>
              <a:spcPct val="0"/>
            </a:spcBef>
            <a:spcAft>
              <a:spcPct val="35000"/>
            </a:spcAft>
            <a:buFont typeface="Arial" panose="020B0604020202020204" pitchFamily="34" charset="0"/>
            <a:buNone/>
          </a:pPr>
          <a:r>
            <a:rPr lang="en-US" sz="1600" b="1" kern="1200" dirty="0">
              <a:solidFill>
                <a:schemeClr val="tx1"/>
              </a:solidFill>
            </a:rPr>
            <a:t>Technological</a:t>
          </a:r>
        </a:p>
        <a:p>
          <a:pPr marL="0" lvl="0" indent="0" algn="ctr" defTabSz="711200">
            <a:lnSpc>
              <a:spcPct val="90000"/>
            </a:lnSpc>
            <a:spcBef>
              <a:spcPct val="0"/>
            </a:spcBef>
            <a:spcAft>
              <a:spcPct val="35000"/>
            </a:spcAft>
            <a:buFont typeface="Arial" panose="020B0604020202020204" pitchFamily="34" charset="0"/>
            <a:buNone/>
          </a:pPr>
          <a:r>
            <a:rPr lang="en-US" sz="1600" b="1" kern="1200" dirty="0">
              <a:solidFill>
                <a:schemeClr val="tx1"/>
              </a:solidFill>
            </a:rPr>
            <a:t>environmental</a:t>
          </a:r>
        </a:p>
      </dsp:txBody>
      <dsp:txXfrm>
        <a:off x="477230" y="1371550"/>
        <a:ext cx="2966861" cy="2630676"/>
      </dsp:txXfrm>
    </dsp:sp>
    <dsp:sp modelId="{D19F65EB-6B97-486E-A056-68DBD76DA8B6}">
      <dsp:nvSpPr>
        <dsp:cNvPr id="0" name=""/>
        <dsp:cNvSpPr/>
      </dsp:nvSpPr>
      <dsp:spPr>
        <a:xfrm>
          <a:off x="4210744" y="0"/>
          <a:ext cx="3913187" cy="4299023"/>
        </a:xfrm>
        <a:prstGeom prst="roundRect">
          <a:avLst>
            <a:gd name="adj" fmla="val 10000"/>
          </a:avLst>
        </a:prstGeom>
        <a:solidFill>
          <a:schemeClr val="bg2"/>
        </a:solidFill>
        <a:ln>
          <a:noFill/>
        </a:ln>
        <a:effectLst/>
      </dsp:spPr>
      <dsp:style>
        <a:lnRef idx="0">
          <a:scrgbClr r="0" g="0" b="0"/>
        </a:lnRef>
        <a:fillRef idx="1">
          <a:scrgbClr r="0" g="0" b="0"/>
        </a:fillRef>
        <a:effectRef idx="0">
          <a:scrgbClr r="0" g="0" b="0"/>
        </a:effectRef>
        <a:fontRef idx="minor"/>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en-US" sz="4400" kern="1200" dirty="0"/>
            <a:t>Internal</a:t>
          </a:r>
        </a:p>
      </dsp:txBody>
      <dsp:txXfrm>
        <a:off x="4210744" y="0"/>
        <a:ext cx="3913187" cy="1289706"/>
      </dsp:txXfrm>
    </dsp:sp>
    <dsp:sp modelId="{90D8CA09-B294-4897-98CD-451039000F9F}">
      <dsp:nvSpPr>
        <dsp:cNvPr id="0" name=""/>
        <dsp:cNvSpPr/>
      </dsp:nvSpPr>
      <dsp:spPr>
        <a:xfrm>
          <a:off x="4602063" y="1289706"/>
          <a:ext cx="3130549" cy="2794364"/>
        </a:xfrm>
        <a:prstGeom prst="roundRect">
          <a:avLst>
            <a:gd name="adj" fmla="val 10000"/>
          </a:avLst>
        </a:prstGeom>
        <a:solidFill>
          <a:schemeClr val="bg2"/>
        </a:solidFill>
        <a:ln w="28575" cap="flat" cmpd="sng" algn="ctr">
          <a:solidFill>
            <a:scrgbClr r="0" g="0" b="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Font typeface="Arial" panose="020B0604020202020204" pitchFamily="34" charset="0"/>
            <a:buNone/>
          </a:pPr>
          <a:r>
            <a:rPr lang="en-US" sz="1400" b="1" kern="1200" dirty="0">
              <a:solidFill>
                <a:schemeClr val="tx1"/>
              </a:solidFill>
            </a:rPr>
            <a:t>Accelerating new technology </a:t>
          </a:r>
        </a:p>
        <a:p>
          <a:pPr marL="0" lvl="0" indent="0" algn="ctr" defTabSz="622300">
            <a:lnSpc>
              <a:spcPct val="90000"/>
            </a:lnSpc>
            <a:spcBef>
              <a:spcPct val="0"/>
            </a:spcBef>
            <a:spcAft>
              <a:spcPct val="35000"/>
            </a:spcAft>
            <a:buFont typeface="Arial" panose="020B0604020202020204" pitchFamily="34" charset="0"/>
            <a:buNone/>
          </a:pPr>
          <a:r>
            <a:rPr lang="en-US" sz="1400" b="1" kern="1200" dirty="0">
              <a:solidFill>
                <a:schemeClr val="tx1"/>
              </a:solidFill>
            </a:rPr>
            <a:t>New system and procedures</a:t>
          </a:r>
        </a:p>
        <a:p>
          <a:pPr marL="0" lvl="0" indent="0" algn="ctr" defTabSz="622300">
            <a:lnSpc>
              <a:spcPct val="90000"/>
            </a:lnSpc>
            <a:spcBef>
              <a:spcPct val="0"/>
            </a:spcBef>
            <a:spcAft>
              <a:spcPct val="35000"/>
            </a:spcAft>
            <a:buFont typeface="Arial" panose="020B0604020202020204" pitchFamily="34" charset="0"/>
            <a:buNone/>
          </a:pPr>
          <a:r>
            <a:rPr lang="en-US" sz="1400" b="1" kern="1200" dirty="0">
              <a:solidFill>
                <a:schemeClr val="tx1"/>
              </a:solidFill>
            </a:rPr>
            <a:t>New business  culture</a:t>
          </a:r>
        </a:p>
        <a:p>
          <a:pPr marL="0" lvl="0" indent="0" algn="ctr" defTabSz="622300">
            <a:lnSpc>
              <a:spcPct val="90000"/>
            </a:lnSpc>
            <a:spcBef>
              <a:spcPct val="0"/>
            </a:spcBef>
            <a:spcAft>
              <a:spcPct val="35000"/>
            </a:spcAft>
            <a:buFont typeface="Arial" panose="020B0604020202020204" pitchFamily="34" charset="0"/>
            <a:buNone/>
          </a:pPr>
          <a:r>
            <a:rPr lang="en-US" sz="1400" b="1" kern="1200" dirty="0">
              <a:solidFill>
                <a:schemeClr val="tx1"/>
              </a:solidFill>
              <a:latin typeface="Trade Gothic W01 Roman"/>
            </a:rPr>
            <a:t>New leadership at the company or within its departments</a:t>
          </a:r>
        </a:p>
        <a:p>
          <a:pPr marL="0" lvl="0" indent="0" algn="ctr" defTabSz="622300">
            <a:lnSpc>
              <a:spcPct val="90000"/>
            </a:lnSpc>
            <a:spcBef>
              <a:spcPct val="0"/>
            </a:spcBef>
            <a:spcAft>
              <a:spcPct val="35000"/>
            </a:spcAft>
            <a:buFont typeface="Wingdings" panose="05000000000000000000" pitchFamily="2" charset="2"/>
            <a:buNone/>
          </a:pPr>
          <a:r>
            <a:rPr lang="en-US" sz="1400" b="1" kern="1200" dirty="0">
              <a:solidFill>
                <a:schemeClr val="tx1"/>
              </a:solidFill>
              <a:latin typeface="Trade Gothic W01 Roman"/>
            </a:rPr>
            <a:t>Shifts in the organizational team structure</a:t>
          </a:r>
        </a:p>
        <a:p>
          <a:pPr marL="0" lvl="0" indent="0" algn="ctr" defTabSz="622300">
            <a:lnSpc>
              <a:spcPct val="90000"/>
            </a:lnSpc>
            <a:spcBef>
              <a:spcPct val="0"/>
            </a:spcBef>
            <a:spcAft>
              <a:spcPct val="35000"/>
            </a:spcAft>
            <a:buFont typeface="Wingdings" panose="05000000000000000000" pitchFamily="2" charset="2"/>
            <a:buNone/>
          </a:pPr>
          <a:r>
            <a:rPr lang="en-US" sz="1400" b="1" kern="1200" dirty="0">
              <a:solidFill>
                <a:schemeClr val="tx1"/>
              </a:solidFill>
              <a:latin typeface="Trade Gothic W01 Roman"/>
            </a:rPr>
            <a:t>The adoption of new business models</a:t>
          </a:r>
        </a:p>
        <a:p>
          <a:pPr marL="0" lvl="0" indent="0" algn="ctr" defTabSz="622300">
            <a:lnSpc>
              <a:spcPct val="90000"/>
            </a:lnSpc>
            <a:spcBef>
              <a:spcPct val="0"/>
            </a:spcBef>
            <a:spcAft>
              <a:spcPct val="35000"/>
            </a:spcAft>
            <a:buFont typeface="Wingdings" panose="05000000000000000000" pitchFamily="2" charset="2"/>
            <a:buNone/>
          </a:pPr>
          <a:r>
            <a:rPr lang="en-US" sz="1400" b="1" kern="1200" dirty="0">
              <a:solidFill>
                <a:schemeClr val="tx1"/>
              </a:solidFill>
            </a:rPr>
            <a:t>Equipment/resources </a:t>
          </a:r>
        </a:p>
        <a:p>
          <a:pPr marL="0" lvl="0" indent="0" algn="ctr" defTabSz="622300">
            <a:lnSpc>
              <a:spcPct val="90000"/>
            </a:lnSpc>
            <a:spcBef>
              <a:spcPct val="0"/>
            </a:spcBef>
            <a:spcAft>
              <a:spcPct val="35000"/>
            </a:spcAft>
            <a:buFont typeface="Wingdings" panose="05000000000000000000" pitchFamily="2" charset="2"/>
            <a:buNone/>
          </a:pPr>
          <a:r>
            <a:rPr lang="en-US" sz="1400" b="1" kern="1200" dirty="0">
              <a:solidFill>
                <a:schemeClr val="tx1"/>
              </a:solidFill>
            </a:rPr>
            <a:t>Implement E-Commerce</a:t>
          </a:r>
          <a:endParaRPr lang="en-US" sz="1400" kern="1200" dirty="0">
            <a:solidFill>
              <a:schemeClr val="tx1"/>
            </a:solidFill>
          </a:endParaRPr>
        </a:p>
      </dsp:txBody>
      <dsp:txXfrm>
        <a:off x="4683907" y="1371550"/>
        <a:ext cx="2966861" cy="263067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9C6359-DE1B-4B67-8C37-A0446AB6352F}">
      <dsp:nvSpPr>
        <dsp:cNvPr id="0" name=""/>
        <dsp:cNvSpPr/>
      </dsp:nvSpPr>
      <dsp:spPr>
        <a:xfrm>
          <a:off x="2540" y="146398"/>
          <a:ext cx="2476500" cy="761531"/>
        </a:xfrm>
        <a:prstGeom prst="rect">
          <a:avLst/>
        </a:prstGeom>
        <a:solidFill>
          <a:schemeClr val="accent4">
            <a:lumMod val="60000"/>
            <a:lumOff val="4000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85344" rIns="149352" bIns="85344" numCol="1" spcCol="1270" anchor="ctr" anchorCtr="0">
          <a:noAutofit/>
        </a:bodyPr>
        <a:lstStyle/>
        <a:p>
          <a:pPr marL="0" lvl="0" indent="0" algn="ctr" defTabSz="933450">
            <a:lnSpc>
              <a:spcPct val="90000"/>
            </a:lnSpc>
            <a:spcBef>
              <a:spcPct val="0"/>
            </a:spcBef>
            <a:spcAft>
              <a:spcPct val="35000"/>
            </a:spcAft>
            <a:buFont typeface="+mj-lt"/>
            <a:buNone/>
          </a:pPr>
          <a:r>
            <a:rPr lang="en-US" sz="2100" b="1" kern="1200" dirty="0">
              <a:solidFill>
                <a:srgbClr val="FF0000"/>
              </a:solidFill>
              <a:latin typeface="inherit"/>
            </a:rPr>
            <a:t>Developmental change</a:t>
          </a:r>
          <a:endParaRPr lang="en-US" sz="2100" kern="1200" dirty="0"/>
        </a:p>
      </dsp:txBody>
      <dsp:txXfrm>
        <a:off x="2540" y="146398"/>
        <a:ext cx="2476500" cy="761531"/>
      </dsp:txXfrm>
    </dsp:sp>
    <dsp:sp modelId="{FEED3685-BD41-42B1-A97F-CEF8C4CEAA10}">
      <dsp:nvSpPr>
        <dsp:cNvPr id="0" name=""/>
        <dsp:cNvSpPr/>
      </dsp:nvSpPr>
      <dsp:spPr>
        <a:xfrm>
          <a:off x="2540" y="907930"/>
          <a:ext cx="2476500" cy="3215510"/>
        </a:xfrm>
        <a:prstGeom prst="rect">
          <a:avLst/>
        </a:prstGeom>
        <a:solidFill>
          <a:schemeClr val="accent2">
            <a:lumMod val="20000"/>
            <a:lumOff val="80000"/>
            <a:alpha val="9000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2014" tIns="112014" rIns="149352" bIns="168021" numCol="1" spcCol="1270" anchor="t" anchorCtr="0">
          <a:noAutofit/>
        </a:bodyPr>
        <a:lstStyle/>
        <a:p>
          <a:pPr marL="228600" lvl="1" indent="-228600" algn="ctr" defTabSz="933450">
            <a:lnSpc>
              <a:spcPct val="90000"/>
            </a:lnSpc>
            <a:spcBef>
              <a:spcPct val="0"/>
            </a:spcBef>
            <a:spcAft>
              <a:spcPct val="15000"/>
            </a:spcAft>
            <a:buFont typeface="+mj-lt"/>
            <a:buNone/>
          </a:pPr>
          <a:r>
            <a:rPr lang="en-US" sz="2100" b="1" kern="1200" dirty="0">
              <a:latin typeface="neue-haas-unica"/>
            </a:rPr>
            <a:t>Any organizational change that improves and optimizes on previously established processes, strategies and procedures.</a:t>
          </a:r>
          <a:endParaRPr lang="en-US" sz="2100" kern="1200" dirty="0"/>
        </a:p>
      </dsp:txBody>
      <dsp:txXfrm>
        <a:off x="2540" y="907930"/>
        <a:ext cx="2476500" cy="3215510"/>
      </dsp:txXfrm>
    </dsp:sp>
    <dsp:sp modelId="{8D65E7A7-97F3-420B-ABD4-2D33A191DF67}">
      <dsp:nvSpPr>
        <dsp:cNvPr id="0" name=""/>
        <dsp:cNvSpPr/>
      </dsp:nvSpPr>
      <dsp:spPr>
        <a:xfrm>
          <a:off x="2825750" y="146398"/>
          <a:ext cx="2476500" cy="761531"/>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85344" rIns="149352" bIns="85344" numCol="1" spcCol="1270" anchor="ctr" anchorCtr="0">
          <a:noAutofit/>
        </a:bodyPr>
        <a:lstStyle/>
        <a:p>
          <a:pPr marL="0" lvl="0" indent="0" algn="ctr" defTabSz="933450">
            <a:lnSpc>
              <a:spcPct val="90000"/>
            </a:lnSpc>
            <a:spcBef>
              <a:spcPct val="0"/>
            </a:spcBef>
            <a:spcAft>
              <a:spcPct val="35000"/>
            </a:spcAft>
            <a:buNone/>
          </a:pPr>
          <a:r>
            <a:rPr lang="en-US" sz="2100" b="1" kern="1200" dirty="0">
              <a:solidFill>
                <a:srgbClr val="FF0000"/>
              </a:solidFill>
              <a:latin typeface="inherit"/>
            </a:rPr>
            <a:t>Transitional change</a:t>
          </a:r>
          <a:endParaRPr lang="en-US" sz="2100" kern="1200" dirty="0"/>
        </a:p>
      </dsp:txBody>
      <dsp:txXfrm>
        <a:off x="2825750" y="146398"/>
        <a:ext cx="2476500" cy="761531"/>
      </dsp:txXfrm>
    </dsp:sp>
    <dsp:sp modelId="{5725B586-C395-4CE9-8940-2D063B73FA73}">
      <dsp:nvSpPr>
        <dsp:cNvPr id="0" name=""/>
        <dsp:cNvSpPr/>
      </dsp:nvSpPr>
      <dsp:spPr>
        <a:xfrm>
          <a:off x="2825750" y="907930"/>
          <a:ext cx="2476500" cy="3215510"/>
        </a:xfrm>
        <a:prstGeom prst="rect">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2014" tIns="112014" rIns="149352" bIns="168021" numCol="1" spcCol="1270" anchor="t" anchorCtr="0">
          <a:noAutofit/>
        </a:bodyPr>
        <a:lstStyle/>
        <a:p>
          <a:pPr marL="228600" lvl="1" indent="-228600" algn="ctr" defTabSz="933450">
            <a:lnSpc>
              <a:spcPct val="90000"/>
            </a:lnSpc>
            <a:spcBef>
              <a:spcPct val="0"/>
            </a:spcBef>
            <a:spcAft>
              <a:spcPct val="15000"/>
            </a:spcAft>
            <a:buNone/>
          </a:pPr>
          <a:r>
            <a:rPr lang="en-US" sz="2100" b="1" kern="1200" dirty="0">
              <a:latin typeface="neue-haas-unica"/>
            </a:rPr>
            <a:t>Change that moves an organization away from its current state to a new state in order to solve a problem, such as mergers and acquisitions and automation.</a:t>
          </a:r>
          <a:endParaRPr lang="en-US" sz="2100" kern="1200" dirty="0"/>
        </a:p>
      </dsp:txBody>
      <dsp:txXfrm>
        <a:off x="2825750" y="907930"/>
        <a:ext cx="2476500" cy="3215510"/>
      </dsp:txXfrm>
    </dsp:sp>
    <dsp:sp modelId="{6C2B69CC-21F3-45BF-BBF8-CDCE7C188022}">
      <dsp:nvSpPr>
        <dsp:cNvPr id="0" name=""/>
        <dsp:cNvSpPr/>
      </dsp:nvSpPr>
      <dsp:spPr>
        <a:xfrm>
          <a:off x="5648960" y="146398"/>
          <a:ext cx="2476500" cy="761531"/>
        </a:xfrm>
        <a:prstGeom prst="rect">
          <a:avLst/>
        </a:prstGeom>
        <a:solidFill>
          <a:schemeClr val="accent4">
            <a:lumMod val="60000"/>
            <a:lumOff val="4000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85344" rIns="149352" bIns="85344" numCol="1" spcCol="1270" anchor="ctr" anchorCtr="0">
          <a:noAutofit/>
        </a:bodyPr>
        <a:lstStyle/>
        <a:p>
          <a:pPr marL="0" lvl="0" indent="0" algn="ctr" defTabSz="933450">
            <a:lnSpc>
              <a:spcPct val="90000"/>
            </a:lnSpc>
            <a:spcBef>
              <a:spcPct val="0"/>
            </a:spcBef>
            <a:spcAft>
              <a:spcPct val="35000"/>
            </a:spcAft>
            <a:buNone/>
          </a:pPr>
          <a:r>
            <a:rPr lang="en-US" sz="2100" b="1" kern="1200" dirty="0">
              <a:solidFill>
                <a:srgbClr val="FF0000"/>
              </a:solidFill>
              <a:latin typeface="inherit"/>
            </a:rPr>
            <a:t>Transformational change</a:t>
          </a:r>
          <a:r>
            <a:rPr lang="en-US" sz="2100" b="1" kern="1200" dirty="0">
              <a:solidFill>
                <a:srgbClr val="FF0000"/>
              </a:solidFill>
              <a:latin typeface="neue-haas-unica"/>
            </a:rPr>
            <a:t> </a:t>
          </a:r>
          <a:endParaRPr lang="en-US" sz="2100" kern="1200" dirty="0"/>
        </a:p>
      </dsp:txBody>
      <dsp:txXfrm>
        <a:off x="5648960" y="146398"/>
        <a:ext cx="2476500" cy="761531"/>
      </dsp:txXfrm>
    </dsp:sp>
    <dsp:sp modelId="{F2FC1CCE-1CF2-4AA5-96F4-C6CEE87C938D}">
      <dsp:nvSpPr>
        <dsp:cNvPr id="0" name=""/>
        <dsp:cNvSpPr/>
      </dsp:nvSpPr>
      <dsp:spPr>
        <a:xfrm>
          <a:off x="5648960" y="907930"/>
          <a:ext cx="2476500" cy="3215510"/>
        </a:xfrm>
        <a:prstGeom prst="rect">
          <a:avLst/>
        </a:prstGeom>
        <a:solidFill>
          <a:schemeClr val="accent2">
            <a:lumMod val="20000"/>
            <a:lumOff val="80000"/>
            <a:alpha val="9000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2014" tIns="112014" rIns="149352" bIns="168021" numCol="1" spcCol="1270" anchor="t" anchorCtr="0">
          <a:noAutofit/>
        </a:bodyPr>
        <a:lstStyle/>
        <a:p>
          <a:pPr marL="228600" lvl="1" indent="-228600" algn="ctr" defTabSz="933450">
            <a:lnSpc>
              <a:spcPct val="90000"/>
            </a:lnSpc>
            <a:spcBef>
              <a:spcPct val="0"/>
            </a:spcBef>
            <a:spcAft>
              <a:spcPct val="15000"/>
            </a:spcAft>
            <a:buNone/>
          </a:pPr>
          <a:r>
            <a:rPr lang="en-US" sz="2100" b="1" kern="1200" dirty="0">
              <a:latin typeface="neue-haas-unica"/>
            </a:rPr>
            <a:t>Change that radically and fundamentally alters the culture, core values and operations</a:t>
          </a:r>
          <a:r>
            <a:rPr lang="en-US" sz="2100" kern="1200" dirty="0">
              <a:latin typeface="neue-haas-unica"/>
            </a:rPr>
            <a:t>.</a:t>
          </a:r>
          <a:endParaRPr lang="en-US" sz="2100" kern="1200" dirty="0"/>
        </a:p>
      </dsp:txBody>
      <dsp:txXfrm>
        <a:off x="5648960" y="907930"/>
        <a:ext cx="2476500" cy="3215510"/>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5.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2CB595-61B7-4BCB-AC4A-BB8639E70C64}" type="datetimeFigureOut">
              <a:rPr lang="en-US" smtClean="0"/>
              <a:t>8/14/2024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0FA51A-B6E6-42DD-A092-62F4C4278D48}" type="slidenum">
              <a:rPr lang="en-US" smtClean="0"/>
              <a:t>‹#›</a:t>
            </a:fld>
            <a:endParaRPr lang="en-US"/>
          </a:p>
        </p:txBody>
      </p:sp>
    </p:spTree>
    <p:extLst>
      <p:ext uri="{BB962C8B-B14F-4D97-AF65-F5344CB8AC3E}">
        <p14:creationId xmlns:p14="http://schemas.microsoft.com/office/powerpoint/2010/main" val="30258442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84D82-F960-3E97-07C5-306AEAA02B2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D603ADA-3540-9355-B8B4-DC2C12C965D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DA2A351-F790-AFE2-C1F3-D2D436315CEA}"/>
              </a:ext>
            </a:extLst>
          </p:cNvPr>
          <p:cNvSpPr>
            <a:spLocks noGrp="1"/>
          </p:cNvSpPr>
          <p:nvPr>
            <p:ph type="dt" sz="half" idx="10"/>
          </p:nvPr>
        </p:nvSpPr>
        <p:spPr/>
        <p:txBody>
          <a:bodyPr/>
          <a:lstStyle/>
          <a:p>
            <a:fld id="{A4A047D2-C530-429C-BB05-F084561562E2}" type="datetimeFigureOut">
              <a:rPr lang="en-US" smtClean="0"/>
              <a:t>8/14/2024</a:t>
            </a:fld>
            <a:endParaRPr lang="en-US"/>
          </a:p>
        </p:txBody>
      </p:sp>
      <p:sp>
        <p:nvSpPr>
          <p:cNvPr id="5" name="Footer Placeholder 4">
            <a:extLst>
              <a:ext uri="{FF2B5EF4-FFF2-40B4-BE49-F238E27FC236}">
                <a16:creationId xmlns:a16="http://schemas.microsoft.com/office/drawing/2014/main" id="{98954D24-C6DF-006A-3C2B-459D900162B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63D953-FE0D-58C6-71F4-77A1BB1920F3}"/>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569418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8B343-69CA-1B62-CA5E-FDB7C3F0AA1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3D54576-0EC4-619B-F1B9-206233DA151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42B5DE5-D34B-8B9D-18D9-6D169F8FC4A6}"/>
              </a:ext>
            </a:extLst>
          </p:cNvPr>
          <p:cNvSpPr>
            <a:spLocks noGrp="1"/>
          </p:cNvSpPr>
          <p:nvPr>
            <p:ph type="dt" sz="half" idx="10"/>
          </p:nvPr>
        </p:nvSpPr>
        <p:spPr/>
        <p:txBody>
          <a:bodyPr/>
          <a:lstStyle/>
          <a:p>
            <a:fld id="{A4A047D2-C530-429C-BB05-F084561562E2}" type="datetimeFigureOut">
              <a:rPr lang="en-US" smtClean="0"/>
              <a:t>8/14/2024</a:t>
            </a:fld>
            <a:endParaRPr lang="en-US"/>
          </a:p>
        </p:txBody>
      </p:sp>
      <p:sp>
        <p:nvSpPr>
          <p:cNvPr id="5" name="Footer Placeholder 4">
            <a:extLst>
              <a:ext uri="{FF2B5EF4-FFF2-40B4-BE49-F238E27FC236}">
                <a16:creationId xmlns:a16="http://schemas.microsoft.com/office/drawing/2014/main" id="{16FA3289-4D43-EB9D-F1A9-E67FAF4DBF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EAA0E1E-56D1-079B-7D77-A4C7D066DA0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1007406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96901-2BAD-8019-48AF-2293235B93F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BEF1656-994C-C53D-3029-A78501CB8B0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2339621-D171-2606-E120-048201DFF15B}"/>
              </a:ext>
            </a:extLst>
          </p:cNvPr>
          <p:cNvSpPr>
            <a:spLocks noGrp="1"/>
          </p:cNvSpPr>
          <p:nvPr>
            <p:ph type="dt" sz="half" idx="10"/>
          </p:nvPr>
        </p:nvSpPr>
        <p:spPr/>
        <p:txBody>
          <a:bodyPr/>
          <a:lstStyle/>
          <a:p>
            <a:fld id="{A4A047D2-C530-429C-BB05-F084561562E2}" type="datetimeFigureOut">
              <a:rPr lang="en-US" smtClean="0"/>
              <a:t>8/14/2024</a:t>
            </a:fld>
            <a:endParaRPr lang="en-US"/>
          </a:p>
        </p:txBody>
      </p:sp>
      <p:sp>
        <p:nvSpPr>
          <p:cNvPr id="5" name="Footer Placeholder 4">
            <a:extLst>
              <a:ext uri="{FF2B5EF4-FFF2-40B4-BE49-F238E27FC236}">
                <a16:creationId xmlns:a16="http://schemas.microsoft.com/office/drawing/2014/main" id="{91AE8674-2AB1-AE93-BD35-948E2C98CD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A333BF9-D53F-9EA5-7C0D-65F4425955C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148564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CF7B1D-1F47-D7C1-5CC1-0EA9E6B59F9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4C15FD-DA4D-E01D-6921-938C27BB522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BE5FB1B-F0B6-476A-2847-26D177E9E21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EDF7CBA-1459-5542-05F4-90EBEF234354}"/>
              </a:ext>
            </a:extLst>
          </p:cNvPr>
          <p:cNvSpPr>
            <a:spLocks noGrp="1"/>
          </p:cNvSpPr>
          <p:nvPr>
            <p:ph type="dt" sz="half" idx="10"/>
          </p:nvPr>
        </p:nvSpPr>
        <p:spPr/>
        <p:txBody>
          <a:bodyPr/>
          <a:lstStyle/>
          <a:p>
            <a:fld id="{A4A047D2-C530-429C-BB05-F084561562E2}" type="datetimeFigureOut">
              <a:rPr lang="en-US" smtClean="0"/>
              <a:t>8/14/2024</a:t>
            </a:fld>
            <a:endParaRPr lang="en-US"/>
          </a:p>
        </p:txBody>
      </p:sp>
      <p:sp>
        <p:nvSpPr>
          <p:cNvPr id="6" name="Footer Placeholder 5">
            <a:extLst>
              <a:ext uri="{FF2B5EF4-FFF2-40B4-BE49-F238E27FC236}">
                <a16:creationId xmlns:a16="http://schemas.microsoft.com/office/drawing/2014/main" id="{A825DFF7-BF45-4F9B-C19C-1A39768E85F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38FE643-554D-A0C4-DBD8-FCDAD79F603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2232852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74441E-663B-BE2B-42BE-E446FD5E8AA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CA40390-4169-E787-FC64-ED815D6FAC0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AD565E3-F9B2-3C1B-8B83-FFB5107FA7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B4D1749-AB0D-836F-51B2-9DF2A308001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CB8BAB0-8666-6B37-7D7E-08C4865E260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9F53409-22FC-36B4-F361-AC07535F39BA}"/>
              </a:ext>
            </a:extLst>
          </p:cNvPr>
          <p:cNvSpPr>
            <a:spLocks noGrp="1"/>
          </p:cNvSpPr>
          <p:nvPr>
            <p:ph type="dt" sz="half" idx="10"/>
          </p:nvPr>
        </p:nvSpPr>
        <p:spPr/>
        <p:txBody>
          <a:bodyPr/>
          <a:lstStyle/>
          <a:p>
            <a:fld id="{A4A047D2-C530-429C-BB05-F084561562E2}" type="datetimeFigureOut">
              <a:rPr lang="en-US" smtClean="0"/>
              <a:t>8/14/2024</a:t>
            </a:fld>
            <a:endParaRPr lang="en-US"/>
          </a:p>
        </p:txBody>
      </p:sp>
      <p:sp>
        <p:nvSpPr>
          <p:cNvPr id="8" name="Footer Placeholder 7">
            <a:extLst>
              <a:ext uri="{FF2B5EF4-FFF2-40B4-BE49-F238E27FC236}">
                <a16:creationId xmlns:a16="http://schemas.microsoft.com/office/drawing/2014/main" id="{97FFD473-0E88-AE86-603D-4C704BE192D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472FBFB-48E0-314D-D6F7-985DBA962B66}"/>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217981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64B0A-54E4-F603-626F-63E81650BAB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7F81D5-8C62-5290-A4D9-2200A9007120}"/>
              </a:ext>
            </a:extLst>
          </p:cNvPr>
          <p:cNvSpPr>
            <a:spLocks noGrp="1"/>
          </p:cNvSpPr>
          <p:nvPr>
            <p:ph type="dt" sz="half" idx="10"/>
          </p:nvPr>
        </p:nvSpPr>
        <p:spPr/>
        <p:txBody>
          <a:bodyPr/>
          <a:lstStyle/>
          <a:p>
            <a:fld id="{A4A047D2-C530-429C-BB05-F084561562E2}" type="datetimeFigureOut">
              <a:rPr lang="en-US" smtClean="0"/>
              <a:t>8/14/2024</a:t>
            </a:fld>
            <a:endParaRPr lang="en-US"/>
          </a:p>
        </p:txBody>
      </p:sp>
      <p:sp>
        <p:nvSpPr>
          <p:cNvPr id="4" name="Footer Placeholder 3">
            <a:extLst>
              <a:ext uri="{FF2B5EF4-FFF2-40B4-BE49-F238E27FC236}">
                <a16:creationId xmlns:a16="http://schemas.microsoft.com/office/drawing/2014/main" id="{B942A1C0-8A4E-D28C-EEAB-CDAB7177F8F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15F6319-8735-14E7-0AFF-F31C7A693532}"/>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017878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2A637D1-2C08-DBFD-FDB6-F6336507E33F}"/>
              </a:ext>
            </a:extLst>
          </p:cNvPr>
          <p:cNvSpPr>
            <a:spLocks noGrp="1"/>
          </p:cNvSpPr>
          <p:nvPr>
            <p:ph type="dt" sz="half" idx="10"/>
          </p:nvPr>
        </p:nvSpPr>
        <p:spPr/>
        <p:txBody>
          <a:bodyPr/>
          <a:lstStyle/>
          <a:p>
            <a:fld id="{A4A047D2-C530-429C-BB05-F084561562E2}" type="datetimeFigureOut">
              <a:rPr lang="en-US" smtClean="0"/>
              <a:t>8/14/2024</a:t>
            </a:fld>
            <a:endParaRPr lang="en-US"/>
          </a:p>
        </p:txBody>
      </p:sp>
      <p:sp>
        <p:nvSpPr>
          <p:cNvPr id="3" name="Footer Placeholder 2">
            <a:extLst>
              <a:ext uri="{FF2B5EF4-FFF2-40B4-BE49-F238E27FC236}">
                <a16:creationId xmlns:a16="http://schemas.microsoft.com/office/drawing/2014/main" id="{6197C3DD-754F-FD52-8315-BFA59F68034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09FD957-0C18-6C39-70D3-95BEB5F9E30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9793790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241A13-F86F-EE70-152A-5B1F4A25BB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FB32E41-70A3-B2FA-556D-B781725296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F5E68B9-A52D-9A6B-E270-288CFD9BAF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D2240FB-9D88-BFD4-FCF8-06A74E539BF2}"/>
              </a:ext>
            </a:extLst>
          </p:cNvPr>
          <p:cNvSpPr>
            <a:spLocks noGrp="1"/>
          </p:cNvSpPr>
          <p:nvPr>
            <p:ph type="dt" sz="half" idx="10"/>
          </p:nvPr>
        </p:nvSpPr>
        <p:spPr/>
        <p:txBody>
          <a:bodyPr/>
          <a:lstStyle/>
          <a:p>
            <a:fld id="{A4A047D2-C530-429C-BB05-F084561562E2}" type="datetimeFigureOut">
              <a:rPr lang="en-US" smtClean="0"/>
              <a:t>8/14/2024</a:t>
            </a:fld>
            <a:endParaRPr lang="en-US"/>
          </a:p>
        </p:txBody>
      </p:sp>
      <p:sp>
        <p:nvSpPr>
          <p:cNvPr id="6" name="Footer Placeholder 5">
            <a:extLst>
              <a:ext uri="{FF2B5EF4-FFF2-40B4-BE49-F238E27FC236}">
                <a16:creationId xmlns:a16="http://schemas.microsoft.com/office/drawing/2014/main" id="{9CA0940A-8F8E-CE2A-06B4-347D2BCFE6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DFF0F0-4E54-0E18-6166-590C6622EF1B}"/>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351494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BECCD-B981-8234-3DAB-34EC7D6371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E9F9221-8AB6-D425-BC74-7CFB826DCBF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6982750-D949-87F6-114B-2B6F8C3A2B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87C9048-DB48-BBFC-605A-13AC8C321FD7}"/>
              </a:ext>
            </a:extLst>
          </p:cNvPr>
          <p:cNvSpPr>
            <a:spLocks noGrp="1"/>
          </p:cNvSpPr>
          <p:nvPr>
            <p:ph type="dt" sz="half" idx="10"/>
          </p:nvPr>
        </p:nvSpPr>
        <p:spPr/>
        <p:txBody>
          <a:bodyPr/>
          <a:lstStyle/>
          <a:p>
            <a:fld id="{A4A047D2-C530-429C-BB05-F084561562E2}" type="datetimeFigureOut">
              <a:rPr lang="en-US" smtClean="0"/>
              <a:t>8/14/2024</a:t>
            </a:fld>
            <a:endParaRPr lang="en-US"/>
          </a:p>
        </p:txBody>
      </p:sp>
      <p:sp>
        <p:nvSpPr>
          <p:cNvPr id="6" name="Footer Placeholder 5">
            <a:extLst>
              <a:ext uri="{FF2B5EF4-FFF2-40B4-BE49-F238E27FC236}">
                <a16:creationId xmlns:a16="http://schemas.microsoft.com/office/drawing/2014/main" id="{AE1D93C9-54DF-B76D-6B6B-703088430E1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AF0B996-1C2A-1515-3341-DEAEA28392FF}"/>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38616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A7F832-FB4D-11CC-25BD-541ABF28940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271CECE-EA3B-8CF8-434E-B91CDD7316A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D05928E-A0A2-FC81-A230-3D222A3ACF18}"/>
              </a:ext>
            </a:extLst>
          </p:cNvPr>
          <p:cNvSpPr>
            <a:spLocks noGrp="1"/>
          </p:cNvSpPr>
          <p:nvPr>
            <p:ph type="dt" sz="half" idx="10"/>
          </p:nvPr>
        </p:nvSpPr>
        <p:spPr/>
        <p:txBody>
          <a:bodyPr/>
          <a:lstStyle/>
          <a:p>
            <a:fld id="{A4A047D2-C530-429C-BB05-F084561562E2}" type="datetimeFigureOut">
              <a:rPr lang="en-US" smtClean="0"/>
              <a:t>8/14/2024</a:t>
            </a:fld>
            <a:endParaRPr lang="en-US"/>
          </a:p>
        </p:txBody>
      </p:sp>
      <p:sp>
        <p:nvSpPr>
          <p:cNvPr id="5" name="Footer Placeholder 4">
            <a:extLst>
              <a:ext uri="{FF2B5EF4-FFF2-40B4-BE49-F238E27FC236}">
                <a16:creationId xmlns:a16="http://schemas.microsoft.com/office/drawing/2014/main" id="{13D8D4CF-440C-D1BB-CBD8-8DB3121EEFC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C9AC52-4F74-E89E-730B-429948F5BBCC}"/>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023605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9C9BCB-4022-6BB4-111F-E3168A80B6C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F5C04E1-80B8-D4C2-C54C-9396B41C07C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948584-73D2-7453-5242-90D1C121E27A}"/>
              </a:ext>
            </a:extLst>
          </p:cNvPr>
          <p:cNvSpPr>
            <a:spLocks noGrp="1"/>
          </p:cNvSpPr>
          <p:nvPr>
            <p:ph type="dt" sz="half" idx="10"/>
          </p:nvPr>
        </p:nvSpPr>
        <p:spPr/>
        <p:txBody>
          <a:bodyPr/>
          <a:lstStyle/>
          <a:p>
            <a:fld id="{A4A047D2-C530-429C-BB05-F084561562E2}" type="datetimeFigureOut">
              <a:rPr lang="en-US" smtClean="0"/>
              <a:t>8/14/2024</a:t>
            </a:fld>
            <a:endParaRPr lang="en-US"/>
          </a:p>
        </p:txBody>
      </p:sp>
      <p:sp>
        <p:nvSpPr>
          <p:cNvPr id="5" name="Footer Placeholder 4">
            <a:extLst>
              <a:ext uri="{FF2B5EF4-FFF2-40B4-BE49-F238E27FC236}">
                <a16:creationId xmlns:a16="http://schemas.microsoft.com/office/drawing/2014/main" id="{0EA13365-D502-8E13-A224-63364CEB07D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8DB67AF-BF6F-328E-90BD-8C5961465664}"/>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40331367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52162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72383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45722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BD65BBA-B99D-D132-4620-1489248F49F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60355AC-5B5A-8D7D-18F9-AF59F813E66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3B10F9-8668-4E9C-9E8F-22AC8EDB8BD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A047D2-C530-429C-BB05-F084561562E2}" type="datetimeFigureOut">
              <a:rPr lang="en-US" smtClean="0"/>
              <a:t>8/14/2024</a:t>
            </a:fld>
            <a:endParaRPr lang="en-US"/>
          </a:p>
        </p:txBody>
      </p:sp>
      <p:sp>
        <p:nvSpPr>
          <p:cNvPr id="5" name="Footer Placeholder 4">
            <a:extLst>
              <a:ext uri="{FF2B5EF4-FFF2-40B4-BE49-F238E27FC236}">
                <a16:creationId xmlns:a16="http://schemas.microsoft.com/office/drawing/2014/main" id="{35053FF1-8FFA-EE55-DFA8-198BD7B3F14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37AADA0-5DC2-9B8B-0BD5-968F91782C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184CE0-30A1-4356-8C4C-2BFDAB5F8835}" type="slidenum">
              <a:rPr lang="en-US" smtClean="0"/>
              <a:t>‹#›</a:t>
            </a:fld>
            <a:endParaRPr lang="en-US"/>
          </a:p>
        </p:txBody>
      </p:sp>
    </p:spTree>
    <p:extLst>
      <p:ext uri="{BB962C8B-B14F-4D97-AF65-F5344CB8AC3E}">
        <p14:creationId xmlns:p14="http://schemas.microsoft.com/office/powerpoint/2010/main" val="31680821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png"/><Relationship Id="rId7" Type="http://schemas.openxmlformats.org/officeDocument/2006/relationships/diagramColors" Target="../diagrams/colors1.xml"/><Relationship Id="rId2" Type="http://schemas.openxmlformats.org/officeDocument/2006/relationships/image" Target="../media/image4.jpeg"/><Relationship Id="rId1" Type="http://schemas.openxmlformats.org/officeDocument/2006/relationships/slideLayout" Target="../slideLayouts/slideLayout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4.xml"/><Relationship Id="rId5" Type="http://schemas.openxmlformats.org/officeDocument/2006/relationships/image" Target="../media/image13.png"/><Relationship Id="rId4" Type="http://schemas.openxmlformats.org/officeDocument/2006/relationships/image" Target="../media/image12.png"/></Relationships>
</file>

<file path=ppt/slides/_rels/slide23.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3.xml"/><Relationship Id="rId5" Type="http://schemas.openxmlformats.org/officeDocument/2006/relationships/image" Target="../media/image26.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26522"/>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Bothaina Mahmoud Fouad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998EB2DE-B590-7199-55D7-22A5E6610F3D}"/>
              </a:ext>
            </a:extLst>
          </p:cNvPr>
          <p:cNvSpPr txBox="1"/>
          <p:nvPr/>
        </p:nvSpPr>
        <p:spPr>
          <a:xfrm>
            <a:off x="6815513" y="4613039"/>
            <a:ext cx="3950954" cy="1384995"/>
          </a:xfrm>
          <a:prstGeom prst="rect">
            <a:avLst/>
          </a:prstGeom>
          <a:noFill/>
        </p:spPr>
        <p:txBody>
          <a:bodyPr wrap="none" rtlCol="0">
            <a:spAutoFit/>
          </a:bodyPr>
          <a:lstStyle/>
          <a:p>
            <a:pPr algn="ctr"/>
            <a:r>
              <a:rPr lang="en-US" sz="2800" b="1" dirty="0">
                <a:solidFill>
                  <a:srgbClr val="C00000"/>
                </a:solidFill>
              </a:rPr>
              <a:t>MGM111</a:t>
            </a:r>
          </a:p>
          <a:p>
            <a:pPr algn="ctr"/>
            <a:r>
              <a:rPr lang="en-US" sz="2800" b="1" dirty="0">
                <a:solidFill>
                  <a:srgbClr val="C00000"/>
                </a:solidFill>
              </a:rPr>
              <a:t>Principle of Management</a:t>
            </a:r>
          </a:p>
          <a:p>
            <a:pPr algn="ctr"/>
            <a:endParaRPr lang="en-US" sz="2800" b="1" dirty="0">
              <a:solidFill>
                <a:srgbClr val="C00000"/>
              </a:solidFill>
            </a:endParaRPr>
          </a:p>
        </p:txBody>
      </p:sp>
      <p:sp>
        <p:nvSpPr>
          <p:cNvPr id="8" name="TextBox 7">
            <a:extLst>
              <a:ext uri="{FF2B5EF4-FFF2-40B4-BE49-F238E27FC236}">
                <a16:creationId xmlns:a16="http://schemas.microsoft.com/office/drawing/2014/main" id="{4D0930C4-41F1-11B9-37B7-60F6FABE270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14" name="TextBox 13">
            <a:extLst>
              <a:ext uri="{FF2B5EF4-FFF2-40B4-BE49-F238E27FC236}">
                <a16:creationId xmlns:a16="http://schemas.microsoft.com/office/drawing/2014/main" id="{D98B4495-B9F8-D13F-3419-DC2D7FE24BA4}"/>
              </a:ext>
            </a:extLst>
          </p:cNvPr>
          <p:cNvSpPr txBox="1"/>
          <p:nvPr/>
        </p:nvSpPr>
        <p:spPr>
          <a:xfrm>
            <a:off x="5784736" y="2900285"/>
            <a:ext cx="6407262" cy="1200329"/>
          </a:xfrm>
          <a:prstGeom prst="rect">
            <a:avLst/>
          </a:prstGeom>
          <a:noFill/>
          <a:ln>
            <a:solidFill>
              <a:schemeClr val="accent1"/>
            </a:solidFill>
          </a:ln>
        </p:spPr>
        <p:txBody>
          <a:bodyPr wrap="square" rtlCol="0">
            <a:spAutoFit/>
          </a:bodyPr>
          <a:lstStyle>
            <a:defPPr>
              <a:defRPr lang="en-US"/>
            </a:defPPr>
            <a:lvl1pPr>
              <a:defRPr sz="4400" b="1">
                <a:solidFill>
                  <a:srgbClr val="00B0F0"/>
                </a:solidFill>
                <a:latin typeface="Times New Roman" panose="02020603050405020304" pitchFamily="18" charset="0"/>
                <a:cs typeface="Times New Roman" panose="02020603050405020304" pitchFamily="18" charset="0"/>
              </a:defRPr>
            </a:lvl1pPr>
          </a:lstStyle>
          <a:p>
            <a:pPr algn="ctr"/>
            <a:r>
              <a:rPr lang="en-US" sz="3600" b="1" dirty="0">
                <a:solidFill>
                  <a:srgbClr val="00B0F0"/>
                </a:solidFill>
                <a:latin typeface="Aharoni" panose="02010803020104030203" pitchFamily="2" charset="-79"/>
                <a:cs typeface="Aharoni" panose="02010803020104030203" pitchFamily="2" charset="-79"/>
              </a:rPr>
              <a:t>Change</a:t>
            </a:r>
            <a:r>
              <a:rPr lang="ar-EG" sz="3600" b="1" dirty="0">
                <a:solidFill>
                  <a:srgbClr val="00B0F0"/>
                </a:solidFill>
                <a:latin typeface="Aharoni" panose="02010803020104030203" pitchFamily="2" charset="-79"/>
                <a:cs typeface="Aharoni" panose="02010803020104030203" pitchFamily="2" charset="-79"/>
              </a:rPr>
              <a:t> </a:t>
            </a:r>
            <a:r>
              <a:rPr lang="en-US" sz="3600" b="1" dirty="0">
                <a:solidFill>
                  <a:srgbClr val="00B0F0"/>
                </a:solidFill>
                <a:latin typeface="Aharoni" panose="02010803020104030203" pitchFamily="2" charset="-79"/>
                <a:cs typeface="Aharoni" panose="02010803020104030203" pitchFamily="2" charset="-79"/>
              </a:rPr>
              <a:t>Management</a:t>
            </a:r>
            <a:endParaRPr lang="ar-SA" sz="3600" b="1" dirty="0">
              <a:solidFill>
                <a:srgbClr val="00B0F0"/>
              </a:solidFill>
              <a:latin typeface="Aharoni" panose="02010803020104030203" pitchFamily="2" charset="-79"/>
            </a:endParaRPr>
          </a:p>
          <a:p>
            <a:pPr algn="ctr"/>
            <a:r>
              <a:rPr lang="en-US" sz="3600" dirty="0">
                <a:solidFill>
                  <a:schemeClr val="accent1">
                    <a:lumMod val="75000"/>
                  </a:schemeClr>
                </a:solidFill>
              </a:rPr>
              <a:t>Lecture 10</a:t>
            </a:r>
          </a:p>
        </p:txBody>
      </p:sp>
    </p:spTree>
  </p:cSld>
  <p:clrMapOvr>
    <a:masterClrMapping/>
  </p:clrMapOvr>
  <mc:AlternateContent xmlns:mc="http://schemas.openxmlformats.org/markup-compatibility/2006" xmlns:p14="http://schemas.microsoft.com/office/powerpoint/2010/main">
    <mc:Choice Requires="p14">
      <p:transition spd="slow" p14:dur="2000" advTm="41381"/>
    </mc:Choice>
    <mc:Fallback xmlns="">
      <p:transition spd="slow" advTm="4138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A47063F-493D-A6F0-0AFD-B39475726BC5}"/>
              </a:ext>
            </a:extLst>
          </p:cNvPr>
          <p:cNvSpPr>
            <a:spLocks noGrp="1"/>
          </p:cNvSpPr>
          <p:nvPr>
            <p:ph type="title"/>
          </p:nvPr>
        </p:nvSpPr>
        <p:spPr>
          <a:xfrm>
            <a:off x="3741683" y="184255"/>
            <a:ext cx="2995448" cy="770339"/>
          </a:xfrm>
        </p:spPr>
        <p:txBody>
          <a:bodyPr/>
          <a:lstStyle/>
          <a:p>
            <a:pPr algn="ctr"/>
            <a:r>
              <a:rPr lang="en-US" b="1" dirty="0" err="1">
                <a:solidFill>
                  <a:srgbClr val="C00000"/>
                </a:solidFill>
                <a:effectLst>
                  <a:outerShdw blurRad="38100" dist="38100" dir="2700000" algn="tl">
                    <a:srgbClr val="000000">
                      <a:alpha val="43137"/>
                    </a:srgbClr>
                  </a:outerShdw>
                </a:effectLst>
              </a:rPr>
              <a:t>Lec</a:t>
            </a:r>
            <a:r>
              <a:rPr lang="en-US" b="1" dirty="0">
                <a:solidFill>
                  <a:srgbClr val="C00000"/>
                </a:solidFill>
                <a:effectLst>
                  <a:outerShdw blurRad="38100" dist="38100" dir="2700000" algn="tl">
                    <a:srgbClr val="000000">
                      <a:alpha val="43137"/>
                    </a:srgbClr>
                  </a:outerShdw>
                </a:effectLst>
              </a:rPr>
              <a:t>. 10</a:t>
            </a:r>
          </a:p>
        </p:txBody>
      </p:sp>
      <p:sp>
        <p:nvSpPr>
          <p:cNvPr id="5" name="Content Placeholder 4">
            <a:extLst>
              <a:ext uri="{FF2B5EF4-FFF2-40B4-BE49-F238E27FC236}">
                <a16:creationId xmlns:a16="http://schemas.microsoft.com/office/drawing/2014/main" id="{8854FD23-719D-D534-CDD0-E3DB2779F66C}"/>
              </a:ext>
            </a:extLst>
          </p:cNvPr>
          <p:cNvSpPr>
            <a:spLocks noGrp="1"/>
          </p:cNvSpPr>
          <p:nvPr>
            <p:ph sz="half" idx="1"/>
          </p:nvPr>
        </p:nvSpPr>
        <p:spPr>
          <a:xfrm>
            <a:off x="208010" y="954594"/>
            <a:ext cx="3176322" cy="590427"/>
          </a:xfrm>
        </p:spPr>
        <p:txBody>
          <a:bodyPr/>
          <a:lstStyle/>
          <a:p>
            <a:pPr marL="0" indent="0">
              <a:buNone/>
            </a:pPr>
            <a:r>
              <a:rPr lang="en-US" b="1" u="sng" dirty="0">
                <a:cs typeface="+mj-cs"/>
              </a:rPr>
              <a:t>The main points:</a:t>
            </a:r>
          </a:p>
          <a:p>
            <a:pPr marL="0" indent="0">
              <a:buNone/>
            </a:pPr>
            <a:endParaRPr lang="en-US" b="1" u="sng" dirty="0">
              <a:cs typeface="+mj-cs"/>
            </a:endParaRPr>
          </a:p>
          <a:p>
            <a:endParaRPr lang="en-AU" altLang="en-US" b="1" dirty="0">
              <a:cs typeface="+mj-cs"/>
            </a:endParaRPr>
          </a:p>
          <a:p>
            <a:endParaRPr lang="en-AU" altLang="en-US" b="1" dirty="0">
              <a:cs typeface="+mj-cs"/>
            </a:endParaRPr>
          </a:p>
          <a:p>
            <a:endParaRPr lang="en-US" b="1" u="sng" dirty="0">
              <a:cs typeface="+mj-cs"/>
            </a:endParaRPr>
          </a:p>
          <a:p>
            <a:pPr marL="0" indent="0">
              <a:buNone/>
            </a:pPr>
            <a:endParaRPr lang="en-US" b="1" u="sng" dirty="0">
              <a:cs typeface="+mj-cs"/>
            </a:endParaRPr>
          </a:p>
        </p:txBody>
      </p:sp>
      <p:pic>
        <p:nvPicPr>
          <p:cNvPr id="7" name="Picture 2" descr="Negotiation Skills - Strengthscape">
            <a:extLst>
              <a:ext uri="{FF2B5EF4-FFF2-40B4-BE49-F238E27FC236}">
                <a16:creationId xmlns:a16="http://schemas.microsoft.com/office/drawing/2014/main" id="{7B12690A-FC79-D86B-C0ED-9D714EBC9487}"/>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662040" y="2091559"/>
            <a:ext cx="4214303" cy="374168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5A0F1E2E-EB1C-6145-5246-CD1C295379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368AB1E2-4B64-8562-6720-4B18B1F2E2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6" name="Diagram 5">
            <a:extLst>
              <a:ext uri="{FF2B5EF4-FFF2-40B4-BE49-F238E27FC236}">
                <a16:creationId xmlns:a16="http://schemas.microsoft.com/office/drawing/2014/main" id="{3BD82D6B-4B28-E9B0-0F3B-3127F0238206}"/>
              </a:ext>
            </a:extLst>
          </p:cNvPr>
          <p:cNvGraphicFramePr/>
          <p:nvPr>
            <p:extLst>
              <p:ext uri="{D42A27DB-BD31-4B8C-83A1-F6EECF244321}">
                <p14:modId xmlns:p14="http://schemas.microsoft.com/office/powerpoint/2010/main" val="3132855898"/>
              </p:ext>
            </p:extLst>
          </p:nvPr>
        </p:nvGraphicFramePr>
        <p:xfrm>
          <a:off x="166352" y="1545021"/>
          <a:ext cx="6959662" cy="516874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458377280"/>
      </p:ext>
    </p:extLst>
  </p:cSld>
  <p:clrMapOvr>
    <a:masterClrMapping/>
  </p:clrMapOvr>
  <mc:AlternateContent xmlns:mc="http://schemas.openxmlformats.org/markup-compatibility/2006" xmlns:p14="http://schemas.microsoft.com/office/powerpoint/2010/main">
    <mc:Choice Requires="p14">
      <p:transition spd="slow" p14:dur="2000" advTm="34977"/>
    </mc:Choice>
    <mc:Fallback xmlns="">
      <p:transition spd="slow" advTm="3497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38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itle 4">
            <a:extLst>
              <a:ext uri="{FF2B5EF4-FFF2-40B4-BE49-F238E27FC236}">
                <a16:creationId xmlns:a16="http://schemas.microsoft.com/office/drawing/2014/main" id="{28FAA04E-96E8-E4DE-8389-E08DDEDA1C98}"/>
              </a:ext>
            </a:extLst>
          </p:cNvPr>
          <p:cNvSpPr txBox="1">
            <a:spLocks/>
          </p:cNvSpPr>
          <p:nvPr/>
        </p:nvSpPr>
        <p:spPr>
          <a:xfrm>
            <a:off x="1491731" y="589258"/>
            <a:ext cx="8499088" cy="640557"/>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CA" dirty="0"/>
              <a:t>The </a:t>
            </a:r>
            <a:r>
              <a:rPr lang="en-US" dirty="0"/>
              <a:t>S</a:t>
            </a:r>
            <a:r>
              <a:rPr lang="en-CA" dirty="0" err="1"/>
              <a:t>ecret</a:t>
            </a:r>
            <a:r>
              <a:rPr lang="en-CA" dirty="0"/>
              <a:t> of Change</a:t>
            </a:r>
            <a:endParaRPr lang="fr-CA" dirty="0"/>
          </a:p>
        </p:txBody>
      </p:sp>
      <p:sp>
        <p:nvSpPr>
          <p:cNvPr id="9" name="TextBox 8">
            <a:extLst>
              <a:ext uri="{FF2B5EF4-FFF2-40B4-BE49-F238E27FC236}">
                <a16:creationId xmlns:a16="http://schemas.microsoft.com/office/drawing/2014/main" id="{EC6DEF41-D429-7DA8-D1E2-B7ADF5630192}"/>
              </a:ext>
            </a:extLst>
          </p:cNvPr>
          <p:cNvSpPr txBox="1"/>
          <p:nvPr/>
        </p:nvSpPr>
        <p:spPr>
          <a:xfrm>
            <a:off x="840701" y="2709554"/>
            <a:ext cx="6995245" cy="2492990"/>
          </a:xfrm>
          <a:prstGeom prst="rect">
            <a:avLst/>
          </a:prstGeom>
          <a:noFill/>
          <a:ln>
            <a:noFill/>
          </a:ln>
        </p:spPr>
        <p:txBody>
          <a:bodyPr wrap="square">
            <a:spAutoFit/>
          </a:bodyPr>
          <a:lstStyle/>
          <a:p>
            <a:pPr algn="ctr" eaLnBrk="1" hangingPunct="1">
              <a:defRPr/>
            </a:pPr>
            <a:r>
              <a:rPr lang="en-CA" sz="3600" b="1" dirty="0"/>
              <a:t>The Secret of change is to focus all your energy, not on fighting the old, but on building the new.</a:t>
            </a:r>
          </a:p>
          <a:p>
            <a:pPr eaLnBrk="1" hangingPunct="1">
              <a:defRPr/>
            </a:pPr>
            <a:r>
              <a:rPr lang="en-CA" sz="4800" b="1" i="1" dirty="0">
                <a:solidFill>
                  <a:srgbClr val="00B0F0"/>
                </a:solidFill>
              </a:rPr>
              <a:t>					Socrates</a:t>
            </a:r>
            <a:endParaRPr lang="fr-CA" sz="4800" b="1" i="1" dirty="0">
              <a:solidFill>
                <a:srgbClr val="00B0F0"/>
              </a:solidFill>
            </a:endParaRPr>
          </a:p>
        </p:txBody>
      </p:sp>
      <p:pic>
        <p:nvPicPr>
          <p:cNvPr id="10" name="Picture 2">
            <a:extLst>
              <a:ext uri="{FF2B5EF4-FFF2-40B4-BE49-F238E27FC236}">
                <a16:creationId xmlns:a16="http://schemas.microsoft.com/office/drawing/2014/main" id="{C372C515-1264-202A-37A6-0F7067AC08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08579" y="2619703"/>
            <a:ext cx="2518021" cy="28141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589630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r>
              <a:rPr lang="en-US" altLang="fr-FR" sz="4000" b="1" u="sng" dirty="0">
                <a:solidFill>
                  <a:srgbClr val="FF0000"/>
                </a:solidFill>
              </a:rPr>
              <a:t>Definition of Change  </a:t>
            </a:r>
            <a:endParaRPr lang="en-US" altLang="fr-FR" sz="4000" b="1" u="sng" dirty="0">
              <a:solidFill>
                <a:srgbClr val="FF0000"/>
              </a:solidFill>
              <a:cs typeface="Times New Roman" panose="02020603050405020304" pitchFamily="18" charset="0"/>
            </a:endParaRPr>
          </a:p>
          <a:p>
            <a:pPr lvl="1">
              <a:spcBef>
                <a:spcPct val="20000"/>
              </a:spcBef>
              <a:buFont typeface="Wingdings" panose="05000000000000000000" pitchFamily="2" charset="2"/>
              <a:buChar char="Ø"/>
            </a:pPr>
            <a:endParaRPr lang="en-US" altLang="fr-FR" sz="2800" b="1" dirty="0">
              <a:cs typeface="Times New Roman" panose="02020603050405020304" pitchFamily="18" charset="0"/>
            </a:endParaRPr>
          </a:p>
          <a:p>
            <a:pPr lvl="1">
              <a:spcBef>
                <a:spcPct val="20000"/>
              </a:spcBef>
              <a:buFont typeface="Wingdings" panose="05000000000000000000" pitchFamily="2" charset="2"/>
              <a:buChar char="Ø"/>
            </a:pPr>
            <a:r>
              <a:rPr lang="en-US" altLang="fr-FR" sz="2800" b="1" dirty="0">
                <a:cs typeface="Times New Roman" panose="02020603050405020304" pitchFamily="18" charset="0"/>
              </a:rPr>
              <a:t>A transition. </a:t>
            </a:r>
          </a:p>
          <a:p>
            <a:pPr lvl="1">
              <a:spcBef>
                <a:spcPct val="20000"/>
              </a:spcBef>
              <a:buFont typeface="Wingdings" panose="05000000000000000000" pitchFamily="2" charset="2"/>
              <a:buChar char="Ø"/>
            </a:pPr>
            <a:r>
              <a:rPr lang="en-US" altLang="fr-FR" sz="2800" b="1" dirty="0">
                <a:cs typeface="Times New Roman" panose="02020603050405020304" pitchFamily="18" charset="0"/>
              </a:rPr>
              <a:t>The process of going from one steady state to another </a:t>
            </a:r>
          </a:p>
          <a:p>
            <a:pPr lvl="1">
              <a:spcBef>
                <a:spcPct val="20000"/>
              </a:spcBef>
              <a:buFont typeface="Wingdings" panose="05000000000000000000" pitchFamily="2" charset="2"/>
              <a:buChar char="Ø"/>
            </a:pPr>
            <a:r>
              <a:rPr lang="en-US" altLang="fr-FR" sz="2800" b="1" dirty="0">
                <a:cs typeface="Times New Roman" panose="02020603050405020304" pitchFamily="18" charset="0"/>
              </a:rPr>
              <a:t>Change occurs when the balance of our capabilities against our challenges is disrupted.</a:t>
            </a:r>
            <a:r>
              <a:rPr lang="en-US" altLang="fr-FR" sz="2800" dirty="0"/>
              <a:t> </a:t>
            </a:r>
          </a:p>
        </p:txBody>
      </p:sp>
      <p:sp>
        <p:nvSpPr>
          <p:cNvPr id="8" name="Rectangle 2">
            <a:extLst>
              <a:ext uri="{FF2B5EF4-FFF2-40B4-BE49-F238E27FC236}">
                <a16:creationId xmlns:a16="http://schemas.microsoft.com/office/drawing/2014/main" id="{F2F65F57-D4CA-045B-6579-EC19FCA544CE}"/>
              </a:ext>
            </a:extLst>
          </p:cNvPr>
          <p:cNvSpPr txBox="1">
            <a:spLocks noChangeArrowheads="1"/>
          </p:cNvSpPr>
          <p:nvPr/>
        </p:nvSpPr>
        <p:spPr>
          <a:xfrm>
            <a:off x="1258862" y="326468"/>
            <a:ext cx="8932127" cy="707886"/>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fr-FR" sz="4000" dirty="0"/>
              <a:t>What is Change</a:t>
            </a:r>
          </a:p>
        </p:txBody>
      </p:sp>
    </p:spTree>
    <p:extLst>
      <p:ext uri="{BB962C8B-B14F-4D97-AF65-F5344CB8AC3E}">
        <p14:creationId xmlns:p14="http://schemas.microsoft.com/office/powerpoint/2010/main" val="1254532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6" name="Rectangle 5">
            <a:extLst>
              <a:ext uri="{FF2B5EF4-FFF2-40B4-BE49-F238E27FC236}">
                <a16:creationId xmlns:a16="http://schemas.microsoft.com/office/drawing/2014/main" id="{4925A832-D2E2-368F-C20A-F39C60A33A04}"/>
              </a:ext>
            </a:extLst>
          </p:cNvPr>
          <p:cNvSpPr/>
          <p:nvPr/>
        </p:nvSpPr>
        <p:spPr>
          <a:xfrm>
            <a:off x="1049584" y="2577211"/>
            <a:ext cx="9523141" cy="2246769"/>
          </a:xfrm>
          <a:prstGeom prst="rect">
            <a:avLst/>
          </a:prstGeom>
          <a:ln>
            <a:noFill/>
          </a:ln>
        </p:spPr>
        <p:txBody>
          <a:bodyPr wrap="square">
            <a:spAutoFit/>
          </a:bodyPr>
          <a:lstStyle/>
          <a:p>
            <a:pPr algn="ctr"/>
            <a:r>
              <a:rPr lang="en-US" sz="2800" b="1" dirty="0">
                <a:solidFill>
                  <a:srgbClr val="181818"/>
                </a:solidFill>
                <a:latin typeface="Trade Gothic W01 Roman"/>
              </a:rPr>
              <a:t>Change is inevitable. When a business is static, a steady decline happens across all areas. To stay competitive, your company needs to be constantly changing. It involves continuous employee training, digital transformation, process improvement, and performance monitoring</a:t>
            </a:r>
          </a:p>
        </p:txBody>
      </p:sp>
    </p:spTree>
    <p:extLst>
      <p:ext uri="{BB962C8B-B14F-4D97-AF65-F5344CB8AC3E}">
        <p14:creationId xmlns:p14="http://schemas.microsoft.com/office/powerpoint/2010/main" val="12026958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pic>
        <p:nvPicPr>
          <p:cNvPr id="8" name="Picture 7">
            <a:extLst>
              <a:ext uri="{FF2B5EF4-FFF2-40B4-BE49-F238E27FC236}">
                <a16:creationId xmlns:a16="http://schemas.microsoft.com/office/drawing/2014/main" id="{C3CB6146-685D-0788-B2F6-A765998BA0AA}"/>
              </a:ext>
            </a:extLst>
          </p:cNvPr>
          <p:cNvPicPr>
            <a:picLocks noChangeAspect="1"/>
          </p:cNvPicPr>
          <p:nvPr/>
        </p:nvPicPr>
        <p:blipFill rotWithShape="1">
          <a:blip r:embed="rId3"/>
          <a:srcRect l="11175" t="42452" r="35696" b="34100"/>
          <a:stretch/>
        </p:blipFill>
        <p:spPr>
          <a:xfrm>
            <a:off x="1997554" y="2110587"/>
            <a:ext cx="8196891" cy="3293965"/>
          </a:xfrm>
          <a:prstGeom prst="rect">
            <a:avLst/>
          </a:prstGeom>
        </p:spPr>
      </p:pic>
    </p:spTree>
    <p:extLst>
      <p:ext uri="{BB962C8B-B14F-4D97-AF65-F5344CB8AC3E}">
        <p14:creationId xmlns:p14="http://schemas.microsoft.com/office/powerpoint/2010/main" val="29904490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505DD014-F9D8-E7A8-C3AF-A80723B88061}"/>
              </a:ext>
            </a:extLst>
          </p:cNvPr>
          <p:cNvSpPr txBox="1"/>
          <p:nvPr/>
        </p:nvSpPr>
        <p:spPr>
          <a:xfrm>
            <a:off x="2346765" y="3246961"/>
            <a:ext cx="7575001" cy="1077218"/>
          </a:xfrm>
          <a:prstGeom prst="rect">
            <a:avLst/>
          </a:prstGeom>
          <a:noFill/>
        </p:spPr>
        <p:txBody>
          <a:bodyPr wrap="square">
            <a:spAutoFit/>
          </a:bodyPr>
          <a:lstStyle/>
          <a:p>
            <a:pPr algn="ctr"/>
            <a:r>
              <a:rPr lang="en-US" sz="3200" b="1" dirty="0">
                <a:solidFill>
                  <a:srgbClr val="222222"/>
                </a:solidFill>
                <a:highlight>
                  <a:srgbClr val="FFFFFF"/>
                </a:highlight>
                <a:latin typeface="latoregular"/>
              </a:rPr>
              <a:t>M</a:t>
            </a:r>
            <a:r>
              <a:rPr lang="en-US" sz="3200" b="1" i="0" dirty="0">
                <a:solidFill>
                  <a:srgbClr val="222222"/>
                </a:solidFill>
                <a:effectLst/>
                <a:highlight>
                  <a:srgbClr val="FFFFFF"/>
                </a:highlight>
                <a:latin typeface="latoregular"/>
              </a:rPr>
              <a:t>anagers must predict and diagnose the need for change</a:t>
            </a:r>
            <a:endParaRPr lang="en-US" sz="3200" b="1" dirty="0"/>
          </a:p>
        </p:txBody>
      </p:sp>
    </p:spTree>
    <p:extLst>
      <p:ext uri="{BB962C8B-B14F-4D97-AF65-F5344CB8AC3E}">
        <p14:creationId xmlns:p14="http://schemas.microsoft.com/office/powerpoint/2010/main" val="3561450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460799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504584" y="733218"/>
            <a:ext cx="6760041"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000" b="1" dirty="0">
                <a:solidFill>
                  <a:srgbClr val="FF0000"/>
                </a:solidFill>
                <a:latin typeface="+mn-lt"/>
              </a:rPr>
              <a:t>Diagnosing the Need for Change</a:t>
            </a:r>
          </a:p>
        </p:txBody>
      </p:sp>
      <p:sp>
        <p:nvSpPr>
          <p:cNvPr id="8" name="TextBox 7">
            <a:extLst>
              <a:ext uri="{FF2B5EF4-FFF2-40B4-BE49-F238E27FC236}">
                <a16:creationId xmlns:a16="http://schemas.microsoft.com/office/drawing/2014/main" id="{99A440EB-27BC-698B-D347-F5B1094BBCAC}"/>
              </a:ext>
            </a:extLst>
          </p:cNvPr>
          <p:cNvSpPr txBox="1"/>
          <p:nvPr/>
        </p:nvSpPr>
        <p:spPr>
          <a:xfrm>
            <a:off x="113038" y="6357738"/>
            <a:ext cx="10152994" cy="307777"/>
          </a:xfrm>
          <a:prstGeom prst="rect">
            <a:avLst/>
          </a:prstGeom>
          <a:noFill/>
        </p:spPr>
        <p:txBody>
          <a:bodyPr wrap="square">
            <a:spAutoFit/>
          </a:bodyPr>
          <a:lstStyle/>
          <a:p>
            <a:pPr marL="0" indent="0">
              <a:buNone/>
            </a:pPr>
            <a:r>
              <a:rPr lang="en-US" sz="1400" dirty="0"/>
              <a:t>https://www.cliffsnotes.com/study-guides/principles-of-management/managing-change/diagnosing-the-need-for-change</a:t>
            </a:r>
          </a:p>
        </p:txBody>
      </p:sp>
      <p:sp>
        <p:nvSpPr>
          <p:cNvPr id="3" name="TextBox 2">
            <a:extLst>
              <a:ext uri="{FF2B5EF4-FFF2-40B4-BE49-F238E27FC236}">
                <a16:creationId xmlns:a16="http://schemas.microsoft.com/office/drawing/2014/main" id="{E830C273-90FC-0D58-8765-D886D60954D4}"/>
              </a:ext>
            </a:extLst>
          </p:cNvPr>
          <p:cNvSpPr txBox="1"/>
          <p:nvPr/>
        </p:nvSpPr>
        <p:spPr>
          <a:xfrm>
            <a:off x="617879" y="2119201"/>
            <a:ext cx="4246179" cy="3785652"/>
          </a:xfrm>
          <a:prstGeom prst="rect">
            <a:avLst/>
          </a:prstGeom>
          <a:noFill/>
        </p:spPr>
        <p:txBody>
          <a:bodyPr wrap="square">
            <a:spAutoFit/>
          </a:bodyPr>
          <a:lstStyle/>
          <a:p>
            <a:pPr algn="ctr"/>
            <a:r>
              <a:rPr lang="en-US" sz="2000" b="0" i="0" dirty="0">
                <a:solidFill>
                  <a:srgbClr val="222222"/>
                </a:solidFill>
                <a:effectLst/>
                <a:highlight>
                  <a:srgbClr val="FFFFFF"/>
                </a:highlight>
                <a:latin typeface="latoregular"/>
              </a:rPr>
              <a:t>An organizational development theory developed by Larry E. Greiner is helpful in change management. </a:t>
            </a:r>
          </a:p>
          <a:p>
            <a:pPr algn="ctr"/>
            <a:endParaRPr lang="en-US" sz="2000" dirty="0">
              <a:solidFill>
                <a:srgbClr val="222222"/>
              </a:solidFill>
              <a:highlight>
                <a:srgbClr val="FFFFFF"/>
              </a:highlight>
              <a:latin typeface="latoregular"/>
            </a:endParaRPr>
          </a:p>
          <a:p>
            <a:pPr algn="ctr"/>
            <a:r>
              <a:rPr lang="en-US" sz="2000" b="0" i="0" dirty="0">
                <a:solidFill>
                  <a:srgbClr val="222222"/>
                </a:solidFill>
                <a:effectLst/>
                <a:highlight>
                  <a:srgbClr val="FFFFFF"/>
                </a:highlight>
                <a:latin typeface="latoregular"/>
              </a:rPr>
              <a:t>Greiner's model shows an organization as it evolves through the five stages of growth, and the end of each of these stages is marked by a crisis that calls for a change. The five stages of growth are as follows:</a:t>
            </a:r>
            <a:endParaRPr lang="en-US" sz="2000" dirty="0"/>
          </a:p>
        </p:txBody>
      </p:sp>
      <p:graphicFrame>
        <p:nvGraphicFramePr>
          <p:cNvPr id="9" name="Diagram 8">
            <a:extLst>
              <a:ext uri="{FF2B5EF4-FFF2-40B4-BE49-F238E27FC236}">
                <a16:creationId xmlns:a16="http://schemas.microsoft.com/office/drawing/2014/main" id="{A35F9FD9-A440-27BD-E224-A4A040FC2B58}"/>
              </a:ext>
            </a:extLst>
          </p:cNvPr>
          <p:cNvGraphicFramePr/>
          <p:nvPr/>
        </p:nvGraphicFramePr>
        <p:xfrm>
          <a:off x="5923059" y="1666316"/>
          <a:ext cx="5651062" cy="46263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38676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0AFB8113-2C1C-ED4B-7166-642318D96C6A}"/>
              </a:ext>
            </a:extLst>
          </p:cNvPr>
          <p:cNvSpPr txBox="1">
            <a:spLocks noChangeArrowheads="1"/>
          </p:cNvSpPr>
          <p:nvPr/>
        </p:nvSpPr>
        <p:spPr>
          <a:xfrm>
            <a:off x="1644536" y="1855922"/>
            <a:ext cx="9653161" cy="1075027"/>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1089025" lvl="1" indent="-517525" algn="l">
              <a:spcBef>
                <a:spcPct val="50000"/>
              </a:spcBef>
              <a:buClr>
                <a:schemeClr val="tx1"/>
              </a:buClr>
              <a:buFont typeface="Wingdings" panose="05000000000000000000" pitchFamily="2" charset="2"/>
              <a:buNone/>
              <a:tabLst>
                <a:tab pos="1030288" algn="l"/>
              </a:tabLst>
            </a:pPr>
            <a:r>
              <a:rPr lang="en-US" altLang="en-US" sz="3200" b="1" dirty="0"/>
              <a:t>	Change management is organizational or management discipline focused on:</a:t>
            </a:r>
          </a:p>
        </p:txBody>
      </p:sp>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1974056" y="477315"/>
            <a:ext cx="8243887"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altLang="en-US" sz="4400" b="1" dirty="0">
                <a:solidFill>
                  <a:srgbClr val="C00000"/>
                </a:solidFill>
              </a:rPr>
              <a:t>Change Management</a:t>
            </a:r>
          </a:p>
        </p:txBody>
      </p:sp>
      <p:graphicFrame>
        <p:nvGraphicFramePr>
          <p:cNvPr id="9" name="Diagram 8">
            <a:extLst>
              <a:ext uri="{FF2B5EF4-FFF2-40B4-BE49-F238E27FC236}">
                <a16:creationId xmlns:a16="http://schemas.microsoft.com/office/drawing/2014/main" id="{2E302C13-3734-D1CA-F8B9-9C9AE658B479}"/>
              </a:ext>
            </a:extLst>
          </p:cNvPr>
          <p:cNvGraphicFramePr/>
          <p:nvPr>
            <p:extLst>
              <p:ext uri="{D42A27DB-BD31-4B8C-83A1-F6EECF244321}">
                <p14:modId xmlns:p14="http://schemas.microsoft.com/office/powerpoint/2010/main" val="1709180781"/>
              </p:ext>
            </p:extLst>
          </p:nvPr>
        </p:nvGraphicFramePr>
        <p:xfrm>
          <a:off x="869145" y="1731423"/>
          <a:ext cx="9948374"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044428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2078012" y="797925"/>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fr-FR" dirty="0"/>
              <a:t>Definition of Change Management</a:t>
            </a:r>
            <a:endParaRPr lang="ar-SA" dirty="0"/>
          </a:p>
        </p:txBody>
      </p:sp>
      <p:sp>
        <p:nvSpPr>
          <p:cNvPr id="6" name="Rectangle 5">
            <a:extLst>
              <a:ext uri="{FF2B5EF4-FFF2-40B4-BE49-F238E27FC236}">
                <a16:creationId xmlns:a16="http://schemas.microsoft.com/office/drawing/2014/main" id="{4925A832-D2E2-368F-C20A-F39C60A33A04}"/>
              </a:ext>
            </a:extLst>
          </p:cNvPr>
          <p:cNvSpPr/>
          <p:nvPr/>
        </p:nvSpPr>
        <p:spPr>
          <a:xfrm>
            <a:off x="848890" y="2261901"/>
            <a:ext cx="9523141" cy="2862322"/>
          </a:xfrm>
          <a:prstGeom prst="rect">
            <a:avLst/>
          </a:prstGeom>
          <a:ln>
            <a:noFill/>
          </a:ln>
        </p:spPr>
        <p:txBody>
          <a:bodyPr wrap="square">
            <a:spAutoFit/>
          </a:bodyPr>
          <a:lstStyle/>
          <a:p>
            <a:pPr algn="ctr"/>
            <a:r>
              <a:rPr lang="en-US" sz="3600" b="1" dirty="0">
                <a:solidFill>
                  <a:srgbClr val="181818"/>
                </a:solidFill>
                <a:latin typeface="Trade Gothic W01 Roman"/>
              </a:rPr>
              <a:t>the actions in which a company or business alters a major component of its organization, such as its culture, the underlying technologies or infrastructure it uses to operate, or its internal processes.</a:t>
            </a:r>
          </a:p>
        </p:txBody>
      </p:sp>
    </p:spTree>
    <p:extLst>
      <p:ext uri="{BB962C8B-B14F-4D97-AF65-F5344CB8AC3E}">
        <p14:creationId xmlns:p14="http://schemas.microsoft.com/office/powerpoint/2010/main" val="39807859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2078012" y="797925"/>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fr-FR" dirty="0"/>
              <a:t>Definition of Change Management </a:t>
            </a:r>
            <a:endParaRPr lang="ar-SA" dirty="0"/>
          </a:p>
        </p:txBody>
      </p:sp>
      <p:sp>
        <p:nvSpPr>
          <p:cNvPr id="6" name="Rectangle 5">
            <a:extLst>
              <a:ext uri="{FF2B5EF4-FFF2-40B4-BE49-F238E27FC236}">
                <a16:creationId xmlns:a16="http://schemas.microsoft.com/office/drawing/2014/main" id="{4925A832-D2E2-368F-C20A-F39C60A33A04}"/>
              </a:ext>
            </a:extLst>
          </p:cNvPr>
          <p:cNvSpPr/>
          <p:nvPr/>
        </p:nvSpPr>
        <p:spPr>
          <a:xfrm>
            <a:off x="1308279" y="2355976"/>
            <a:ext cx="9523141" cy="3108543"/>
          </a:xfrm>
          <a:prstGeom prst="rect">
            <a:avLst/>
          </a:prstGeom>
          <a:ln>
            <a:noFill/>
          </a:ln>
        </p:spPr>
        <p:txBody>
          <a:bodyPr wrap="square">
            <a:spAutoFit/>
          </a:bodyPr>
          <a:lstStyle/>
          <a:p>
            <a:pPr marL="0" indent="0" algn="ctr">
              <a:buNone/>
            </a:pPr>
            <a:r>
              <a:rPr lang="en-US" sz="2800" dirty="0"/>
              <a:t>Change management is the process, tools and techniques to manage the </a:t>
            </a:r>
            <a:r>
              <a:rPr lang="en-US" sz="2800" u="sng" dirty="0"/>
              <a:t>people side of change </a:t>
            </a:r>
            <a:r>
              <a:rPr lang="en-US" sz="2800" dirty="0"/>
              <a:t>to achieve the required business outcome.</a:t>
            </a:r>
          </a:p>
          <a:p>
            <a:pPr marL="0" indent="0" algn="ctr">
              <a:buNone/>
            </a:pPr>
            <a:endParaRPr lang="en-US" sz="2800" dirty="0"/>
          </a:p>
          <a:p>
            <a:pPr marL="0" indent="0" algn="ctr">
              <a:buNone/>
            </a:pPr>
            <a:r>
              <a:rPr lang="en-US" sz="2800" dirty="0"/>
              <a:t>Change management incorporates the organizational tools that can be utilized to help individuals make successful personal transitions resulting in the adoption and realization of change. </a:t>
            </a:r>
          </a:p>
        </p:txBody>
      </p:sp>
    </p:spTree>
    <p:extLst>
      <p:ext uri="{BB962C8B-B14F-4D97-AF65-F5344CB8AC3E}">
        <p14:creationId xmlns:p14="http://schemas.microsoft.com/office/powerpoint/2010/main" val="37433508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346765" y="605267"/>
            <a:ext cx="7117392"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solidFill>
                  <a:srgbClr val="FF0000"/>
                </a:solidFill>
                <a:latin typeface="+mn-lt"/>
              </a:rPr>
              <a:t>Change Management can be split into three levels:</a:t>
            </a:r>
            <a:endParaRPr lang="en-US" altLang="en-US" sz="2800" b="1" dirty="0">
              <a:solidFill>
                <a:srgbClr val="FF0000"/>
              </a:solidFill>
              <a:latin typeface="+mn-lt"/>
            </a:endParaRPr>
          </a:p>
        </p:txBody>
      </p:sp>
      <p:graphicFrame>
        <p:nvGraphicFramePr>
          <p:cNvPr id="11" name="Diagram 10">
            <a:extLst>
              <a:ext uri="{FF2B5EF4-FFF2-40B4-BE49-F238E27FC236}">
                <a16:creationId xmlns:a16="http://schemas.microsoft.com/office/drawing/2014/main" id="{A2A2BE10-17E1-50FE-3594-3E1848DDB214}"/>
              </a:ext>
            </a:extLst>
          </p:cNvPr>
          <p:cNvGraphicFramePr/>
          <p:nvPr>
            <p:extLst>
              <p:ext uri="{D42A27DB-BD31-4B8C-83A1-F6EECF244321}">
                <p14:modId xmlns:p14="http://schemas.microsoft.com/office/powerpoint/2010/main" val="2072305915"/>
              </p:ext>
            </p:extLst>
          </p:nvPr>
        </p:nvGraphicFramePr>
        <p:xfrm>
          <a:off x="758047" y="1917510"/>
          <a:ext cx="10073373" cy="38680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66732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1994820" y="419553"/>
            <a:ext cx="8035976" cy="1323439"/>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sz="4000" dirty="0"/>
              <a:t>Why is change management important?</a:t>
            </a:r>
          </a:p>
        </p:txBody>
      </p:sp>
      <p:sp>
        <p:nvSpPr>
          <p:cNvPr id="6" name="Rectangle 5">
            <a:extLst>
              <a:ext uri="{FF2B5EF4-FFF2-40B4-BE49-F238E27FC236}">
                <a16:creationId xmlns:a16="http://schemas.microsoft.com/office/drawing/2014/main" id="{4925A832-D2E2-368F-C20A-F39C60A33A04}"/>
              </a:ext>
            </a:extLst>
          </p:cNvPr>
          <p:cNvSpPr/>
          <p:nvPr/>
        </p:nvSpPr>
        <p:spPr>
          <a:xfrm>
            <a:off x="620111" y="2355976"/>
            <a:ext cx="10499834" cy="2308324"/>
          </a:xfrm>
          <a:prstGeom prst="rect">
            <a:avLst/>
          </a:prstGeom>
          <a:ln>
            <a:noFill/>
          </a:ln>
        </p:spPr>
        <p:txBody>
          <a:bodyPr wrap="square">
            <a:spAutoFit/>
          </a:bodyPr>
          <a:lstStyle/>
          <a:p>
            <a:pPr marL="0" indent="0" algn="ctr">
              <a:buNone/>
            </a:pPr>
            <a:r>
              <a:rPr lang="en-US" sz="3200" b="1" dirty="0">
                <a:solidFill>
                  <a:srgbClr val="FF0000"/>
                </a:solidFill>
              </a:rPr>
              <a:t>Manage change as smoothly as possible</a:t>
            </a:r>
            <a:endParaRPr lang="ar-EG" sz="3200" b="1" dirty="0">
              <a:solidFill>
                <a:srgbClr val="FF0000"/>
              </a:solidFill>
            </a:endParaRPr>
          </a:p>
          <a:p>
            <a:pPr marL="0" indent="0" algn="just">
              <a:buNone/>
            </a:pPr>
            <a:endParaRPr lang="ar-EG" sz="2800" dirty="0"/>
          </a:p>
          <a:p>
            <a:pPr marL="0" indent="0" algn="just">
              <a:buNone/>
            </a:pPr>
            <a:r>
              <a:rPr lang="en-US" sz="2800" dirty="0"/>
              <a:t>Change management provides a structured approach to managing the complexities of change. As a result, it reduces disruptions to your workflow and helps you enact change as efficiently as possible.</a:t>
            </a:r>
          </a:p>
        </p:txBody>
      </p:sp>
    </p:spTree>
    <p:extLst>
      <p:ext uri="{BB962C8B-B14F-4D97-AF65-F5344CB8AC3E}">
        <p14:creationId xmlns:p14="http://schemas.microsoft.com/office/powerpoint/2010/main" val="16746943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1963656" y="257592"/>
            <a:ext cx="8035976" cy="1323439"/>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sz="4000" dirty="0"/>
              <a:t>Why is change management important?</a:t>
            </a:r>
          </a:p>
        </p:txBody>
      </p:sp>
      <p:sp>
        <p:nvSpPr>
          <p:cNvPr id="6" name="Rectangle 5">
            <a:extLst>
              <a:ext uri="{FF2B5EF4-FFF2-40B4-BE49-F238E27FC236}">
                <a16:creationId xmlns:a16="http://schemas.microsoft.com/office/drawing/2014/main" id="{4925A832-D2E2-368F-C20A-F39C60A33A04}"/>
              </a:ext>
            </a:extLst>
          </p:cNvPr>
          <p:cNvSpPr/>
          <p:nvPr/>
        </p:nvSpPr>
        <p:spPr>
          <a:xfrm>
            <a:off x="731727" y="1696193"/>
            <a:ext cx="10499834" cy="4093428"/>
          </a:xfrm>
          <a:prstGeom prst="rect">
            <a:avLst/>
          </a:prstGeom>
          <a:ln>
            <a:noFill/>
          </a:ln>
        </p:spPr>
        <p:txBody>
          <a:bodyPr wrap="square">
            <a:spAutoFit/>
          </a:bodyPr>
          <a:lstStyle/>
          <a:p>
            <a:pPr marL="0" indent="0" algn="ctr">
              <a:buNone/>
            </a:pPr>
            <a:r>
              <a:rPr lang="en-US" sz="3200" b="1" dirty="0">
                <a:solidFill>
                  <a:srgbClr val="FF0000"/>
                </a:solidFill>
              </a:rPr>
              <a:t>Get people on board</a:t>
            </a:r>
            <a:endParaRPr lang="ar-EG" sz="3200" b="1" dirty="0">
              <a:solidFill>
                <a:srgbClr val="FF0000"/>
              </a:solidFill>
            </a:endParaRPr>
          </a:p>
          <a:p>
            <a:pPr marL="0" indent="0" algn="ctr">
              <a:buNone/>
            </a:pPr>
            <a:endParaRPr lang="ar-EG" sz="3200" b="1" dirty="0">
              <a:solidFill>
                <a:srgbClr val="FF0000"/>
              </a:solidFill>
            </a:endParaRPr>
          </a:p>
          <a:p>
            <a:pPr marL="0" indent="0" algn="just">
              <a:buNone/>
            </a:pPr>
            <a:r>
              <a:rPr lang="en-US" sz="2800" dirty="0"/>
              <a:t>A big deal in effective change management is winning the hearts and minds of your people. Real change can’t happen without that, but it’s human nature to resist change. People need to go from “I hear you, but I don’t like it” to embracing the change as enthusiastically as you do. With a change management process, you’re better positioned to convince team members that your change is a good idea and get them 100% behind you.</a:t>
            </a:r>
          </a:p>
        </p:txBody>
      </p:sp>
    </p:spTree>
    <p:extLst>
      <p:ext uri="{BB962C8B-B14F-4D97-AF65-F5344CB8AC3E}">
        <p14:creationId xmlns:p14="http://schemas.microsoft.com/office/powerpoint/2010/main" val="31894421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1963656" y="194957"/>
            <a:ext cx="8035976" cy="1323439"/>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sz="4000" dirty="0"/>
              <a:t>Why is change management important?</a:t>
            </a:r>
          </a:p>
        </p:txBody>
      </p:sp>
      <p:sp>
        <p:nvSpPr>
          <p:cNvPr id="6" name="Rectangle 5">
            <a:extLst>
              <a:ext uri="{FF2B5EF4-FFF2-40B4-BE49-F238E27FC236}">
                <a16:creationId xmlns:a16="http://schemas.microsoft.com/office/drawing/2014/main" id="{4925A832-D2E2-368F-C20A-F39C60A33A04}"/>
              </a:ext>
            </a:extLst>
          </p:cNvPr>
          <p:cNvSpPr/>
          <p:nvPr/>
        </p:nvSpPr>
        <p:spPr>
          <a:xfrm>
            <a:off x="731727" y="1696193"/>
            <a:ext cx="10499834" cy="3293209"/>
          </a:xfrm>
          <a:prstGeom prst="rect">
            <a:avLst/>
          </a:prstGeom>
          <a:ln>
            <a:noFill/>
          </a:ln>
        </p:spPr>
        <p:txBody>
          <a:bodyPr wrap="square">
            <a:spAutoFit/>
          </a:bodyPr>
          <a:lstStyle/>
          <a:p>
            <a:pPr marL="0" indent="0" algn="ctr">
              <a:buNone/>
            </a:pPr>
            <a:r>
              <a:rPr lang="en-US" sz="3200" b="1" dirty="0">
                <a:solidFill>
                  <a:srgbClr val="FF0000"/>
                </a:solidFill>
              </a:rPr>
              <a:t>Mitigate risks</a:t>
            </a:r>
            <a:endParaRPr lang="ar-EG" sz="3200" b="1" dirty="0">
              <a:solidFill>
                <a:srgbClr val="FF0000"/>
              </a:solidFill>
            </a:endParaRPr>
          </a:p>
          <a:p>
            <a:pPr marL="0" indent="0" algn="just">
              <a:buNone/>
            </a:pPr>
            <a:endParaRPr lang="ar-EG" sz="3200" dirty="0"/>
          </a:p>
          <a:p>
            <a:pPr marL="0" indent="0" algn="just">
              <a:buNone/>
            </a:pPr>
            <a:endParaRPr lang="ar-EG" sz="3200" dirty="0"/>
          </a:p>
          <a:p>
            <a:pPr marL="0" indent="0" algn="just">
              <a:buNone/>
            </a:pPr>
            <a:r>
              <a:rPr lang="en-US" sz="2800" dirty="0"/>
              <a:t>Change inherently carries risk. There can be disruptions to your work, a decrease in productivity, or negative impacts on employee morale. Change management identifies and assesses these risks, allowing you to develop strategies to mitigate and address them effectively.</a:t>
            </a:r>
          </a:p>
        </p:txBody>
      </p:sp>
    </p:spTree>
    <p:extLst>
      <p:ext uri="{BB962C8B-B14F-4D97-AF65-F5344CB8AC3E}">
        <p14:creationId xmlns:p14="http://schemas.microsoft.com/office/powerpoint/2010/main" val="13817417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678774" y="468847"/>
            <a:ext cx="6329116"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200" b="1" dirty="0">
                <a:solidFill>
                  <a:srgbClr val="C00000"/>
                </a:solidFill>
                <a:latin typeface="+mn-lt"/>
              </a:rPr>
              <a:t>Categories of change </a:t>
            </a:r>
            <a:endParaRPr lang="ar-SA" sz="3200" b="1" dirty="0">
              <a:solidFill>
                <a:srgbClr val="C00000"/>
              </a:solidFill>
              <a:latin typeface="+mn-lt"/>
            </a:endParaRPr>
          </a:p>
        </p:txBody>
      </p:sp>
      <p:sp>
        <p:nvSpPr>
          <p:cNvPr id="8" name="Rectangle 2">
            <a:extLst>
              <a:ext uri="{FF2B5EF4-FFF2-40B4-BE49-F238E27FC236}">
                <a16:creationId xmlns:a16="http://schemas.microsoft.com/office/drawing/2014/main" id="{038A5FD6-BC02-5798-5D0F-022570EF6554}"/>
              </a:ext>
            </a:extLst>
          </p:cNvPr>
          <p:cNvSpPr>
            <a:spLocks noChangeArrowheads="1"/>
          </p:cNvSpPr>
          <p:nvPr/>
        </p:nvSpPr>
        <p:spPr bwMode="auto">
          <a:xfrm>
            <a:off x="1981200" y="2785240"/>
            <a:ext cx="8229600" cy="3386959"/>
          </a:xfrm>
          <a:prstGeom prst="rect">
            <a:avLst/>
          </a:prstGeom>
          <a:solidFill>
            <a:srgbClr val="FFCC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0" name="Rectangle 3">
            <a:extLst>
              <a:ext uri="{FF2B5EF4-FFF2-40B4-BE49-F238E27FC236}">
                <a16:creationId xmlns:a16="http://schemas.microsoft.com/office/drawing/2014/main" id="{5DF2DE34-2ABC-B860-FA9F-863197E2FA12}"/>
              </a:ext>
            </a:extLst>
          </p:cNvPr>
          <p:cNvSpPr>
            <a:spLocks noChangeArrowheads="1"/>
          </p:cNvSpPr>
          <p:nvPr/>
        </p:nvSpPr>
        <p:spPr bwMode="auto">
          <a:xfrm>
            <a:off x="1981200" y="1731369"/>
            <a:ext cx="8229600" cy="1053871"/>
          </a:xfrm>
          <a:prstGeom prst="rect">
            <a:avLst/>
          </a:prstGeom>
          <a:solidFill>
            <a:srgbClr val="9900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defRPr sz="4400" b="1">
                <a:solidFill>
                  <a:schemeClr val="tx2"/>
                </a:solidFill>
                <a:effectLst>
                  <a:outerShdw blurRad="38100" dist="38100" dir="2700000" algn="tl">
                    <a:srgbClr val="FFFFFF"/>
                  </a:outerShdw>
                </a:effectLst>
                <a:latin typeface="Tahoma" panose="020B0604030504040204" pitchFamily="34" charset="0"/>
              </a:defRPr>
            </a:lvl1pPr>
            <a:lvl2pPr algn="ctr">
              <a:defRPr sz="4400" b="1">
                <a:solidFill>
                  <a:schemeClr val="tx2"/>
                </a:solidFill>
                <a:effectLst>
                  <a:outerShdw blurRad="38100" dist="38100" dir="2700000" algn="tl">
                    <a:srgbClr val="FFFFFF"/>
                  </a:outerShdw>
                </a:effectLst>
                <a:latin typeface="Tahoma" panose="020B0604030504040204" pitchFamily="34" charset="0"/>
              </a:defRPr>
            </a:lvl2pPr>
            <a:lvl3pPr algn="ctr">
              <a:defRPr sz="4400" b="1">
                <a:solidFill>
                  <a:schemeClr val="tx2"/>
                </a:solidFill>
                <a:effectLst>
                  <a:outerShdw blurRad="38100" dist="38100" dir="2700000" algn="tl">
                    <a:srgbClr val="FFFFFF"/>
                  </a:outerShdw>
                </a:effectLst>
                <a:latin typeface="Tahoma" panose="020B0604030504040204" pitchFamily="34" charset="0"/>
              </a:defRPr>
            </a:lvl3pPr>
            <a:lvl4pPr algn="ctr">
              <a:defRPr sz="4400" b="1">
                <a:solidFill>
                  <a:schemeClr val="tx2"/>
                </a:solidFill>
                <a:effectLst>
                  <a:outerShdw blurRad="38100" dist="38100" dir="2700000" algn="tl">
                    <a:srgbClr val="FFFFFF"/>
                  </a:outerShdw>
                </a:effectLst>
                <a:latin typeface="Tahoma" panose="020B0604030504040204" pitchFamily="34" charset="0"/>
              </a:defRPr>
            </a:lvl4pPr>
            <a:lvl5pPr algn="ctr">
              <a:defRPr sz="4400" b="1">
                <a:solidFill>
                  <a:schemeClr val="tx2"/>
                </a:solidFill>
                <a:effectLst>
                  <a:outerShdw blurRad="38100" dist="38100" dir="2700000" algn="tl">
                    <a:srgbClr val="FFFFFF"/>
                  </a:outerShdw>
                </a:effectLst>
                <a:latin typeface="Tahoma" panose="020B0604030504040204" pitchFamily="34" charset="0"/>
              </a:defRPr>
            </a:lvl5pPr>
            <a:lvl6pPr marL="4572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6pPr>
            <a:lvl7pPr marL="9144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7pPr>
            <a:lvl8pPr marL="13716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8pPr>
            <a:lvl9pPr marL="18288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9pPr>
          </a:lstStyle>
          <a:p>
            <a:r>
              <a:rPr lang="en-US" altLang="ar-SA" sz="5400">
                <a:solidFill>
                  <a:srgbClr val="FFFFFF"/>
                </a:solidFill>
                <a:effectLst>
                  <a:outerShdw blurRad="38100" dist="38100" dir="2700000" algn="tl">
                    <a:srgbClr val="000000"/>
                  </a:outerShdw>
                </a:effectLst>
              </a:rPr>
              <a:t>Categories of Change</a:t>
            </a:r>
          </a:p>
        </p:txBody>
      </p:sp>
      <p:sp>
        <p:nvSpPr>
          <p:cNvPr id="13" name="Rectangle 4">
            <a:extLst>
              <a:ext uri="{FF2B5EF4-FFF2-40B4-BE49-F238E27FC236}">
                <a16:creationId xmlns:a16="http://schemas.microsoft.com/office/drawing/2014/main" id="{5C8C424E-CB76-AA47-4391-41A84CADE2D2}"/>
              </a:ext>
            </a:extLst>
          </p:cNvPr>
          <p:cNvSpPr>
            <a:spLocks noChangeArrowheads="1"/>
          </p:cNvSpPr>
          <p:nvPr/>
        </p:nvSpPr>
        <p:spPr bwMode="auto">
          <a:xfrm>
            <a:off x="6781800" y="3379218"/>
            <a:ext cx="2971800" cy="811781"/>
          </a:xfrm>
          <a:prstGeom prst="rect">
            <a:avLst/>
          </a:prstGeom>
          <a:solidFill>
            <a:srgbClr val="9900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ar-SA" sz="3200" b="1">
                <a:solidFill>
                  <a:srgbClr val="FFFFFF"/>
                </a:solidFill>
                <a:effectLst>
                  <a:outerShdw blurRad="38100" dist="38100" dir="2700000" algn="tl">
                    <a:srgbClr val="000000"/>
                  </a:outerShdw>
                </a:effectLst>
                <a:latin typeface="Arial" panose="020B0604020202020204" pitchFamily="34" charset="0"/>
              </a:rPr>
              <a:t>Structure</a:t>
            </a:r>
          </a:p>
        </p:txBody>
      </p:sp>
      <p:sp>
        <p:nvSpPr>
          <p:cNvPr id="14" name="Rectangle 5">
            <a:extLst>
              <a:ext uri="{FF2B5EF4-FFF2-40B4-BE49-F238E27FC236}">
                <a16:creationId xmlns:a16="http://schemas.microsoft.com/office/drawing/2014/main" id="{3A07BD67-16BE-2799-F1F4-ECBF99E9B56D}"/>
              </a:ext>
            </a:extLst>
          </p:cNvPr>
          <p:cNvSpPr>
            <a:spLocks noChangeArrowheads="1"/>
          </p:cNvSpPr>
          <p:nvPr/>
        </p:nvSpPr>
        <p:spPr bwMode="auto">
          <a:xfrm>
            <a:off x="2438400" y="3379218"/>
            <a:ext cx="2971800" cy="811781"/>
          </a:xfrm>
          <a:prstGeom prst="rect">
            <a:avLst/>
          </a:prstGeom>
          <a:solidFill>
            <a:srgbClr val="9900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ar-SA" sz="3200" b="1">
                <a:solidFill>
                  <a:srgbClr val="FFFFFF"/>
                </a:solidFill>
                <a:effectLst>
                  <a:outerShdw blurRad="38100" dist="38100" dir="2700000" algn="tl">
                    <a:srgbClr val="000000"/>
                  </a:outerShdw>
                </a:effectLst>
                <a:latin typeface="Arial" panose="020B0604020202020204" pitchFamily="34" charset="0"/>
              </a:rPr>
              <a:t>People</a:t>
            </a:r>
          </a:p>
        </p:txBody>
      </p:sp>
      <p:sp>
        <p:nvSpPr>
          <p:cNvPr id="15" name="Rectangle 6">
            <a:extLst>
              <a:ext uri="{FF2B5EF4-FFF2-40B4-BE49-F238E27FC236}">
                <a16:creationId xmlns:a16="http://schemas.microsoft.com/office/drawing/2014/main" id="{C2344276-EC7A-EF68-237F-4FFBA1F3DF1B}"/>
              </a:ext>
            </a:extLst>
          </p:cNvPr>
          <p:cNvSpPr>
            <a:spLocks noChangeArrowheads="1"/>
          </p:cNvSpPr>
          <p:nvPr/>
        </p:nvSpPr>
        <p:spPr bwMode="auto">
          <a:xfrm>
            <a:off x="4572000" y="5587588"/>
            <a:ext cx="2971800" cy="508411"/>
          </a:xfrm>
          <a:prstGeom prst="rect">
            <a:avLst/>
          </a:prstGeom>
          <a:solidFill>
            <a:srgbClr val="9900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ar-SA" sz="3200" b="1">
                <a:solidFill>
                  <a:srgbClr val="FFFFFF"/>
                </a:solidFill>
                <a:effectLst>
                  <a:outerShdw blurRad="38100" dist="38100" dir="2700000" algn="tl">
                    <a:srgbClr val="000000"/>
                  </a:outerShdw>
                </a:effectLst>
                <a:latin typeface="Arial" panose="020B0604020202020204" pitchFamily="34" charset="0"/>
              </a:rPr>
              <a:t>Technology</a:t>
            </a:r>
          </a:p>
        </p:txBody>
      </p:sp>
      <p:cxnSp>
        <p:nvCxnSpPr>
          <p:cNvPr id="16" name="AutoShape 7">
            <a:extLst>
              <a:ext uri="{FF2B5EF4-FFF2-40B4-BE49-F238E27FC236}">
                <a16:creationId xmlns:a16="http://schemas.microsoft.com/office/drawing/2014/main" id="{D0A5FC2B-9B9B-E0A9-2A04-7CB7AA65D342}"/>
              </a:ext>
            </a:extLst>
          </p:cNvPr>
          <p:cNvCxnSpPr>
            <a:cxnSpLocks noChangeShapeType="1"/>
            <a:stCxn id="14" idx="2"/>
            <a:endCxn id="15" idx="1"/>
          </p:cNvCxnSpPr>
          <p:nvPr/>
        </p:nvCxnSpPr>
        <p:spPr bwMode="auto">
          <a:xfrm rot="16200000" flipH="1">
            <a:off x="3422753" y="4692546"/>
            <a:ext cx="1650795" cy="647700"/>
          </a:xfrm>
          <a:prstGeom prst="bentConnector2">
            <a:avLst/>
          </a:prstGeom>
          <a:noFill/>
          <a:ln w="3810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7" name="AutoShape 8">
            <a:extLst>
              <a:ext uri="{FF2B5EF4-FFF2-40B4-BE49-F238E27FC236}">
                <a16:creationId xmlns:a16="http://schemas.microsoft.com/office/drawing/2014/main" id="{405F5FDB-CDF9-D102-EA6F-19023081423E}"/>
              </a:ext>
            </a:extLst>
          </p:cNvPr>
          <p:cNvCxnSpPr>
            <a:cxnSpLocks noChangeShapeType="1"/>
            <a:stCxn id="13" idx="2"/>
            <a:endCxn id="15" idx="3"/>
          </p:cNvCxnSpPr>
          <p:nvPr/>
        </p:nvCxnSpPr>
        <p:spPr bwMode="auto">
          <a:xfrm rot="5400000">
            <a:off x="7080353" y="4654446"/>
            <a:ext cx="1650795" cy="723900"/>
          </a:xfrm>
          <a:prstGeom prst="bentConnector2">
            <a:avLst/>
          </a:prstGeom>
          <a:noFill/>
          <a:ln w="3810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 name="AutoShape 9">
            <a:extLst>
              <a:ext uri="{FF2B5EF4-FFF2-40B4-BE49-F238E27FC236}">
                <a16:creationId xmlns:a16="http://schemas.microsoft.com/office/drawing/2014/main" id="{355D62FB-13A7-C0EA-76A4-4EF59821E394}"/>
              </a:ext>
            </a:extLst>
          </p:cNvPr>
          <p:cNvCxnSpPr>
            <a:cxnSpLocks noChangeShapeType="1"/>
            <a:stCxn id="14" idx="3"/>
            <a:endCxn id="10" idx="2"/>
          </p:cNvCxnSpPr>
          <p:nvPr/>
        </p:nvCxnSpPr>
        <p:spPr bwMode="auto">
          <a:xfrm flipV="1">
            <a:off x="5410200" y="2785240"/>
            <a:ext cx="685800" cy="999869"/>
          </a:xfrm>
          <a:prstGeom prst="bentConnector2">
            <a:avLst/>
          </a:prstGeom>
          <a:noFill/>
          <a:ln w="3810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9" name="AutoShape 10">
            <a:extLst>
              <a:ext uri="{FF2B5EF4-FFF2-40B4-BE49-F238E27FC236}">
                <a16:creationId xmlns:a16="http://schemas.microsoft.com/office/drawing/2014/main" id="{1A305E7E-16C8-C65B-BAF3-9217BE8ADDCB}"/>
              </a:ext>
            </a:extLst>
          </p:cNvPr>
          <p:cNvCxnSpPr>
            <a:cxnSpLocks noChangeShapeType="1"/>
            <a:stCxn id="13" idx="1"/>
          </p:cNvCxnSpPr>
          <p:nvPr/>
        </p:nvCxnSpPr>
        <p:spPr bwMode="auto">
          <a:xfrm rot="10800000">
            <a:off x="6096000" y="2606569"/>
            <a:ext cx="685800" cy="1178541"/>
          </a:xfrm>
          <a:prstGeom prst="bentConnector2">
            <a:avLst/>
          </a:prstGeom>
          <a:noFill/>
          <a:ln w="3810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7368264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678774" y="468847"/>
            <a:ext cx="6329116"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200" b="1" dirty="0">
                <a:solidFill>
                  <a:srgbClr val="C00000"/>
                </a:solidFill>
                <a:latin typeface="+mn-lt"/>
              </a:rPr>
              <a:t>Categories of change </a:t>
            </a:r>
            <a:endParaRPr lang="ar-SA" sz="3200" b="1" dirty="0">
              <a:solidFill>
                <a:srgbClr val="C00000"/>
              </a:solidFill>
              <a:latin typeface="+mn-lt"/>
            </a:endParaRPr>
          </a:p>
        </p:txBody>
      </p:sp>
      <p:grpSp>
        <p:nvGrpSpPr>
          <p:cNvPr id="2" name="Group 10">
            <a:extLst>
              <a:ext uri="{FF2B5EF4-FFF2-40B4-BE49-F238E27FC236}">
                <a16:creationId xmlns:a16="http://schemas.microsoft.com/office/drawing/2014/main" id="{7EC93860-BC02-BF06-C6E7-C85877462006}"/>
              </a:ext>
            </a:extLst>
          </p:cNvPr>
          <p:cNvGrpSpPr>
            <a:grpSpLocks/>
          </p:cNvGrpSpPr>
          <p:nvPr/>
        </p:nvGrpSpPr>
        <p:grpSpPr bwMode="auto">
          <a:xfrm>
            <a:off x="613317" y="2165131"/>
            <a:ext cx="10191317" cy="3993932"/>
            <a:chOff x="192" y="288"/>
            <a:chExt cx="5376" cy="3600"/>
          </a:xfrm>
          <a:solidFill>
            <a:schemeClr val="accent1">
              <a:lumMod val="20000"/>
              <a:lumOff val="80000"/>
            </a:schemeClr>
          </a:solidFill>
        </p:grpSpPr>
        <p:sp>
          <p:nvSpPr>
            <p:cNvPr id="3" name="Rectangle 3">
              <a:extLst>
                <a:ext uri="{FF2B5EF4-FFF2-40B4-BE49-F238E27FC236}">
                  <a16:creationId xmlns:a16="http://schemas.microsoft.com/office/drawing/2014/main" id="{7399CD5B-0F2A-5D6D-4A99-89653211EDD8}"/>
                </a:ext>
              </a:extLst>
            </p:cNvPr>
            <p:cNvSpPr>
              <a:spLocks noChangeArrowheads="1"/>
            </p:cNvSpPr>
            <p:nvPr/>
          </p:nvSpPr>
          <p:spPr bwMode="auto">
            <a:xfrm>
              <a:off x="192" y="288"/>
              <a:ext cx="5376" cy="1200"/>
            </a:xfrm>
            <a:prstGeom prst="rect">
              <a:avLst/>
            </a:prstGeom>
            <a:gr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defRPr sz="4400" b="1">
                  <a:solidFill>
                    <a:schemeClr val="tx2"/>
                  </a:solidFill>
                  <a:effectLst>
                    <a:outerShdw blurRad="38100" dist="38100" dir="2700000" algn="tl">
                      <a:srgbClr val="FFFFFF"/>
                    </a:outerShdw>
                  </a:effectLst>
                  <a:latin typeface="Tahoma" panose="020B0604030504040204" pitchFamily="34" charset="0"/>
                </a:defRPr>
              </a:lvl1pPr>
              <a:lvl2pPr algn="ctr">
                <a:defRPr sz="4400" b="1">
                  <a:solidFill>
                    <a:schemeClr val="tx2"/>
                  </a:solidFill>
                  <a:effectLst>
                    <a:outerShdw blurRad="38100" dist="38100" dir="2700000" algn="tl">
                      <a:srgbClr val="FFFFFF"/>
                    </a:outerShdw>
                  </a:effectLst>
                  <a:latin typeface="Tahoma" panose="020B0604030504040204" pitchFamily="34" charset="0"/>
                </a:defRPr>
              </a:lvl2pPr>
              <a:lvl3pPr algn="ctr">
                <a:defRPr sz="4400" b="1">
                  <a:solidFill>
                    <a:schemeClr val="tx2"/>
                  </a:solidFill>
                  <a:effectLst>
                    <a:outerShdw blurRad="38100" dist="38100" dir="2700000" algn="tl">
                      <a:srgbClr val="FFFFFF"/>
                    </a:outerShdw>
                  </a:effectLst>
                  <a:latin typeface="Tahoma" panose="020B0604030504040204" pitchFamily="34" charset="0"/>
                </a:defRPr>
              </a:lvl3pPr>
              <a:lvl4pPr algn="ctr">
                <a:defRPr sz="4400" b="1">
                  <a:solidFill>
                    <a:schemeClr val="tx2"/>
                  </a:solidFill>
                  <a:effectLst>
                    <a:outerShdw blurRad="38100" dist="38100" dir="2700000" algn="tl">
                      <a:srgbClr val="FFFFFF"/>
                    </a:outerShdw>
                  </a:effectLst>
                  <a:latin typeface="Tahoma" panose="020B0604030504040204" pitchFamily="34" charset="0"/>
                </a:defRPr>
              </a:lvl4pPr>
              <a:lvl5pPr algn="ctr">
                <a:defRPr sz="4400" b="1">
                  <a:solidFill>
                    <a:schemeClr val="tx2"/>
                  </a:solidFill>
                  <a:effectLst>
                    <a:outerShdw blurRad="38100" dist="38100" dir="2700000" algn="tl">
                      <a:srgbClr val="FFFFFF"/>
                    </a:outerShdw>
                  </a:effectLst>
                  <a:latin typeface="Tahoma" panose="020B0604030504040204" pitchFamily="34" charset="0"/>
                </a:defRPr>
              </a:lvl5pPr>
              <a:lvl6pPr marL="4572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6pPr>
              <a:lvl7pPr marL="9144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7pPr>
              <a:lvl8pPr marL="13716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8pPr>
              <a:lvl9pPr marL="18288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9pPr>
            </a:lstStyle>
            <a:p>
              <a:r>
                <a:rPr lang="en-US" altLang="ar-SA" dirty="0">
                  <a:solidFill>
                    <a:schemeClr val="tx1"/>
                  </a:solidFill>
                  <a:effectLst>
                    <a:outerShdw blurRad="38100" dist="38100" dir="2700000" algn="tl">
                      <a:srgbClr val="000000"/>
                    </a:outerShdw>
                  </a:effectLst>
                </a:rPr>
                <a:t>Techniques for </a:t>
              </a:r>
              <a:br>
                <a:rPr lang="en-US" altLang="ar-SA" dirty="0">
                  <a:solidFill>
                    <a:schemeClr val="tx1"/>
                  </a:solidFill>
                  <a:effectLst>
                    <a:outerShdw blurRad="38100" dist="38100" dir="2700000" algn="tl">
                      <a:srgbClr val="000000"/>
                    </a:outerShdw>
                  </a:effectLst>
                </a:rPr>
              </a:br>
              <a:r>
                <a:rPr lang="en-US" altLang="ar-SA" dirty="0">
                  <a:solidFill>
                    <a:schemeClr val="tx1"/>
                  </a:solidFill>
                  <a:effectLst>
                    <a:outerShdw blurRad="38100" dist="38100" dir="2700000" algn="tl">
                      <a:srgbClr val="000000"/>
                    </a:outerShdw>
                  </a:effectLst>
                </a:rPr>
                <a:t>Managing Change</a:t>
              </a:r>
              <a:endParaRPr lang="en-US" altLang="ar-SA" dirty="0">
                <a:solidFill>
                  <a:schemeClr val="tx1"/>
                </a:solidFill>
              </a:endParaRPr>
            </a:p>
          </p:txBody>
        </p:sp>
        <p:sp>
          <p:nvSpPr>
            <p:cNvPr id="9" name="Rectangle 4">
              <a:extLst>
                <a:ext uri="{FF2B5EF4-FFF2-40B4-BE49-F238E27FC236}">
                  <a16:creationId xmlns:a16="http://schemas.microsoft.com/office/drawing/2014/main" id="{710CC297-B6D1-860D-0B44-EEE75203FA78}"/>
                </a:ext>
              </a:extLst>
            </p:cNvPr>
            <p:cNvSpPr>
              <a:spLocks noChangeArrowheads="1"/>
            </p:cNvSpPr>
            <p:nvPr/>
          </p:nvSpPr>
          <p:spPr bwMode="auto">
            <a:xfrm>
              <a:off x="192" y="1488"/>
              <a:ext cx="1739" cy="2400"/>
            </a:xfrm>
            <a:prstGeom prst="rect">
              <a:avLst/>
            </a:prstGeom>
            <a:gr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lnSpc>
                  <a:spcPct val="140000"/>
                </a:lnSpc>
              </a:pPr>
              <a:r>
                <a:rPr lang="en-US" altLang="ar-SA" sz="3200" b="1">
                  <a:effectLst>
                    <a:outerShdw blurRad="38100" dist="38100" dir="2700000" algn="tl">
                      <a:srgbClr val="000000"/>
                    </a:outerShdw>
                  </a:effectLst>
                  <a:latin typeface="Arial Narrow" panose="020B0606020202030204" pitchFamily="34" charset="0"/>
                </a:rPr>
                <a:t>Authority</a:t>
              </a:r>
            </a:p>
            <a:p>
              <a:pPr algn="ctr">
                <a:lnSpc>
                  <a:spcPct val="140000"/>
                </a:lnSpc>
              </a:pPr>
              <a:r>
                <a:rPr lang="en-US" altLang="ar-SA" sz="3200" b="1">
                  <a:effectLst>
                    <a:outerShdw blurRad="38100" dist="38100" dir="2700000" algn="tl">
                      <a:srgbClr val="000000"/>
                    </a:outerShdw>
                  </a:effectLst>
                  <a:latin typeface="Arial Narrow" panose="020B0606020202030204" pitchFamily="34" charset="0"/>
                </a:rPr>
                <a:t>Coordination</a:t>
              </a:r>
            </a:p>
            <a:p>
              <a:pPr algn="ctr">
                <a:lnSpc>
                  <a:spcPct val="140000"/>
                </a:lnSpc>
              </a:pPr>
              <a:r>
                <a:rPr lang="en-US" altLang="ar-SA" sz="3200" b="1">
                  <a:effectLst>
                    <a:outerShdw blurRad="38100" dist="38100" dir="2700000" algn="tl">
                      <a:srgbClr val="000000"/>
                    </a:outerShdw>
                  </a:effectLst>
                  <a:latin typeface="Arial Narrow" panose="020B0606020202030204" pitchFamily="34" charset="0"/>
                </a:rPr>
                <a:t>Centralization</a:t>
              </a:r>
              <a:endParaRPr lang="en-US" altLang="ar-SA">
                <a:effectLst>
                  <a:outerShdw blurRad="38100" dist="38100" dir="2700000" algn="tl">
                    <a:srgbClr val="FFFFFF"/>
                  </a:outerShdw>
                </a:effectLst>
              </a:endParaRPr>
            </a:p>
          </p:txBody>
        </p:sp>
        <p:sp>
          <p:nvSpPr>
            <p:cNvPr id="11" name="Rectangle 5">
              <a:extLst>
                <a:ext uri="{FF2B5EF4-FFF2-40B4-BE49-F238E27FC236}">
                  <a16:creationId xmlns:a16="http://schemas.microsoft.com/office/drawing/2014/main" id="{A9E67E8A-8218-BFA2-2AB3-CDD0EC28ABF7}"/>
                </a:ext>
              </a:extLst>
            </p:cNvPr>
            <p:cNvSpPr>
              <a:spLocks noChangeArrowheads="1"/>
            </p:cNvSpPr>
            <p:nvPr/>
          </p:nvSpPr>
          <p:spPr bwMode="auto">
            <a:xfrm>
              <a:off x="3829" y="1488"/>
              <a:ext cx="1739" cy="2400"/>
            </a:xfrm>
            <a:prstGeom prst="rect">
              <a:avLst/>
            </a:prstGeom>
            <a:gr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lnSpc>
                  <a:spcPct val="140000"/>
                </a:lnSpc>
              </a:pPr>
              <a:r>
                <a:rPr lang="en-US" altLang="ar-SA" sz="3200" b="1">
                  <a:effectLst>
                    <a:outerShdw blurRad="38100" dist="38100" dir="2700000" algn="tl">
                      <a:srgbClr val="000000"/>
                    </a:outerShdw>
                  </a:effectLst>
                  <a:latin typeface="Arial Narrow" panose="020B0606020202030204" pitchFamily="34" charset="0"/>
                </a:rPr>
                <a:t>Attitudes</a:t>
              </a:r>
            </a:p>
            <a:p>
              <a:pPr algn="ctr">
                <a:lnSpc>
                  <a:spcPct val="140000"/>
                </a:lnSpc>
              </a:pPr>
              <a:r>
                <a:rPr lang="en-US" altLang="ar-SA" sz="3200" b="1">
                  <a:effectLst>
                    <a:outerShdw blurRad="38100" dist="38100" dir="2700000" algn="tl">
                      <a:srgbClr val="000000"/>
                    </a:outerShdw>
                  </a:effectLst>
                  <a:latin typeface="Arial Narrow" panose="020B0606020202030204" pitchFamily="34" charset="0"/>
                </a:rPr>
                <a:t>Expectations</a:t>
              </a:r>
            </a:p>
            <a:p>
              <a:pPr algn="ctr">
                <a:lnSpc>
                  <a:spcPct val="140000"/>
                </a:lnSpc>
              </a:pPr>
              <a:r>
                <a:rPr lang="en-US" altLang="ar-SA" sz="3200" b="1">
                  <a:effectLst>
                    <a:outerShdw blurRad="38100" dist="38100" dir="2700000" algn="tl">
                      <a:srgbClr val="000000"/>
                    </a:outerShdw>
                  </a:effectLst>
                  <a:latin typeface="Arial Narrow" panose="020B0606020202030204" pitchFamily="34" charset="0"/>
                </a:rPr>
                <a:t>Behavior</a:t>
              </a:r>
              <a:endParaRPr lang="en-US" altLang="ar-SA">
                <a:effectLst>
                  <a:outerShdw blurRad="38100" dist="38100" dir="2700000" algn="tl">
                    <a:srgbClr val="FFFFFF"/>
                  </a:outerShdw>
                </a:effectLst>
              </a:endParaRPr>
            </a:p>
          </p:txBody>
        </p:sp>
        <p:sp>
          <p:nvSpPr>
            <p:cNvPr id="12" name="Rectangle 6">
              <a:extLst>
                <a:ext uri="{FF2B5EF4-FFF2-40B4-BE49-F238E27FC236}">
                  <a16:creationId xmlns:a16="http://schemas.microsoft.com/office/drawing/2014/main" id="{B5E70CFA-C769-3643-BA91-F4DAF6BF1931}"/>
                </a:ext>
              </a:extLst>
            </p:cNvPr>
            <p:cNvSpPr>
              <a:spLocks noChangeArrowheads="1"/>
            </p:cNvSpPr>
            <p:nvPr/>
          </p:nvSpPr>
          <p:spPr bwMode="auto">
            <a:xfrm>
              <a:off x="1931" y="1488"/>
              <a:ext cx="1898" cy="2400"/>
            </a:xfrm>
            <a:prstGeom prst="rect">
              <a:avLst/>
            </a:prstGeom>
            <a:gr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lnSpc>
                  <a:spcPct val="140000"/>
                </a:lnSpc>
              </a:pPr>
              <a:r>
                <a:rPr lang="en-US" altLang="ar-SA" sz="3200" b="1">
                  <a:effectLst>
                    <a:outerShdw blurRad="38100" dist="38100" dir="2700000" algn="tl">
                      <a:srgbClr val="000000"/>
                    </a:outerShdw>
                  </a:effectLst>
                  <a:latin typeface="Arial Narrow" panose="020B0606020202030204" pitchFamily="34" charset="0"/>
                </a:rPr>
                <a:t>Processes</a:t>
              </a:r>
            </a:p>
            <a:p>
              <a:pPr algn="ctr">
                <a:lnSpc>
                  <a:spcPct val="140000"/>
                </a:lnSpc>
              </a:pPr>
              <a:r>
                <a:rPr lang="en-US" altLang="ar-SA" sz="3200" b="1">
                  <a:effectLst>
                    <a:outerShdw blurRad="38100" dist="38100" dir="2700000" algn="tl">
                      <a:srgbClr val="000000"/>
                    </a:outerShdw>
                  </a:effectLst>
                  <a:latin typeface="Arial Narrow" panose="020B0606020202030204" pitchFamily="34" charset="0"/>
                </a:rPr>
                <a:t>Methods</a:t>
              </a:r>
            </a:p>
            <a:p>
              <a:pPr algn="ctr">
                <a:lnSpc>
                  <a:spcPct val="140000"/>
                </a:lnSpc>
              </a:pPr>
              <a:r>
                <a:rPr lang="en-US" altLang="ar-SA" sz="3200" b="1">
                  <a:effectLst>
                    <a:outerShdw blurRad="38100" dist="38100" dir="2700000" algn="tl">
                      <a:srgbClr val="000000"/>
                    </a:outerShdw>
                  </a:effectLst>
                  <a:latin typeface="Arial Narrow" panose="020B0606020202030204" pitchFamily="34" charset="0"/>
                </a:rPr>
                <a:t>Equipment</a:t>
              </a:r>
              <a:endParaRPr lang="en-US" altLang="ar-SA">
                <a:effectLst>
                  <a:outerShdw blurRad="38100" dist="38100" dir="2700000" algn="tl">
                    <a:srgbClr val="FFFFFF"/>
                  </a:outerShdw>
                </a:effectLst>
              </a:endParaRPr>
            </a:p>
          </p:txBody>
        </p:sp>
        <p:sp>
          <p:nvSpPr>
            <p:cNvPr id="20" name="Text Box 7">
              <a:extLst>
                <a:ext uri="{FF2B5EF4-FFF2-40B4-BE49-F238E27FC236}">
                  <a16:creationId xmlns:a16="http://schemas.microsoft.com/office/drawing/2014/main" id="{6B104549-5951-FFA4-09AD-08FC844ED120}"/>
                </a:ext>
              </a:extLst>
            </p:cNvPr>
            <p:cNvSpPr txBox="1">
              <a:spLocks noChangeArrowheads="1"/>
            </p:cNvSpPr>
            <p:nvPr/>
          </p:nvSpPr>
          <p:spPr bwMode="auto">
            <a:xfrm>
              <a:off x="4198" y="1507"/>
              <a:ext cx="989" cy="365"/>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ar-SA" sz="3200" b="1" u="sng">
                  <a:effectLst>
                    <a:outerShdw blurRad="38100" dist="38100" dir="2700000" algn="tl">
                      <a:srgbClr val="C0C0C0"/>
                    </a:outerShdw>
                  </a:effectLst>
                  <a:latin typeface="Arial" panose="020B0604020202020204" pitchFamily="34" charset="0"/>
                </a:rPr>
                <a:t>People</a:t>
              </a:r>
              <a:endParaRPr lang="en-US" altLang="ar-SA">
                <a:effectLst>
                  <a:outerShdw blurRad="38100" dist="38100" dir="2700000" algn="tl">
                    <a:srgbClr val="C0C0C0"/>
                  </a:outerShdw>
                </a:effectLst>
              </a:endParaRPr>
            </a:p>
          </p:txBody>
        </p:sp>
        <p:sp>
          <p:nvSpPr>
            <p:cNvPr id="21" name="Text Box 8">
              <a:extLst>
                <a:ext uri="{FF2B5EF4-FFF2-40B4-BE49-F238E27FC236}">
                  <a16:creationId xmlns:a16="http://schemas.microsoft.com/office/drawing/2014/main" id="{5AD572B9-3560-5A91-46B4-F2791D3FF703}"/>
                </a:ext>
              </a:extLst>
            </p:cNvPr>
            <p:cNvSpPr txBox="1">
              <a:spLocks noChangeArrowheads="1"/>
            </p:cNvSpPr>
            <p:nvPr/>
          </p:nvSpPr>
          <p:spPr bwMode="auto">
            <a:xfrm>
              <a:off x="2099" y="1507"/>
              <a:ext cx="1606" cy="365"/>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ar-SA" sz="3200" b="1" u="sng">
                  <a:effectLst>
                    <a:outerShdw blurRad="38100" dist="38100" dir="2700000" algn="tl">
                      <a:srgbClr val="C0C0C0"/>
                    </a:outerShdw>
                  </a:effectLst>
                  <a:latin typeface="Arial" panose="020B0604020202020204" pitchFamily="34" charset="0"/>
                </a:rPr>
                <a:t>Technology</a:t>
              </a:r>
              <a:endParaRPr lang="en-US" altLang="ar-SA">
                <a:effectLst>
                  <a:outerShdw blurRad="38100" dist="38100" dir="2700000" algn="tl">
                    <a:srgbClr val="C0C0C0"/>
                  </a:outerShdw>
                </a:effectLst>
              </a:endParaRPr>
            </a:p>
          </p:txBody>
        </p:sp>
        <p:sp>
          <p:nvSpPr>
            <p:cNvPr id="22" name="Text Box 9">
              <a:extLst>
                <a:ext uri="{FF2B5EF4-FFF2-40B4-BE49-F238E27FC236}">
                  <a16:creationId xmlns:a16="http://schemas.microsoft.com/office/drawing/2014/main" id="{F5C8A5D8-16B1-193F-BDD9-F6B2409EBE44}"/>
                </a:ext>
              </a:extLst>
            </p:cNvPr>
            <p:cNvSpPr txBox="1">
              <a:spLocks noChangeArrowheads="1"/>
            </p:cNvSpPr>
            <p:nvPr/>
          </p:nvSpPr>
          <p:spPr bwMode="auto">
            <a:xfrm>
              <a:off x="427" y="1507"/>
              <a:ext cx="1300" cy="365"/>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ar-SA" sz="3200" b="1" u="sng" dirty="0">
                  <a:effectLst>
                    <a:outerShdw blurRad="38100" dist="38100" dir="2700000" algn="tl">
                      <a:srgbClr val="C0C0C0"/>
                    </a:outerShdw>
                  </a:effectLst>
                  <a:latin typeface="Arial" panose="020B0604020202020204" pitchFamily="34" charset="0"/>
                </a:rPr>
                <a:t>Structure</a:t>
              </a:r>
              <a:endParaRPr lang="en-US" altLang="ar-SA" dirty="0">
                <a:effectLst>
                  <a:outerShdw blurRad="38100" dist="38100" dir="2700000" algn="tl">
                    <a:srgbClr val="C0C0C0"/>
                  </a:outerShdw>
                </a:effectLst>
              </a:endParaRPr>
            </a:p>
          </p:txBody>
        </p:sp>
      </p:grpSp>
    </p:spTree>
    <p:extLst>
      <p:ext uri="{BB962C8B-B14F-4D97-AF65-F5344CB8AC3E}">
        <p14:creationId xmlns:p14="http://schemas.microsoft.com/office/powerpoint/2010/main" val="40455686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678774" y="468847"/>
            <a:ext cx="6329116"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solidFill>
                  <a:srgbClr val="C00000"/>
                </a:solidFill>
                <a:latin typeface="+mn-lt"/>
              </a:rPr>
              <a:t>Categories of change </a:t>
            </a:r>
            <a:endParaRPr lang="ar-SA" sz="2800" b="1" dirty="0">
              <a:solidFill>
                <a:srgbClr val="C00000"/>
              </a:solidFill>
              <a:latin typeface="+mn-lt"/>
            </a:endParaRPr>
          </a:p>
        </p:txBody>
      </p:sp>
      <p:sp>
        <p:nvSpPr>
          <p:cNvPr id="12" name="Rectangle: Rounded Corners 11">
            <a:extLst>
              <a:ext uri="{FF2B5EF4-FFF2-40B4-BE49-F238E27FC236}">
                <a16:creationId xmlns:a16="http://schemas.microsoft.com/office/drawing/2014/main" id="{F82B2A9F-5DF6-B1BA-2226-FB99F76BEC85}"/>
              </a:ext>
            </a:extLst>
          </p:cNvPr>
          <p:cNvSpPr/>
          <p:nvPr/>
        </p:nvSpPr>
        <p:spPr>
          <a:xfrm>
            <a:off x="589372" y="1818715"/>
            <a:ext cx="10812720" cy="45305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11" name="Rectangle 10">
            <a:extLst>
              <a:ext uri="{FF2B5EF4-FFF2-40B4-BE49-F238E27FC236}">
                <a16:creationId xmlns:a16="http://schemas.microsoft.com/office/drawing/2014/main" id="{3E3671B1-38E4-4400-1D28-5A4D08EBA22A}"/>
              </a:ext>
            </a:extLst>
          </p:cNvPr>
          <p:cNvSpPr/>
          <p:nvPr/>
        </p:nvSpPr>
        <p:spPr>
          <a:xfrm>
            <a:off x="391940" y="10273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3" name="Picture 2">
            <a:extLst>
              <a:ext uri="{FF2B5EF4-FFF2-40B4-BE49-F238E27FC236}">
                <a16:creationId xmlns:a16="http://schemas.microsoft.com/office/drawing/2014/main" id="{8C855495-7A64-3529-E011-336D2F741F3D}"/>
              </a:ext>
            </a:extLst>
          </p:cNvPr>
          <p:cNvPicPr>
            <a:picLocks noChangeAspect="1"/>
          </p:cNvPicPr>
          <p:nvPr/>
        </p:nvPicPr>
        <p:blipFill rotWithShape="1">
          <a:blip r:embed="rId3"/>
          <a:srcRect l="22414" t="28659" r="24661" b="20153"/>
          <a:stretch/>
        </p:blipFill>
        <p:spPr>
          <a:xfrm>
            <a:off x="1796397" y="2063739"/>
            <a:ext cx="8703437" cy="4063791"/>
          </a:xfrm>
          <a:prstGeom prst="rect">
            <a:avLst/>
          </a:prstGeom>
        </p:spPr>
      </p:pic>
    </p:spTree>
    <p:extLst>
      <p:ext uri="{BB962C8B-B14F-4D97-AF65-F5344CB8AC3E}">
        <p14:creationId xmlns:p14="http://schemas.microsoft.com/office/powerpoint/2010/main" val="1116796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1963656" y="194957"/>
            <a:ext cx="8035976" cy="1323439"/>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b="1" i="0" u="none" strike="noStrike" dirty="0">
                <a:solidFill>
                  <a:srgbClr val="101828"/>
                </a:solidFill>
                <a:effectLst/>
                <a:highlight>
                  <a:srgbClr val="FFFFFF"/>
                </a:highlight>
                <a:latin typeface="Albert Sans"/>
              </a:rPr>
              <a:t>the common change management models?</a:t>
            </a:r>
          </a:p>
        </p:txBody>
      </p:sp>
      <p:pic>
        <p:nvPicPr>
          <p:cNvPr id="3074" name="Picture 2" descr="Visual of Kotter’s 8-Step Theory">
            <a:extLst>
              <a:ext uri="{FF2B5EF4-FFF2-40B4-BE49-F238E27FC236}">
                <a16:creationId xmlns:a16="http://schemas.microsoft.com/office/drawing/2014/main" id="{4991FF13-2568-BC9F-E786-049215BEF0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42234" y="1772976"/>
            <a:ext cx="4115754" cy="4039245"/>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7FD04EA3-EFE1-D9A4-6C19-C7B17B067389}"/>
              </a:ext>
            </a:extLst>
          </p:cNvPr>
          <p:cNvSpPr txBox="1"/>
          <p:nvPr/>
        </p:nvSpPr>
        <p:spPr>
          <a:xfrm>
            <a:off x="583396" y="2168941"/>
            <a:ext cx="3217944" cy="461665"/>
          </a:xfrm>
          <a:prstGeom prst="rect">
            <a:avLst/>
          </a:prstGeom>
          <a:noFill/>
        </p:spPr>
        <p:txBody>
          <a:bodyPr wrap="square">
            <a:spAutoFit/>
          </a:bodyPr>
          <a:lstStyle/>
          <a:p>
            <a:pPr algn="ctr"/>
            <a:r>
              <a:rPr lang="en-US" sz="2400" b="1" i="0" u="none" strike="noStrike" dirty="0">
                <a:solidFill>
                  <a:srgbClr val="FF0000"/>
                </a:solidFill>
                <a:effectLst/>
                <a:highlight>
                  <a:srgbClr val="FFFFFF"/>
                </a:highlight>
                <a:latin typeface="Albert Sans"/>
              </a:rPr>
              <a:t>Kotter’s 8-Step Theory</a:t>
            </a:r>
          </a:p>
        </p:txBody>
      </p:sp>
      <p:sp>
        <p:nvSpPr>
          <p:cNvPr id="11" name="TextBox 10">
            <a:extLst>
              <a:ext uri="{FF2B5EF4-FFF2-40B4-BE49-F238E27FC236}">
                <a16:creationId xmlns:a16="http://schemas.microsoft.com/office/drawing/2014/main" id="{1946D3DB-9D76-C2D3-0C43-C5FD8FF08AC7}"/>
              </a:ext>
            </a:extLst>
          </p:cNvPr>
          <p:cNvSpPr txBox="1"/>
          <p:nvPr/>
        </p:nvSpPr>
        <p:spPr>
          <a:xfrm>
            <a:off x="663816" y="2765233"/>
            <a:ext cx="5684431" cy="3046988"/>
          </a:xfrm>
          <a:prstGeom prst="rect">
            <a:avLst/>
          </a:prstGeom>
          <a:noFill/>
        </p:spPr>
        <p:txBody>
          <a:bodyPr wrap="square">
            <a:spAutoFit/>
          </a:bodyPr>
          <a:lstStyle/>
          <a:p>
            <a:pPr algn="just"/>
            <a:r>
              <a:rPr lang="en-US" sz="2400" dirty="0"/>
              <a:t>is a framework developed by Dr. John Kotter of Harvard Business School, a leadership and change management expert. </a:t>
            </a:r>
            <a:endParaRPr lang="ar-EG" sz="2400" dirty="0"/>
          </a:p>
          <a:p>
            <a:pPr algn="just"/>
            <a:endParaRPr lang="ar-EG" sz="2400" dirty="0"/>
          </a:p>
          <a:p>
            <a:pPr algn="just"/>
            <a:r>
              <a:rPr lang="en-US" sz="2400" b="1" dirty="0"/>
              <a:t>It focuses on the importance of engaging employees and stakeholders throughout the organizational change management process</a:t>
            </a:r>
            <a:r>
              <a:rPr lang="en-US" sz="2400" dirty="0"/>
              <a:t>.</a:t>
            </a:r>
          </a:p>
        </p:txBody>
      </p:sp>
    </p:spTree>
    <p:extLst>
      <p:ext uri="{BB962C8B-B14F-4D97-AF65-F5344CB8AC3E}">
        <p14:creationId xmlns:p14="http://schemas.microsoft.com/office/powerpoint/2010/main" val="349100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1963656" y="194957"/>
            <a:ext cx="8035976" cy="1323439"/>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b="1" i="0" u="none" strike="noStrike" dirty="0">
                <a:solidFill>
                  <a:srgbClr val="101828"/>
                </a:solidFill>
                <a:effectLst/>
                <a:highlight>
                  <a:srgbClr val="FFFFFF"/>
                </a:highlight>
                <a:latin typeface="Albert Sans"/>
              </a:rPr>
              <a:t>the common change management models?</a:t>
            </a:r>
          </a:p>
        </p:txBody>
      </p:sp>
      <p:sp>
        <p:nvSpPr>
          <p:cNvPr id="9" name="TextBox 8">
            <a:extLst>
              <a:ext uri="{FF2B5EF4-FFF2-40B4-BE49-F238E27FC236}">
                <a16:creationId xmlns:a16="http://schemas.microsoft.com/office/drawing/2014/main" id="{7FD04EA3-EFE1-D9A4-6C19-C7B17B067389}"/>
              </a:ext>
            </a:extLst>
          </p:cNvPr>
          <p:cNvSpPr txBox="1"/>
          <p:nvPr/>
        </p:nvSpPr>
        <p:spPr>
          <a:xfrm>
            <a:off x="711517" y="2191573"/>
            <a:ext cx="3270496" cy="461665"/>
          </a:xfrm>
          <a:prstGeom prst="rect">
            <a:avLst/>
          </a:prstGeom>
          <a:noFill/>
        </p:spPr>
        <p:txBody>
          <a:bodyPr wrap="square">
            <a:spAutoFit/>
          </a:bodyPr>
          <a:lstStyle/>
          <a:p>
            <a:r>
              <a:rPr lang="en-US" sz="2400" b="1" dirty="0">
                <a:solidFill>
                  <a:srgbClr val="FF0000"/>
                </a:solidFill>
              </a:rPr>
              <a:t>McKinsey’s 7-S Model</a:t>
            </a:r>
          </a:p>
        </p:txBody>
      </p:sp>
      <p:pic>
        <p:nvPicPr>
          <p:cNvPr id="3076" name="Picture 4" descr="Visual of McKinsey’s 7-S Model">
            <a:extLst>
              <a:ext uri="{FF2B5EF4-FFF2-40B4-BE49-F238E27FC236}">
                <a16:creationId xmlns:a16="http://schemas.microsoft.com/office/drawing/2014/main" id="{F0DD60BD-36E5-9BD7-28EC-C6F63EA504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47945" y="1772976"/>
            <a:ext cx="4555120" cy="4018224"/>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3BCBE60E-7EAC-8298-BEEF-C85A33E3EE40}"/>
              </a:ext>
            </a:extLst>
          </p:cNvPr>
          <p:cNvSpPr txBox="1"/>
          <p:nvPr/>
        </p:nvSpPr>
        <p:spPr>
          <a:xfrm>
            <a:off x="567558" y="2943687"/>
            <a:ext cx="5528441" cy="2677656"/>
          </a:xfrm>
          <a:prstGeom prst="rect">
            <a:avLst/>
          </a:prstGeom>
          <a:noFill/>
        </p:spPr>
        <p:txBody>
          <a:bodyPr wrap="square">
            <a:spAutoFit/>
          </a:bodyPr>
          <a:lstStyle/>
          <a:p>
            <a:pPr algn="just"/>
            <a:r>
              <a:rPr lang="en-US" sz="2400" dirty="0"/>
              <a:t>McKinsey’s 7-S Model is used to assess how different parts of a business interact and influence each other. </a:t>
            </a:r>
            <a:endParaRPr lang="ar-EG" sz="2400" dirty="0"/>
          </a:p>
          <a:p>
            <a:pPr algn="just"/>
            <a:endParaRPr lang="ar-EG" sz="2400" dirty="0"/>
          </a:p>
          <a:p>
            <a:pPr algn="just"/>
            <a:r>
              <a:rPr lang="en-US" sz="2400" b="1" dirty="0"/>
              <a:t>Analyzing these elements helps you figure out what change needs to happen and how to implement it effectively.</a:t>
            </a:r>
          </a:p>
        </p:txBody>
      </p:sp>
    </p:spTree>
    <p:extLst>
      <p:ext uri="{BB962C8B-B14F-4D97-AF65-F5344CB8AC3E}">
        <p14:creationId xmlns:p14="http://schemas.microsoft.com/office/powerpoint/2010/main" val="2222613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1963656" y="194957"/>
            <a:ext cx="8035976" cy="1323439"/>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b="1" i="0" u="none" strike="noStrike" dirty="0">
                <a:solidFill>
                  <a:srgbClr val="101828"/>
                </a:solidFill>
                <a:effectLst/>
                <a:highlight>
                  <a:srgbClr val="FFFFFF"/>
                </a:highlight>
                <a:latin typeface="Albert Sans"/>
              </a:rPr>
              <a:t>the common change management models?</a:t>
            </a:r>
          </a:p>
        </p:txBody>
      </p:sp>
      <p:sp>
        <p:nvSpPr>
          <p:cNvPr id="9" name="TextBox 8">
            <a:extLst>
              <a:ext uri="{FF2B5EF4-FFF2-40B4-BE49-F238E27FC236}">
                <a16:creationId xmlns:a16="http://schemas.microsoft.com/office/drawing/2014/main" id="{7FD04EA3-EFE1-D9A4-6C19-C7B17B067389}"/>
              </a:ext>
            </a:extLst>
          </p:cNvPr>
          <p:cNvSpPr txBox="1"/>
          <p:nvPr/>
        </p:nvSpPr>
        <p:spPr>
          <a:xfrm>
            <a:off x="744456" y="2074169"/>
            <a:ext cx="4931130" cy="461665"/>
          </a:xfrm>
          <a:prstGeom prst="rect">
            <a:avLst/>
          </a:prstGeom>
          <a:noFill/>
        </p:spPr>
        <p:txBody>
          <a:bodyPr wrap="square">
            <a:spAutoFit/>
          </a:bodyPr>
          <a:lstStyle/>
          <a:p>
            <a:r>
              <a:rPr lang="en-US" sz="2400" b="1" dirty="0">
                <a:solidFill>
                  <a:srgbClr val="FF0000"/>
                </a:solidFill>
              </a:rPr>
              <a:t>Lewin’s 3-Stage Model of Change</a:t>
            </a:r>
          </a:p>
        </p:txBody>
      </p:sp>
      <p:pic>
        <p:nvPicPr>
          <p:cNvPr id="3078" name="Picture 6" descr="Visual of Lewin’s 3-Stage Model of Change">
            <a:extLst>
              <a:ext uri="{FF2B5EF4-FFF2-40B4-BE49-F238E27FC236}">
                <a16:creationId xmlns:a16="http://schemas.microsoft.com/office/drawing/2014/main" id="{AB35A523-B90D-9BDE-FE67-3FE727FCD2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90594" y="1767201"/>
            <a:ext cx="4764130" cy="411859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C4981D99-8465-718D-0E37-4B7614E63FDD}"/>
              </a:ext>
            </a:extLst>
          </p:cNvPr>
          <p:cNvSpPr txBox="1"/>
          <p:nvPr/>
        </p:nvSpPr>
        <p:spPr>
          <a:xfrm>
            <a:off x="567559" y="2856844"/>
            <a:ext cx="5244662" cy="2677656"/>
          </a:xfrm>
          <a:prstGeom prst="rect">
            <a:avLst/>
          </a:prstGeom>
          <a:noFill/>
        </p:spPr>
        <p:txBody>
          <a:bodyPr wrap="square">
            <a:spAutoFit/>
          </a:bodyPr>
          <a:lstStyle/>
          <a:p>
            <a:pPr algn="just"/>
            <a:r>
              <a:rPr lang="en-US" sz="2400" b="1" dirty="0"/>
              <a:t>Lewin’s 3-Stage Model of Change is a framework that focuses on the importance of “unfreezing” the existing state of your business before introducing change. According to Lewin, this helps reduce resistance and increase acceptance.</a:t>
            </a:r>
          </a:p>
        </p:txBody>
      </p:sp>
    </p:spTree>
    <p:extLst>
      <p:ext uri="{BB962C8B-B14F-4D97-AF65-F5344CB8AC3E}">
        <p14:creationId xmlns:p14="http://schemas.microsoft.com/office/powerpoint/2010/main" val="2816744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0014" y="1651401"/>
            <a:ext cx="425321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a:latin typeface="Source Sans Pro" panose="020B0503030403020204" pitchFamily="34" charset="0"/>
                <a:ea typeface="Source Sans Pro" panose="020B0503030403020204" pitchFamily="34" charset="0"/>
                <a:cs typeface="Tahoma" panose="020B0604030504040204" pitchFamily="34" charset="0"/>
              </a:rPr>
              <a:t>• He explained organizational change using the analogy of changing the shape of a block of ice</a:t>
            </a: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408243"/>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1963656" y="194957"/>
            <a:ext cx="8035976" cy="1323439"/>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b="1" i="0" u="none" strike="noStrike" dirty="0">
                <a:solidFill>
                  <a:srgbClr val="101828"/>
                </a:solidFill>
                <a:effectLst/>
                <a:highlight>
                  <a:srgbClr val="FFFFFF"/>
                </a:highlight>
                <a:latin typeface="Albert Sans"/>
              </a:rPr>
              <a:t>the common change management models?</a:t>
            </a:r>
          </a:p>
        </p:txBody>
      </p:sp>
      <p:sp>
        <p:nvSpPr>
          <p:cNvPr id="9" name="TextBox 8">
            <a:extLst>
              <a:ext uri="{FF2B5EF4-FFF2-40B4-BE49-F238E27FC236}">
                <a16:creationId xmlns:a16="http://schemas.microsoft.com/office/drawing/2014/main" id="{7FD04EA3-EFE1-D9A4-6C19-C7B17B067389}"/>
              </a:ext>
            </a:extLst>
          </p:cNvPr>
          <p:cNvSpPr txBox="1"/>
          <p:nvPr/>
        </p:nvSpPr>
        <p:spPr>
          <a:xfrm>
            <a:off x="744456" y="2074169"/>
            <a:ext cx="3181158" cy="830997"/>
          </a:xfrm>
          <a:prstGeom prst="rect">
            <a:avLst/>
          </a:prstGeom>
          <a:noFill/>
        </p:spPr>
        <p:txBody>
          <a:bodyPr wrap="square">
            <a:spAutoFit/>
          </a:bodyPr>
          <a:lstStyle/>
          <a:p>
            <a:pPr algn="ctr"/>
            <a:r>
              <a:rPr lang="en-US" sz="2400" b="1" dirty="0">
                <a:solidFill>
                  <a:srgbClr val="FF0000"/>
                </a:solidFill>
              </a:rPr>
              <a:t>Lewin’s 3-Stage Model of Change</a:t>
            </a:r>
          </a:p>
        </p:txBody>
      </p:sp>
      <p:sp>
        <p:nvSpPr>
          <p:cNvPr id="11" name="TextBox 10">
            <a:extLst>
              <a:ext uri="{FF2B5EF4-FFF2-40B4-BE49-F238E27FC236}">
                <a16:creationId xmlns:a16="http://schemas.microsoft.com/office/drawing/2014/main" id="{BAE19E95-AFAC-BFA9-5A2B-DBAA3573F426}"/>
              </a:ext>
            </a:extLst>
          </p:cNvPr>
          <p:cNvSpPr txBox="1"/>
          <p:nvPr/>
        </p:nvSpPr>
        <p:spPr>
          <a:xfrm>
            <a:off x="744456" y="3547060"/>
            <a:ext cx="3181158" cy="1323439"/>
          </a:xfrm>
          <a:prstGeom prst="rect">
            <a:avLst/>
          </a:prstGeom>
          <a:noFill/>
        </p:spPr>
        <p:txBody>
          <a:bodyPr wrap="square">
            <a:spAutoFit/>
          </a:bodyPr>
          <a:lstStyle/>
          <a:p>
            <a:pPr algn="ctr"/>
            <a:r>
              <a:rPr lang="en-US" sz="2000" dirty="0">
                <a:effectLst>
                  <a:outerShdw blurRad="38100" dist="38100" dir="2700000" algn="tl">
                    <a:srgbClr val="000000">
                      <a:alpha val="43137"/>
                    </a:srgbClr>
                  </a:outerShdw>
                </a:effectLst>
                <a:latin typeface="Source Sans Pro" panose="020B0503030403020204" pitchFamily="34" charset="0"/>
                <a:ea typeface="Source Sans Pro" panose="020B0503030403020204" pitchFamily="34" charset="0"/>
                <a:cs typeface="Tahoma" panose="020B0604030504040204" pitchFamily="34" charset="0"/>
              </a:rPr>
              <a:t>Lewin </a:t>
            </a:r>
            <a:r>
              <a:rPr lang="en-US" sz="2000" dirty="0">
                <a:latin typeface="Source Sans Pro" panose="020B0503030403020204" pitchFamily="34" charset="0"/>
                <a:ea typeface="Source Sans Pro" panose="020B0503030403020204" pitchFamily="34" charset="0"/>
                <a:cs typeface="Tahoma" panose="020B0604030504040204" pitchFamily="34" charset="0"/>
              </a:rPr>
              <a:t>explained organizational change using the analogy of changing the shape of a block of ice</a:t>
            </a:r>
            <a:endParaRPr lang="en-US" sz="2000" dirty="0"/>
          </a:p>
        </p:txBody>
      </p:sp>
      <p:pic>
        <p:nvPicPr>
          <p:cNvPr id="8" name="Picture 7">
            <a:extLst>
              <a:ext uri="{FF2B5EF4-FFF2-40B4-BE49-F238E27FC236}">
                <a16:creationId xmlns:a16="http://schemas.microsoft.com/office/drawing/2014/main" id="{3FB7EE9B-22B0-CB3F-4A75-77AFFA13A8CE}"/>
              </a:ext>
            </a:extLst>
          </p:cNvPr>
          <p:cNvPicPr>
            <a:picLocks noChangeAspect="1"/>
          </p:cNvPicPr>
          <p:nvPr/>
        </p:nvPicPr>
        <p:blipFill>
          <a:blip r:embed="rId3"/>
          <a:stretch>
            <a:fillRect/>
          </a:stretch>
        </p:blipFill>
        <p:spPr>
          <a:xfrm>
            <a:off x="7293845" y="1145598"/>
            <a:ext cx="3448050" cy="1015430"/>
          </a:xfrm>
          <a:prstGeom prst="rect">
            <a:avLst/>
          </a:prstGeom>
        </p:spPr>
      </p:pic>
      <p:pic>
        <p:nvPicPr>
          <p:cNvPr id="10" name="Picture 9">
            <a:extLst>
              <a:ext uri="{FF2B5EF4-FFF2-40B4-BE49-F238E27FC236}">
                <a16:creationId xmlns:a16="http://schemas.microsoft.com/office/drawing/2014/main" id="{F5AA1CBF-7293-F54A-3DAB-713EAAF6DF6B}"/>
              </a:ext>
            </a:extLst>
          </p:cNvPr>
          <p:cNvPicPr>
            <a:picLocks noChangeAspect="1"/>
          </p:cNvPicPr>
          <p:nvPr/>
        </p:nvPicPr>
        <p:blipFill>
          <a:blip r:embed="rId4"/>
          <a:stretch>
            <a:fillRect/>
          </a:stretch>
        </p:blipFill>
        <p:spPr>
          <a:xfrm>
            <a:off x="7284320" y="3046036"/>
            <a:ext cx="3467100" cy="1022952"/>
          </a:xfrm>
          <a:prstGeom prst="rect">
            <a:avLst/>
          </a:prstGeom>
        </p:spPr>
      </p:pic>
      <p:pic>
        <p:nvPicPr>
          <p:cNvPr id="12" name="Picture 11">
            <a:extLst>
              <a:ext uri="{FF2B5EF4-FFF2-40B4-BE49-F238E27FC236}">
                <a16:creationId xmlns:a16="http://schemas.microsoft.com/office/drawing/2014/main" id="{C91109EA-131F-B61C-598F-A82DBC23ED5F}"/>
              </a:ext>
            </a:extLst>
          </p:cNvPr>
          <p:cNvPicPr>
            <a:picLocks noChangeAspect="1"/>
          </p:cNvPicPr>
          <p:nvPr/>
        </p:nvPicPr>
        <p:blipFill>
          <a:blip r:embed="rId5"/>
          <a:stretch>
            <a:fillRect/>
          </a:stretch>
        </p:blipFill>
        <p:spPr>
          <a:xfrm>
            <a:off x="7289082" y="4911937"/>
            <a:ext cx="3457575" cy="1000387"/>
          </a:xfrm>
          <a:prstGeom prst="rect">
            <a:avLst/>
          </a:prstGeom>
        </p:spPr>
      </p:pic>
      <p:sp>
        <p:nvSpPr>
          <p:cNvPr id="13" name="Rectangle 12">
            <a:extLst>
              <a:ext uri="{FF2B5EF4-FFF2-40B4-BE49-F238E27FC236}">
                <a16:creationId xmlns:a16="http://schemas.microsoft.com/office/drawing/2014/main" id="{3827D9F2-9802-F0F9-A7D1-8A9BCE8900A9}"/>
              </a:ext>
            </a:extLst>
          </p:cNvPr>
          <p:cNvSpPr/>
          <p:nvPr/>
        </p:nvSpPr>
        <p:spPr>
          <a:xfrm>
            <a:off x="7104660" y="2227120"/>
            <a:ext cx="4006225" cy="369332"/>
          </a:xfrm>
          <a:prstGeom prst="rect">
            <a:avLst/>
          </a:prstGeom>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dirty="0">
                <a:solidFill>
                  <a:srgbClr val="39383A"/>
                </a:solidFill>
                <a:latin typeface="Open Sans"/>
              </a:rPr>
              <a:t>Creating a sense a change is needed</a:t>
            </a:r>
            <a:endParaRPr lang="en-US" b="0" i="0" dirty="0">
              <a:solidFill>
                <a:srgbClr val="39383A"/>
              </a:solidFill>
              <a:effectLst/>
              <a:latin typeface="Open Sans"/>
            </a:endParaRPr>
          </a:p>
        </p:txBody>
      </p:sp>
      <p:sp>
        <p:nvSpPr>
          <p:cNvPr id="14" name="Rectangle 13">
            <a:extLst>
              <a:ext uri="{FF2B5EF4-FFF2-40B4-BE49-F238E27FC236}">
                <a16:creationId xmlns:a16="http://schemas.microsoft.com/office/drawing/2014/main" id="{269C476F-81AA-F0F7-49F2-59007049B8A7}"/>
              </a:ext>
            </a:extLst>
          </p:cNvPr>
          <p:cNvSpPr/>
          <p:nvPr/>
        </p:nvSpPr>
        <p:spPr>
          <a:xfrm>
            <a:off x="6122270" y="4154571"/>
            <a:ext cx="5791200" cy="369332"/>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dirty="0">
                <a:solidFill>
                  <a:srgbClr val="39383A"/>
                </a:solidFill>
                <a:latin typeface="Open Sans"/>
              </a:rPr>
              <a:t>Moving towards a new and desired behavior</a:t>
            </a:r>
            <a:endParaRPr lang="en-US" b="0" i="0" dirty="0">
              <a:solidFill>
                <a:srgbClr val="39383A"/>
              </a:solidFill>
              <a:effectLst/>
              <a:latin typeface="Open Sans"/>
            </a:endParaRPr>
          </a:p>
        </p:txBody>
      </p:sp>
      <p:sp>
        <p:nvSpPr>
          <p:cNvPr id="15" name="Rectangle 14">
            <a:extLst>
              <a:ext uri="{FF2B5EF4-FFF2-40B4-BE49-F238E27FC236}">
                <a16:creationId xmlns:a16="http://schemas.microsoft.com/office/drawing/2014/main" id="{921D6202-3F39-E765-9AFE-BD8CC6148943}"/>
              </a:ext>
            </a:extLst>
          </p:cNvPr>
          <p:cNvSpPr/>
          <p:nvPr/>
        </p:nvSpPr>
        <p:spPr>
          <a:xfrm>
            <a:off x="6719939" y="6033920"/>
            <a:ext cx="4390946" cy="369332"/>
          </a:xfrm>
          <a:prstGeom prst="rect">
            <a:avLst/>
          </a:prstGeom>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dirty="0">
                <a:solidFill>
                  <a:srgbClr val="39383A"/>
                </a:solidFill>
                <a:latin typeface="Open Sans"/>
              </a:rPr>
              <a:t>Setting this behavior as the new normal</a:t>
            </a:r>
            <a:endParaRPr lang="en-US" b="0" i="0" dirty="0">
              <a:solidFill>
                <a:srgbClr val="39383A"/>
              </a:solidFill>
              <a:effectLst/>
              <a:latin typeface="Open Sans"/>
            </a:endParaRPr>
          </a:p>
        </p:txBody>
      </p:sp>
    </p:spTree>
    <p:extLst>
      <p:ext uri="{BB962C8B-B14F-4D97-AF65-F5344CB8AC3E}">
        <p14:creationId xmlns:p14="http://schemas.microsoft.com/office/powerpoint/2010/main" val="3602694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0014" y="165140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a:latin typeface="Source Sans Pro" panose="020B0503030403020204" pitchFamily="34" charset="0"/>
                <a:ea typeface="Source Sans Pro" panose="020B0503030403020204" pitchFamily="34" charset="0"/>
                <a:cs typeface="Tahoma" panose="020B0604030504040204" pitchFamily="34" charset="0"/>
              </a:rPr>
              <a:t>• He explained organizational change using the analogy of changing the shape of a block of ice</a:t>
            </a: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1963656" y="194957"/>
            <a:ext cx="8035976" cy="1323439"/>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b="1" i="0" u="none" strike="noStrike" dirty="0">
                <a:solidFill>
                  <a:srgbClr val="101828"/>
                </a:solidFill>
                <a:effectLst/>
                <a:highlight>
                  <a:srgbClr val="FFFFFF"/>
                </a:highlight>
                <a:latin typeface="Albert Sans"/>
              </a:rPr>
              <a:t>the common change management models?</a:t>
            </a:r>
          </a:p>
        </p:txBody>
      </p:sp>
      <p:pic>
        <p:nvPicPr>
          <p:cNvPr id="6" name="Picture 5">
            <a:extLst>
              <a:ext uri="{FF2B5EF4-FFF2-40B4-BE49-F238E27FC236}">
                <a16:creationId xmlns:a16="http://schemas.microsoft.com/office/drawing/2014/main" id="{4096518F-4DC5-3E0B-E62F-97ACCFC300EB}"/>
              </a:ext>
            </a:extLst>
          </p:cNvPr>
          <p:cNvPicPr>
            <a:picLocks noChangeAspect="1"/>
          </p:cNvPicPr>
          <p:nvPr/>
        </p:nvPicPr>
        <p:blipFill>
          <a:blip r:embed="rId3"/>
          <a:stretch>
            <a:fillRect/>
          </a:stretch>
        </p:blipFill>
        <p:spPr>
          <a:xfrm>
            <a:off x="2633134" y="2352373"/>
            <a:ext cx="6697020" cy="3567706"/>
          </a:xfrm>
          <a:prstGeom prst="rect">
            <a:avLst/>
          </a:prstGeom>
        </p:spPr>
      </p:pic>
      <p:sp>
        <p:nvSpPr>
          <p:cNvPr id="9" name="TextBox 8">
            <a:extLst>
              <a:ext uri="{FF2B5EF4-FFF2-40B4-BE49-F238E27FC236}">
                <a16:creationId xmlns:a16="http://schemas.microsoft.com/office/drawing/2014/main" id="{7FD04EA3-EFE1-D9A4-6C19-C7B17B067389}"/>
              </a:ext>
            </a:extLst>
          </p:cNvPr>
          <p:cNvSpPr txBox="1"/>
          <p:nvPr/>
        </p:nvSpPr>
        <p:spPr>
          <a:xfrm>
            <a:off x="744456" y="2074169"/>
            <a:ext cx="4931130" cy="461665"/>
          </a:xfrm>
          <a:prstGeom prst="rect">
            <a:avLst/>
          </a:prstGeom>
          <a:noFill/>
        </p:spPr>
        <p:txBody>
          <a:bodyPr wrap="square">
            <a:spAutoFit/>
          </a:bodyPr>
          <a:lstStyle/>
          <a:p>
            <a:r>
              <a:rPr lang="en-US" sz="2400" b="1" dirty="0">
                <a:solidFill>
                  <a:srgbClr val="FF0000"/>
                </a:solidFill>
              </a:rPr>
              <a:t>Lewin’s 3-Stage Model of Change</a:t>
            </a:r>
          </a:p>
        </p:txBody>
      </p:sp>
    </p:spTree>
    <p:extLst>
      <p:ext uri="{BB962C8B-B14F-4D97-AF65-F5344CB8AC3E}">
        <p14:creationId xmlns:p14="http://schemas.microsoft.com/office/powerpoint/2010/main" val="1923256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1963656" y="194957"/>
            <a:ext cx="8035976" cy="1323439"/>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b="1" i="0" u="none" strike="noStrike" dirty="0">
                <a:solidFill>
                  <a:srgbClr val="101828"/>
                </a:solidFill>
                <a:effectLst/>
                <a:highlight>
                  <a:srgbClr val="FFFFFF"/>
                </a:highlight>
                <a:latin typeface="Albert Sans"/>
              </a:rPr>
              <a:t>the common change management models?</a:t>
            </a:r>
          </a:p>
        </p:txBody>
      </p:sp>
      <p:sp>
        <p:nvSpPr>
          <p:cNvPr id="8" name="TextBox 7">
            <a:extLst>
              <a:ext uri="{FF2B5EF4-FFF2-40B4-BE49-F238E27FC236}">
                <a16:creationId xmlns:a16="http://schemas.microsoft.com/office/drawing/2014/main" id="{217541A7-9092-C477-5922-D409280DEB45}"/>
              </a:ext>
            </a:extLst>
          </p:cNvPr>
          <p:cNvSpPr txBox="1"/>
          <p:nvPr/>
        </p:nvSpPr>
        <p:spPr>
          <a:xfrm>
            <a:off x="892714" y="3297321"/>
            <a:ext cx="4025462" cy="1200329"/>
          </a:xfrm>
          <a:prstGeom prst="rect">
            <a:avLst/>
          </a:prstGeom>
          <a:noFill/>
        </p:spPr>
        <p:txBody>
          <a:bodyPr wrap="square">
            <a:spAutoFit/>
          </a:bodyPr>
          <a:lstStyle/>
          <a:p>
            <a:pPr algn="l"/>
            <a:r>
              <a:rPr lang="en-US" sz="2400" b="1" i="0" dirty="0">
                <a:effectLst/>
                <a:highlight>
                  <a:srgbClr val="FFFFFF"/>
                </a:highlight>
                <a:latin typeface="Inter"/>
              </a:rPr>
              <a:t>tracks the stages of employee performance to measure how they feel about the change.</a:t>
            </a:r>
          </a:p>
        </p:txBody>
      </p:sp>
      <p:sp>
        <p:nvSpPr>
          <p:cNvPr id="11" name="TextBox 10">
            <a:extLst>
              <a:ext uri="{FF2B5EF4-FFF2-40B4-BE49-F238E27FC236}">
                <a16:creationId xmlns:a16="http://schemas.microsoft.com/office/drawing/2014/main" id="{A909FECD-71BE-4F0F-3F47-ABE7EA9478A4}"/>
              </a:ext>
            </a:extLst>
          </p:cNvPr>
          <p:cNvSpPr txBox="1"/>
          <p:nvPr/>
        </p:nvSpPr>
        <p:spPr>
          <a:xfrm>
            <a:off x="1019504" y="2329126"/>
            <a:ext cx="6096000" cy="400110"/>
          </a:xfrm>
          <a:prstGeom prst="rect">
            <a:avLst/>
          </a:prstGeom>
          <a:noFill/>
        </p:spPr>
        <p:txBody>
          <a:bodyPr wrap="square">
            <a:spAutoFit/>
          </a:bodyPr>
          <a:lstStyle/>
          <a:p>
            <a:r>
              <a:rPr lang="en-US" sz="2000" b="1" i="0" u="none" strike="noStrike" dirty="0">
                <a:solidFill>
                  <a:srgbClr val="FF0000"/>
                </a:solidFill>
                <a:effectLst/>
                <a:highlight>
                  <a:srgbClr val="FFFFFF"/>
                </a:highlight>
                <a:latin typeface="Albert Sans"/>
              </a:rPr>
              <a:t>ADKAR Change Management Model</a:t>
            </a:r>
          </a:p>
        </p:txBody>
      </p:sp>
      <p:pic>
        <p:nvPicPr>
          <p:cNvPr id="4098" name="Picture 2" descr="Visual of the ADKAR Change Management Model">
            <a:extLst>
              <a:ext uri="{FF2B5EF4-FFF2-40B4-BE49-F238E27FC236}">
                <a16:creationId xmlns:a16="http://schemas.microsoft.com/office/drawing/2014/main" id="{15681426-775C-89EB-3727-DDC2E5683A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65076" y="1772976"/>
            <a:ext cx="5241928" cy="40287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298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6" name="Line Callout 1 3">
            <a:extLst>
              <a:ext uri="{FF2B5EF4-FFF2-40B4-BE49-F238E27FC236}">
                <a16:creationId xmlns:a16="http://schemas.microsoft.com/office/drawing/2014/main" id="{941CC217-C172-FB7D-D51D-4B893DBE577D}"/>
              </a:ext>
            </a:extLst>
          </p:cNvPr>
          <p:cNvSpPr/>
          <p:nvPr/>
        </p:nvSpPr>
        <p:spPr>
          <a:xfrm>
            <a:off x="2266076" y="1960835"/>
            <a:ext cx="8229600" cy="533400"/>
          </a:xfrm>
          <a:prstGeom prst="borderCallout1">
            <a:avLst>
              <a:gd name="adj1" fmla="val 86314"/>
              <a:gd name="adj2" fmla="val 17"/>
              <a:gd name="adj3" fmla="val 212751"/>
              <a:gd name="adj4" fmla="val 5"/>
            </a:avLst>
          </a:prstGeom>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Monitor Performance</a:t>
            </a:r>
            <a:endParaRPr lang="en-US" dirty="0"/>
          </a:p>
        </p:txBody>
      </p:sp>
      <p:sp>
        <p:nvSpPr>
          <p:cNvPr id="9" name="Line Callout 1 4">
            <a:extLst>
              <a:ext uri="{FF2B5EF4-FFF2-40B4-BE49-F238E27FC236}">
                <a16:creationId xmlns:a16="http://schemas.microsoft.com/office/drawing/2014/main" id="{EBD1440C-204E-F949-57A5-A613AB3EC03B}"/>
              </a:ext>
            </a:extLst>
          </p:cNvPr>
          <p:cNvSpPr/>
          <p:nvPr/>
        </p:nvSpPr>
        <p:spPr>
          <a:xfrm>
            <a:off x="7806554" y="5313635"/>
            <a:ext cx="2286000" cy="533400"/>
          </a:xfrm>
          <a:prstGeom prst="borderCallout1">
            <a:avLst>
              <a:gd name="adj1" fmla="val 600"/>
              <a:gd name="adj2" fmla="val 50020"/>
              <a:gd name="adj3" fmla="val -256575"/>
              <a:gd name="adj4" fmla="val 49667"/>
            </a:avLst>
          </a:prstGeom>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Future</a:t>
            </a:r>
          </a:p>
        </p:txBody>
      </p:sp>
      <p:sp>
        <p:nvSpPr>
          <p:cNvPr id="10" name="Line Callout 1 5">
            <a:extLst>
              <a:ext uri="{FF2B5EF4-FFF2-40B4-BE49-F238E27FC236}">
                <a16:creationId xmlns:a16="http://schemas.microsoft.com/office/drawing/2014/main" id="{0A2A3B8B-B260-C659-4804-53861B60462B}"/>
              </a:ext>
            </a:extLst>
          </p:cNvPr>
          <p:cNvSpPr/>
          <p:nvPr/>
        </p:nvSpPr>
        <p:spPr>
          <a:xfrm>
            <a:off x="2022899" y="5313635"/>
            <a:ext cx="2286000" cy="533400"/>
          </a:xfrm>
          <a:prstGeom prst="borderCallout1">
            <a:avLst>
              <a:gd name="adj1" fmla="val 600"/>
              <a:gd name="adj2" fmla="val 20821"/>
              <a:gd name="adj3" fmla="val -250556"/>
              <a:gd name="adj4" fmla="val 21248"/>
            </a:avLst>
          </a:prstGeom>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Current</a:t>
            </a:r>
            <a:endParaRPr lang="en-US" dirty="0"/>
          </a:p>
        </p:txBody>
      </p:sp>
      <p:sp>
        <p:nvSpPr>
          <p:cNvPr id="12" name="Line Callout 1 6">
            <a:extLst>
              <a:ext uri="{FF2B5EF4-FFF2-40B4-BE49-F238E27FC236}">
                <a16:creationId xmlns:a16="http://schemas.microsoft.com/office/drawing/2014/main" id="{25FAC713-BD77-5C6F-6E44-AB9624903C1C}"/>
              </a:ext>
            </a:extLst>
          </p:cNvPr>
          <p:cNvSpPr/>
          <p:nvPr/>
        </p:nvSpPr>
        <p:spPr>
          <a:xfrm>
            <a:off x="4909964" y="5313635"/>
            <a:ext cx="2286000" cy="533400"/>
          </a:xfrm>
          <a:prstGeom prst="borderCallout1">
            <a:avLst>
              <a:gd name="adj1" fmla="val 600"/>
              <a:gd name="adj2" fmla="val 50020"/>
              <a:gd name="adj3" fmla="val -256575"/>
              <a:gd name="adj4" fmla="val 49667"/>
            </a:avLst>
          </a:prstGeom>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Transition</a:t>
            </a:r>
            <a:endParaRPr lang="en-US" dirty="0"/>
          </a:p>
        </p:txBody>
      </p:sp>
      <p:sp>
        <p:nvSpPr>
          <p:cNvPr id="13" name="Right Arrow 8">
            <a:extLst>
              <a:ext uri="{FF2B5EF4-FFF2-40B4-BE49-F238E27FC236}">
                <a16:creationId xmlns:a16="http://schemas.microsoft.com/office/drawing/2014/main" id="{C47F8AD5-592B-ACB3-4999-77B6E8004532}"/>
              </a:ext>
            </a:extLst>
          </p:cNvPr>
          <p:cNvSpPr/>
          <p:nvPr/>
        </p:nvSpPr>
        <p:spPr>
          <a:xfrm>
            <a:off x="2243954" y="2570435"/>
            <a:ext cx="8229600" cy="1849271"/>
          </a:xfrm>
          <a:prstGeom prst="rightArrow">
            <a:avLst/>
          </a:prstGeom>
          <a:gradFill flip="none" rotWithShape="1">
            <a:gsLst>
              <a:gs pos="0">
                <a:srgbClr val="C00000"/>
              </a:gs>
              <a:gs pos="10000">
                <a:srgbClr val="FF0000"/>
              </a:gs>
              <a:gs pos="25000">
                <a:srgbClr val="FFC000"/>
              </a:gs>
              <a:gs pos="82000">
                <a:srgbClr val="00B050"/>
              </a:gs>
              <a:gs pos="74000">
                <a:srgbClr val="92D050"/>
              </a:gs>
              <a:gs pos="45000">
                <a:srgbClr val="FFFF00"/>
              </a:gs>
              <a:gs pos="51000">
                <a:srgbClr val="FFFF00"/>
              </a:gs>
            </a:gsLst>
            <a:lin ang="0" scaled="1"/>
            <a:tileRect/>
          </a:gradFill>
          <a:ln>
            <a:solidFill>
              <a:schemeClr val="tx1">
                <a:alpha val="50000"/>
              </a:schemeClr>
            </a:solidFill>
          </a:ln>
          <a:effectLst>
            <a:outerShdw blurRad="50800" dist="50800" dir="5400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chemeClr val="tx1"/>
                </a:solidFill>
              </a:rPr>
              <a:t>Change Management</a:t>
            </a:r>
          </a:p>
        </p:txBody>
      </p:sp>
      <p:sp>
        <p:nvSpPr>
          <p:cNvPr id="14" name="Title 1">
            <a:extLst>
              <a:ext uri="{FF2B5EF4-FFF2-40B4-BE49-F238E27FC236}">
                <a16:creationId xmlns:a16="http://schemas.microsoft.com/office/drawing/2014/main" id="{86976010-17B5-64B3-F91D-E70C1730215B}"/>
              </a:ext>
            </a:extLst>
          </p:cNvPr>
          <p:cNvSpPr txBox="1">
            <a:spLocks/>
          </p:cNvSpPr>
          <p:nvPr/>
        </p:nvSpPr>
        <p:spPr>
          <a:xfrm>
            <a:off x="2078012" y="797925"/>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fr-FR" dirty="0"/>
              <a:t>Change Management Process</a:t>
            </a:r>
            <a:endParaRPr lang="ar-SA" dirty="0"/>
          </a:p>
        </p:txBody>
      </p:sp>
      <p:cxnSp>
        <p:nvCxnSpPr>
          <p:cNvPr id="15" name="Straight Connector 14">
            <a:extLst>
              <a:ext uri="{FF2B5EF4-FFF2-40B4-BE49-F238E27FC236}">
                <a16:creationId xmlns:a16="http://schemas.microsoft.com/office/drawing/2014/main" id="{DCA6FFAF-26DD-3F6A-12B8-D3C7A9B18A57}"/>
              </a:ext>
            </a:extLst>
          </p:cNvPr>
          <p:cNvCxnSpPr/>
          <p:nvPr/>
        </p:nvCxnSpPr>
        <p:spPr>
          <a:xfrm>
            <a:off x="10495676" y="2418035"/>
            <a:ext cx="0" cy="1066800"/>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490232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2078012" y="797925"/>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fr-FR" dirty="0"/>
              <a:t>Change Management Process</a:t>
            </a:r>
            <a:endParaRPr lang="ar-SA" dirty="0"/>
          </a:p>
        </p:txBody>
      </p:sp>
      <p:sp>
        <p:nvSpPr>
          <p:cNvPr id="12" name="TextBox 11">
            <a:extLst>
              <a:ext uri="{FF2B5EF4-FFF2-40B4-BE49-F238E27FC236}">
                <a16:creationId xmlns:a16="http://schemas.microsoft.com/office/drawing/2014/main" id="{ED5E8320-C40D-D3C8-C668-C07E559FACCE}"/>
              </a:ext>
            </a:extLst>
          </p:cNvPr>
          <p:cNvSpPr txBox="1"/>
          <p:nvPr/>
        </p:nvSpPr>
        <p:spPr>
          <a:xfrm>
            <a:off x="1849821" y="1715374"/>
            <a:ext cx="8264167" cy="954107"/>
          </a:xfrm>
          <a:prstGeom prst="rect">
            <a:avLst/>
          </a:prstGeom>
          <a:noFill/>
        </p:spPr>
        <p:txBody>
          <a:bodyPr wrap="square">
            <a:spAutoFit/>
          </a:bodyPr>
          <a:lstStyle/>
          <a:p>
            <a:pPr marL="0" lvl="0" indent="0" algn="ctr">
              <a:buNone/>
            </a:pPr>
            <a:r>
              <a:rPr lang="en-US" sz="2800" b="1" dirty="0">
                <a:solidFill>
                  <a:srgbClr val="FF0000"/>
                </a:solidFill>
              </a:rPr>
              <a:t>Change Management using the </a:t>
            </a:r>
          </a:p>
          <a:p>
            <a:pPr marL="0" lvl="0" indent="0" algn="ctr">
              <a:buNone/>
            </a:pPr>
            <a:r>
              <a:rPr lang="en-US" sz="2800" b="1" dirty="0">
                <a:solidFill>
                  <a:srgbClr val="FF0000"/>
                </a:solidFill>
              </a:rPr>
              <a:t>7 step Problem Solving Process </a:t>
            </a:r>
          </a:p>
        </p:txBody>
      </p:sp>
      <p:sp>
        <p:nvSpPr>
          <p:cNvPr id="14" name="TextBox 13">
            <a:extLst>
              <a:ext uri="{FF2B5EF4-FFF2-40B4-BE49-F238E27FC236}">
                <a16:creationId xmlns:a16="http://schemas.microsoft.com/office/drawing/2014/main" id="{E7BF1B81-2343-9FF7-FBFD-59F9D2F83CE4}"/>
              </a:ext>
            </a:extLst>
          </p:cNvPr>
          <p:cNvSpPr txBox="1"/>
          <p:nvPr/>
        </p:nvSpPr>
        <p:spPr>
          <a:xfrm>
            <a:off x="912810" y="2997129"/>
            <a:ext cx="6096000" cy="2677656"/>
          </a:xfrm>
          <a:prstGeom prst="rect">
            <a:avLst/>
          </a:prstGeom>
          <a:noFill/>
        </p:spPr>
        <p:txBody>
          <a:bodyPr wrap="square">
            <a:spAutoFit/>
          </a:bodyPr>
          <a:lstStyle/>
          <a:p>
            <a:pPr marL="342900" indent="-342900">
              <a:buFont typeface="+mj-lt"/>
              <a:buAutoNum type="arabicPeriod"/>
            </a:pPr>
            <a:r>
              <a:rPr lang="en-US" sz="2400" b="1" dirty="0"/>
              <a:t>Problem</a:t>
            </a:r>
          </a:p>
          <a:p>
            <a:pPr marL="342900" indent="-342900">
              <a:buFont typeface="+mj-lt"/>
              <a:buAutoNum type="arabicPeriod"/>
            </a:pPr>
            <a:r>
              <a:rPr lang="en-US" sz="2400" b="1" dirty="0"/>
              <a:t>Gather Facts and Make Assumptions</a:t>
            </a:r>
          </a:p>
          <a:p>
            <a:pPr marL="342900" indent="-342900">
              <a:buFont typeface="+mj-lt"/>
              <a:buAutoNum type="arabicPeriod"/>
            </a:pPr>
            <a:r>
              <a:rPr lang="en-US" sz="2400" b="1" dirty="0"/>
              <a:t>Define End States and Establish Criteria</a:t>
            </a:r>
            <a:endParaRPr lang="en-US" sz="2400" dirty="0"/>
          </a:p>
          <a:p>
            <a:pPr marL="342900" indent="-342900">
              <a:buFont typeface="+mj-lt"/>
              <a:buAutoNum type="arabicPeriod"/>
            </a:pPr>
            <a:r>
              <a:rPr lang="en-US" sz="2400" b="1" dirty="0"/>
              <a:t>Develop Possible Solutions</a:t>
            </a:r>
            <a:endParaRPr lang="en-US" sz="2400" dirty="0"/>
          </a:p>
          <a:p>
            <a:pPr marL="342900" indent="-342900">
              <a:buFont typeface="+mj-lt"/>
              <a:buAutoNum type="arabicPeriod"/>
            </a:pPr>
            <a:r>
              <a:rPr lang="en-US" sz="2400" b="1" dirty="0"/>
              <a:t>Analyze and Compare Possible Solutions</a:t>
            </a:r>
            <a:endParaRPr lang="en-US" sz="2400" dirty="0"/>
          </a:p>
          <a:p>
            <a:pPr marL="342900" indent="-342900">
              <a:buFont typeface="+mj-lt"/>
              <a:buAutoNum type="arabicPeriod"/>
            </a:pPr>
            <a:r>
              <a:rPr lang="en-US" sz="2400" b="1" dirty="0"/>
              <a:t>Select and Implement Solution</a:t>
            </a:r>
            <a:endParaRPr lang="en-US" sz="2400" dirty="0"/>
          </a:p>
          <a:p>
            <a:pPr marL="342900" indent="-342900">
              <a:buFont typeface="+mj-lt"/>
              <a:buAutoNum type="arabicPeriod"/>
            </a:pPr>
            <a:r>
              <a:rPr lang="en-US" sz="2400" b="1" dirty="0"/>
              <a:t>Analyze Solution for Effectiveness</a:t>
            </a:r>
            <a:endParaRPr lang="en-US" sz="2400" dirty="0"/>
          </a:p>
        </p:txBody>
      </p:sp>
    </p:spTree>
    <p:extLst>
      <p:ext uri="{BB962C8B-B14F-4D97-AF65-F5344CB8AC3E}">
        <p14:creationId xmlns:p14="http://schemas.microsoft.com/office/powerpoint/2010/main" val="33363619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2078012" y="797925"/>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fr-FR" dirty="0"/>
              <a:t>Change Management Process</a:t>
            </a:r>
            <a:endParaRPr lang="ar-SA" dirty="0"/>
          </a:p>
        </p:txBody>
      </p:sp>
      <p:pic>
        <p:nvPicPr>
          <p:cNvPr id="2050" name="Picture 2" descr="Cycle for change management">
            <a:extLst>
              <a:ext uri="{FF2B5EF4-FFF2-40B4-BE49-F238E27FC236}">
                <a16:creationId xmlns:a16="http://schemas.microsoft.com/office/drawing/2014/main" id="{63F58A56-135B-0C1D-D7CA-B049C8A4A8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2308" y="2234401"/>
            <a:ext cx="10047037" cy="36882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68444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itle 1">
            <a:extLst>
              <a:ext uri="{FF2B5EF4-FFF2-40B4-BE49-F238E27FC236}">
                <a16:creationId xmlns:a16="http://schemas.microsoft.com/office/drawing/2014/main" id="{E4FDE700-5692-42F4-FFA6-FDFBE66EF927}"/>
              </a:ext>
            </a:extLst>
          </p:cNvPr>
          <p:cNvSpPr txBox="1">
            <a:spLocks/>
          </p:cNvSpPr>
          <p:nvPr/>
        </p:nvSpPr>
        <p:spPr>
          <a:xfrm>
            <a:off x="1792041" y="645284"/>
            <a:ext cx="7707234" cy="830997"/>
          </a:xfrm>
          <a:prstGeom prst="rect">
            <a:avLst/>
          </a:prstGeom>
          <a:noFill/>
        </p:spPr>
        <p:txBody>
          <a:bodyPr wrap="square" rtlCol="0">
            <a:spAutoFit/>
          </a:bodyPr>
          <a:lstStyle>
            <a:defPPr>
              <a:defRPr lang="en-US"/>
            </a:defPPr>
            <a:lvl1pPr algn="ctr">
              <a:defRPr sz="2800" b="1">
                <a:latin typeface="Times New Roman" panose="02020603050405020304" pitchFamily="18" charset="0"/>
                <a:cs typeface="Times New Roman" panose="02020603050405020304" pitchFamily="18" charset="0"/>
              </a:defRPr>
            </a:lvl1pPr>
          </a:lstStyle>
          <a:p>
            <a:r>
              <a:rPr lang="en-US" sz="2400" b="1" i="0" u="none" strike="noStrike" dirty="0">
                <a:solidFill>
                  <a:srgbClr val="101828"/>
                </a:solidFill>
                <a:effectLst/>
                <a:highlight>
                  <a:srgbClr val="FFFFFF"/>
                </a:highlight>
                <a:latin typeface="Albert Sans"/>
              </a:rPr>
              <a:t>Top tips for creating a successful change management process</a:t>
            </a:r>
          </a:p>
        </p:txBody>
      </p:sp>
      <p:graphicFrame>
        <p:nvGraphicFramePr>
          <p:cNvPr id="2" name="Diagram 1">
            <a:extLst>
              <a:ext uri="{FF2B5EF4-FFF2-40B4-BE49-F238E27FC236}">
                <a16:creationId xmlns:a16="http://schemas.microsoft.com/office/drawing/2014/main" id="{7EDB9298-5C85-A04D-12E5-858C6FA2FC53}"/>
              </a:ext>
            </a:extLst>
          </p:cNvPr>
          <p:cNvGraphicFramePr/>
          <p:nvPr/>
        </p:nvGraphicFramePr>
        <p:xfrm>
          <a:off x="662153" y="2091559"/>
          <a:ext cx="10289626" cy="40467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521123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5176" indent="-265176">
              <a:buFont typeface="Wingdings 2"/>
              <a:buChar char=""/>
              <a:defRPr/>
            </a:pPr>
            <a:endParaRPr lang="en-AU" sz="2800" dirty="0">
              <a:solidFill>
                <a:schemeClr val="tx1"/>
              </a:solidFill>
              <a:latin typeface="Times New Roman" pitchFamily="18" charset="0"/>
              <a:cs typeface="Times New Roman"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079159" y="733218"/>
            <a:ext cx="8243887"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latin typeface="inherit"/>
              </a:rPr>
              <a:t>Why Organizations change</a:t>
            </a:r>
            <a:endParaRPr lang="ar-SA" sz="2800" b="1" dirty="0">
              <a:latin typeface="+mn-lt"/>
            </a:endParaRPr>
          </a:p>
        </p:txBody>
      </p:sp>
      <p:sp>
        <p:nvSpPr>
          <p:cNvPr id="3" name="TextBox 2">
            <a:extLst>
              <a:ext uri="{FF2B5EF4-FFF2-40B4-BE49-F238E27FC236}">
                <a16:creationId xmlns:a16="http://schemas.microsoft.com/office/drawing/2014/main" id="{086130BB-6FCB-9444-5430-D83E44419CAA}"/>
              </a:ext>
            </a:extLst>
          </p:cNvPr>
          <p:cNvSpPr txBox="1"/>
          <p:nvPr/>
        </p:nvSpPr>
        <p:spPr>
          <a:xfrm>
            <a:off x="1513490" y="2554464"/>
            <a:ext cx="8809556" cy="2677656"/>
          </a:xfrm>
          <a:prstGeom prst="rect">
            <a:avLst/>
          </a:prstGeom>
          <a:noFill/>
        </p:spPr>
        <p:txBody>
          <a:bodyPr wrap="square">
            <a:spAutoFit/>
          </a:bodyPr>
          <a:lstStyle/>
          <a:p>
            <a:pPr algn="ctr"/>
            <a:r>
              <a:rPr lang="en-US" sz="2400" b="0" i="0" dirty="0">
                <a:solidFill>
                  <a:srgbClr val="273239"/>
                </a:solidFill>
                <a:effectLst/>
                <a:highlight>
                  <a:srgbClr val="FFFFFF"/>
                </a:highlight>
                <a:latin typeface="Nunito" pitchFamily="2" charset="0"/>
              </a:rPr>
              <a:t>Organizational change can be triggered by internal or external factors and is guided by the need to foster growth and success. </a:t>
            </a:r>
          </a:p>
          <a:p>
            <a:pPr algn="ctr"/>
            <a:endParaRPr lang="en-US" sz="2400" dirty="0">
              <a:solidFill>
                <a:srgbClr val="273239"/>
              </a:solidFill>
              <a:highlight>
                <a:srgbClr val="FFFFFF"/>
              </a:highlight>
              <a:latin typeface="Nunito" pitchFamily="2" charset="0"/>
            </a:endParaRPr>
          </a:p>
          <a:p>
            <a:pPr algn="ctr"/>
            <a:r>
              <a:rPr lang="en-US" sz="2400" b="0" i="0" dirty="0">
                <a:solidFill>
                  <a:srgbClr val="273239"/>
                </a:solidFill>
                <a:effectLst/>
                <a:highlight>
                  <a:srgbClr val="FFFFFF"/>
                </a:highlight>
                <a:latin typeface="Nunito" pitchFamily="2" charset="0"/>
              </a:rPr>
              <a:t>It encompasses diverse areas such as restructuring, cultural evolution, process optimization, technological advancements, strategic realignment, and people-centric initiatives.</a:t>
            </a:r>
            <a:endParaRPr lang="en-US" sz="2400" dirty="0"/>
          </a:p>
        </p:txBody>
      </p:sp>
    </p:spTree>
    <p:extLst>
      <p:ext uri="{BB962C8B-B14F-4D97-AF65-F5344CB8AC3E}">
        <p14:creationId xmlns:p14="http://schemas.microsoft.com/office/powerpoint/2010/main" val="26187235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678774" y="468847"/>
            <a:ext cx="6329116"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solidFill>
                  <a:srgbClr val="C00000"/>
                </a:solidFill>
                <a:latin typeface="+mn-lt"/>
              </a:rPr>
              <a:t>Source of change </a:t>
            </a:r>
            <a:endParaRPr lang="ar-SA" sz="2800" b="1" dirty="0">
              <a:solidFill>
                <a:srgbClr val="C00000"/>
              </a:solidFill>
              <a:latin typeface="+mn-lt"/>
            </a:endParaRPr>
          </a:p>
        </p:txBody>
      </p:sp>
      <p:pic>
        <p:nvPicPr>
          <p:cNvPr id="8" name="Picture 7">
            <a:extLst>
              <a:ext uri="{FF2B5EF4-FFF2-40B4-BE49-F238E27FC236}">
                <a16:creationId xmlns:a16="http://schemas.microsoft.com/office/drawing/2014/main" id="{281EF3BE-0AAA-E947-5EF4-1E13DE7C4807}"/>
              </a:ext>
            </a:extLst>
          </p:cNvPr>
          <p:cNvPicPr>
            <a:picLocks noChangeAspect="1"/>
          </p:cNvPicPr>
          <p:nvPr/>
        </p:nvPicPr>
        <p:blipFill rotWithShape="1">
          <a:blip r:embed="rId3"/>
          <a:srcRect l="21290" t="19616" r="22414" b="16935"/>
          <a:stretch/>
        </p:blipFill>
        <p:spPr>
          <a:xfrm>
            <a:off x="1376855" y="1803821"/>
            <a:ext cx="9301655" cy="4351301"/>
          </a:xfrm>
          <a:prstGeom prst="rect">
            <a:avLst/>
          </a:prstGeom>
        </p:spPr>
      </p:pic>
    </p:spTree>
    <p:extLst>
      <p:ext uri="{BB962C8B-B14F-4D97-AF65-F5344CB8AC3E}">
        <p14:creationId xmlns:p14="http://schemas.microsoft.com/office/powerpoint/2010/main" val="3004943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678774" y="468847"/>
            <a:ext cx="6329116"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b="1" dirty="0">
                <a:solidFill>
                  <a:srgbClr val="C00000"/>
                </a:solidFill>
                <a:latin typeface="+mn-lt"/>
              </a:rPr>
              <a:t>Other Source of Change </a:t>
            </a:r>
            <a:endParaRPr lang="ar-SA" sz="3600" b="1" dirty="0">
              <a:solidFill>
                <a:srgbClr val="C00000"/>
              </a:solidFill>
              <a:latin typeface="+mn-lt"/>
            </a:endParaRPr>
          </a:p>
        </p:txBody>
      </p:sp>
      <p:graphicFrame>
        <p:nvGraphicFramePr>
          <p:cNvPr id="2" name="Diagram 1">
            <a:extLst>
              <a:ext uri="{FF2B5EF4-FFF2-40B4-BE49-F238E27FC236}">
                <a16:creationId xmlns:a16="http://schemas.microsoft.com/office/drawing/2014/main" id="{28AF3122-BFF5-7EC2-A603-09617BCE8D3B}"/>
              </a:ext>
            </a:extLst>
          </p:cNvPr>
          <p:cNvGraphicFramePr/>
          <p:nvPr>
            <p:extLst>
              <p:ext uri="{D42A27DB-BD31-4B8C-83A1-F6EECF244321}">
                <p14:modId xmlns:p14="http://schemas.microsoft.com/office/powerpoint/2010/main" val="529681800"/>
              </p:ext>
            </p:extLst>
          </p:nvPr>
        </p:nvGraphicFramePr>
        <p:xfrm>
          <a:off x="2032000" y="1839310"/>
          <a:ext cx="8128000" cy="42990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894412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447D3DD7-2F7A-FB7A-EE0D-7801657AAAEC}"/>
              </a:ext>
            </a:extLst>
          </p:cNvPr>
          <p:cNvPicPr>
            <a:picLocks noChangeAspect="1"/>
          </p:cNvPicPr>
          <p:nvPr/>
        </p:nvPicPr>
        <p:blipFill rotWithShape="1">
          <a:blip r:embed="rId3"/>
          <a:srcRect l="21597" t="20443" r="23027" b="17854"/>
          <a:stretch/>
        </p:blipFill>
        <p:spPr>
          <a:xfrm>
            <a:off x="2538589" y="1731370"/>
            <a:ext cx="7114822" cy="4231601"/>
          </a:xfrm>
          <a:prstGeom prst="rect">
            <a:avLst/>
          </a:prstGeom>
        </p:spPr>
      </p:pic>
    </p:spTree>
    <p:extLst>
      <p:ext uri="{BB962C8B-B14F-4D97-AF65-F5344CB8AC3E}">
        <p14:creationId xmlns:p14="http://schemas.microsoft.com/office/powerpoint/2010/main" val="39558230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079159" y="733218"/>
            <a:ext cx="8243887"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latin typeface="inherit"/>
              </a:rPr>
              <a:t>3 most common types</a:t>
            </a:r>
            <a:r>
              <a:rPr lang="en-US" sz="2800" b="1" dirty="0">
                <a:latin typeface="neue-haas-unica"/>
              </a:rPr>
              <a:t> of organizational change include</a:t>
            </a:r>
            <a:endParaRPr lang="ar-SA" sz="2800" b="1" dirty="0">
              <a:latin typeface="+mn-lt"/>
            </a:endParaRPr>
          </a:p>
        </p:txBody>
      </p:sp>
      <p:pic>
        <p:nvPicPr>
          <p:cNvPr id="1026" name="Picture 2">
            <a:extLst>
              <a:ext uri="{FF2B5EF4-FFF2-40B4-BE49-F238E27FC236}">
                <a16:creationId xmlns:a16="http://schemas.microsoft.com/office/drawing/2014/main" id="{5BA5643B-364F-3467-EF2C-ED6990039C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2138" y="1898765"/>
            <a:ext cx="8050587" cy="38404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901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079159" y="733218"/>
            <a:ext cx="8243887"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latin typeface="inherit"/>
              </a:rPr>
              <a:t>3 most common types</a:t>
            </a:r>
            <a:r>
              <a:rPr lang="en-US" sz="2800" b="1" dirty="0">
                <a:latin typeface="neue-haas-unica"/>
              </a:rPr>
              <a:t> of organizational change include</a:t>
            </a:r>
            <a:endParaRPr lang="ar-SA" sz="2800" b="1" dirty="0">
              <a:latin typeface="+mn-lt"/>
            </a:endParaRPr>
          </a:p>
        </p:txBody>
      </p:sp>
      <p:graphicFrame>
        <p:nvGraphicFramePr>
          <p:cNvPr id="2" name="Diagram 1">
            <a:extLst>
              <a:ext uri="{FF2B5EF4-FFF2-40B4-BE49-F238E27FC236}">
                <a16:creationId xmlns:a16="http://schemas.microsoft.com/office/drawing/2014/main" id="{38624034-CADE-9BC6-697D-80C5BC75A501}"/>
              </a:ext>
            </a:extLst>
          </p:cNvPr>
          <p:cNvGraphicFramePr/>
          <p:nvPr/>
        </p:nvGraphicFramePr>
        <p:xfrm>
          <a:off x="2032000" y="1868494"/>
          <a:ext cx="8128000" cy="42698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925723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079159" y="733218"/>
            <a:ext cx="8243887"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latin typeface="inherit"/>
              </a:rPr>
              <a:t>Why People Resist Changes ?</a:t>
            </a:r>
            <a:endParaRPr lang="ar-SA" sz="2800" b="1" dirty="0">
              <a:latin typeface="+mn-lt"/>
            </a:endParaRPr>
          </a:p>
        </p:txBody>
      </p:sp>
      <p:pic>
        <p:nvPicPr>
          <p:cNvPr id="5122" name="Picture 2" descr="14 Reasons People Resistance Change ...">
            <a:extLst>
              <a:ext uri="{FF2B5EF4-FFF2-40B4-BE49-F238E27FC236}">
                <a16:creationId xmlns:a16="http://schemas.microsoft.com/office/drawing/2014/main" id="{878419E2-3DD8-CFBC-3EEF-32FB2CB509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24901" y="1987908"/>
            <a:ext cx="3082699" cy="3487981"/>
          </a:xfrm>
          <a:prstGeom prst="rect">
            <a:avLst/>
          </a:prstGeom>
          <a:noFill/>
          <a:extLst>
            <a:ext uri="{909E8E84-426E-40DD-AFC4-6F175D3DCCD1}">
              <a14:hiddenFill xmlns:a14="http://schemas.microsoft.com/office/drawing/2010/main">
                <a:solidFill>
                  <a:srgbClr val="FFFFFF"/>
                </a:solidFill>
              </a14:hiddenFill>
            </a:ext>
          </a:extLst>
        </p:spPr>
      </p:pic>
      <p:grpSp>
        <p:nvGrpSpPr>
          <p:cNvPr id="2" name="Group 1">
            <a:extLst>
              <a:ext uri="{FF2B5EF4-FFF2-40B4-BE49-F238E27FC236}">
                <a16:creationId xmlns:a16="http://schemas.microsoft.com/office/drawing/2014/main" id="{7EB95574-6B03-15F2-168E-577E73C68D88}"/>
              </a:ext>
            </a:extLst>
          </p:cNvPr>
          <p:cNvGrpSpPr>
            <a:grpSpLocks/>
          </p:cNvGrpSpPr>
          <p:nvPr/>
        </p:nvGrpSpPr>
        <p:grpSpPr bwMode="auto">
          <a:xfrm>
            <a:off x="1364997" y="2303574"/>
            <a:ext cx="6188307" cy="3590160"/>
            <a:chOff x="1837916" y="2132856"/>
            <a:chExt cx="5470388" cy="3253680"/>
          </a:xfrm>
        </p:grpSpPr>
        <p:sp>
          <p:nvSpPr>
            <p:cNvPr id="3" name="Rectangle 4">
              <a:extLst>
                <a:ext uri="{FF2B5EF4-FFF2-40B4-BE49-F238E27FC236}">
                  <a16:creationId xmlns:a16="http://schemas.microsoft.com/office/drawing/2014/main" id="{5378573F-A8D6-2FF7-D107-5DAEF1128B5B}"/>
                </a:ext>
              </a:extLst>
            </p:cNvPr>
            <p:cNvSpPr>
              <a:spLocks noChangeArrowheads="1"/>
            </p:cNvSpPr>
            <p:nvPr/>
          </p:nvSpPr>
          <p:spPr bwMode="auto">
            <a:xfrm>
              <a:off x="1868277" y="2132856"/>
              <a:ext cx="1346572" cy="360040"/>
            </a:xfrm>
            <a:prstGeom prst="rect">
              <a:avLst/>
            </a:prstGeom>
            <a:solidFill>
              <a:schemeClr val="accent4">
                <a:lumMod val="40000"/>
                <a:lumOff val="60000"/>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fr-FR" b="1" dirty="0"/>
                <a:t>Change</a:t>
              </a:r>
            </a:p>
          </p:txBody>
        </p:sp>
        <p:sp>
          <p:nvSpPr>
            <p:cNvPr id="8" name="Rectangle 5">
              <a:extLst>
                <a:ext uri="{FF2B5EF4-FFF2-40B4-BE49-F238E27FC236}">
                  <a16:creationId xmlns:a16="http://schemas.microsoft.com/office/drawing/2014/main" id="{148417EC-DAD4-C71E-BC95-3DBE91A2719B}"/>
                </a:ext>
              </a:extLst>
            </p:cNvPr>
            <p:cNvSpPr>
              <a:spLocks noChangeArrowheads="1"/>
            </p:cNvSpPr>
            <p:nvPr/>
          </p:nvSpPr>
          <p:spPr bwMode="auto">
            <a:xfrm>
              <a:off x="5552814" y="2204864"/>
              <a:ext cx="1284188" cy="419100"/>
            </a:xfrm>
            <a:prstGeom prst="rect">
              <a:avLst/>
            </a:prstGeom>
            <a:solidFill>
              <a:schemeClr val="accent4">
                <a:lumMod val="40000"/>
                <a:lumOff val="60000"/>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gn="ctr"/>
              <a:r>
                <a:rPr lang="en-US" altLang="fr-FR" sz="2400" b="1" dirty="0">
                  <a:latin typeface="Times New Roman" panose="02020603050405020304" pitchFamily="18" charset="0"/>
                </a:rPr>
                <a:t>Response</a:t>
              </a:r>
            </a:p>
          </p:txBody>
        </p:sp>
        <p:sp>
          <p:nvSpPr>
            <p:cNvPr id="9" name="Rectangle 6">
              <a:extLst>
                <a:ext uri="{FF2B5EF4-FFF2-40B4-BE49-F238E27FC236}">
                  <a16:creationId xmlns:a16="http://schemas.microsoft.com/office/drawing/2014/main" id="{4B24320B-FEBB-A65F-2782-C8B6007A7CEB}"/>
                </a:ext>
              </a:extLst>
            </p:cNvPr>
            <p:cNvSpPr>
              <a:spLocks noChangeArrowheads="1"/>
            </p:cNvSpPr>
            <p:nvPr/>
          </p:nvSpPr>
          <p:spPr bwMode="auto">
            <a:xfrm>
              <a:off x="1837916" y="4941168"/>
              <a:ext cx="2282676" cy="445368"/>
            </a:xfrm>
            <a:prstGeom prst="rect">
              <a:avLst/>
            </a:prstGeom>
            <a:solidFill>
              <a:schemeClr val="accent4">
                <a:lumMod val="40000"/>
                <a:lumOff val="60000"/>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gn="ctr"/>
              <a:r>
                <a:rPr lang="en-US" altLang="fr-FR" sz="2400" b="1" dirty="0">
                  <a:latin typeface="Times New Roman" panose="02020603050405020304" pitchFamily="18" charset="0"/>
                </a:rPr>
                <a:t>Personal History</a:t>
              </a:r>
            </a:p>
          </p:txBody>
        </p:sp>
        <p:sp>
          <p:nvSpPr>
            <p:cNvPr id="10" name="Rectangle 7">
              <a:extLst>
                <a:ext uri="{FF2B5EF4-FFF2-40B4-BE49-F238E27FC236}">
                  <a16:creationId xmlns:a16="http://schemas.microsoft.com/office/drawing/2014/main" id="{6E30FBAE-F96B-3449-F7EB-24B7C71074E3}"/>
                </a:ext>
              </a:extLst>
            </p:cNvPr>
            <p:cNvSpPr>
              <a:spLocks noChangeArrowheads="1"/>
            </p:cNvSpPr>
            <p:nvPr/>
          </p:nvSpPr>
          <p:spPr bwMode="auto">
            <a:xfrm>
              <a:off x="3585096" y="3550915"/>
              <a:ext cx="1630040" cy="415280"/>
            </a:xfrm>
            <a:prstGeom prst="rect">
              <a:avLst/>
            </a:prstGeom>
            <a:solidFill>
              <a:schemeClr val="accent4">
                <a:lumMod val="40000"/>
                <a:lumOff val="60000"/>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gn="ctr"/>
              <a:r>
                <a:rPr lang="en-US" altLang="fr-FR" sz="2400" b="1" dirty="0">
                  <a:latin typeface="Times New Roman" panose="02020603050405020304" pitchFamily="18" charset="0"/>
                </a:rPr>
                <a:t>Attitudes</a:t>
              </a:r>
            </a:p>
          </p:txBody>
        </p:sp>
        <p:sp>
          <p:nvSpPr>
            <p:cNvPr id="11" name="Rectangle 8">
              <a:extLst>
                <a:ext uri="{FF2B5EF4-FFF2-40B4-BE49-F238E27FC236}">
                  <a16:creationId xmlns:a16="http://schemas.microsoft.com/office/drawing/2014/main" id="{7F4D51DE-45E0-6457-7CC6-6F6C00FCEBA1}"/>
                </a:ext>
              </a:extLst>
            </p:cNvPr>
            <p:cNvSpPr>
              <a:spLocks noChangeArrowheads="1"/>
            </p:cNvSpPr>
            <p:nvPr/>
          </p:nvSpPr>
          <p:spPr bwMode="auto">
            <a:xfrm>
              <a:off x="5215136" y="4941168"/>
              <a:ext cx="2093168" cy="445368"/>
            </a:xfrm>
            <a:prstGeom prst="rect">
              <a:avLst/>
            </a:prstGeom>
            <a:solidFill>
              <a:schemeClr val="accent4">
                <a:lumMod val="40000"/>
                <a:lumOff val="60000"/>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gn="ctr"/>
              <a:r>
                <a:rPr lang="en-US" altLang="fr-FR" sz="2400" b="1" dirty="0">
                  <a:latin typeface="Times New Roman" panose="02020603050405020304" pitchFamily="18" charset="0"/>
                </a:rPr>
                <a:t>Social Situation</a:t>
              </a:r>
            </a:p>
          </p:txBody>
        </p:sp>
        <p:sp>
          <p:nvSpPr>
            <p:cNvPr id="12" name="Line 9">
              <a:extLst>
                <a:ext uri="{FF2B5EF4-FFF2-40B4-BE49-F238E27FC236}">
                  <a16:creationId xmlns:a16="http://schemas.microsoft.com/office/drawing/2014/main" id="{5F816E6B-4180-F7A9-0119-C43E9CE1C85F}"/>
                </a:ext>
              </a:extLst>
            </p:cNvPr>
            <p:cNvSpPr>
              <a:spLocks noChangeShapeType="1"/>
            </p:cNvSpPr>
            <p:nvPr/>
          </p:nvSpPr>
          <p:spPr bwMode="auto">
            <a:xfrm flipV="1">
              <a:off x="3191937" y="4038600"/>
              <a:ext cx="1067048" cy="902568"/>
            </a:xfrm>
            <a:prstGeom prst="line">
              <a:avLst/>
            </a:prstGeom>
            <a:noFill/>
            <a:ln w="25400">
              <a:solidFill>
                <a:schemeClr val="tx1"/>
              </a:solidFill>
              <a:round/>
              <a:headEnd type="triangl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SA"/>
            </a:p>
          </p:txBody>
        </p:sp>
        <p:sp>
          <p:nvSpPr>
            <p:cNvPr id="13" name="Line 10">
              <a:extLst>
                <a:ext uri="{FF2B5EF4-FFF2-40B4-BE49-F238E27FC236}">
                  <a16:creationId xmlns:a16="http://schemas.microsoft.com/office/drawing/2014/main" id="{2653461C-FB45-5AD7-70C0-3EBB2150E155}"/>
                </a:ext>
              </a:extLst>
            </p:cNvPr>
            <p:cNvSpPr>
              <a:spLocks noChangeShapeType="1"/>
            </p:cNvSpPr>
            <p:nvPr/>
          </p:nvSpPr>
          <p:spPr bwMode="auto">
            <a:xfrm flipV="1">
              <a:off x="5327485" y="2642765"/>
              <a:ext cx="926049" cy="899666"/>
            </a:xfrm>
            <a:prstGeom prst="line">
              <a:avLst/>
            </a:prstGeom>
            <a:noFill/>
            <a:ln w="25400">
              <a:solidFill>
                <a:schemeClr val="tx1"/>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SA"/>
            </a:p>
          </p:txBody>
        </p:sp>
        <p:sp>
          <p:nvSpPr>
            <p:cNvPr id="14" name="Line 12">
              <a:extLst>
                <a:ext uri="{FF2B5EF4-FFF2-40B4-BE49-F238E27FC236}">
                  <a16:creationId xmlns:a16="http://schemas.microsoft.com/office/drawing/2014/main" id="{D2A85315-89B5-68F7-5DD6-FF2893BA5B1F}"/>
                </a:ext>
              </a:extLst>
            </p:cNvPr>
            <p:cNvSpPr>
              <a:spLocks noChangeShapeType="1"/>
            </p:cNvSpPr>
            <p:nvPr/>
          </p:nvSpPr>
          <p:spPr bwMode="auto">
            <a:xfrm>
              <a:off x="5062611" y="4038600"/>
              <a:ext cx="879761" cy="902568"/>
            </a:xfrm>
            <a:prstGeom prst="line">
              <a:avLst/>
            </a:prstGeom>
            <a:noFill/>
            <a:ln w="25400">
              <a:solidFill>
                <a:schemeClr val="tx1"/>
              </a:solidFill>
              <a:round/>
              <a:headEnd type="triangl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SA"/>
            </a:p>
          </p:txBody>
        </p:sp>
        <p:sp>
          <p:nvSpPr>
            <p:cNvPr id="15" name="Line 13">
              <a:extLst>
                <a:ext uri="{FF2B5EF4-FFF2-40B4-BE49-F238E27FC236}">
                  <a16:creationId xmlns:a16="http://schemas.microsoft.com/office/drawing/2014/main" id="{19CB7FD4-475A-03DB-6B17-A05A6C19950B}"/>
                </a:ext>
              </a:extLst>
            </p:cNvPr>
            <p:cNvSpPr>
              <a:spLocks noChangeShapeType="1"/>
            </p:cNvSpPr>
            <p:nvPr/>
          </p:nvSpPr>
          <p:spPr bwMode="auto">
            <a:xfrm flipH="1" flipV="1">
              <a:off x="2853544" y="2570758"/>
              <a:ext cx="916451" cy="907752"/>
            </a:xfrm>
            <a:prstGeom prst="line">
              <a:avLst/>
            </a:prstGeom>
            <a:noFill/>
            <a:ln w="25400">
              <a:solidFill>
                <a:schemeClr val="tx1"/>
              </a:solidFill>
              <a:round/>
              <a:headEnd type="triangl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SA"/>
            </a:p>
          </p:txBody>
        </p:sp>
      </p:grpSp>
    </p:spTree>
    <p:extLst>
      <p:ext uri="{BB962C8B-B14F-4D97-AF65-F5344CB8AC3E}">
        <p14:creationId xmlns:p14="http://schemas.microsoft.com/office/powerpoint/2010/main" val="16703314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079159" y="733218"/>
            <a:ext cx="8243887"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latin typeface="inherit"/>
              </a:rPr>
              <a:t>Why People Resist Changes ?</a:t>
            </a:r>
            <a:endParaRPr lang="ar-SA" sz="2800" b="1" dirty="0">
              <a:latin typeface="+mn-lt"/>
            </a:endParaRPr>
          </a:p>
        </p:txBody>
      </p:sp>
      <p:pic>
        <p:nvPicPr>
          <p:cNvPr id="7170" name="Picture 2" descr="Resistance to Change: 7 Causes &amp; How to Overcome Them (2024)">
            <a:extLst>
              <a:ext uri="{FF2B5EF4-FFF2-40B4-BE49-F238E27FC236}">
                <a16:creationId xmlns:a16="http://schemas.microsoft.com/office/drawing/2014/main" id="{0C662E81-858B-7098-533E-65E7E49C3D1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4905" y="1789674"/>
            <a:ext cx="7620000" cy="41054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65659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59501" y="1505811"/>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C425E7F7-844D-1F64-1816-7AD2261EB42F}"/>
              </a:ext>
            </a:extLst>
          </p:cNvPr>
          <p:cNvSpPr txBox="1">
            <a:spLocks/>
          </p:cNvSpPr>
          <p:nvPr/>
        </p:nvSpPr>
        <p:spPr>
          <a:xfrm>
            <a:off x="2246317" y="380435"/>
            <a:ext cx="6540331" cy="830997"/>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sz="2400" dirty="0">
                <a:solidFill>
                  <a:srgbClr val="FF0000"/>
                </a:solidFill>
              </a:rPr>
              <a:t>A MANAGER’S ROLE IN ORGANIZATIONAL CHANGE</a:t>
            </a:r>
            <a:endParaRPr lang="ar-SA" sz="2400" dirty="0">
              <a:solidFill>
                <a:srgbClr val="FF0000"/>
              </a:solidFill>
            </a:endParaRPr>
          </a:p>
        </p:txBody>
      </p:sp>
      <p:sp>
        <p:nvSpPr>
          <p:cNvPr id="3" name="Content Placeholder 2">
            <a:extLst>
              <a:ext uri="{FF2B5EF4-FFF2-40B4-BE49-F238E27FC236}">
                <a16:creationId xmlns:a16="http://schemas.microsoft.com/office/drawing/2014/main" id="{90F1E350-3809-B963-E000-EB99793CF614}"/>
              </a:ext>
            </a:extLst>
          </p:cNvPr>
          <p:cNvSpPr txBox="1">
            <a:spLocks/>
          </p:cNvSpPr>
          <p:nvPr/>
        </p:nvSpPr>
        <p:spPr>
          <a:xfrm>
            <a:off x="1196344" y="1836999"/>
            <a:ext cx="10375877" cy="3963938"/>
          </a:xfrm>
          <a:prstGeom prst="rect">
            <a:avLst/>
          </a:prstGeom>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000" dirty="0">
                <a:latin typeface="Times New Roman" panose="02020603050405020304" pitchFamily="18" charset="0"/>
                <a:cs typeface="Times New Roman" panose="02020603050405020304" pitchFamily="18" charset="0"/>
              </a:rPr>
              <a:t>Within an organization, every employee has a different role in assisting with change. While many staff members may complete heavily detailed work, senior-level executives with longer tenure might have different goals. Even within management, leaders and managers perform different tasks.</a:t>
            </a:r>
          </a:p>
          <a:p>
            <a:pPr marL="0" indent="0" algn="ctr">
              <a:buNone/>
            </a:pPr>
            <a:endParaRPr lang="ar-SA" dirty="0"/>
          </a:p>
        </p:txBody>
      </p:sp>
    </p:spTree>
    <p:extLst>
      <p:ext uri="{BB962C8B-B14F-4D97-AF65-F5344CB8AC3E}">
        <p14:creationId xmlns:p14="http://schemas.microsoft.com/office/powerpoint/2010/main" val="866860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59501" y="1505811"/>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C425E7F7-844D-1F64-1816-7AD2261EB42F}"/>
              </a:ext>
            </a:extLst>
          </p:cNvPr>
          <p:cNvSpPr txBox="1">
            <a:spLocks/>
          </p:cNvSpPr>
          <p:nvPr/>
        </p:nvSpPr>
        <p:spPr>
          <a:xfrm>
            <a:off x="2246317" y="380435"/>
            <a:ext cx="6540331" cy="830997"/>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sz="2400" dirty="0">
                <a:solidFill>
                  <a:srgbClr val="FF0000"/>
                </a:solidFill>
              </a:rPr>
              <a:t>A MANAGER’S ROLE IN ORGANIZATIONAL CHANGE</a:t>
            </a:r>
            <a:endParaRPr lang="ar-SA" sz="2400" dirty="0">
              <a:solidFill>
                <a:srgbClr val="FF0000"/>
              </a:solidFill>
            </a:endParaRPr>
          </a:p>
        </p:txBody>
      </p:sp>
      <p:sp>
        <p:nvSpPr>
          <p:cNvPr id="3" name="Content Placeholder 2">
            <a:extLst>
              <a:ext uri="{FF2B5EF4-FFF2-40B4-BE49-F238E27FC236}">
                <a16:creationId xmlns:a16="http://schemas.microsoft.com/office/drawing/2014/main" id="{90F1E350-3809-B963-E000-EB99793CF614}"/>
              </a:ext>
            </a:extLst>
          </p:cNvPr>
          <p:cNvSpPr txBox="1">
            <a:spLocks/>
          </p:cNvSpPr>
          <p:nvPr/>
        </p:nvSpPr>
        <p:spPr>
          <a:xfrm>
            <a:off x="977922" y="1949779"/>
            <a:ext cx="10375877" cy="3963938"/>
          </a:xfrm>
          <a:prstGeom prst="rect">
            <a:avLst/>
          </a:prstGeom>
          <a:ln>
            <a:noFill/>
          </a:ln>
        </p:spPr>
        <p:txBody>
          <a:bodyPr anchor="ct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4400" b="1"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b="1" u="sng" dirty="0">
                <a:solidFill>
                  <a:srgbClr val="FF0000"/>
                </a:solidFill>
              </a:rPr>
              <a:t>To achieve this, managers must have a wide array of skills, such as:</a:t>
            </a:r>
          </a:p>
          <a:p>
            <a:pPr>
              <a:buFont typeface="Wingdings" panose="05000000000000000000" pitchFamily="2" charset="2"/>
              <a:buChar char="§"/>
            </a:pPr>
            <a:r>
              <a:rPr lang="en-US" dirty="0"/>
              <a:t>The ability to communicate clearly and effectively—this includes actively listening to their team and colleagues</a:t>
            </a:r>
          </a:p>
          <a:p>
            <a:pPr>
              <a:buFont typeface="Wingdings" panose="05000000000000000000" pitchFamily="2" charset="2"/>
              <a:buChar char="§"/>
            </a:pPr>
            <a:r>
              <a:rPr lang="en-US" dirty="0"/>
              <a:t>A highly developed level of emotional intelligence</a:t>
            </a:r>
          </a:p>
          <a:p>
            <a:pPr>
              <a:buFont typeface="Wingdings" panose="05000000000000000000" pitchFamily="2" charset="2"/>
              <a:buChar char="§"/>
            </a:pPr>
            <a:r>
              <a:rPr lang="en-US" dirty="0"/>
              <a:t>Strong organizational skills</a:t>
            </a:r>
          </a:p>
          <a:p>
            <a:pPr>
              <a:buFont typeface="Wingdings" panose="05000000000000000000" pitchFamily="2" charset="2"/>
              <a:buChar char="§"/>
            </a:pPr>
            <a:r>
              <a:rPr lang="en-US" dirty="0"/>
              <a:t>An eye for detail</a:t>
            </a:r>
          </a:p>
          <a:p>
            <a:pPr>
              <a:buFont typeface="Wingdings" panose="05000000000000000000" pitchFamily="2" charset="2"/>
              <a:buChar char="§"/>
            </a:pPr>
            <a:r>
              <a:rPr lang="en-US" dirty="0"/>
              <a:t>Problem-solving and decision-making skills</a:t>
            </a:r>
          </a:p>
          <a:p>
            <a:pPr>
              <a:buFont typeface="Wingdings" panose="05000000000000000000" pitchFamily="2" charset="2"/>
              <a:buChar char="§"/>
            </a:pPr>
            <a:r>
              <a:rPr lang="en-US" dirty="0"/>
              <a:t>Delegating.</a:t>
            </a:r>
          </a:p>
          <a:p>
            <a:endParaRPr lang="ar-SA" dirty="0"/>
          </a:p>
          <a:p>
            <a:pPr marL="0" indent="0" algn="ctr">
              <a:buNone/>
            </a:pPr>
            <a:endParaRPr lang="ar-SA" dirty="0"/>
          </a:p>
        </p:txBody>
      </p:sp>
    </p:spTree>
    <p:extLst>
      <p:ext uri="{BB962C8B-B14F-4D97-AF65-F5344CB8AC3E}">
        <p14:creationId xmlns:p14="http://schemas.microsoft.com/office/powerpoint/2010/main" val="1207717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642996" y="6471306"/>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 name="Rectangle 3">
            <a:extLst>
              <a:ext uri="{FF2B5EF4-FFF2-40B4-BE49-F238E27FC236}">
                <a16:creationId xmlns:a16="http://schemas.microsoft.com/office/drawing/2014/main" id="{77256A95-CC0E-DD24-78A0-7635D44C9A9A}"/>
              </a:ext>
            </a:extLst>
          </p:cNvPr>
          <p:cNvSpPr>
            <a:spLocks noChangeArrowheads="1"/>
          </p:cNvSpPr>
          <p:nvPr/>
        </p:nvSpPr>
        <p:spPr bwMode="auto">
          <a:xfrm>
            <a:off x="2362200" y="2749663"/>
            <a:ext cx="3505200" cy="768669"/>
          </a:xfrm>
          <a:prstGeom prst="rect">
            <a:avLst/>
          </a:prstGeom>
          <a:solidFill>
            <a:srgbClr val="FFCC66"/>
          </a:solidFill>
          <a:ln w="9525">
            <a:solidFill>
              <a:schemeClr val="tx1"/>
            </a:solidFill>
            <a:miter lim="800000"/>
            <a:headEnd/>
            <a:tailEnd/>
          </a:ln>
          <a:effectLst>
            <a:outerShdw dist="35921" dir="2700000" algn="ctr" rotWithShape="0">
              <a:schemeClr val="bg2"/>
            </a:outerShdw>
          </a:effectLst>
        </p:spPr>
        <p:txBody>
          <a:bodyPr wrap="none" anchor="ctr"/>
          <a:lstStyle/>
          <a:p>
            <a:pPr algn="ctr"/>
            <a:r>
              <a:rPr lang="en-US" altLang="ar-SA" sz="2400" b="1" dirty="0">
                <a:latin typeface="Tahoma" panose="020B0604030504040204" pitchFamily="34" charset="0"/>
              </a:rPr>
              <a:t>Education and</a:t>
            </a:r>
          </a:p>
          <a:p>
            <a:pPr algn="ctr"/>
            <a:r>
              <a:rPr lang="en-US" altLang="ar-SA" sz="2400" b="1" dirty="0">
                <a:latin typeface="Tahoma" panose="020B0604030504040204" pitchFamily="34" charset="0"/>
              </a:rPr>
              <a:t>Communication</a:t>
            </a:r>
            <a:endParaRPr lang="en-US" altLang="ar-SA" dirty="0">
              <a:latin typeface="Tahoma" panose="020B0604030504040204" pitchFamily="34" charset="0"/>
            </a:endParaRPr>
          </a:p>
        </p:txBody>
      </p:sp>
      <p:sp>
        <p:nvSpPr>
          <p:cNvPr id="31" name="Rectangle 4">
            <a:extLst>
              <a:ext uri="{FF2B5EF4-FFF2-40B4-BE49-F238E27FC236}">
                <a16:creationId xmlns:a16="http://schemas.microsoft.com/office/drawing/2014/main" id="{E6599202-31A9-935B-DDED-D8A83AA37A07}"/>
              </a:ext>
            </a:extLst>
          </p:cNvPr>
          <p:cNvSpPr>
            <a:spLocks noChangeArrowheads="1"/>
          </p:cNvSpPr>
          <p:nvPr/>
        </p:nvSpPr>
        <p:spPr bwMode="auto">
          <a:xfrm>
            <a:off x="6324600" y="2749663"/>
            <a:ext cx="3505200" cy="768669"/>
          </a:xfrm>
          <a:prstGeom prst="rect">
            <a:avLst/>
          </a:prstGeom>
          <a:solidFill>
            <a:srgbClr val="FFCC66"/>
          </a:solidFill>
          <a:ln w="9525">
            <a:solidFill>
              <a:schemeClr val="tx1"/>
            </a:solidFill>
            <a:miter lim="800000"/>
            <a:headEnd/>
            <a:tailEnd/>
          </a:ln>
          <a:effectLst>
            <a:outerShdw dist="35921" dir="2700000" algn="ctr" rotWithShape="0">
              <a:schemeClr val="bg2"/>
            </a:outerShdw>
          </a:effectLst>
        </p:spPr>
        <p:txBody>
          <a:bodyPr wrap="none" anchor="ctr"/>
          <a:lstStyle/>
          <a:p>
            <a:pPr algn="ctr"/>
            <a:r>
              <a:rPr lang="en-US" altLang="ar-SA" sz="2400" b="1" dirty="0">
                <a:latin typeface="Tahoma" panose="020B0604030504040204" pitchFamily="34" charset="0"/>
              </a:rPr>
              <a:t>Participation</a:t>
            </a:r>
            <a:endParaRPr lang="en-US" altLang="ar-SA" dirty="0">
              <a:latin typeface="Tahoma" panose="020B0604030504040204" pitchFamily="34" charset="0"/>
            </a:endParaRPr>
          </a:p>
        </p:txBody>
      </p:sp>
      <p:sp>
        <p:nvSpPr>
          <p:cNvPr id="32" name="Rectangle 5">
            <a:extLst>
              <a:ext uri="{FF2B5EF4-FFF2-40B4-BE49-F238E27FC236}">
                <a16:creationId xmlns:a16="http://schemas.microsoft.com/office/drawing/2014/main" id="{C20F2C77-C543-F2A6-6B93-31B6A549043E}"/>
              </a:ext>
            </a:extLst>
          </p:cNvPr>
          <p:cNvSpPr>
            <a:spLocks noChangeArrowheads="1"/>
          </p:cNvSpPr>
          <p:nvPr/>
        </p:nvSpPr>
        <p:spPr bwMode="auto">
          <a:xfrm>
            <a:off x="2362200" y="4197463"/>
            <a:ext cx="3505200" cy="768669"/>
          </a:xfrm>
          <a:prstGeom prst="rect">
            <a:avLst/>
          </a:prstGeom>
          <a:solidFill>
            <a:srgbClr val="FFCC66"/>
          </a:solidFill>
          <a:ln w="9525">
            <a:solidFill>
              <a:schemeClr val="tx1"/>
            </a:solidFill>
            <a:miter lim="800000"/>
            <a:headEnd/>
            <a:tailEnd/>
          </a:ln>
          <a:effectLst>
            <a:outerShdw dist="35921" dir="2700000" algn="ctr" rotWithShape="0">
              <a:schemeClr val="bg2"/>
            </a:outerShdw>
          </a:effectLst>
        </p:spPr>
        <p:txBody>
          <a:bodyPr wrap="none" anchor="ctr"/>
          <a:lstStyle/>
          <a:p>
            <a:pPr algn="ctr"/>
            <a:r>
              <a:rPr lang="en-US" altLang="ar-SA" sz="2400" b="1" dirty="0">
                <a:latin typeface="Tahoma" panose="020B0604030504040204" pitchFamily="34" charset="0"/>
              </a:rPr>
              <a:t>Negotiation</a:t>
            </a:r>
            <a:endParaRPr lang="en-US" altLang="ar-SA" dirty="0">
              <a:latin typeface="Tahoma" panose="020B0604030504040204" pitchFamily="34" charset="0"/>
            </a:endParaRPr>
          </a:p>
        </p:txBody>
      </p:sp>
      <p:sp>
        <p:nvSpPr>
          <p:cNvPr id="33" name="Rectangle 6">
            <a:extLst>
              <a:ext uri="{FF2B5EF4-FFF2-40B4-BE49-F238E27FC236}">
                <a16:creationId xmlns:a16="http://schemas.microsoft.com/office/drawing/2014/main" id="{232C84ED-C90E-838D-741F-E4F362F89E85}"/>
              </a:ext>
            </a:extLst>
          </p:cNvPr>
          <p:cNvSpPr>
            <a:spLocks noChangeArrowheads="1"/>
          </p:cNvSpPr>
          <p:nvPr/>
        </p:nvSpPr>
        <p:spPr bwMode="auto">
          <a:xfrm>
            <a:off x="6324600" y="4197463"/>
            <a:ext cx="3505200" cy="768669"/>
          </a:xfrm>
          <a:prstGeom prst="rect">
            <a:avLst/>
          </a:prstGeom>
          <a:solidFill>
            <a:srgbClr val="FFCC66"/>
          </a:solidFill>
          <a:ln w="9525">
            <a:solidFill>
              <a:schemeClr val="tx1"/>
            </a:solidFill>
            <a:miter lim="800000"/>
            <a:headEnd/>
            <a:tailEnd/>
          </a:ln>
          <a:effectLst>
            <a:outerShdw dist="35921" dir="2700000" algn="ctr" rotWithShape="0">
              <a:schemeClr val="bg2"/>
            </a:outerShdw>
          </a:effectLst>
        </p:spPr>
        <p:txBody>
          <a:bodyPr wrap="none" anchor="ctr"/>
          <a:lstStyle/>
          <a:p>
            <a:pPr algn="ctr"/>
            <a:r>
              <a:rPr lang="en-US" altLang="ar-SA" sz="2400" b="1" dirty="0">
                <a:latin typeface="Tahoma" panose="020B0604030504040204" pitchFamily="34" charset="0"/>
              </a:rPr>
              <a:t>Facilitation</a:t>
            </a:r>
          </a:p>
          <a:p>
            <a:pPr algn="ctr"/>
            <a:r>
              <a:rPr lang="en-US" altLang="ar-SA" sz="2400" b="1" dirty="0">
                <a:latin typeface="Tahoma" panose="020B0604030504040204" pitchFamily="34" charset="0"/>
              </a:rPr>
              <a:t>and Support</a:t>
            </a:r>
            <a:endParaRPr lang="en-US" altLang="ar-SA" dirty="0">
              <a:latin typeface="Tahoma" panose="020B0604030504040204" pitchFamily="34" charset="0"/>
            </a:endParaRPr>
          </a:p>
        </p:txBody>
      </p:sp>
      <p:sp>
        <p:nvSpPr>
          <p:cNvPr id="34" name="Rectangle 7">
            <a:extLst>
              <a:ext uri="{FF2B5EF4-FFF2-40B4-BE49-F238E27FC236}">
                <a16:creationId xmlns:a16="http://schemas.microsoft.com/office/drawing/2014/main" id="{40D9EAAA-82EF-C35E-F956-0CE337D92FDA}"/>
              </a:ext>
            </a:extLst>
          </p:cNvPr>
          <p:cNvSpPr>
            <a:spLocks noChangeArrowheads="1"/>
          </p:cNvSpPr>
          <p:nvPr/>
        </p:nvSpPr>
        <p:spPr bwMode="auto">
          <a:xfrm>
            <a:off x="6324600" y="5645263"/>
            <a:ext cx="3505200" cy="768669"/>
          </a:xfrm>
          <a:prstGeom prst="rect">
            <a:avLst/>
          </a:prstGeom>
          <a:solidFill>
            <a:srgbClr val="FFCC66"/>
          </a:solidFill>
          <a:ln w="9525">
            <a:solidFill>
              <a:schemeClr val="tx1"/>
            </a:solidFill>
            <a:miter lim="800000"/>
            <a:headEnd/>
            <a:tailEnd/>
          </a:ln>
          <a:effectLst>
            <a:outerShdw dist="35921" dir="2700000" algn="ctr" rotWithShape="0">
              <a:schemeClr val="bg2"/>
            </a:outerShdw>
          </a:effectLst>
        </p:spPr>
        <p:txBody>
          <a:bodyPr wrap="none" anchor="ctr"/>
          <a:lstStyle/>
          <a:p>
            <a:pPr algn="ctr"/>
            <a:r>
              <a:rPr lang="en-US" altLang="ar-SA" sz="2400" b="1" dirty="0">
                <a:latin typeface="Tahoma" panose="020B0604030504040204" pitchFamily="34" charset="0"/>
              </a:rPr>
              <a:t>Coercion</a:t>
            </a:r>
            <a:endParaRPr lang="en-US" altLang="ar-SA" dirty="0">
              <a:latin typeface="Tahoma" panose="020B0604030504040204" pitchFamily="34" charset="0"/>
            </a:endParaRPr>
          </a:p>
        </p:txBody>
      </p:sp>
      <p:sp>
        <p:nvSpPr>
          <p:cNvPr id="35" name="Rectangle 8">
            <a:extLst>
              <a:ext uri="{FF2B5EF4-FFF2-40B4-BE49-F238E27FC236}">
                <a16:creationId xmlns:a16="http://schemas.microsoft.com/office/drawing/2014/main" id="{E0DF5DF3-EC41-806A-0B38-644D8411F8A4}"/>
              </a:ext>
            </a:extLst>
          </p:cNvPr>
          <p:cNvSpPr>
            <a:spLocks noChangeArrowheads="1"/>
          </p:cNvSpPr>
          <p:nvPr/>
        </p:nvSpPr>
        <p:spPr bwMode="auto">
          <a:xfrm>
            <a:off x="2362200" y="5645263"/>
            <a:ext cx="3505200" cy="768669"/>
          </a:xfrm>
          <a:prstGeom prst="rect">
            <a:avLst/>
          </a:prstGeom>
          <a:solidFill>
            <a:srgbClr val="FFCC66"/>
          </a:solidFill>
          <a:ln w="9525">
            <a:solidFill>
              <a:schemeClr val="tx1"/>
            </a:solidFill>
            <a:miter lim="800000"/>
            <a:headEnd/>
            <a:tailEnd/>
          </a:ln>
          <a:effectLst>
            <a:outerShdw dist="35921" dir="2700000" algn="ctr" rotWithShape="0">
              <a:schemeClr val="bg2"/>
            </a:outerShdw>
          </a:effectLst>
        </p:spPr>
        <p:txBody>
          <a:bodyPr wrap="none" anchor="ctr"/>
          <a:lstStyle/>
          <a:p>
            <a:pPr algn="ctr"/>
            <a:r>
              <a:rPr lang="en-US" altLang="ar-SA" sz="2400" b="1" dirty="0">
                <a:latin typeface="Tahoma" panose="020B0604030504040204" pitchFamily="34" charset="0"/>
              </a:rPr>
              <a:t>Manipulation</a:t>
            </a:r>
          </a:p>
          <a:p>
            <a:pPr algn="ctr"/>
            <a:r>
              <a:rPr lang="en-US" altLang="ar-SA" sz="2400" b="1" dirty="0">
                <a:latin typeface="Tahoma" panose="020B0604030504040204" pitchFamily="34" charset="0"/>
              </a:rPr>
              <a:t>and Cooptation</a:t>
            </a:r>
            <a:endParaRPr lang="en-US" altLang="ar-SA" dirty="0">
              <a:latin typeface="Tahoma" panose="020B0604030504040204" pitchFamily="34" charset="0"/>
            </a:endParaRPr>
          </a:p>
        </p:txBody>
      </p:sp>
      <p:sp>
        <p:nvSpPr>
          <p:cNvPr id="36" name="Rectangle 9">
            <a:extLst>
              <a:ext uri="{FF2B5EF4-FFF2-40B4-BE49-F238E27FC236}">
                <a16:creationId xmlns:a16="http://schemas.microsoft.com/office/drawing/2014/main" id="{151D9F58-2193-9916-22A9-C2CAB203B882}"/>
              </a:ext>
            </a:extLst>
          </p:cNvPr>
          <p:cNvSpPr>
            <a:spLocks noChangeArrowheads="1"/>
          </p:cNvSpPr>
          <p:nvPr/>
        </p:nvSpPr>
        <p:spPr bwMode="auto">
          <a:xfrm>
            <a:off x="2209800" y="1211431"/>
            <a:ext cx="7772400" cy="859101"/>
          </a:xfrm>
          <a:prstGeom prst="rect">
            <a:avLst/>
          </a:prstGeom>
          <a:solidFill>
            <a:srgbClr val="FFCC66"/>
          </a:solidFill>
          <a:ln w="9525">
            <a:solidFill>
              <a:schemeClr val="tx1"/>
            </a:solidFill>
            <a:miter lim="800000"/>
            <a:headEnd/>
            <a:tailEnd/>
          </a:ln>
          <a:effectLst>
            <a:outerShdw dist="35921" dir="2700000" algn="ctr" rotWithShape="0">
              <a:srgbClr val="808080"/>
            </a:outerShdw>
          </a:effectLst>
        </p:spPr>
        <p:txBody>
          <a:bodyPr wrap="none" anchor="ctr"/>
          <a:lstStyle/>
          <a:p>
            <a:pPr algn="ctr"/>
            <a:r>
              <a:rPr lang="en-US" altLang="ar-SA" sz="2800" b="1" dirty="0">
                <a:latin typeface="Tahoma" panose="020B0604030504040204" pitchFamily="34" charset="0"/>
              </a:rPr>
              <a:t>Techniques for</a:t>
            </a:r>
          </a:p>
          <a:p>
            <a:pPr algn="ctr"/>
            <a:r>
              <a:rPr lang="en-US" altLang="ar-SA" sz="2800" b="1" dirty="0">
                <a:latin typeface="Tahoma" panose="020B0604030504040204" pitchFamily="34" charset="0"/>
              </a:rPr>
              <a:t>Reducing Resistance</a:t>
            </a:r>
          </a:p>
        </p:txBody>
      </p:sp>
      <p:cxnSp>
        <p:nvCxnSpPr>
          <p:cNvPr id="37" name="AutoShape 10">
            <a:extLst>
              <a:ext uri="{FF2B5EF4-FFF2-40B4-BE49-F238E27FC236}">
                <a16:creationId xmlns:a16="http://schemas.microsoft.com/office/drawing/2014/main" id="{92FB1C79-C8A0-76C2-5787-BFD6091909E8}"/>
              </a:ext>
            </a:extLst>
          </p:cNvPr>
          <p:cNvCxnSpPr>
            <a:cxnSpLocks noChangeShapeType="1"/>
            <a:stCxn id="36" idx="1"/>
            <a:endCxn id="35" idx="1"/>
          </p:cNvCxnSpPr>
          <p:nvPr/>
        </p:nvCxnSpPr>
        <p:spPr bwMode="auto">
          <a:xfrm rot="10800000" flipH="1" flipV="1">
            <a:off x="2209800" y="1640982"/>
            <a:ext cx="152400" cy="4388616"/>
          </a:xfrm>
          <a:prstGeom prst="bentConnector3">
            <a:avLst>
              <a:gd name="adj1" fmla="val -150000"/>
            </a:avLst>
          </a:prstGeom>
          <a:noFill/>
          <a:ln w="2857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8" name="AutoShape 11">
            <a:extLst>
              <a:ext uri="{FF2B5EF4-FFF2-40B4-BE49-F238E27FC236}">
                <a16:creationId xmlns:a16="http://schemas.microsoft.com/office/drawing/2014/main" id="{CB4486C6-55FD-DFED-F063-32D261D2D055}"/>
              </a:ext>
            </a:extLst>
          </p:cNvPr>
          <p:cNvCxnSpPr>
            <a:cxnSpLocks noChangeShapeType="1"/>
            <a:stCxn id="36" idx="3"/>
            <a:endCxn id="34" idx="3"/>
          </p:cNvCxnSpPr>
          <p:nvPr/>
        </p:nvCxnSpPr>
        <p:spPr bwMode="auto">
          <a:xfrm flipH="1">
            <a:off x="9829800" y="1640982"/>
            <a:ext cx="152400" cy="4388616"/>
          </a:xfrm>
          <a:prstGeom prst="bentConnector3">
            <a:avLst>
              <a:gd name="adj1" fmla="val -150000"/>
            </a:avLst>
          </a:prstGeom>
          <a:noFill/>
          <a:ln w="2857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9" name="AutoShape 12">
            <a:extLst>
              <a:ext uri="{FF2B5EF4-FFF2-40B4-BE49-F238E27FC236}">
                <a16:creationId xmlns:a16="http://schemas.microsoft.com/office/drawing/2014/main" id="{FE9F3E1E-A84B-E879-1F10-B8BB534B9B1D}"/>
              </a:ext>
            </a:extLst>
          </p:cNvPr>
          <p:cNvCxnSpPr>
            <a:cxnSpLocks noChangeShapeType="1"/>
            <a:stCxn id="36" idx="1"/>
            <a:endCxn id="30" idx="1"/>
          </p:cNvCxnSpPr>
          <p:nvPr/>
        </p:nvCxnSpPr>
        <p:spPr bwMode="auto">
          <a:xfrm rot="10800000" flipH="1" flipV="1">
            <a:off x="2209800" y="1640982"/>
            <a:ext cx="152400" cy="1493016"/>
          </a:xfrm>
          <a:prstGeom prst="bentConnector3">
            <a:avLst>
              <a:gd name="adj1" fmla="val -150000"/>
            </a:avLst>
          </a:prstGeom>
          <a:noFill/>
          <a:ln w="2857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0" name="AutoShape 13">
            <a:extLst>
              <a:ext uri="{FF2B5EF4-FFF2-40B4-BE49-F238E27FC236}">
                <a16:creationId xmlns:a16="http://schemas.microsoft.com/office/drawing/2014/main" id="{B6618AE1-0328-84FC-C399-A3406030305C}"/>
              </a:ext>
            </a:extLst>
          </p:cNvPr>
          <p:cNvCxnSpPr>
            <a:cxnSpLocks noChangeShapeType="1"/>
            <a:stCxn id="36" idx="1"/>
            <a:endCxn id="32" idx="1"/>
          </p:cNvCxnSpPr>
          <p:nvPr/>
        </p:nvCxnSpPr>
        <p:spPr bwMode="auto">
          <a:xfrm rot="10800000" flipH="1" flipV="1">
            <a:off x="2209800" y="1640982"/>
            <a:ext cx="152400" cy="2940816"/>
          </a:xfrm>
          <a:prstGeom prst="bentConnector3">
            <a:avLst>
              <a:gd name="adj1" fmla="val -150000"/>
            </a:avLst>
          </a:prstGeom>
          <a:noFill/>
          <a:ln w="2857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1" name="AutoShape 14">
            <a:extLst>
              <a:ext uri="{FF2B5EF4-FFF2-40B4-BE49-F238E27FC236}">
                <a16:creationId xmlns:a16="http://schemas.microsoft.com/office/drawing/2014/main" id="{FD9D510A-CA3A-2705-7530-EB12EFE1B7B8}"/>
              </a:ext>
            </a:extLst>
          </p:cNvPr>
          <p:cNvCxnSpPr>
            <a:cxnSpLocks noChangeShapeType="1"/>
            <a:stCxn id="36" idx="3"/>
            <a:endCxn id="31" idx="3"/>
          </p:cNvCxnSpPr>
          <p:nvPr/>
        </p:nvCxnSpPr>
        <p:spPr bwMode="auto">
          <a:xfrm flipH="1">
            <a:off x="9829800" y="1640982"/>
            <a:ext cx="152400" cy="1493016"/>
          </a:xfrm>
          <a:prstGeom prst="bentConnector3">
            <a:avLst>
              <a:gd name="adj1" fmla="val -150000"/>
            </a:avLst>
          </a:prstGeom>
          <a:noFill/>
          <a:ln w="2857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2" name="AutoShape 15">
            <a:extLst>
              <a:ext uri="{FF2B5EF4-FFF2-40B4-BE49-F238E27FC236}">
                <a16:creationId xmlns:a16="http://schemas.microsoft.com/office/drawing/2014/main" id="{D0F09598-A7DC-A9A0-BC56-07BF7B2E252B}"/>
              </a:ext>
            </a:extLst>
          </p:cNvPr>
          <p:cNvCxnSpPr>
            <a:cxnSpLocks noChangeShapeType="1"/>
            <a:stCxn id="36" idx="3"/>
            <a:endCxn id="33" idx="3"/>
          </p:cNvCxnSpPr>
          <p:nvPr/>
        </p:nvCxnSpPr>
        <p:spPr bwMode="auto">
          <a:xfrm flipH="1">
            <a:off x="9829800" y="1640982"/>
            <a:ext cx="152400" cy="2940816"/>
          </a:xfrm>
          <a:prstGeom prst="bentConnector3">
            <a:avLst>
              <a:gd name="adj1" fmla="val -150000"/>
            </a:avLst>
          </a:prstGeom>
          <a:noFill/>
          <a:ln w="2857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8091850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2">
            <a:extLst>
              <a:ext uri="{FF2B5EF4-FFF2-40B4-BE49-F238E27FC236}">
                <a16:creationId xmlns:a16="http://schemas.microsoft.com/office/drawing/2014/main" id="{FFD2159E-13E8-692E-FC40-0181EA51F759}"/>
              </a:ext>
            </a:extLst>
          </p:cNvPr>
          <p:cNvSpPr txBox="1">
            <a:spLocks/>
          </p:cNvSpPr>
          <p:nvPr/>
        </p:nvSpPr>
        <p:spPr>
          <a:xfrm>
            <a:off x="1155226" y="1382982"/>
            <a:ext cx="10707018" cy="473129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Font typeface="Arial" panose="020B0604020202020204" pitchFamily="34" charset="0"/>
              <a:buNone/>
            </a:pPr>
            <a:endParaRPr lang="en-US" b="1" dirty="0">
              <a:solidFill>
                <a:srgbClr val="FF0000"/>
              </a:solidFill>
            </a:endParaRPr>
          </a:p>
          <a:p>
            <a:pPr marL="0" indent="0" fontAlgn="base">
              <a:buFont typeface="Arial" panose="020B0604020202020204" pitchFamily="34" charset="0"/>
              <a:buNone/>
            </a:pPr>
            <a:r>
              <a:rPr lang="en-US" b="1" dirty="0">
                <a:solidFill>
                  <a:srgbClr val="FF0000"/>
                </a:solidFill>
              </a:rPr>
              <a:t> There are some rules and best practices every organization should follow:</a:t>
            </a:r>
          </a:p>
          <a:p>
            <a:pPr marL="0" indent="0">
              <a:buFont typeface="Arial" panose="020B0604020202020204" pitchFamily="34" charset="0"/>
              <a:buNone/>
            </a:pPr>
            <a:r>
              <a:rPr lang="en-US" b="1" dirty="0"/>
              <a:t>1. Define clear goals</a:t>
            </a:r>
          </a:p>
          <a:p>
            <a:pPr marL="0" indent="0" fontAlgn="base">
              <a:buFont typeface="Arial" panose="020B0604020202020204" pitchFamily="34" charset="0"/>
              <a:buNone/>
            </a:pPr>
            <a:r>
              <a:rPr lang="en-US" b="1" dirty="0"/>
              <a:t>2. Be honest and transparent</a:t>
            </a:r>
          </a:p>
          <a:p>
            <a:pPr marL="0" indent="0" fontAlgn="base">
              <a:buFont typeface="Arial" panose="020B0604020202020204" pitchFamily="34" charset="0"/>
              <a:buNone/>
            </a:pPr>
            <a:r>
              <a:rPr lang="en-US" b="1" dirty="0"/>
              <a:t>3. Train and reassure your teams</a:t>
            </a:r>
          </a:p>
          <a:p>
            <a:pPr marL="0" indent="0" fontAlgn="base">
              <a:buFont typeface="Arial" panose="020B0604020202020204" pitchFamily="34" charset="0"/>
              <a:buNone/>
            </a:pPr>
            <a:r>
              <a:rPr lang="en-US" b="1" dirty="0"/>
              <a:t>4. Encourage conversations and communicate regularly</a:t>
            </a:r>
          </a:p>
          <a:p>
            <a:pPr marL="0" indent="0" fontAlgn="base">
              <a:buFont typeface="Arial" panose="020B0604020202020204" pitchFamily="34" charset="0"/>
              <a:buNone/>
            </a:pPr>
            <a:r>
              <a:rPr lang="en-US" b="1" dirty="0"/>
              <a:t>5. Listen to your employees</a:t>
            </a:r>
          </a:p>
          <a:p>
            <a:pPr marL="0" indent="0">
              <a:buFont typeface="Arial" panose="020B0604020202020204" pitchFamily="34" charset="0"/>
              <a:buNone/>
            </a:pPr>
            <a:br>
              <a:rPr lang="en-US" sz="1800" dirty="0"/>
            </a:br>
            <a:br>
              <a:rPr lang="en-US" sz="1800" dirty="0"/>
            </a:br>
            <a:br>
              <a:rPr lang="en-US" sz="1800" dirty="0"/>
            </a:br>
            <a:br>
              <a:rPr lang="en-US" sz="1800" dirty="0"/>
            </a:br>
            <a:br>
              <a:rPr lang="en-US" sz="1800" dirty="0"/>
            </a:br>
            <a:br>
              <a:rPr lang="en-US" sz="1800" dirty="0"/>
            </a:br>
            <a:endParaRPr lang="ar-SA" sz="1800" dirty="0"/>
          </a:p>
        </p:txBody>
      </p:sp>
      <p:sp>
        <p:nvSpPr>
          <p:cNvPr id="10" name="Title 1">
            <a:extLst>
              <a:ext uri="{FF2B5EF4-FFF2-40B4-BE49-F238E27FC236}">
                <a16:creationId xmlns:a16="http://schemas.microsoft.com/office/drawing/2014/main" id="{E4FDE700-5692-42F4-FFA6-FDFBE66EF927}"/>
              </a:ext>
            </a:extLst>
          </p:cNvPr>
          <p:cNvSpPr txBox="1">
            <a:spLocks/>
          </p:cNvSpPr>
          <p:nvPr/>
        </p:nvSpPr>
        <p:spPr>
          <a:xfrm>
            <a:off x="1888712" y="823455"/>
            <a:ext cx="7707234" cy="584775"/>
          </a:xfrm>
          <a:prstGeom prst="rect">
            <a:avLst/>
          </a:prstGeom>
          <a:noFill/>
        </p:spPr>
        <p:txBody>
          <a:bodyPr wrap="square" rtlCol="0">
            <a:spAutoFit/>
          </a:bodyPr>
          <a:lstStyle>
            <a:defPPr>
              <a:defRPr lang="en-US"/>
            </a:defPPr>
            <a:lvl1pPr algn="ctr">
              <a:defRPr sz="2800" b="1">
                <a:latin typeface="Times New Roman" panose="02020603050405020304" pitchFamily="18" charset="0"/>
                <a:cs typeface="Times New Roman" panose="02020603050405020304" pitchFamily="18" charset="0"/>
              </a:defRPr>
            </a:lvl1pPr>
          </a:lstStyle>
          <a:p>
            <a:r>
              <a:rPr lang="en-US" sz="3200" dirty="0">
                <a:solidFill>
                  <a:srgbClr val="FF0000"/>
                </a:solidFill>
              </a:rPr>
              <a:t>12 Change Management Best Practices</a:t>
            </a:r>
            <a:endParaRPr lang="ar-SA" sz="3200" dirty="0">
              <a:solidFill>
                <a:srgbClr val="FF0000"/>
              </a:solidFill>
            </a:endParaRPr>
          </a:p>
        </p:txBody>
      </p:sp>
    </p:spTree>
    <p:extLst>
      <p:ext uri="{BB962C8B-B14F-4D97-AF65-F5344CB8AC3E}">
        <p14:creationId xmlns:p14="http://schemas.microsoft.com/office/powerpoint/2010/main" val="27205858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2">
            <a:extLst>
              <a:ext uri="{FF2B5EF4-FFF2-40B4-BE49-F238E27FC236}">
                <a16:creationId xmlns:a16="http://schemas.microsoft.com/office/drawing/2014/main" id="{FFD2159E-13E8-692E-FC40-0181EA51F759}"/>
              </a:ext>
            </a:extLst>
          </p:cNvPr>
          <p:cNvSpPr txBox="1">
            <a:spLocks/>
          </p:cNvSpPr>
          <p:nvPr/>
        </p:nvSpPr>
        <p:spPr>
          <a:xfrm>
            <a:off x="1155226" y="2207172"/>
            <a:ext cx="10707018" cy="390710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Font typeface="Arial" panose="020B0604020202020204" pitchFamily="34" charset="0"/>
              <a:buNone/>
            </a:pPr>
            <a:r>
              <a:rPr lang="en-US" sz="2800" b="1" dirty="0"/>
              <a:t>6. Bring your  good leaders</a:t>
            </a:r>
          </a:p>
          <a:p>
            <a:pPr marL="0" indent="0" fontAlgn="base">
              <a:buFont typeface="Arial" panose="020B0604020202020204" pitchFamily="34" charset="0"/>
              <a:buNone/>
            </a:pPr>
            <a:r>
              <a:rPr lang="en-US" sz="2800" b="1" dirty="0"/>
              <a:t>7. Choose the right communication tool</a:t>
            </a:r>
          </a:p>
          <a:p>
            <a:pPr marL="0" indent="0" fontAlgn="base">
              <a:buFont typeface="Arial" panose="020B0604020202020204" pitchFamily="34" charset="0"/>
              <a:buNone/>
            </a:pPr>
            <a:r>
              <a:rPr lang="en-US" sz="2800" b="1" dirty="0"/>
              <a:t>8. Empower your employees</a:t>
            </a:r>
          </a:p>
          <a:p>
            <a:pPr marL="0" indent="0" fontAlgn="base">
              <a:buFont typeface="Arial" panose="020B0604020202020204" pitchFamily="34" charset="0"/>
              <a:buNone/>
            </a:pPr>
            <a:r>
              <a:rPr lang="en-US" sz="2800" b="1" dirty="0"/>
              <a:t>9. Encourage knowledge sharing</a:t>
            </a:r>
          </a:p>
          <a:p>
            <a:pPr marL="0" indent="0" fontAlgn="base">
              <a:buFont typeface="Arial" panose="020B0604020202020204" pitchFamily="34" charset="0"/>
              <a:buNone/>
            </a:pPr>
            <a:r>
              <a:rPr lang="en-US" sz="2800" b="1" dirty="0"/>
              <a:t>10. Document and make information easily accessible</a:t>
            </a:r>
          </a:p>
          <a:p>
            <a:pPr marL="0" indent="0" fontAlgn="base">
              <a:buFont typeface="Arial" panose="020B0604020202020204" pitchFamily="34" charset="0"/>
              <a:buNone/>
            </a:pPr>
            <a:r>
              <a:rPr lang="en-US" sz="2800" b="1" dirty="0"/>
              <a:t>11. Recognize and reward</a:t>
            </a:r>
          </a:p>
          <a:p>
            <a:pPr marL="0" indent="0" fontAlgn="base">
              <a:buFont typeface="Arial" panose="020B0604020202020204" pitchFamily="34" charset="0"/>
              <a:buNone/>
            </a:pPr>
            <a:r>
              <a:rPr lang="en-US" sz="2800" b="1" dirty="0"/>
              <a:t>12. Make it social</a:t>
            </a:r>
            <a:br>
              <a:rPr lang="en-US" sz="2800" dirty="0"/>
            </a:br>
            <a:br>
              <a:rPr lang="en-US" sz="2800" dirty="0"/>
            </a:br>
            <a:br>
              <a:rPr lang="en-US" sz="2800" dirty="0"/>
            </a:br>
            <a:endParaRPr lang="ar-SA" sz="2800" dirty="0"/>
          </a:p>
        </p:txBody>
      </p:sp>
      <p:sp>
        <p:nvSpPr>
          <p:cNvPr id="10" name="Title 1">
            <a:extLst>
              <a:ext uri="{FF2B5EF4-FFF2-40B4-BE49-F238E27FC236}">
                <a16:creationId xmlns:a16="http://schemas.microsoft.com/office/drawing/2014/main" id="{E4FDE700-5692-42F4-FFA6-FDFBE66EF927}"/>
              </a:ext>
            </a:extLst>
          </p:cNvPr>
          <p:cNvSpPr txBox="1">
            <a:spLocks/>
          </p:cNvSpPr>
          <p:nvPr/>
        </p:nvSpPr>
        <p:spPr>
          <a:xfrm>
            <a:off x="1888712" y="823455"/>
            <a:ext cx="7707234" cy="584775"/>
          </a:xfrm>
          <a:prstGeom prst="rect">
            <a:avLst/>
          </a:prstGeom>
          <a:noFill/>
        </p:spPr>
        <p:txBody>
          <a:bodyPr wrap="square" rtlCol="0">
            <a:spAutoFit/>
          </a:bodyPr>
          <a:lstStyle>
            <a:defPPr>
              <a:defRPr lang="en-US"/>
            </a:defPPr>
            <a:lvl1pPr algn="ctr">
              <a:defRPr sz="2800" b="1">
                <a:latin typeface="Times New Roman" panose="02020603050405020304" pitchFamily="18" charset="0"/>
                <a:cs typeface="Times New Roman" panose="02020603050405020304" pitchFamily="18" charset="0"/>
              </a:defRPr>
            </a:lvl1pPr>
          </a:lstStyle>
          <a:p>
            <a:r>
              <a:rPr lang="en-US" sz="3200" dirty="0">
                <a:solidFill>
                  <a:srgbClr val="FF0000"/>
                </a:solidFill>
              </a:rPr>
              <a:t>12 Change Management Best Practices</a:t>
            </a:r>
            <a:endParaRPr lang="ar-SA" sz="3200" dirty="0">
              <a:solidFill>
                <a:srgbClr val="FF0000"/>
              </a:solidFill>
            </a:endParaRPr>
          </a:p>
        </p:txBody>
      </p:sp>
    </p:spTree>
    <p:extLst>
      <p:ext uri="{BB962C8B-B14F-4D97-AF65-F5344CB8AC3E}">
        <p14:creationId xmlns:p14="http://schemas.microsoft.com/office/powerpoint/2010/main" val="37943337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2">
            <a:extLst>
              <a:ext uri="{FF2B5EF4-FFF2-40B4-BE49-F238E27FC236}">
                <a16:creationId xmlns:a16="http://schemas.microsoft.com/office/drawing/2014/main" id="{FFD2159E-13E8-692E-FC40-0181EA51F759}"/>
              </a:ext>
            </a:extLst>
          </p:cNvPr>
          <p:cNvSpPr txBox="1">
            <a:spLocks/>
          </p:cNvSpPr>
          <p:nvPr/>
        </p:nvSpPr>
        <p:spPr>
          <a:xfrm>
            <a:off x="1155226" y="2207172"/>
            <a:ext cx="10707018" cy="390710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Font typeface="Arial" panose="020B0604020202020204" pitchFamily="34" charset="0"/>
              <a:buNone/>
            </a:pPr>
            <a:endParaRPr lang="ar-SA" sz="2800" dirty="0"/>
          </a:p>
        </p:txBody>
      </p:sp>
      <p:pic>
        <p:nvPicPr>
          <p:cNvPr id="8" name="Content Placeholder 6" descr="A diagram of project integration management. There is an arrow called project integration management that starts at stakeholders’ needs and expectations. Most of the arrow is in a section called 10 knowledge areas. There are nine boxes that go to the arrow. The nine boxes are scope management, time management, cost management, quality management, human resource management, communications management, risk management, procurement management, and stakeholder management. The arrow is also in a box called tools and techniques and there is an image of a computer screen, a clock and a list with checkmarks. The arrow ends at project success. This goes to project portfolio which is a briefcase with project 1, project 2, project 3 and project 4. This goes to enterprise success. ">
            <a:extLst>
              <a:ext uri="{FF2B5EF4-FFF2-40B4-BE49-F238E27FC236}">
                <a16:creationId xmlns:a16="http://schemas.microsoft.com/office/drawing/2014/main" id="{6EFFA08A-EFF3-C7BE-E634-751E7FAD31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74499" y="1925725"/>
            <a:ext cx="8998226" cy="4277728"/>
          </a:xfrm>
          <a:prstGeom prst="rect">
            <a:avLst/>
          </a:prstGeom>
        </p:spPr>
      </p:pic>
    </p:spTree>
    <p:extLst>
      <p:ext uri="{BB962C8B-B14F-4D97-AF65-F5344CB8AC3E}">
        <p14:creationId xmlns:p14="http://schemas.microsoft.com/office/powerpoint/2010/main" val="1664235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D4C1D28-11A9-483E-A318-1C715BEB3B83}"/>
</file>

<file path=customXml/itemProps2.xml><?xml version="1.0" encoding="utf-8"?>
<ds:datastoreItem xmlns:ds="http://schemas.openxmlformats.org/officeDocument/2006/customXml" ds:itemID="{12515721-E4F5-43B2-8830-657C77A8E83C}"/>
</file>

<file path=customXml/itemProps3.xml><?xml version="1.0" encoding="utf-8"?>
<ds:datastoreItem xmlns:ds="http://schemas.openxmlformats.org/officeDocument/2006/customXml" ds:itemID="{32A22E3E-FA99-4736-A62B-467ADC18E999}"/>
</file>

<file path=docProps/app.xml><?xml version="1.0" encoding="utf-8"?>
<Properties xmlns="http://schemas.openxmlformats.org/officeDocument/2006/extended-properties" xmlns:vt="http://schemas.openxmlformats.org/officeDocument/2006/docPropsVTypes">
  <TotalTime>0</TotalTime>
  <Words>1612</Words>
  <Application>Microsoft Office PowerPoint</Application>
  <PresentationFormat>Widescreen</PresentationFormat>
  <Paragraphs>255</Paragraphs>
  <Slides>43</Slides>
  <Notes>1</Notes>
  <HiddenSlides>0</HiddenSlides>
  <MMClips>0</MMClips>
  <ScaleCrop>false</ScaleCrop>
  <HeadingPairs>
    <vt:vector size="6" baseType="variant">
      <vt:variant>
        <vt:lpstr>Fonts Used</vt:lpstr>
      </vt:variant>
      <vt:variant>
        <vt:i4>20</vt:i4>
      </vt:variant>
      <vt:variant>
        <vt:lpstr>Theme</vt:lpstr>
      </vt:variant>
      <vt:variant>
        <vt:i4>1</vt:i4>
      </vt:variant>
      <vt:variant>
        <vt:lpstr>Slide Titles</vt:lpstr>
      </vt:variant>
      <vt:variant>
        <vt:i4>43</vt:i4>
      </vt:variant>
    </vt:vector>
  </HeadingPairs>
  <TitlesOfParts>
    <vt:vector size="64" baseType="lpstr">
      <vt:lpstr>Aharoni</vt:lpstr>
      <vt:lpstr>Albert Sans</vt:lpstr>
      <vt:lpstr>Alexandria</vt:lpstr>
      <vt:lpstr>Arial</vt:lpstr>
      <vt:lpstr>Arial Narrow</vt:lpstr>
      <vt:lpstr>Calibri</vt:lpstr>
      <vt:lpstr>Calibri Light</vt:lpstr>
      <vt:lpstr>inherit</vt:lpstr>
      <vt:lpstr>Inter</vt:lpstr>
      <vt:lpstr>latoregular</vt:lpstr>
      <vt:lpstr>neue-haas-unica</vt:lpstr>
      <vt:lpstr>Nunito</vt:lpstr>
      <vt:lpstr>Open Sans</vt:lpstr>
      <vt:lpstr>Roboto Light</vt:lpstr>
      <vt:lpstr>Source Sans Pro</vt:lpstr>
      <vt:lpstr>Tahoma</vt:lpstr>
      <vt:lpstr>Times New Roman</vt:lpstr>
      <vt:lpstr>Trade Gothic W01 Roman</vt:lpstr>
      <vt:lpstr>Wingdings</vt:lpstr>
      <vt:lpstr>Wingdings 2</vt:lpstr>
      <vt:lpstr>Office Theme</vt:lpstr>
      <vt:lpstr>PowerPoint Presentation</vt:lpstr>
      <vt:lpstr>Lec. 10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Bothaina Mahmoud Fouad</dc:creator>
  <cp:lastModifiedBy>Bothaina Mahmoud Fouad</cp:lastModifiedBy>
  <cp:revision>384</cp:revision>
  <dcterms:created xsi:type="dcterms:W3CDTF">2024-05-21T09:15:01Z</dcterms:created>
  <dcterms:modified xsi:type="dcterms:W3CDTF">2024-08-14T14:01:18Z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