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671" r:id="rId6"/>
    <p:sldId id="670" r:id="rId7"/>
    <p:sldId id="271" r:id="rId8"/>
    <p:sldId id="750" r:id="rId9"/>
    <p:sldId id="827" r:id="rId10"/>
    <p:sldId id="808" r:id="rId11"/>
    <p:sldId id="778" r:id="rId12"/>
    <p:sldId id="828" r:id="rId13"/>
    <p:sldId id="838" r:id="rId14"/>
    <p:sldId id="854" r:id="rId15"/>
    <p:sldId id="839" r:id="rId16"/>
    <p:sldId id="840" r:id="rId17"/>
    <p:sldId id="841" r:id="rId18"/>
    <p:sldId id="842" r:id="rId19"/>
    <p:sldId id="855" r:id="rId20"/>
    <p:sldId id="829" r:id="rId21"/>
    <p:sldId id="856" r:id="rId22"/>
    <p:sldId id="830" r:id="rId23"/>
    <p:sldId id="831" r:id="rId24"/>
    <p:sldId id="833" r:id="rId25"/>
    <p:sldId id="857" r:id="rId26"/>
    <p:sldId id="834" r:id="rId27"/>
    <p:sldId id="835" r:id="rId28"/>
    <p:sldId id="836" r:id="rId29"/>
    <p:sldId id="858" r:id="rId30"/>
    <p:sldId id="843" r:id="rId31"/>
    <p:sldId id="845" r:id="rId32"/>
    <p:sldId id="846" r:id="rId33"/>
    <p:sldId id="859" r:id="rId34"/>
    <p:sldId id="849" r:id="rId35"/>
    <p:sldId id="850" r:id="rId36"/>
    <p:sldId id="860" r:id="rId37"/>
    <p:sldId id="852" r:id="rId38"/>
    <p:sldId id="844" r:id="rId39"/>
    <p:sldId id="853" r:id="rId40"/>
    <p:sldId id="861" r:id="rId41"/>
    <p:sldId id="505" r:id="rId42"/>
    <p:sldId id="499" r:id="rId43"/>
    <p:sldId id="349" r:id="rId44"/>
  </p:sldIdLst>
  <p:sldSz cx="12192000" cy="6858000"/>
  <p:notesSz cx="6858000" cy="9144000"/>
  <p:defaultTextStyle>
    <a:defPPr>
      <a:defRPr lang="e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750"/>
            <p14:sldId id="827"/>
            <p14:sldId id="808"/>
            <p14:sldId id="778"/>
            <p14:sldId id="828"/>
            <p14:sldId id="838"/>
            <p14:sldId id="854"/>
            <p14:sldId id="839"/>
            <p14:sldId id="840"/>
            <p14:sldId id="841"/>
            <p14:sldId id="842"/>
            <p14:sldId id="855"/>
            <p14:sldId id="829"/>
            <p14:sldId id="856"/>
            <p14:sldId id="830"/>
            <p14:sldId id="831"/>
            <p14:sldId id="833"/>
            <p14:sldId id="857"/>
            <p14:sldId id="834"/>
            <p14:sldId id="835"/>
            <p14:sldId id="836"/>
            <p14:sldId id="858"/>
            <p14:sldId id="843"/>
            <p14:sldId id="845"/>
            <p14:sldId id="846"/>
            <p14:sldId id="859"/>
            <p14:sldId id="849"/>
            <p14:sldId id="850"/>
            <p14:sldId id="860"/>
            <p14:sldId id="852"/>
            <p14:sldId id="844"/>
            <p14:sldId id="853"/>
            <p14:sldId id="861"/>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87" d="100"/>
          <a:sy n="87" d="100"/>
        </p:scale>
        <p:origin x="50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 sz="1500" b="1" i="0" baseline="0" dirty="0">
              <a:latin typeface="Alexandria" pitchFamily="2" charset="-78"/>
              <a:cs typeface="Alexandria" pitchFamily="2" charset="-78"/>
            </a:rPr>
            <a:t>a- standard contracts.</a:t>
          </a:r>
        </a:p>
        <a:p>
          <a:pPr rtl="1"/>
          <a:endParaRPr lang="en-US" sz="1500" b="1" i="0" baseline="0" dirty="0">
            <a:latin typeface="Alexandria" pitchFamily="2" charset="-78"/>
            <a:cs typeface="Alexandria" pitchFamily="2" charset="-78"/>
          </a:endParaRP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 sz="1500" b="1" i="0" baseline="0" dirty="0">
              <a:latin typeface="Alexandria" pitchFamily="2" charset="-78"/>
              <a:cs typeface="Alexandria" pitchFamily="2" charset="-78"/>
            </a:rPr>
            <a:t>Battle of forms</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r>
            <a:rPr lang="en" sz="1500" b="1" i="0" baseline="0" dirty="0">
              <a:latin typeface="Alexandria" pitchFamily="2" charset="-78"/>
              <a:cs typeface="Alexandria" pitchFamily="2" charset="-78"/>
            </a:rPr>
            <a:t>B-Agency contract.</a:t>
          </a:r>
        </a:p>
        <a:p>
          <a:endParaRPr lang="en-US" sz="1500" b="1" i="0" baseline="0" dirty="0">
            <a:latin typeface="Alexandria" pitchFamily="2" charset="-78"/>
            <a:cs typeface="Alexandria" pitchFamily="2" charset="-78"/>
          </a:endParaRPr>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E9FD4B-3021-4360-84D1-0788739DC5C7}" type="doc">
      <dgm:prSet loTypeId="urn:microsoft.com/office/officeart/2005/8/layout/orgChart1" loCatId="hierarchy" qsTypeId="urn:microsoft.com/office/officeart/2005/8/quickstyle/simple5" qsCatId="simple" csTypeId="urn:microsoft.com/office/officeart/2005/8/colors/accent5_1" csCatId="accent5" phldr="1"/>
      <dgm:spPr/>
      <dgm:t>
        <a:bodyPr/>
        <a:lstStyle/>
        <a:p>
          <a:endParaRPr lang="en-US"/>
        </a:p>
      </dgm:t>
    </dgm:pt>
    <dgm:pt modelId="{6D708BA1-CD67-4970-9028-40DA65B7BE0C}">
      <dgm:prSet phldrT="[Text]" custT="1"/>
      <dgm:spPr/>
      <dgm:t>
        <a:bodyPr/>
        <a:lstStyle/>
        <a:p>
          <a:r>
            <a:rPr lang="en" sz="1600" b="1" dirty="0">
              <a:latin typeface="Alexandria" pitchFamily="2" charset="-78"/>
              <a:cs typeface="Alexandria" pitchFamily="2" charset="-78"/>
            </a:rPr>
            <a:t>Substantive elements of company contract</a:t>
          </a:r>
        </a:p>
      </dgm:t>
    </dgm:pt>
    <dgm:pt modelId="{87D0009F-D21F-4BA9-BC74-BDFB716BE87F}" type="parTrans" cxnId="{D2A58E47-5466-4F17-B06A-AAD64C6EA0B8}">
      <dgm:prSet/>
      <dgm:spPr/>
      <dgm:t>
        <a:bodyPr/>
        <a:lstStyle/>
        <a:p>
          <a:endParaRPr lang="en-US"/>
        </a:p>
      </dgm:t>
    </dgm:pt>
    <dgm:pt modelId="{D75A67F1-6843-47C1-B0B6-63CCAFF3C8B8}" type="sibTrans" cxnId="{D2A58E47-5466-4F17-B06A-AAD64C6EA0B8}">
      <dgm:prSet/>
      <dgm:spPr/>
      <dgm:t>
        <a:bodyPr/>
        <a:lstStyle/>
        <a:p>
          <a:endParaRPr lang="en-US"/>
        </a:p>
      </dgm:t>
    </dgm:pt>
    <dgm:pt modelId="{7473B6DD-2287-4D26-B4BA-E6039C85440B}">
      <dgm:prSet phldrT="[Text]" custT="1"/>
      <dgm:spPr/>
      <dgm:t>
        <a:bodyPr/>
        <a:lstStyle/>
        <a:p>
          <a:r>
            <a:rPr lang="en" sz="1800" b="1" dirty="0">
              <a:latin typeface="Alexandria" pitchFamily="2" charset="-78"/>
              <a:cs typeface="Alexandria" pitchFamily="2" charset="-78"/>
            </a:rPr>
            <a:t>consent</a:t>
          </a:r>
        </a:p>
      </dgm:t>
    </dgm:pt>
    <dgm:pt modelId="{C47B2227-942C-4600-A1C2-F1BECB760A8A}" type="parTrans" cxnId="{7B45F9D1-C987-4CB3-8C18-3B0E58E3EF0F}">
      <dgm:prSet/>
      <dgm:spPr/>
      <dgm:t>
        <a:bodyPr/>
        <a:lstStyle/>
        <a:p>
          <a:endParaRPr lang="en-US"/>
        </a:p>
      </dgm:t>
    </dgm:pt>
    <dgm:pt modelId="{C56E16C2-5410-45A2-B766-BDC9F754A859}" type="sibTrans" cxnId="{7B45F9D1-C987-4CB3-8C18-3B0E58E3EF0F}">
      <dgm:prSet/>
      <dgm:spPr/>
      <dgm:t>
        <a:bodyPr/>
        <a:lstStyle/>
        <a:p>
          <a:endParaRPr lang="en-US"/>
        </a:p>
      </dgm:t>
    </dgm:pt>
    <dgm:pt modelId="{A1FFF41F-1A4D-4B81-B3EB-CEC65F669054}">
      <dgm:prSet phldrT="[Text]" custT="1"/>
      <dgm:spPr/>
      <dgm:t>
        <a:bodyPr/>
        <a:lstStyle/>
        <a:p>
          <a:r>
            <a:rPr lang="en" sz="1600" b="1" dirty="0">
              <a:latin typeface="Alexandria" pitchFamily="2" charset="-78"/>
              <a:cs typeface="Alexandria" pitchFamily="2" charset="-78"/>
            </a:rPr>
            <a:t>Special substantive elements</a:t>
          </a:r>
        </a:p>
      </dgm:t>
    </dgm:pt>
    <dgm:pt modelId="{6D4A673D-75DA-4F3E-AD8C-4D4E9E1B0829}" type="parTrans" cxnId="{63903705-D2F3-4D05-83A3-03AB049B30DC}">
      <dgm:prSet/>
      <dgm:spPr/>
      <dgm:t>
        <a:bodyPr/>
        <a:lstStyle/>
        <a:p>
          <a:endParaRPr lang="en-US"/>
        </a:p>
      </dgm:t>
    </dgm:pt>
    <dgm:pt modelId="{F582B1FC-8874-4946-B6B8-F28416E48031}" type="sibTrans" cxnId="{63903705-D2F3-4D05-83A3-03AB049B30DC}">
      <dgm:prSet/>
      <dgm:spPr/>
      <dgm:t>
        <a:bodyPr/>
        <a:lstStyle/>
        <a:p>
          <a:endParaRPr lang="en-US"/>
        </a:p>
      </dgm:t>
    </dgm:pt>
    <dgm:pt modelId="{968FB859-32CA-43D6-8AFF-93770AB810D2}">
      <dgm:prSet custT="1"/>
      <dgm:spPr/>
      <dgm:t>
        <a:bodyPr/>
        <a:lstStyle/>
        <a:p>
          <a:r>
            <a:rPr lang="en" sz="2000" b="1" dirty="0">
              <a:latin typeface="Alexandria" pitchFamily="2" charset="-78"/>
              <a:cs typeface="Alexandria" pitchFamily="2" charset="-78"/>
            </a:rPr>
            <a:t>Elements of company contract</a:t>
          </a:r>
        </a:p>
      </dgm:t>
    </dgm:pt>
    <dgm:pt modelId="{A310FC51-E00C-439D-B272-B226956F81A0}" type="parTrans" cxnId="{8E97F4FF-6B21-4DA1-A27F-1CB37CCA100A}">
      <dgm:prSet/>
      <dgm:spPr/>
      <dgm:t>
        <a:bodyPr/>
        <a:lstStyle/>
        <a:p>
          <a:endParaRPr lang="en-US"/>
        </a:p>
      </dgm:t>
    </dgm:pt>
    <dgm:pt modelId="{BE4FAF0F-2B35-4F77-B09D-B35FF2D0FDC2}" type="sibTrans" cxnId="{8E97F4FF-6B21-4DA1-A27F-1CB37CCA100A}">
      <dgm:prSet/>
      <dgm:spPr/>
      <dgm:t>
        <a:bodyPr/>
        <a:lstStyle/>
        <a:p>
          <a:endParaRPr lang="en-US"/>
        </a:p>
      </dgm:t>
    </dgm:pt>
    <dgm:pt modelId="{C0CB880C-1C3C-4BC0-8B27-9ED9CD3D13F8}">
      <dgm:prSet custT="1"/>
      <dgm:spPr/>
      <dgm:t>
        <a:bodyPr/>
        <a:lstStyle/>
        <a:p>
          <a:r>
            <a:rPr lang="en" sz="1600" b="1" dirty="0">
              <a:latin typeface="Alexandria" pitchFamily="2" charset="-78"/>
              <a:cs typeface="Alexandria" pitchFamily="2" charset="-78"/>
            </a:rPr>
            <a:t>Formal elements of company contract</a:t>
          </a:r>
        </a:p>
      </dgm:t>
    </dgm:pt>
    <dgm:pt modelId="{223BB4A9-9A29-4AF4-A024-700C84AFDFD8}" type="parTrans" cxnId="{DEE37C2E-C60B-406E-836B-0F72CFE6D952}">
      <dgm:prSet/>
      <dgm:spPr/>
      <dgm:t>
        <a:bodyPr/>
        <a:lstStyle/>
        <a:p>
          <a:endParaRPr lang="en-US"/>
        </a:p>
      </dgm:t>
    </dgm:pt>
    <dgm:pt modelId="{CF02DF78-C90C-4483-967F-5BFDEB9AFC8A}" type="sibTrans" cxnId="{DEE37C2E-C60B-406E-836B-0F72CFE6D952}">
      <dgm:prSet/>
      <dgm:spPr/>
      <dgm:t>
        <a:bodyPr/>
        <a:lstStyle/>
        <a:p>
          <a:endParaRPr lang="en-US"/>
        </a:p>
      </dgm:t>
    </dgm:pt>
    <dgm:pt modelId="{2D975DA8-3586-48A4-9A48-A55FD5BE892B}">
      <dgm:prSet custT="1"/>
      <dgm:spPr/>
      <dgm:t>
        <a:bodyPr/>
        <a:lstStyle/>
        <a:p>
          <a:r>
            <a:rPr lang="en" sz="1600" b="1" dirty="0">
              <a:latin typeface="Alexandria" pitchFamily="2" charset="-78"/>
              <a:cs typeface="Alexandria" pitchFamily="2" charset="-78"/>
            </a:rPr>
            <a:t>General substantive elements</a:t>
          </a:r>
        </a:p>
      </dgm:t>
    </dgm:pt>
    <dgm:pt modelId="{29A1B928-1C45-4A41-8ED9-EA3046E38F33}" type="parTrans" cxnId="{78C62B10-40B9-498E-BF23-894B8032D786}">
      <dgm:prSet/>
      <dgm:spPr/>
      <dgm:t>
        <a:bodyPr/>
        <a:lstStyle/>
        <a:p>
          <a:endParaRPr lang="en-US"/>
        </a:p>
      </dgm:t>
    </dgm:pt>
    <dgm:pt modelId="{D95843C1-22E4-4EA6-AD50-C6D2B7C6C344}" type="sibTrans" cxnId="{78C62B10-40B9-498E-BF23-894B8032D786}">
      <dgm:prSet/>
      <dgm:spPr/>
      <dgm:t>
        <a:bodyPr/>
        <a:lstStyle/>
        <a:p>
          <a:endParaRPr lang="en-US"/>
        </a:p>
      </dgm:t>
    </dgm:pt>
    <dgm:pt modelId="{32ABBC98-E3B4-4BE2-8561-EC0C33020377}">
      <dgm:prSet custT="1"/>
      <dgm:spPr/>
      <dgm:t>
        <a:bodyPr/>
        <a:lstStyle/>
        <a:p>
          <a:r>
            <a:rPr lang="en" sz="1600" b="1" dirty="0">
              <a:latin typeface="Alexandria" pitchFamily="2" charset="-78"/>
              <a:cs typeface="Alexandria" pitchFamily="2" charset="-78"/>
            </a:rPr>
            <a:t>Legality of the object</a:t>
          </a:r>
        </a:p>
      </dgm:t>
    </dgm:pt>
    <dgm:pt modelId="{51C57D36-071F-4547-96F7-B857A6D5A12B}" type="parTrans" cxnId="{E42F2AA9-3800-49B7-9987-8ED6054CE4A2}">
      <dgm:prSet/>
      <dgm:spPr/>
      <dgm:t>
        <a:bodyPr/>
        <a:lstStyle/>
        <a:p>
          <a:endParaRPr lang="en-US"/>
        </a:p>
      </dgm:t>
    </dgm:pt>
    <dgm:pt modelId="{867266A9-6F6A-4393-913B-5FED960721E0}" type="sibTrans" cxnId="{E42F2AA9-3800-49B7-9987-8ED6054CE4A2}">
      <dgm:prSet/>
      <dgm:spPr/>
      <dgm:t>
        <a:bodyPr/>
        <a:lstStyle/>
        <a:p>
          <a:endParaRPr lang="en-US"/>
        </a:p>
      </dgm:t>
    </dgm:pt>
    <dgm:pt modelId="{03BB3A1E-10F3-45B2-9245-762F4CA7AD29}">
      <dgm:prSet custT="1"/>
      <dgm:spPr/>
      <dgm:t>
        <a:bodyPr/>
        <a:lstStyle/>
        <a:p>
          <a:r>
            <a:rPr lang="en" sz="1800" b="1" dirty="0">
              <a:latin typeface="Alexandria" pitchFamily="2" charset="-78"/>
              <a:cs typeface="Alexandria" pitchFamily="2" charset="-78"/>
            </a:rPr>
            <a:t>Legality of cause</a:t>
          </a:r>
        </a:p>
      </dgm:t>
    </dgm:pt>
    <dgm:pt modelId="{20B4B444-EB90-4F9B-80A7-9F714BCE926A}" type="parTrans" cxnId="{657F98DC-7289-480B-A88B-B8880A3D2278}">
      <dgm:prSet/>
      <dgm:spPr/>
      <dgm:t>
        <a:bodyPr/>
        <a:lstStyle/>
        <a:p>
          <a:endParaRPr lang="en-US"/>
        </a:p>
      </dgm:t>
    </dgm:pt>
    <dgm:pt modelId="{8F8F67D5-B396-4CEA-BA06-784BFE646D69}" type="sibTrans" cxnId="{657F98DC-7289-480B-A88B-B8880A3D2278}">
      <dgm:prSet/>
      <dgm:spPr/>
      <dgm:t>
        <a:bodyPr/>
        <a:lstStyle/>
        <a:p>
          <a:endParaRPr lang="en-US"/>
        </a:p>
      </dgm:t>
    </dgm:pt>
    <dgm:pt modelId="{231DBC32-9CB7-4C1F-A183-F5C62EABF1BB}">
      <dgm:prSet custT="1"/>
      <dgm:spPr/>
      <dgm:t>
        <a:bodyPr/>
        <a:lstStyle/>
        <a:p>
          <a:r>
            <a:rPr lang="en" sz="1600" b="1" dirty="0">
              <a:latin typeface="Alexandria" pitchFamily="2" charset="-78"/>
              <a:cs typeface="Alexandria" pitchFamily="2" charset="-78"/>
            </a:rPr>
            <a:t>the association of two or more companies</a:t>
          </a:r>
        </a:p>
      </dgm:t>
    </dgm:pt>
    <dgm:pt modelId="{7628BA9D-FDF1-4059-BBDF-BF3CCC1D8363}" type="parTrans" cxnId="{6FF2CC7E-67B1-492E-A65C-7CF89A0C12AF}">
      <dgm:prSet/>
      <dgm:spPr/>
      <dgm:t>
        <a:bodyPr/>
        <a:lstStyle/>
        <a:p>
          <a:endParaRPr lang="en-US"/>
        </a:p>
      </dgm:t>
    </dgm:pt>
    <dgm:pt modelId="{E6B8E5AD-14A6-4D68-9371-40ECCF05AE2A}" type="sibTrans" cxnId="{6FF2CC7E-67B1-492E-A65C-7CF89A0C12AF}">
      <dgm:prSet/>
      <dgm:spPr/>
      <dgm:t>
        <a:bodyPr/>
        <a:lstStyle/>
        <a:p>
          <a:endParaRPr lang="en-US"/>
        </a:p>
      </dgm:t>
    </dgm:pt>
    <dgm:pt modelId="{CD55C398-7E15-4325-9174-DF5F3A273A54}">
      <dgm:prSet custT="1"/>
      <dgm:spPr/>
      <dgm:t>
        <a:bodyPr/>
        <a:lstStyle/>
        <a:p>
          <a:r>
            <a:rPr lang="en" sz="1400" b="1" dirty="0">
              <a:latin typeface="Alexandria" pitchFamily="2" charset="-78"/>
              <a:cs typeface="Alexandria" pitchFamily="2" charset="-78"/>
            </a:rPr>
            <a:t>The intention to share profit and losses</a:t>
          </a:r>
        </a:p>
      </dgm:t>
    </dgm:pt>
    <dgm:pt modelId="{7E207A60-28B9-41FA-8F82-3A6D1E238A63}" type="parTrans" cxnId="{5A6B3741-0376-49FE-9CF1-F9CE17ABE2D6}">
      <dgm:prSet/>
      <dgm:spPr/>
      <dgm:t>
        <a:bodyPr/>
        <a:lstStyle/>
        <a:p>
          <a:endParaRPr lang="en-US"/>
        </a:p>
      </dgm:t>
    </dgm:pt>
    <dgm:pt modelId="{28AB9007-99C8-47D8-A602-FA8FF8E2093A}" type="sibTrans" cxnId="{5A6B3741-0376-49FE-9CF1-F9CE17ABE2D6}">
      <dgm:prSet/>
      <dgm:spPr/>
      <dgm:t>
        <a:bodyPr/>
        <a:lstStyle/>
        <a:p>
          <a:endParaRPr lang="en-US"/>
        </a:p>
      </dgm:t>
    </dgm:pt>
    <dgm:pt modelId="{E812A511-40DC-46E5-A486-EE1CD2882BDE}">
      <dgm:prSet custT="1"/>
      <dgm:spPr/>
      <dgm:t>
        <a:bodyPr/>
        <a:lstStyle/>
        <a:p>
          <a:r>
            <a:rPr lang="en" sz="1400" b="1" dirty="0">
              <a:latin typeface="Alexandria" pitchFamily="2" charset="-78"/>
              <a:cs typeface="Alexandria" pitchFamily="2" charset="-78"/>
            </a:rPr>
            <a:t>Contribution in money kind or in service</a:t>
          </a:r>
        </a:p>
      </dgm:t>
    </dgm:pt>
    <dgm:pt modelId="{C4CAB7E4-6855-4CC3-BA44-2580A76FA1EE}" type="parTrans" cxnId="{9B73CB83-0D35-4BB2-9F43-96A70229A7ED}">
      <dgm:prSet/>
      <dgm:spPr/>
      <dgm:t>
        <a:bodyPr/>
        <a:lstStyle/>
        <a:p>
          <a:endParaRPr lang="en-US"/>
        </a:p>
      </dgm:t>
    </dgm:pt>
    <dgm:pt modelId="{B6A112E0-A3E4-4CC4-B216-25CB0C4A9AF4}" type="sibTrans" cxnId="{9B73CB83-0D35-4BB2-9F43-96A70229A7ED}">
      <dgm:prSet/>
      <dgm:spPr/>
      <dgm:t>
        <a:bodyPr/>
        <a:lstStyle/>
        <a:p>
          <a:endParaRPr lang="en-US"/>
        </a:p>
      </dgm:t>
    </dgm:pt>
    <dgm:pt modelId="{4A6BC062-FDED-4DC3-B097-44DFA179307D}">
      <dgm:prSet custT="1"/>
      <dgm:spPr/>
      <dgm:t>
        <a:bodyPr/>
        <a:lstStyle/>
        <a:p>
          <a:r>
            <a:rPr lang="en" sz="1400" b="1" dirty="0">
              <a:latin typeface="Alexandria" pitchFamily="2" charset="-78"/>
              <a:cs typeface="Alexandria" pitchFamily="2" charset="-78"/>
            </a:rPr>
            <a:t>Contract must be written</a:t>
          </a:r>
        </a:p>
      </dgm:t>
    </dgm:pt>
    <dgm:pt modelId="{A30C90AA-92CD-4493-BF74-73C35B83FA6F}" type="parTrans" cxnId="{D29D3F2B-1D6D-48EB-B51A-B2C624444FCD}">
      <dgm:prSet/>
      <dgm:spPr/>
      <dgm:t>
        <a:bodyPr/>
        <a:lstStyle/>
        <a:p>
          <a:endParaRPr lang="en-US"/>
        </a:p>
      </dgm:t>
    </dgm:pt>
    <dgm:pt modelId="{B1FB412C-D02D-4FB6-A20A-837F9F436D62}" type="sibTrans" cxnId="{D29D3F2B-1D6D-48EB-B51A-B2C624444FCD}">
      <dgm:prSet/>
      <dgm:spPr/>
      <dgm:t>
        <a:bodyPr/>
        <a:lstStyle/>
        <a:p>
          <a:endParaRPr lang="en-US"/>
        </a:p>
      </dgm:t>
    </dgm:pt>
    <dgm:pt modelId="{2417D153-D559-40A9-A210-CEA9272D1222}">
      <dgm:prSet custT="1"/>
      <dgm:spPr/>
      <dgm:t>
        <a:bodyPr/>
        <a:lstStyle/>
        <a:p>
          <a:r>
            <a:rPr lang="en" sz="1400" b="1" dirty="0">
              <a:latin typeface="Alexandria" pitchFamily="2" charset="-78"/>
              <a:cs typeface="Alexandria" pitchFamily="2" charset="-78"/>
            </a:rPr>
            <a:t>Contract must be publicized</a:t>
          </a:r>
        </a:p>
      </dgm:t>
    </dgm:pt>
    <dgm:pt modelId="{D79A974D-56A0-4B5B-A2D5-93DDB2791DDA}" type="parTrans" cxnId="{2295CCCE-882E-4675-BD24-0BD028E6BD27}">
      <dgm:prSet/>
      <dgm:spPr/>
      <dgm:t>
        <a:bodyPr/>
        <a:lstStyle/>
        <a:p>
          <a:endParaRPr lang="en-US"/>
        </a:p>
      </dgm:t>
    </dgm:pt>
    <dgm:pt modelId="{FF8538F6-E40A-4F1E-8E3E-B6743CD7362D}" type="sibTrans" cxnId="{2295CCCE-882E-4675-BD24-0BD028E6BD27}">
      <dgm:prSet/>
      <dgm:spPr/>
      <dgm:t>
        <a:bodyPr/>
        <a:lstStyle/>
        <a:p>
          <a:endParaRPr lang="en-US"/>
        </a:p>
      </dgm:t>
    </dgm:pt>
    <dgm:pt modelId="{8C453E44-EEB3-47AB-A693-616C1A5495C2}" type="pres">
      <dgm:prSet presAssocID="{E6E9FD4B-3021-4360-84D1-0788739DC5C7}" presName="hierChild1" presStyleCnt="0">
        <dgm:presLayoutVars>
          <dgm:orgChart val="1"/>
          <dgm:chPref val="1"/>
          <dgm:dir/>
          <dgm:animOne val="branch"/>
          <dgm:animLvl val="lvl"/>
          <dgm:resizeHandles/>
        </dgm:presLayoutVars>
      </dgm:prSet>
      <dgm:spPr/>
    </dgm:pt>
    <dgm:pt modelId="{33D7DDA1-D980-4463-B05A-E8A1A8F783A7}" type="pres">
      <dgm:prSet presAssocID="{968FB859-32CA-43D6-8AFF-93770AB810D2}" presName="hierRoot1" presStyleCnt="0">
        <dgm:presLayoutVars>
          <dgm:hierBranch val="init"/>
        </dgm:presLayoutVars>
      </dgm:prSet>
      <dgm:spPr/>
    </dgm:pt>
    <dgm:pt modelId="{958150EE-FC52-41E6-BE70-0ADC0E3C330A}" type="pres">
      <dgm:prSet presAssocID="{968FB859-32CA-43D6-8AFF-93770AB810D2}" presName="rootComposite1" presStyleCnt="0"/>
      <dgm:spPr/>
    </dgm:pt>
    <dgm:pt modelId="{C597C2DB-814F-4758-AB43-7ACDD883EAFC}" type="pres">
      <dgm:prSet presAssocID="{968FB859-32CA-43D6-8AFF-93770AB810D2}" presName="rootText1" presStyleLbl="node0" presStyleIdx="0" presStyleCnt="1" custScaleX="618074">
        <dgm:presLayoutVars>
          <dgm:chPref val="3"/>
        </dgm:presLayoutVars>
      </dgm:prSet>
      <dgm:spPr/>
    </dgm:pt>
    <dgm:pt modelId="{BCDEAA4C-AE74-476B-B6C1-B91138D6D053}" type="pres">
      <dgm:prSet presAssocID="{968FB859-32CA-43D6-8AFF-93770AB810D2}" presName="rootConnector1" presStyleLbl="node1" presStyleIdx="0" presStyleCnt="0"/>
      <dgm:spPr/>
    </dgm:pt>
    <dgm:pt modelId="{1191E69A-210A-4796-B0A8-AC112605558E}" type="pres">
      <dgm:prSet presAssocID="{968FB859-32CA-43D6-8AFF-93770AB810D2}" presName="hierChild2" presStyleCnt="0"/>
      <dgm:spPr/>
    </dgm:pt>
    <dgm:pt modelId="{BF538979-1533-4883-A199-9E5799E5AF6D}" type="pres">
      <dgm:prSet presAssocID="{87D0009F-D21F-4BA9-BC74-BDFB716BE87F}" presName="Name37" presStyleLbl="parChTrans1D2" presStyleIdx="0" presStyleCnt="2"/>
      <dgm:spPr/>
    </dgm:pt>
    <dgm:pt modelId="{C32735D4-5CD7-4733-AEFC-1C38F108481F}" type="pres">
      <dgm:prSet presAssocID="{6D708BA1-CD67-4970-9028-40DA65B7BE0C}" presName="hierRoot2" presStyleCnt="0">
        <dgm:presLayoutVars>
          <dgm:hierBranch val="init"/>
        </dgm:presLayoutVars>
      </dgm:prSet>
      <dgm:spPr/>
    </dgm:pt>
    <dgm:pt modelId="{A2B286BE-3649-4793-8585-291423615287}" type="pres">
      <dgm:prSet presAssocID="{6D708BA1-CD67-4970-9028-40DA65B7BE0C}" presName="rootComposite" presStyleCnt="0"/>
      <dgm:spPr/>
    </dgm:pt>
    <dgm:pt modelId="{B1D59CB3-A677-4F09-A12C-B38327E81E5E}" type="pres">
      <dgm:prSet presAssocID="{6D708BA1-CD67-4970-9028-40DA65B7BE0C}" presName="rootText" presStyleLbl="node2" presStyleIdx="0" presStyleCnt="2" custScaleX="308058" custLinFactNeighborX="-70523" custLinFactNeighborY="-2163">
        <dgm:presLayoutVars>
          <dgm:chPref val="3"/>
        </dgm:presLayoutVars>
      </dgm:prSet>
      <dgm:spPr/>
    </dgm:pt>
    <dgm:pt modelId="{9368ED8F-78DF-4576-B085-5AF7AE336610}" type="pres">
      <dgm:prSet presAssocID="{6D708BA1-CD67-4970-9028-40DA65B7BE0C}" presName="rootConnector" presStyleLbl="node2" presStyleIdx="0" presStyleCnt="2"/>
      <dgm:spPr/>
    </dgm:pt>
    <dgm:pt modelId="{FDA708EF-A03C-4686-98CA-5D966D3A9499}" type="pres">
      <dgm:prSet presAssocID="{6D708BA1-CD67-4970-9028-40DA65B7BE0C}" presName="hierChild4" presStyleCnt="0"/>
      <dgm:spPr/>
    </dgm:pt>
    <dgm:pt modelId="{715036BF-D91A-4C0D-AFEC-461A2BCA54D6}" type="pres">
      <dgm:prSet presAssocID="{29A1B928-1C45-4A41-8ED9-EA3046E38F33}" presName="Name37" presStyleLbl="parChTrans1D3" presStyleIdx="0" presStyleCnt="4"/>
      <dgm:spPr/>
    </dgm:pt>
    <dgm:pt modelId="{C38F7956-259A-4CBA-833B-C47F69C93CB7}" type="pres">
      <dgm:prSet presAssocID="{2D975DA8-3586-48A4-9A48-A55FD5BE892B}" presName="hierRoot2" presStyleCnt="0">
        <dgm:presLayoutVars>
          <dgm:hierBranch val="init"/>
        </dgm:presLayoutVars>
      </dgm:prSet>
      <dgm:spPr/>
    </dgm:pt>
    <dgm:pt modelId="{AD2979B4-99E2-42C9-BAF1-6379DDC05424}" type="pres">
      <dgm:prSet presAssocID="{2D975DA8-3586-48A4-9A48-A55FD5BE892B}" presName="rootComposite" presStyleCnt="0"/>
      <dgm:spPr/>
    </dgm:pt>
    <dgm:pt modelId="{86B7BC1D-0A49-4753-9AC4-DAE196A9F192}" type="pres">
      <dgm:prSet presAssocID="{2D975DA8-3586-48A4-9A48-A55FD5BE892B}" presName="rootText" presStyleLbl="node3" presStyleIdx="0" presStyleCnt="4" custScaleX="205041" custLinFactX="-54561" custLinFactNeighborX="-100000" custLinFactNeighborY="-8813">
        <dgm:presLayoutVars>
          <dgm:chPref val="3"/>
        </dgm:presLayoutVars>
      </dgm:prSet>
      <dgm:spPr/>
    </dgm:pt>
    <dgm:pt modelId="{3B05304A-3F9D-4D4A-AAC9-C56D53FDBECC}" type="pres">
      <dgm:prSet presAssocID="{2D975DA8-3586-48A4-9A48-A55FD5BE892B}" presName="rootConnector" presStyleLbl="node3" presStyleIdx="0" presStyleCnt="4"/>
      <dgm:spPr/>
    </dgm:pt>
    <dgm:pt modelId="{0CE17898-0E54-496F-85A1-C19DA1139B31}" type="pres">
      <dgm:prSet presAssocID="{2D975DA8-3586-48A4-9A48-A55FD5BE892B}" presName="hierChild4" presStyleCnt="0"/>
      <dgm:spPr/>
    </dgm:pt>
    <dgm:pt modelId="{6D8DF764-A096-45E7-99FC-F9F83DCDAA11}" type="pres">
      <dgm:prSet presAssocID="{C47B2227-942C-4600-A1C2-F1BECB760A8A}" presName="Name37" presStyleLbl="parChTrans1D4" presStyleIdx="0" presStyleCnt="6"/>
      <dgm:spPr/>
    </dgm:pt>
    <dgm:pt modelId="{48A09443-26F2-4D6F-A0AE-E0E3276448B5}" type="pres">
      <dgm:prSet presAssocID="{7473B6DD-2287-4D26-B4BA-E6039C85440B}" presName="hierRoot2" presStyleCnt="0">
        <dgm:presLayoutVars>
          <dgm:hierBranch val="init"/>
        </dgm:presLayoutVars>
      </dgm:prSet>
      <dgm:spPr/>
    </dgm:pt>
    <dgm:pt modelId="{76CA778D-E491-470E-88D8-3C326F370447}" type="pres">
      <dgm:prSet presAssocID="{7473B6DD-2287-4D26-B4BA-E6039C85440B}" presName="rootComposite" presStyleCnt="0"/>
      <dgm:spPr/>
    </dgm:pt>
    <dgm:pt modelId="{15EE29D8-696F-482D-80A3-5A84D0509B97}" type="pres">
      <dgm:prSet presAssocID="{7473B6DD-2287-4D26-B4BA-E6039C85440B}" presName="rootText" presStyleLbl="node4" presStyleIdx="0" presStyleCnt="6" custScaleX="194195" custLinFactX="-100000" custLinFactNeighborX="-112982" custLinFactNeighborY="-592">
        <dgm:presLayoutVars>
          <dgm:chPref val="3"/>
        </dgm:presLayoutVars>
      </dgm:prSet>
      <dgm:spPr/>
    </dgm:pt>
    <dgm:pt modelId="{EF9821A3-C196-4A6D-A8CC-472D3FDF348B}" type="pres">
      <dgm:prSet presAssocID="{7473B6DD-2287-4D26-B4BA-E6039C85440B}" presName="rootConnector" presStyleLbl="node4" presStyleIdx="0" presStyleCnt="6"/>
      <dgm:spPr/>
    </dgm:pt>
    <dgm:pt modelId="{A2337EAB-EA26-418B-9E35-F934945DD64A}" type="pres">
      <dgm:prSet presAssocID="{7473B6DD-2287-4D26-B4BA-E6039C85440B}" presName="hierChild4" presStyleCnt="0"/>
      <dgm:spPr/>
    </dgm:pt>
    <dgm:pt modelId="{9CF01670-DFC8-4D12-B862-D87D1A5EF80A}" type="pres">
      <dgm:prSet presAssocID="{7473B6DD-2287-4D26-B4BA-E6039C85440B}" presName="hierChild5" presStyleCnt="0"/>
      <dgm:spPr/>
    </dgm:pt>
    <dgm:pt modelId="{1FBA5037-1FF3-42D9-BF63-96429CFA4724}" type="pres">
      <dgm:prSet presAssocID="{51C57D36-071F-4547-96F7-B857A6D5A12B}" presName="Name37" presStyleLbl="parChTrans1D4" presStyleIdx="1" presStyleCnt="6"/>
      <dgm:spPr/>
    </dgm:pt>
    <dgm:pt modelId="{79812DB3-78C8-41D9-A93F-B15C975D802A}" type="pres">
      <dgm:prSet presAssocID="{32ABBC98-E3B4-4BE2-8561-EC0C33020377}" presName="hierRoot2" presStyleCnt="0">
        <dgm:presLayoutVars>
          <dgm:hierBranch val="init"/>
        </dgm:presLayoutVars>
      </dgm:prSet>
      <dgm:spPr/>
    </dgm:pt>
    <dgm:pt modelId="{EE839D10-079B-4728-97A1-7731E5A44063}" type="pres">
      <dgm:prSet presAssocID="{32ABBC98-E3B4-4BE2-8561-EC0C33020377}" presName="rootComposite" presStyleCnt="0"/>
      <dgm:spPr/>
    </dgm:pt>
    <dgm:pt modelId="{844C0DFE-4006-4B50-9F5B-C0EEDC964348}" type="pres">
      <dgm:prSet presAssocID="{32ABBC98-E3B4-4BE2-8561-EC0C33020377}" presName="rootText" presStyleLbl="node4" presStyleIdx="1" presStyleCnt="6" custScaleX="197540" custLinFactX="-100000" custLinFactNeighborX="-112982" custLinFactNeighborY="-20049">
        <dgm:presLayoutVars>
          <dgm:chPref val="3"/>
        </dgm:presLayoutVars>
      </dgm:prSet>
      <dgm:spPr/>
    </dgm:pt>
    <dgm:pt modelId="{2757F995-E437-4A55-9F2F-8202FE17A6E0}" type="pres">
      <dgm:prSet presAssocID="{32ABBC98-E3B4-4BE2-8561-EC0C33020377}" presName="rootConnector" presStyleLbl="node4" presStyleIdx="1" presStyleCnt="6"/>
      <dgm:spPr/>
    </dgm:pt>
    <dgm:pt modelId="{B1E285BD-61AD-4CDB-B402-94C27959B612}" type="pres">
      <dgm:prSet presAssocID="{32ABBC98-E3B4-4BE2-8561-EC0C33020377}" presName="hierChild4" presStyleCnt="0"/>
      <dgm:spPr/>
    </dgm:pt>
    <dgm:pt modelId="{43C2612C-8757-4283-90F5-9B64759E7C32}" type="pres">
      <dgm:prSet presAssocID="{32ABBC98-E3B4-4BE2-8561-EC0C33020377}" presName="hierChild5" presStyleCnt="0"/>
      <dgm:spPr/>
    </dgm:pt>
    <dgm:pt modelId="{28AB7273-DAAE-4FF9-AE28-C782831768A3}" type="pres">
      <dgm:prSet presAssocID="{20B4B444-EB90-4F9B-80A7-9F714BCE926A}" presName="Name37" presStyleLbl="parChTrans1D4" presStyleIdx="2" presStyleCnt="6"/>
      <dgm:spPr/>
    </dgm:pt>
    <dgm:pt modelId="{22361C67-0D1B-48AF-BE6E-4B339B808820}" type="pres">
      <dgm:prSet presAssocID="{03BB3A1E-10F3-45B2-9245-762F4CA7AD29}" presName="hierRoot2" presStyleCnt="0">
        <dgm:presLayoutVars>
          <dgm:hierBranch val="init"/>
        </dgm:presLayoutVars>
      </dgm:prSet>
      <dgm:spPr/>
    </dgm:pt>
    <dgm:pt modelId="{8ED27794-9CD7-495F-BF05-4524CD1C4EFC}" type="pres">
      <dgm:prSet presAssocID="{03BB3A1E-10F3-45B2-9245-762F4CA7AD29}" presName="rootComposite" presStyleCnt="0"/>
      <dgm:spPr/>
    </dgm:pt>
    <dgm:pt modelId="{8F7EE65A-4C9E-497D-AF18-B3FB91A08EC5}" type="pres">
      <dgm:prSet presAssocID="{03BB3A1E-10F3-45B2-9245-762F4CA7AD29}" presName="rootText" presStyleLbl="node4" presStyleIdx="2" presStyleCnt="6" custScaleX="203446" custLinFactX="-27763" custLinFactNeighborX="-100000" custLinFactNeighborY="-44023">
        <dgm:presLayoutVars>
          <dgm:chPref val="3"/>
        </dgm:presLayoutVars>
      </dgm:prSet>
      <dgm:spPr/>
    </dgm:pt>
    <dgm:pt modelId="{873912A3-7DA6-46D1-BE81-6DC636642662}" type="pres">
      <dgm:prSet presAssocID="{03BB3A1E-10F3-45B2-9245-762F4CA7AD29}" presName="rootConnector" presStyleLbl="node4" presStyleIdx="2" presStyleCnt="6"/>
      <dgm:spPr/>
    </dgm:pt>
    <dgm:pt modelId="{91505BFA-07FE-481F-BE8F-D9BE0024AAAF}" type="pres">
      <dgm:prSet presAssocID="{03BB3A1E-10F3-45B2-9245-762F4CA7AD29}" presName="hierChild4" presStyleCnt="0"/>
      <dgm:spPr/>
    </dgm:pt>
    <dgm:pt modelId="{DA9B2416-0098-416A-A84F-43CA430EA833}" type="pres">
      <dgm:prSet presAssocID="{03BB3A1E-10F3-45B2-9245-762F4CA7AD29}" presName="hierChild5" presStyleCnt="0"/>
      <dgm:spPr/>
    </dgm:pt>
    <dgm:pt modelId="{C008195E-20A7-4687-8069-91BF257E37F2}" type="pres">
      <dgm:prSet presAssocID="{2D975DA8-3586-48A4-9A48-A55FD5BE892B}" presName="hierChild5" presStyleCnt="0"/>
      <dgm:spPr/>
    </dgm:pt>
    <dgm:pt modelId="{62A3C2C5-5A04-4303-8447-CFC44C677145}" type="pres">
      <dgm:prSet presAssocID="{6D4A673D-75DA-4F3E-AD8C-4D4E9E1B0829}" presName="Name37" presStyleLbl="parChTrans1D3" presStyleIdx="1" presStyleCnt="4"/>
      <dgm:spPr/>
    </dgm:pt>
    <dgm:pt modelId="{AD5BB6FE-2B95-4D80-A2D5-E9B32DC5BDF6}" type="pres">
      <dgm:prSet presAssocID="{A1FFF41F-1A4D-4B81-B3EB-CEC65F669054}" presName="hierRoot2" presStyleCnt="0">
        <dgm:presLayoutVars>
          <dgm:hierBranch val="init"/>
        </dgm:presLayoutVars>
      </dgm:prSet>
      <dgm:spPr/>
    </dgm:pt>
    <dgm:pt modelId="{5EF81477-80DF-4320-ABEB-C7646FB53405}" type="pres">
      <dgm:prSet presAssocID="{A1FFF41F-1A4D-4B81-B3EB-CEC65F669054}" presName="rootComposite" presStyleCnt="0"/>
      <dgm:spPr/>
    </dgm:pt>
    <dgm:pt modelId="{0EDAB278-E121-45DD-AD0C-7D22111118C1}" type="pres">
      <dgm:prSet presAssocID="{A1FFF41F-1A4D-4B81-B3EB-CEC65F669054}" presName="rootText" presStyleLbl="node3" presStyleIdx="1" presStyleCnt="4" custScaleX="202471" custScaleY="88398" custLinFactNeighborX="-52758" custLinFactNeighborY="-9695">
        <dgm:presLayoutVars>
          <dgm:chPref val="3"/>
        </dgm:presLayoutVars>
      </dgm:prSet>
      <dgm:spPr/>
    </dgm:pt>
    <dgm:pt modelId="{547F4215-26CF-4283-A242-9B8E6B2D4130}" type="pres">
      <dgm:prSet presAssocID="{A1FFF41F-1A4D-4B81-B3EB-CEC65F669054}" presName="rootConnector" presStyleLbl="node3" presStyleIdx="1" presStyleCnt="4"/>
      <dgm:spPr/>
    </dgm:pt>
    <dgm:pt modelId="{C039A42F-3C67-4B97-8AE9-4713F13C211E}" type="pres">
      <dgm:prSet presAssocID="{A1FFF41F-1A4D-4B81-B3EB-CEC65F669054}" presName="hierChild4" presStyleCnt="0"/>
      <dgm:spPr/>
    </dgm:pt>
    <dgm:pt modelId="{E2E62D44-A755-400B-BDAE-44C762094FC1}" type="pres">
      <dgm:prSet presAssocID="{7628BA9D-FDF1-4059-BBDF-BF3CCC1D8363}" presName="Name37" presStyleLbl="parChTrans1D4" presStyleIdx="3" presStyleCnt="6"/>
      <dgm:spPr/>
    </dgm:pt>
    <dgm:pt modelId="{977088C3-7D04-4A16-9CD4-140BC12A1237}" type="pres">
      <dgm:prSet presAssocID="{231DBC32-9CB7-4C1F-A183-F5C62EABF1BB}" presName="hierRoot2" presStyleCnt="0">
        <dgm:presLayoutVars>
          <dgm:hierBranch val="init"/>
        </dgm:presLayoutVars>
      </dgm:prSet>
      <dgm:spPr/>
    </dgm:pt>
    <dgm:pt modelId="{9384125A-72B3-4D83-8D85-669E50C92372}" type="pres">
      <dgm:prSet presAssocID="{231DBC32-9CB7-4C1F-A183-F5C62EABF1BB}" presName="rootComposite" presStyleCnt="0"/>
      <dgm:spPr/>
    </dgm:pt>
    <dgm:pt modelId="{2EC2E766-0C46-480E-AFC8-179ACDC7EC52}" type="pres">
      <dgm:prSet presAssocID="{231DBC32-9CB7-4C1F-A183-F5C62EABF1BB}" presName="rootText" presStyleLbl="node4" presStyleIdx="3" presStyleCnt="6" custScaleX="333703" custLinFactNeighborX="-51355" custLinFactNeighborY="16653">
        <dgm:presLayoutVars>
          <dgm:chPref val="3"/>
        </dgm:presLayoutVars>
      </dgm:prSet>
      <dgm:spPr/>
    </dgm:pt>
    <dgm:pt modelId="{06EC76AF-EC3B-45E7-A3A1-06E9A998FE80}" type="pres">
      <dgm:prSet presAssocID="{231DBC32-9CB7-4C1F-A183-F5C62EABF1BB}" presName="rootConnector" presStyleLbl="node4" presStyleIdx="3" presStyleCnt="6"/>
      <dgm:spPr/>
    </dgm:pt>
    <dgm:pt modelId="{BCD92A36-5136-4A4C-A939-997DB18AB3ED}" type="pres">
      <dgm:prSet presAssocID="{231DBC32-9CB7-4C1F-A183-F5C62EABF1BB}" presName="hierChild4" presStyleCnt="0"/>
      <dgm:spPr/>
    </dgm:pt>
    <dgm:pt modelId="{143B19E1-FC65-454D-B6D3-E5D5EBD679B0}" type="pres">
      <dgm:prSet presAssocID="{7E207A60-28B9-41FA-8F82-3A6D1E238A63}" presName="Name37" presStyleLbl="parChTrans1D4" presStyleIdx="4" presStyleCnt="6"/>
      <dgm:spPr/>
    </dgm:pt>
    <dgm:pt modelId="{D8FA66E4-74D3-4F7A-9889-BCA89D793E0D}" type="pres">
      <dgm:prSet presAssocID="{CD55C398-7E15-4325-9174-DF5F3A273A54}" presName="hierRoot2" presStyleCnt="0">
        <dgm:presLayoutVars>
          <dgm:hierBranch val="init"/>
        </dgm:presLayoutVars>
      </dgm:prSet>
      <dgm:spPr/>
    </dgm:pt>
    <dgm:pt modelId="{354D2028-4EDC-4834-8BBA-BF940A86123A}" type="pres">
      <dgm:prSet presAssocID="{CD55C398-7E15-4325-9174-DF5F3A273A54}" presName="rootComposite" presStyleCnt="0"/>
      <dgm:spPr/>
    </dgm:pt>
    <dgm:pt modelId="{FB9F0622-F83C-42ED-910B-DDE33E4D0E13}" type="pres">
      <dgm:prSet presAssocID="{CD55C398-7E15-4325-9174-DF5F3A273A54}" presName="rootText" presStyleLbl="node4" presStyleIdx="4" presStyleCnt="6" custScaleX="332090" custLinFactNeighborX="-51251" custLinFactNeighborY="-12952">
        <dgm:presLayoutVars>
          <dgm:chPref val="3"/>
        </dgm:presLayoutVars>
      </dgm:prSet>
      <dgm:spPr/>
    </dgm:pt>
    <dgm:pt modelId="{ACAE94E3-CE54-4330-9C5A-44804CA38D85}" type="pres">
      <dgm:prSet presAssocID="{CD55C398-7E15-4325-9174-DF5F3A273A54}" presName="rootConnector" presStyleLbl="node4" presStyleIdx="4" presStyleCnt="6"/>
      <dgm:spPr/>
    </dgm:pt>
    <dgm:pt modelId="{9913E4CB-6F20-4C26-BD6C-97899C5CE040}" type="pres">
      <dgm:prSet presAssocID="{CD55C398-7E15-4325-9174-DF5F3A273A54}" presName="hierChild4" presStyleCnt="0"/>
      <dgm:spPr/>
    </dgm:pt>
    <dgm:pt modelId="{AE8B147C-2C12-4598-829D-D09D08FBEE15}" type="pres">
      <dgm:prSet presAssocID="{C4CAB7E4-6855-4CC3-BA44-2580A76FA1EE}" presName="Name37" presStyleLbl="parChTrans1D4" presStyleIdx="5" presStyleCnt="6"/>
      <dgm:spPr/>
    </dgm:pt>
    <dgm:pt modelId="{F7E40337-07AD-44FA-9C22-1FD830E5FA8A}" type="pres">
      <dgm:prSet presAssocID="{E812A511-40DC-46E5-A486-EE1CD2882BDE}" presName="hierRoot2" presStyleCnt="0">
        <dgm:presLayoutVars>
          <dgm:hierBranch val="init"/>
        </dgm:presLayoutVars>
      </dgm:prSet>
      <dgm:spPr/>
    </dgm:pt>
    <dgm:pt modelId="{CB91D46F-BF24-4BB3-A5DB-7A8D6E806030}" type="pres">
      <dgm:prSet presAssocID="{E812A511-40DC-46E5-A486-EE1CD2882BDE}" presName="rootComposite" presStyleCnt="0"/>
      <dgm:spPr/>
    </dgm:pt>
    <dgm:pt modelId="{ED3B5354-34B7-436A-95AE-21A0C473209C}" type="pres">
      <dgm:prSet presAssocID="{E812A511-40DC-46E5-A486-EE1CD2882BDE}" presName="rootText" presStyleLbl="node4" presStyleIdx="5" presStyleCnt="6" custScaleX="329728" custLinFactX="-34943" custLinFactNeighborX="-100000" custLinFactNeighborY="-13940">
        <dgm:presLayoutVars>
          <dgm:chPref val="3"/>
        </dgm:presLayoutVars>
      </dgm:prSet>
      <dgm:spPr/>
    </dgm:pt>
    <dgm:pt modelId="{A118822C-FD82-4FE4-9BF4-4D7254F86B03}" type="pres">
      <dgm:prSet presAssocID="{E812A511-40DC-46E5-A486-EE1CD2882BDE}" presName="rootConnector" presStyleLbl="node4" presStyleIdx="5" presStyleCnt="6"/>
      <dgm:spPr/>
    </dgm:pt>
    <dgm:pt modelId="{4217F262-70E7-47C4-9562-9C811BD066CE}" type="pres">
      <dgm:prSet presAssocID="{E812A511-40DC-46E5-A486-EE1CD2882BDE}" presName="hierChild4" presStyleCnt="0"/>
      <dgm:spPr/>
    </dgm:pt>
    <dgm:pt modelId="{5C49093A-44F9-49F3-8736-DFC8C35FD5EC}" type="pres">
      <dgm:prSet presAssocID="{E812A511-40DC-46E5-A486-EE1CD2882BDE}" presName="hierChild5" presStyleCnt="0"/>
      <dgm:spPr/>
    </dgm:pt>
    <dgm:pt modelId="{6D602FF9-A076-4BAA-87A4-A810AC3535ED}" type="pres">
      <dgm:prSet presAssocID="{CD55C398-7E15-4325-9174-DF5F3A273A54}" presName="hierChild5" presStyleCnt="0"/>
      <dgm:spPr/>
    </dgm:pt>
    <dgm:pt modelId="{41AF0826-2109-4DD9-943F-A64A12E3B7A0}" type="pres">
      <dgm:prSet presAssocID="{231DBC32-9CB7-4C1F-A183-F5C62EABF1BB}" presName="hierChild5" presStyleCnt="0"/>
      <dgm:spPr/>
    </dgm:pt>
    <dgm:pt modelId="{649D5E74-916A-4ADB-BA99-DE09B4463D86}" type="pres">
      <dgm:prSet presAssocID="{A1FFF41F-1A4D-4B81-B3EB-CEC65F669054}" presName="hierChild5" presStyleCnt="0"/>
      <dgm:spPr/>
    </dgm:pt>
    <dgm:pt modelId="{2BE4D02C-319A-4385-A1CE-A66F840D005B}" type="pres">
      <dgm:prSet presAssocID="{6D708BA1-CD67-4970-9028-40DA65B7BE0C}" presName="hierChild5" presStyleCnt="0"/>
      <dgm:spPr/>
    </dgm:pt>
    <dgm:pt modelId="{308D390C-E05B-4640-9A19-3FF2408ABB33}" type="pres">
      <dgm:prSet presAssocID="{223BB4A9-9A29-4AF4-A024-700C84AFDFD8}" presName="Name37" presStyleLbl="parChTrans1D2" presStyleIdx="1" presStyleCnt="2"/>
      <dgm:spPr/>
    </dgm:pt>
    <dgm:pt modelId="{B9A13559-9DA9-4454-85FB-E1CCD5AD41C6}" type="pres">
      <dgm:prSet presAssocID="{C0CB880C-1C3C-4BC0-8B27-9ED9CD3D13F8}" presName="hierRoot2" presStyleCnt="0">
        <dgm:presLayoutVars>
          <dgm:hierBranch val="init"/>
        </dgm:presLayoutVars>
      </dgm:prSet>
      <dgm:spPr/>
    </dgm:pt>
    <dgm:pt modelId="{2E1DE07F-3493-4A23-A7A9-DDC6A9359494}" type="pres">
      <dgm:prSet presAssocID="{C0CB880C-1C3C-4BC0-8B27-9ED9CD3D13F8}" presName="rootComposite" presStyleCnt="0"/>
      <dgm:spPr/>
    </dgm:pt>
    <dgm:pt modelId="{A0BDCB09-E1B7-4422-AF39-BB4BCF1A7F4A}" type="pres">
      <dgm:prSet presAssocID="{C0CB880C-1C3C-4BC0-8B27-9ED9CD3D13F8}" presName="rootText" presStyleLbl="node2" presStyleIdx="1" presStyleCnt="2" custScaleX="251553" custLinFactX="100000" custLinFactNeighborX="164983" custLinFactNeighborY="0">
        <dgm:presLayoutVars>
          <dgm:chPref val="3"/>
        </dgm:presLayoutVars>
      </dgm:prSet>
      <dgm:spPr/>
    </dgm:pt>
    <dgm:pt modelId="{3B6A7E17-7B0C-4F29-B163-472DD539474A}" type="pres">
      <dgm:prSet presAssocID="{C0CB880C-1C3C-4BC0-8B27-9ED9CD3D13F8}" presName="rootConnector" presStyleLbl="node2" presStyleIdx="1" presStyleCnt="2"/>
      <dgm:spPr/>
    </dgm:pt>
    <dgm:pt modelId="{761F89E7-B9AB-4662-AB6B-F17F92340483}" type="pres">
      <dgm:prSet presAssocID="{C0CB880C-1C3C-4BC0-8B27-9ED9CD3D13F8}" presName="hierChild4" presStyleCnt="0"/>
      <dgm:spPr/>
    </dgm:pt>
    <dgm:pt modelId="{8CF244C5-3CC6-4730-AE6C-3BA8ACA65911}" type="pres">
      <dgm:prSet presAssocID="{A30C90AA-92CD-4493-BF74-73C35B83FA6F}" presName="Name37" presStyleLbl="parChTrans1D3" presStyleIdx="2" presStyleCnt="4"/>
      <dgm:spPr/>
    </dgm:pt>
    <dgm:pt modelId="{AE63383D-C8D4-42BC-953C-2C2E621917BF}" type="pres">
      <dgm:prSet presAssocID="{4A6BC062-FDED-4DC3-B097-44DFA179307D}" presName="hierRoot2" presStyleCnt="0">
        <dgm:presLayoutVars>
          <dgm:hierBranch val="init"/>
        </dgm:presLayoutVars>
      </dgm:prSet>
      <dgm:spPr/>
    </dgm:pt>
    <dgm:pt modelId="{D1BBFDF0-D306-4AAA-B24F-06212E34482C}" type="pres">
      <dgm:prSet presAssocID="{4A6BC062-FDED-4DC3-B097-44DFA179307D}" presName="rootComposite" presStyleCnt="0"/>
      <dgm:spPr/>
    </dgm:pt>
    <dgm:pt modelId="{38206C2C-1CC1-4FF7-B4FB-0FA719BB5277}" type="pres">
      <dgm:prSet presAssocID="{4A6BC062-FDED-4DC3-B097-44DFA179307D}" presName="rootText" presStyleLbl="node3" presStyleIdx="2" presStyleCnt="4" custScaleX="168883" custLinFactNeighborX="58284" custLinFactNeighborY="8808">
        <dgm:presLayoutVars>
          <dgm:chPref val="3"/>
        </dgm:presLayoutVars>
      </dgm:prSet>
      <dgm:spPr/>
    </dgm:pt>
    <dgm:pt modelId="{0BB541E0-0E88-46D4-B20B-9BCD1B9F91B2}" type="pres">
      <dgm:prSet presAssocID="{4A6BC062-FDED-4DC3-B097-44DFA179307D}" presName="rootConnector" presStyleLbl="node3" presStyleIdx="2" presStyleCnt="4"/>
      <dgm:spPr/>
    </dgm:pt>
    <dgm:pt modelId="{F37C7F93-D8CE-4E34-8C50-CAC1FCAA2D69}" type="pres">
      <dgm:prSet presAssocID="{4A6BC062-FDED-4DC3-B097-44DFA179307D}" presName="hierChild4" presStyleCnt="0"/>
      <dgm:spPr/>
    </dgm:pt>
    <dgm:pt modelId="{E72DC43D-AF09-4B1B-BCE1-E474F2CC83C7}" type="pres">
      <dgm:prSet presAssocID="{4A6BC062-FDED-4DC3-B097-44DFA179307D}" presName="hierChild5" presStyleCnt="0"/>
      <dgm:spPr/>
    </dgm:pt>
    <dgm:pt modelId="{A52CE83A-0E48-4ED2-B3C9-27025D6D4930}" type="pres">
      <dgm:prSet presAssocID="{D79A974D-56A0-4B5B-A2D5-93DDB2791DDA}" presName="Name37" presStyleLbl="parChTrans1D3" presStyleIdx="3" presStyleCnt="4"/>
      <dgm:spPr/>
    </dgm:pt>
    <dgm:pt modelId="{85F71753-3C49-4831-AE5B-833E2EB63597}" type="pres">
      <dgm:prSet presAssocID="{2417D153-D559-40A9-A210-CEA9272D1222}" presName="hierRoot2" presStyleCnt="0">
        <dgm:presLayoutVars>
          <dgm:hierBranch val="init"/>
        </dgm:presLayoutVars>
      </dgm:prSet>
      <dgm:spPr/>
    </dgm:pt>
    <dgm:pt modelId="{A6108957-BF40-449F-A777-E189881BC09E}" type="pres">
      <dgm:prSet presAssocID="{2417D153-D559-40A9-A210-CEA9272D1222}" presName="rootComposite" presStyleCnt="0"/>
      <dgm:spPr/>
    </dgm:pt>
    <dgm:pt modelId="{D2AB1308-6B03-41D7-BA18-3CF304D46271}" type="pres">
      <dgm:prSet presAssocID="{2417D153-D559-40A9-A210-CEA9272D1222}" presName="rootText" presStyleLbl="node3" presStyleIdx="3" presStyleCnt="4" custScaleX="166192" custLinFactNeighborX="66757" custLinFactNeighborY="-3700">
        <dgm:presLayoutVars>
          <dgm:chPref val="3"/>
        </dgm:presLayoutVars>
      </dgm:prSet>
      <dgm:spPr/>
    </dgm:pt>
    <dgm:pt modelId="{E3E8EC0F-B431-4B65-97E7-073E885BEF2F}" type="pres">
      <dgm:prSet presAssocID="{2417D153-D559-40A9-A210-CEA9272D1222}" presName="rootConnector" presStyleLbl="node3" presStyleIdx="3" presStyleCnt="4"/>
      <dgm:spPr/>
    </dgm:pt>
    <dgm:pt modelId="{F0BB38EE-BF43-4290-9B2F-D5B97943F22D}" type="pres">
      <dgm:prSet presAssocID="{2417D153-D559-40A9-A210-CEA9272D1222}" presName="hierChild4" presStyleCnt="0"/>
      <dgm:spPr/>
    </dgm:pt>
    <dgm:pt modelId="{8E5A291B-737B-4655-800C-62191D577BA1}" type="pres">
      <dgm:prSet presAssocID="{2417D153-D559-40A9-A210-CEA9272D1222}" presName="hierChild5" presStyleCnt="0"/>
      <dgm:spPr/>
    </dgm:pt>
    <dgm:pt modelId="{EFC3F3D6-BA4A-4725-8441-56DEF6C0E0F8}" type="pres">
      <dgm:prSet presAssocID="{C0CB880C-1C3C-4BC0-8B27-9ED9CD3D13F8}" presName="hierChild5" presStyleCnt="0"/>
      <dgm:spPr/>
    </dgm:pt>
    <dgm:pt modelId="{3B861A02-9312-451E-B1C1-DD018523B81F}" type="pres">
      <dgm:prSet presAssocID="{968FB859-32CA-43D6-8AFF-93770AB810D2}" presName="hierChild3" presStyleCnt="0"/>
      <dgm:spPr/>
    </dgm:pt>
  </dgm:ptLst>
  <dgm:cxnLst>
    <dgm:cxn modelId="{63903705-D2F3-4D05-83A3-03AB049B30DC}" srcId="{6D708BA1-CD67-4970-9028-40DA65B7BE0C}" destId="{A1FFF41F-1A4D-4B81-B3EB-CEC65F669054}" srcOrd="1" destOrd="0" parTransId="{6D4A673D-75DA-4F3E-AD8C-4D4E9E1B0829}" sibTransId="{F582B1FC-8874-4946-B6B8-F28416E48031}"/>
    <dgm:cxn modelId="{C8705807-C3B7-4E0F-84FF-37E62690D943}" type="presOf" srcId="{C0CB880C-1C3C-4BC0-8B27-9ED9CD3D13F8}" destId="{A0BDCB09-E1B7-4422-AF39-BB4BCF1A7F4A}" srcOrd="0" destOrd="0" presId="urn:microsoft.com/office/officeart/2005/8/layout/orgChart1"/>
    <dgm:cxn modelId="{12A42108-E93F-43C1-8B26-2AAB05C07561}" type="presOf" srcId="{C4CAB7E4-6855-4CC3-BA44-2580A76FA1EE}" destId="{AE8B147C-2C12-4598-829D-D09D08FBEE15}" srcOrd="0" destOrd="0" presId="urn:microsoft.com/office/officeart/2005/8/layout/orgChart1"/>
    <dgm:cxn modelId="{F551D908-C549-4E3F-9DEC-3DAC79D1FD39}" type="presOf" srcId="{51C57D36-071F-4547-96F7-B857A6D5A12B}" destId="{1FBA5037-1FF3-42D9-BF63-96429CFA4724}" srcOrd="0" destOrd="0" presId="urn:microsoft.com/office/officeart/2005/8/layout/orgChart1"/>
    <dgm:cxn modelId="{ECF5E80A-2A2A-4C70-B36F-AC0A9DE1D80F}" type="presOf" srcId="{968FB859-32CA-43D6-8AFF-93770AB810D2}" destId="{BCDEAA4C-AE74-476B-B6C1-B91138D6D053}" srcOrd="1" destOrd="0" presId="urn:microsoft.com/office/officeart/2005/8/layout/orgChart1"/>
    <dgm:cxn modelId="{AB76060E-E2F2-4A80-A440-1A11EFFBD18E}" type="presOf" srcId="{29A1B928-1C45-4A41-8ED9-EA3046E38F33}" destId="{715036BF-D91A-4C0D-AFEC-461A2BCA54D6}" srcOrd="0" destOrd="0" presId="urn:microsoft.com/office/officeart/2005/8/layout/orgChart1"/>
    <dgm:cxn modelId="{78C62B10-40B9-498E-BF23-894B8032D786}" srcId="{6D708BA1-CD67-4970-9028-40DA65B7BE0C}" destId="{2D975DA8-3586-48A4-9A48-A55FD5BE892B}" srcOrd="0" destOrd="0" parTransId="{29A1B928-1C45-4A41-8ED9-EA3046E38F33}" sibTransId="{D95843C1-22E4-4EA6-AD50-C6D2B7C6C344}"/>
    <dgm:cxn modelId="{FA0AE612-CEC8-4A03-A268-8C7570CDFA16}" type="presOf" srcId="{2D975DA8-3586-48A4-9A48-A55FD5BE892B}" destId="{86B7BC1D-0A49-4753-9AC4-DAE196A9F192}" srcOrd="0" destOrd="0" presId="urn:microsoft.com/office/officeart/2005/8/layout/orgChart1"/>
    <dgm:cxn modelId="{5B72F915-B848-4883-BE13-770E3ED4F9B2}" type="presOf" srcId="{7473B6DD-2287-4D26-B4BA-E6039C85440B}" destId="{15EE29D8-696F-482D-80A3-5A84D0509B97}" srcOrd="0" destOrd="0" presId="urn:microsoft.com/office/officeart/2005/8/layout/orgChart1"/>
    <dgm:cxn modelId="{16BEAC27-9E7D-493A-A8E6-E09F25C9B041}" type="presOf" srcId="{32ABBC98-E3B4-4BE2-8561-EC0C33020377}" destId="{2757F995-E437-4A55-9F2F-8202FE17A6E0}" srcOrd="1" destOrd="0" presId="urn:microsoft.com/office/officeart/2005/8/layout/orgChart1"/>
    <dgm:cxn modelId="{D29D3F2B-1D6D-48EB-B51A-B2C624444FCD}" srcId="{C0CB880C-1C3C-4BC0-8B27-9ED9CD3D13F8}" destId="{4A6BC062-FDED-4DC3-B097-44DFA179307D}" srcOrd="0" destOrd="0" parTransId="{A30C90AA-92CD-4493-BF74-73C35B83FA6F}" sibTransId="{B1FB412C-D02D-4FB6-A20A-837F9F436D62}"/>
    <dgm:cxn modelId="{347F692C-C0AB-4BA3-AF91-4E58CE559E1C}" type="presOf" srcId="{6D708BA1-CD67-4970-9028-40DA65B7BE0C}" destId="{9368ED8F-78DF-4576-B085-5AF7AE336610}" srcOrd="1" destOrd="0" presId="urn:microsoft.com/office/officeart/2005/8/layout/orgChart1"/>
    <dgm:cxn modelId="{DEE37C2E-C60B-406E-836B-0F72CFE6D952}" srcId="{968FB859-32CA-43D6-8AFF-93770AB810D2}" destId="{C0CB880C-1C3C-4BC0-8B27-9ED9CD3D13F8}" srcOrd="1" destOrd="0" parTransId="{223BB4A9-9A29-4AF4-A024-700C84AFDFD8}" sibTransId="{CF02DF78-C90C-4483-967F-5BFDEB9AFC8A}"/>
    <dgm:cxn modelId="{63B4403A-EC79-41B8-B035-284108895FEE}" type="presOf" srcId="{2417D153-D559-40A9-A210-CEA9272D1222}" destId="{D2AB1308-6B03-41D7-BA18-3CF304D46271}" srcOrd="0" destOrd="0" presId="urn:microsoft.com/office/officeart/2005/8/layout/orgChart1"/>
    <dgm:cxn modelId="{31545A3E-A435-4E37-9F46-5DA050B2FFE2}" type="presOf" srcId="{03BB3A1E-10F3-45B2-9245-762F4CA7AD29}" destId="{873912A3-7DA6-46D1-BE81-6DC636642662}" srcOrd="1" destOrd="0" presId="urn:microsoft.com/office/officeart/2005/8/layout/orgChart1"/>
    <dgm:cxn modelId="{610B843F-2E5B-49D8-98EE-07FD41F15C79}" type="presOf" srcId="{E6E9FD4B-3021-4360-84D1-0788739DC5C7}" destId="{8C453E44-EEB3-47AB-A693-616C1A5495C2}" srcOrd="0" destOrd="0" presId="urn:microsoft.com/office/officeart/2005/8/layout/orgChart1"/>
    <dgm:cxn modelId="{5A6B3741-0376-49FE-9CF1-F9CE17ABE2D6}" srcId="{231DBC32-9CB7-4C1F-A183-F5C62EABF1BB}" destId="{CD55C398-7E15-4325-9174-DF5F3A273A54}" srcOrd="0" destOrd="0" parTransId="{7E207A60-28B9-41FA-8F82-3A6D1E238A63}" sibTransId="{28AB9007-99C8-47D8-A602-FA8FF8E2093A}"/>
    <dgm:cxn modelId="{D2AB7661-29E0-498F-8ACB-B9AA96B71155}" type="presOf" srcId="{6D708BA1-CD67-4970-9028-40DA65B7BE0C}" destId="{B1D59CB3-A677-4F09-A12C-B38327E81E5E}" srcOrd="0" destOrd="0" presId="urn:microsoft.com/office/officeart/2005/8/layout/orgChart1"/>
    <dgm:cxn modelId="{59F5E944-F44C-4994-85B9-E0BD26C65406}" type="presOf" srcId="{CD55C398-7E15-4325-9174-DF5F3A273A54}" destId="{ACAE94E3-CE54-4330-9C5A-44804CA38D85}" srcOrd="1" destOrd="0" presId="urn:microsoft.com/office/officeart/2005/8/layout/orgChart1"/>
    <dgm:cxn modelId="{D2A58E47-5466-4F17-B06A-AAD64C6EA0B8}" srcId="{968FB859-32CA-43D6-8AFF-93770AB810D2}" destId="{6D708BA1-CD67-4970-9028-40DA65B7BE0C}" srcOrd="0" destOrd="0" parTransId="{87D0009F-D21F-4BA9-BC74-BDFB716BE87F}" sibTransId="{D75A67F1-6843-47C1-B0B6-63CCAFF3C8B8}"/>
    <dgm:cxn modelId="{E9F43A6C-A252-4EE6-9CB3-4BED287C56BD}" type="presOf" srcId="{C47B2227-942C-4600-A1C2-F1BECB760A8A}" destId="{6D8DF764-A096-45E7-99FC-F9F83DCDAA11}" srcOrd="0" destOrd="0" presId="urn:microsoft.com/office/officeart/2005/8/layout/orgChart1"/>
    <dgm:cxn modelId="{B114554C-AC47-48F1-9D2C-B2E36AAA7EB7}" type="presOf" srcId="{03BB3A1E-10F3-45B2-9245-762F4CA7AD29}" destId="{8F7EE65A-4C9E-497D-AF18-B3FB91A08EC5}" srcOrd="0" destOrd="0" presId="urn:microsoft.com/office/officeart/2005/8/layout/orgChart1"/>
    <dgm:cxn modelId="{803FA86C-3C12-442F-B3AD-AF7DFEA68356}" type="presOf" srcId="{20B4B444-EB90-4F9B-80A7-9F714BCE926A}" destId="{28AB7273-DAAE-4FF9-AE28-C782831768A3}" srcOrd="0" destOrd="0" presId="urn:microsoft.com/office/officeart/2005/8/layout/orgChart1"/>
    <dgm:cxn modelId="{B9625B6D-BBD9-4B45-B1D8-E2DC7E1A75C0}" type="presOf" srcId="{E812A511-40DC-46E5-A486-EE1CD2882BDE}" destId="{ED3B5354-34B7-436A-95AE-21A0C473209C}" srcOrd="0" destOrd="0" presId="urn:microsoft.com/office/officeart/2005/8/layout/orgChart1"/>
    <dgm:cxn modelId="{2182876E-A5DA-472D-9E89-D85FDC921ADF}" type="presOf" srcId="{968FB859-32CA-43D6-8AFF-93770AB810D2}" destId="{C597C2DB-814F-4758-AB43-7ACDD883EAFC}" srcOrd="0" destOrd="0" presId="urn:microsoft.com/office/officeart/2005/8/layout/orgChart1"/>
    <dgm:cxn modelId="{2212AD70-43DF-4A55-86E1-589CF71BDDA5}" type="presOf" srcId="{4A6BC062-FDED-4DC3-B097-44DFA179307D}" destId="{38206C2C-1CC1-4FF7-B4FB-0FA719BB5277}" srcOrd="0" destOrd="0" presId="urn:microsoft.com/office/officeart/2005/8/layout/orgChart1"/>
    <dgm:cxn modelId="{54201A75-2A85-4A55-AD31-E26645A8FCCD}" type="presOf" srcId="{7E207A60-28B9-41FA-8F82-3A6D1E238A63}" destId="{143B19E1-FC65-454D-B6D3-E5D5EBD679B0}" srcOrd="0" destOrd="0" presId="urn:microsoft.com/office/officeart/2005/8/layout/orgChart1"/>
    <dgm:cxn modelId="{6FF2CC7E-67B1-492E-A65C-7CF89A0C12AF}" srcId="{A1FFF41F-1A4D-4B81-B3EB-CEC65F669054}" destId="{231DBC32-9CB7-4C1F-A183-F5C62EABF1BB}" srcOrd="0" destOrd="0" parTransId="{7628BA9D-FDF1-4059-BBDF-BF3CCC1D8363}" sibTransId="{E6B8E5AD-14A6-4D68-9371-40ECCF05AE2A}"/>
    <dgm:cxn modelId="{600EAB80-0DAD-4358-B9F6-FE632B08ACE4}" type="presOf" srcId="{87D0009F-D21F-4BA9-BC74-BDFB716BE87F}" destId="{BF538979-1533-4883-A199-9E5799E5AF6D}" srcOrd="0" destOrd="0" presId="urn:microsoft.com/office/officeart/2005/8/layout/orgChart1"/>
    <dgm:cxn modelId="{9B73CB83-0D35-4BB2-9F43-96A70229A7ED}" srcId="{CD55C398-7E15-4325-9174-DF5F3A273A54}" destId="{E812A511-40DC-46E5-A486-EE1CD2882BDE}" srcOrd="0" destOrd="0" parTransId="{C4CAB7E4-6855-4CC3-BA44-2580A76FA1EE}" sibTransId="{B6A112E0-A3E4-4CC4-B216-25CB0C4A9AF4}"/>
    <dgm:cxn modelId="{84F50B84-73FB-490E-8D95-D7AF841A7C99}" type="presOf" srcId="{D79A974D-56A0-4B5B-A2D5-93DDB2791DDA}" destId="{A52CE83A-0E48-4ED2-B3C9-27025D6D4930}" srcOrd="0" destOrd="0" presId="urn:microsoft.com/office/officeart/2005/8/layout/orgChart1"/>
    <dgm:cxn modelId="{6C7D4685-C9E5-4110-8A58-B00BEA8DE9CB}" type="presOf" srcId="{231DBC32-9CB7-4C1F-A183-F5C62EABF1BB}" destId="{2EC2E766-0C46-480E-AFC8-179ACDC7EC52}" srcOrd="0" destOrd="0" presId="urn:microsoft.com/office/officeart/2005/8/layout/orgChart1"/>
    <dgm:cxn modelId="{7769F38D-57AE-4B7E-B529-739ED682FA29}" type="presOf" srcId="{7473B6DD-2287-4D26-B4BA-E6039C85440B}" destId="{EF9821A3-C196-4A6D-A8CC-472D3FDF348B}" srcOrd="1" destOrd="0" presId="urn:microsoft.com/office/officeart/2005/8/layout/orgChart1"/>
    <dgm:cxn modelId="{47FEEBA8-3F9E-4631-A414-89583626CAB0}" type="presOf" srcId="{A1FFF41F-1A4D-4B81-B3EB-CEC65F669054}" destId="{0EDAB278-E121-45DD-AD0C-7D22111118C1}" srcOrd="0" destOrd="0" presId="urn:microsoft.com/office/officeart/2005/8/layout/orgChart1"/>
    <dgm:cxn modelId="{E42F2AA9-3800-49B7-9987-8ED6054CE4A2}" srcId="{2D975DA8-3586-48A4-9A48-A55FD5BE892B}" destId="{32ABBC98-E3B4-4BE2-8561-EC0C33020377}" srcOrd="1" destOrd="0" parTransId="{51C57D36-071F-4547-96F7-B857A6D5A12B}" sibTransId="{867266A9-6F6A-4393-913B-5FED960721E0}"/>
    <dgm:cxn modelId="{CB9FF1B5-045A-409E-B09B-B54ECE3997FE}" type="presOf" srcId="{E812A511-40DC-46E5-A486-EE1CD2882BDE}" destId="{A118822C-FD82-4FE4-9BF4-4D7254F86B03}" srcOrd="1" destOrd="0" presId="urn:microsoft.com/office/officeart/2005/8/layout/orgChart1"/>
    <dgm:cxn modelId="{417214C0-9E0F-44CE-AA4C-699B26D409C4}" type="presOf" srcId="{6D4A673D-75DA-4F3E-AD8C-4D4E9E1B0829}" destId="{62A3C2C5-5A04-4303-8447-CFC44C677145}" srcOrd="0" destOrd="0" presId="urn:microsoft.com/office/officeart/2005/8/layout/orgChart1"/>
    <dgm:cxn modelId="{BD1954C0-0916-4A71-B0DD-8CAF138D9422}" type="presOf" srcId="{2417D153-D559-40A9-A210-CEA9272D1222}" destId="{E3E8EC0F-B431-4B65-97E7-073E885BEF2F}" srcOrd="1" destOrd="0" presId="urn:microsoft.com/office/officeart/2005/8/layout/orgChart1"/>
    <dgm:cxn modelId="{6B3E04C1-08CB-4210-8ABA-24902EEB5A36}" type="presOf" srcId="{7628BA9D-FDF1-4059-BBDF-BF3CCC1D8363}" destId="{E2E62D44-A755-400B-BDAE-44C762094FC1}" srcOrd="0" destOrd="0" presId="urn:microsoft.com/office/officeart/2005/8/layout/orgChart1"/>
    <dgm:cxn modelId="{3002F0C1-0DFA-43B6-A1A5-D243731A727C}" type="presOf" srcId="{A30C90AA-92CD-4493-BF74-73C35B83FA6F}" destId="{8CF244C5-3CC6-4730-AE6C-3BA8ACA65911}" srcOrd="0" destOrd="0" presId="urn:microsoft.com/office/officeart/2005/8/layout/orgChart1"/>
    <dgm:cxn modelId="{7A308FC2-9B35-423D-BAB2-48CF07A77067}" type="presOf" srcId="{A1FFF41F-1A4D-4B81-B3EB-CEC65F669054}" destId="{547F4215-26CF-4283-A242-9B8E6B2D4130}" srcOrd="1" destOrd="0" presId="urn:microsoft.com/office/officeart/2005/8/layout/orgChart1"/>
    <dgm:cxn modelId="{8ABB89C4-3724-4573-AB99-F4A755A90B88}" type="presOf" srcId="{4A6BC062-FDED-4DC3-B097-44DFA179307D}" destId="{0BB541E0-0E88-46D4-B20B-9BCD1B9F91B2}" srcOrd="1" destOrd="0" presId="urn:microsoft.com/office/officeart/2005/8/layout/orgChart1"/>
    <dgm:cxn modelId="{88D8B7C6-1157-438F-8C13-6909D3AF4D55}" type="presOf" srcId="{C0CB880C-1C3C-4BC0-8B27-9ED9CD3D13F8}" destId="{3B6A7E17-7B0C-4F29-B163-472DD539474A}" srcOrd="1" destOrd="0" presId="urn:microsoft.com/office/officeart/2005/8/layout/orgChart1"/>
    <dgm:cxn modelId="{2295CCCE-882E-4675-BD24-0BD028E6BD27}" srcId="{C0CB880C-1C3C-4BC0-8B27-9ED9CD3D13F8}" destId="{2417D153-D559-40A9-A210-CEA9272D1222}" srcOrd="1" destOrd="0" parTransId="{D79A974D-56A0-4B5B-A2D5-93DDB2791DDA}" sibTransId="{FF8538F6-E40A-4F1E-8E3E-B6743CD7362D}"/>
    <dgm:cxn modelId="{7B45F9D1-C987-4CB3-8C18-3B0E58E3EF0F}" srcId="{2D975DA8-3586-48A4-9A48-A55FD5BE892B}" destId="{7473B6DD-2287-4D26-B4BA-E6039C85440B}" srcOrd="0" destOrd="0" parTransId="{C47B2227-942C-4600-A1C2-F1BECB760A8A}" sibTransId="{C56E16C2-5410-45A2-B766-BDC9F754A859}"/>
    <dgm:cxn modelId="{FC4608D2-B4F6-439E-8AFD-90033B1E13AB}" type="presOf" srcId="{223BB4A9-9A29-4AF4-A024-700C84AFDFD8}" destId="{308D390C-E05B-4640-9A19-3FF2408ABB33}" srcOrd="0" destOrd="0" presId="urn:microsoft.com/office/officeart/2005/8/layout/orgChart1"/>
    <dgm:cxn modelId="{657F98DC-7289-480B-A88B-B8880A3D2278}" srcId="{2D975DA8-3586-48A4-9A48-A55FD5BE892B}" destId="{03BB3A1E-10F3-45B2-9245-762F4CA7AD29}" srcOrd="2" destOrd="0" parTransId="{20B4B444-EB90-4F9B-80A7-9F714BCE926A}" sibTransId="{8F8F67D5-B396-4CEA-BA06-784BFE646D69}"/>
    <dgm:cxn modelId="{5B75C7E0-AE34-430B-A781-3A242A21B9AD}" type="presOf" srcId="{CD55C398-7E15-4325-9174-DF5F3A273A54}" destId="{FB9F0622-F83C-42ED-910B-DDE33E4D0E13}" srcOrd="0" destOrd="0" presId="urn:microsoft.com/office/officeart/2005/8/layout/orgChart1"/>
    <dgm:cxn modelId="{E15FD2E2-3662-40F2-B1DD-EC884F8BA0B7}" type="presOf" srcId="{231DBC32-9CB7-4C1F-A183-F5C62EABF1BB}" destId="{06EC76AF-EC3B-45E7-A3A1-06E9A998FE80}" srcOrd="1" destOrd="0" presId="urn:microsoft.com/office/officeart/2005/8/layout/orgChart1"/>
    <dgm:cxn modelId="{D21EFDE3-3902-4C09-A7DB-443304D5343D}" type="presOf" srcId="{2D975DA8-3586-48A4-9A48-A55FD5BE892B}" destId="{3B05304A-3F9D-4D4A-AAC9-C56D53FDBECC}" srcOrd="1" destOrd="0" presId="urn:microsoft.com/office/officeart/2005/8/layout/orgChart1"/>
    <dgm:cxn modelId="{09D05FF6-2C5C-4369-B0EA-859F3017F5FE}" type="presOf" srcId="{32ABBC98-E3B4-4BE2-8561-EC0C33020377}" destId="{844C0DFE-4006-4B50-9F5B-C0EEDC964348}" srcOrd="0" destOrd="0" presId="urn:microsoft.com/office/officeart/2005/8/layout/orgChart1"/>
    <dgm:cxn modelId="{8E97F4FF-6B21-4DA1-A27F-1CB37CCA100A}" srcId="{E6E9FD4B-3021-4360-84D1-0788739DC5C7}" destId="{968FB859-32CA-43D6-8AFF-93770AB810D2}" srcOrd="0" destOrd="0" parTransId="{A310FC51-E00C-439D-B272-B226956F81A0}" sibTransId="{BE4FAF0F-2B35-4F77-B09D-B35FF2D0FDC2}"/>
    <dgm:cxn modelId="{09FC9BA5-03C6-4B09-B7B5-0041B1107E36}" type="presParOf" srcId="{8C453E44-EEB3-47AB-A693-616C1A5495C2}" destId="{33D7DDA1-D980-4463-B05A-E8A1A8F783A7}" srcOrd="0" destOrd="0" presId="urn:microsoft.com/office/officeart/2005/8/layout/orgChart1"/>
    <dgm:cxn modelId="{E81E877A-2785-41E8-B61C-D16BE923166B}" type="presParOf" srcId="{33D7DDA1-D980-4463-B05A-E8A1A8F783A7}" destId="{958150EE-FC52-41E6-BE70-0ADC0E3C330A}" srcOrd="0" destOrd="0" presId="urn:microsoft.com/office/officeart/2005/8/layout/orgChart1"/>
    <dgm:cxn modelId="{CDE2B5BE-A006-4FA3-B18E-32B8684F1C49}" type="presParOf" srcId="{958150EE-FC52-41E6-BE70-0ADC0E3C330A}" destId="{C597C2DB-814F-4758-AB43-7ACDD883EAFC}" srcOrd="0" destOrd="0" presId="urn:microsoft.com/office/officeart/2005/8/layout/orgChart1"/>
    <dgm:cxn modelId="{AACEE607-A65F-405F-9B5E-5730A6BCAE78}" type="presParOf" srcId="{958150EE-FC52-41E6-BE70-0ADC0E3C330A}" destId="{BCDEAA4C-AE74-476B-B6C1-B91138D6D053}" srcOrd="1" destOrd="0" presId="urn:microsoft.com/office/officeart/2005/8/layout/orgChart1"/>
    <dgm:cxn modelId="{1C6D56C6-F086-42C4-878A-2DE2E7DDAA4F}" type="presParOf" srcId="{33D7DDA1-D980-4463-B05A-E8A1A8F783A7}" destId="{1191E69A-210A-4796-B0A8-AC112605558E}" srcOrd="1" destOrd="0" presId="urn:microsoft.com/office/officeart/2005/8/layout/orgChart1"/>
    <dgm:cxn modelId="{E48FE3E6-1551-4521-BC7C-BEC2E00C97B6}" type="presParOf" srcId="{1191E69A-210A-4796-B0A8-AC112605558E}" destId="{BF538979-1533-4883-A199-9E5799E5AF6D}" srcOrd="0" destOrd="0" presId="urn:microsoft.com/office/officeart/2005/8/layout/orgChart1"/>
    <dgm:cxn modelId="{9E79A1A8-9BF1-41D5-8A99-093A45F5CE16}" type="presParOf" srcId="{1191E69A-210A-4796-B0A8-AC112605558E}" destId="{C32735D4-5CD7-4733-AEFC-1C38F108481F}" srcOrd="1" destOrd="0" presId="urn:microsoft.com/office/officeart/2005/8/layout/orgChart1"/>
    <dgm:cxn modelId="{7F4509AF-E71C-48DA-9EF7-E352D200D1A5}" type="presParOf" srcId="{C32735D4-5CD7-4733-AEFC-1C38F108481F}" destId="{A2B286BE-3649-4793-8585-291423615287}" srcOrd="0" destOrd="0" presId="urn:microsoft.com/office/officeart/2005/8/layout/orgChart1"/>
    <dgm:cxn modelId="{1078715D-831E-4387-8AF5-0AC1F09BCADF}" type="presParOf" srcId="{A2B286BE-3649-4793-8585-291423615287}" destId="{B1D59CB3-A677-4F09-A12C-B38327E81E5E}" srcOrd="0" destOrd="0" presId="urn:microsoft.com/office/officeart/2005/8/layout/orgChart1"/>
    <dgm:cxn modelId="{524EB5FC-B174-45D7-8691-8696B5545FD6}" type="presParOf" srcId="{A2B286BE-3649-4793-8585-291423615287}" destId="{9368ED8F-78DF-4576-B085-5AF7AE336610}" srcOrd="1" destOrd="0" presId="urn:microsoft.com/office/officeart/2005/8/layout/orgChart1"/>
    <dgm:cxn modelId="{FD2CE889-157B-4FCA-955D-C2911E11C34A}" type="presParOf" srcId="{C32735D4-5CD7-4733-AEFC-1C38F108481F}" destId="{FDA708EF-A03C-4686-98CA-5D966D3A9499}" srcOrd="1" destOrd="0" presId="urn:microsoft.com/office/officeart/2005/8/layout/orgChart1"/>
    <dgm:cxn modelId="{151E7B24-F62C-4396-A0C7-6CDD9F387D83}" type="presParOf" srcId="{FDA708EF-A03C-4686-98CA-5D966D3A9499}" destId="{715036BF-D91A-4C0D-AFEC-461A2BCA54D6}" srcOrd="0" destOrd="0" presId="urn:microsoft.com/office/officeart/2005/8/layout/orgChart1"/>
    <dgm:cxn modelId="{43E4481C-01F4-45F0-83EE-61CF73CD81EC}" type="presParOf" srcId="{FDA708EF-A03C-4686-98CA-5D966D3A9499}" destId="{C38F7956-259A-4CBA-833B-C47F69C93CB7}" srcOrd="1" destOrd="0" presId="urn:microsoft.com/office/officeart/2005/8/layout/orgChart1"/>
    <dgm:cxn modelId="{8F604D48-0186-476A-92C1-E5250CE09E3D}" type="presParOf" srcId="{C38F7956-259A-4CBA-833B-C47F69C93CB7}" destId="{AD2979B4-99E2-42C9-BAF1-6379DDC05424}" srcOrd="0" destOrd="0" presId="urn:microsoft.com/office/officeart/2005/8/layout/orgChart1"/>
    <dgm:cxn modelId="{86B03562-EB4D-46F5-B830-FE33864D5654}" type="presParOf" srcId="{AD2979B4-99E2-42C9-BAF1-6379DDC05424}" destId="{86B7BC1D-0A49-4753-9AC4-DAE196A9F192}" srcOrd="0" destOrd="0" presId="urn:microsoft.com/office/officeart/2005/8/layout/orgChart1"/>
    <dgm:cxn modelId="{321453C8-E7A6-4AAD-AEED-C9C13E5D71FC}" type="presParOf" srcId="{AD2979B4-99E2-42C9-BAF1-6379DDC05424}" destId="{3B05304A-3F9D-4D4A-AAC9-C56D53FDBECC}" srcOrd="1" destOrd="0" presId="urn:microsoft.com/office/officeart/2005/8/layout/orgChart1"/>
    <dgm:cxn modelId="{81DE56FD-6177-4BF2-A357-4BB764A00FAA}" type="presParOf" srcId="{C38F7956-259A-4CBA-833B-C47F69C93CB7}" destId="{0CE17898-0E54-496F-85A1-C19DA1139B31}" srcOrd="1" destOrd="0" presId="urn:microsoft.com/office/officeart/2005/8/layout/orgChart1"/>
    <dgm:cxn modelId="{E4C6AFC5-FA13-48A0-B096-2207D4C775EA}" type="presParOf" srcId="{0CE17898-0E54-496F-85A1-C19DA1139B31}" destId="{6D8DF764-A096-45E7-99FC-F9F83DCDAA11}" srcOrd="0" destOrd="0" presId="urn:microsoft.com/office/officeart/2005/8/layout/orgChart1"/>
    <dgm:cxn modelId="{6ACE7006-9B49-4FDD-AD7C-813EB62B33EF}" type="presParOf" srcId="{0CE17898-0E54-496F-85A1-C19DA1139B31}" destId="{48A09443-26F2-4D6F-A0AE-E0E3276448B5}" srcOrd="1" destOrd="0" presId="urn:microsoft.com/office/officeart/2005/8/layout/orgChart1"/>
    <dgm:cxn modelId="{51E8DDF5-2AE9-4D1A-B78E-B09C1756A0AA}" type="presParOf" srcId="{48A09443-26F2-4D6F-A0AE-E0E3276448B5}" destId="{76CA778D-E491-470E-88D8-3C326F370447}" srcOrd="0" destOrd="0" presId="urn:microsoft.com/office/officeart/2005/8/layout/orgChart1"/>
    <dgm:cxn modelId="{0B08EA11-A564-491B-9C72-EE4C4EB811AB}" type="presParOf" srcId="{76CA778D-E491-470E-88D8-3C326F370447}" destId="{15EE29D8-696F-482D-80A3-5A84D0509B97}" srcOrd="0" destOrd="0" presId="urn:microsoft.com/office/officeart/2005/8/layout/orgChart1"/>
    <dgm:cxn modelId="{29F91BD2-B4DA-4C4B-A47C-B83ABD4A2F13}" type="presParOf" srcId="{76CA778D-E491-470E-88D8-3C326F370447}" destId="{EF9821A3-C196-4A6D-A8CC-472D3FDF348B}" srcOrd="1" destOrd="0" presId="urn:microsoft.com/office/officeart/2005/8/layout/orgChart1"/>
    <dgm:cxn modelId="{9D1900FB-5638-40FF-927D-DFD4AD43CCC1}" type="presParOf" srcId="{48A09443-26F2-4D6F-A0AE-E0E3276448B5}" destId="{A2337EAB-EA26-418B-9E35-F934945DD64A}" srcOrd="1" destOrd="0" presId="urn:microsoft.com/office/officeart/2005/8/layout/orgChart1"/>
    <dgm:cxn modelId="{3384F6E8-FB0F-420D-A2BC-53E0615DF7B7}" type="presParOf" srcId="{48A09443-26F2-4D6F-A0AE-E0E3276448B5}" destId="{9CF01670-DFC8-4D12-B862-D87D1A5EF80A}" srcOrd="2" destOrd="0" presId="urn:microsoft.com/office/officeart/2005/8/layout/orgChart1"/>
    <dgm:cxn modelId="{F4AF72E1-19FA-4974-80DF-E93AB1ADCD4D}" type="presParOf" srcId="{0CE17898-0E54-496F-85A1-C19DA1139B31}" destId="{1FBA5037-1FF3-42D9-BF63-96429CFA4724}" srcOrd="2" destOrd="0" presId="urn:microsoft.com/office/officeart/2005/8/layout/orgChart1"/>
    <dgm:cxn modelId="{3F4338E6-12A8-404F-A0AB-F5C4C5767BE4}" type="presParOf" srcId="{0CE17898-0E54-496F-85A1-C19DA1139B31}" destId="{79812DB3-78C8-41D9-A93F-B15C975D802A}" srcOrd="3" destOrd="0" presId="urn:microsoft.com/office/officeart/2005/8/layout/orgChart1"/>
    <dgm:cxn modelId="{D8B6FEB4-FB2F-4336-BF9F-D7D1CE142819}" type="presParOf" srcId="{79812DB3-78C8-41D9-A93F-B15C975D802A}" destId="{EE839D10-079B-4728-97A1-7731E5A44063}" srcOrd="0" destOrd="0" presId="urn:microsoft.com/office/officeart/2005/8/layout/orgChart1"/>
    <dgm:cxn modelId="{D238EC3D-1FB2-4F7A-8E19-29C919895C39}" type="presParOf" srcId="{EE839D10-079B-4728-97A1-7731E5A44063}" destId="{844C0DFE-4006-4B50-9F5B-C0EEDC964348}" srcOrd="0" destOrd="0" presId="urn:microsoft.com/office/officeart/2005/8/layout/orgChart1"/>
    <dgm:cxn modelId="{C6AABB88-7CEC-49F5-A647-B34E956A0EA9}" type="presParOf" srcId="{EE839D10-079B-4728-97A1-7731E5A44063}" destId="{2757F995-E437-4A55-9F2F-8202FE17A6E0}" srcOrd="1" destOrd="0" presId="urn:microsoft.com/office/officeart/2005/8/layout/orgChart1"/>
    <dgm:cxn modelId="{E8F6AF71-EFFE-4397-97B2-BE21D8DFD66F}" type="presParOf" srcId="{79812DB3-78C8-41D9-A93F-B15C975D802A}" destId="{B1E285BD-61AD-4CDB-B402-94C27959B612}" srcOrd="1" destOrd="0" presId="urn:microsoft.com/office/officeart/2005/8/layout/orgChart1"/>
    <dgm:cxn modelId="{30B88E8B-0F1B-4765-B124-32A66DCB292D}" type="presParOf" srcId="{79812DB3-78C8-41D9-A93F-B15C975D802A}" destId="{43C2612C-8757-4283-90F5-9B64759E7C32}" srcOrd="2" destOrd="0" presId="urn:microsoft.com/office/officeart/2005/8/layout/orgChart1"/>
    <dgm:cxn modelId="{72224371-1600-4074-B070-AA7CF269517D}" type="presParOf" srcId="{0CE17898-0E54-496F-85A1-C19DA1139B31}" destId="{28AB7273-DAAE-4FF9-AE28-C782831768A3}" srcOrd="4" destOrd="0" presId="urn:microsoft.com/office/officeart/2005/8/layout/orgChart1"/>
    <dgm:cxn modelId="{F9585D9A-FF73-4880-9C51-B826715D0293}" type="presParOf" srcId="{0CE17898-0E54-496F-85A1-C19DA1139B31}" destId="{22361C67-0D1B-48AF-BE6E-4B339B808820}" srcOrd="5" destOrd="0" presId="urn:microsoft.com/office/officeart/2005/8/layout/orgChart1"/>
    <dgm:cxn modelId="{7D856CA7-CD52-43AF-829A-11AC11FF921D}" type="presParOf" srcId="{22361C67-0D1B-48AF-BE6E-4B339B808820}" destId="{8ED27794-9CD7-495F-BF05-4524CD1C4EFC}" srcOrd="0" destOrd="0" presId="urn:microsoft.com/office/officeart/2005/8/layout/orgChart1"/>
    <dgm:cxn modelId="{65DC2F02-091D-4F11-AD16-791222CB9BF4}" type="presParOf" srcId="{8ED27794-9CD7-495F-BF05-4524CD1C4EFC}" destId="{8F7EE65A-4C9E-497D-AF18-B3FB91A08EC5}" srcOrd="0" destOrd="0" presId="urn:microsoft.com/office/officeart/2005/8/layout/orgChart1"/>
    <dgm:cxn modelId="{1EC3CC50-94CE-4349-A570-4A4C89CDA2CF}" type="presParOf" srcId="{8ED27794-9CD7-495F-BF05-4524CD1C4EFC}" destId="{873912A3-7DA6-46D1-BE81-6DC636642662}" srcOrd="1" destOrd="0" presId="urn:microsoft.com/office/officeart/2005/8/layout/orgChart1"/>
    <dgm:cxn modelId="{94B35958-34DF-4DDA-9193-811F98FCB5BD}" type="presParOf" srcId="{22361C67-0D1B-48AF-BE6E-4B339B808820}" destId="{91505BFA-07FE-481F-BE8F-D9BE0024AAAF}" srcOrd="1" destOrd="0" presId="urn:microsoft.com/office/officeart/2005/8/layout/orgChart1"/>
    <dgm:cxn modelId="{C8F1BC1D-1C2B-4E46-B2D2-30DB2EFB3695}" type="presParOf" srcId="{22361C67-0D1B-48AF-BE6E-4B339B808820}" destId="{DA9B2416-0098-416A-A84F-43CA430EA833}" srcOrd="2" destOrd="0" presId="urn:microsoft.com/office/officeart/2005/8/layout/orgChart1"/>
    <dgm:cxn modelId="{C6BC65C1-7AC6-45AE-A09F-2DDCC5DB184F}" type="presParOf" srcId="{C38F7956-259A-4CBA-833B-C47F69C93CB7}" destId="{C008195E-20A7-4687-8069-91BF257E37F2}" srcOrd="2" destOrd="0" presId="urn:microsoft.com/office/officeart/2005/8/layout/orgChart1"/>
    <dgm:cxn modelId="{A75A78A7-AFD0-453A-B9B8-30C330B602E4}" type="presParOf" srcId="{FDA708EF-A03C-4686-98CA-5D966D3A9499}" destId="{62A3C2C5-5A04-4303-8447-CFC44C677145}" srcOrd="2" destOrd="0" presId="urn:microsoft.com/office/officeart/2005/8/layout/orgChart1"/>
    <dgm:cxn modelId="{A1E91090-8E36-4CEB-A2C0-58318935451E}" type="presParOf" srcId="{FDA708EF-A03C-4686-98CA-5D966D3A9499}" destId="{AD5BB6FE-2B95-4D80-A2D5-E9B32DC5BDF6}" srcOrd="3" destOrd="0" presId="urn:microsoft.com/office/officeart/2005/8/layout/orgChart1"/>
    <dgm:cxn modelId="{500D6993-6447-4C7F-A23F-0BF4E02198DD}" type="presParOf" srcId="{AD5BB6FE-2B95-4D80-A2D5-E9B32DC5BDF6}" destId="{5EF81477-80DF-4320-ABEB-C7646FB53405}" srcOrd="0" destOrd="0" presId="urn:microsoft.com/office/officeart/2005/8/layout/orgChart1"/>
    <dgm:cxn modelId="{41E2C41D-9DB7-4432-AEDF-8BDDEABB91BC}" type="presParOf" srcId="{5EF81477-80DF-4320-ABEB-C7646FB53405}" destId="{0EDAB278-E121-45DD-AD0C-7D22111118C1}" srcOrd="0" destOrd="0" presId="urn:microsoft.com/office/officeart/2005/8/layout/orgChart1"/>
    <dgm:cxn modelId="{C7DCE582-BEC4-4459-A34E-21DC944B224C}" type="presParOf" srcId="{5EF81477-80DF-4320-ABEB-C7646FB53405}" destId="{547F4215-26CF-4283-A242-9B8E6B2D4130}" srcOrd="1" destOrd="0" presId="urn:microsoft.com/office/officeart/2005/8/layout/orgChart1"/>
    <dgm:cxn modelId="{825D4D83-D7AC-4BA9-A5E0-46424702D254}" type="presParOf" srcId="{AD5BB6FE-2B95-4D80-A2D5-E9B32DC5BDF6}" destId="{C039A42F-3C67-4B97-8AE9-4713F13C211E}" srcOrd="1" destOrd="0" presId="urn:microsoft.com/office/officeart/2005/8/layout/orgChart1"/>
    <dgm:cxn modelId="{5143D788-7A0E-4E53-995E-101570A99E10}" type="presParOf" srcId="{C039A42F-3C67-4B97-8AE9-4713F13C211E}" destId="{E2E62D44-A755-400B-BDAE-44C762094FC1}" srcOrd="0" destOrd="0" presId="urn:microsoft.com/office/officeart/2005/8/layout/orgChart1"/>
    <dgm:cxn modelId="{639B16B5-5AAF-4248-A3E6-B7C7EDE8EB50}" type="presParOf" srcId="{C039A42F-3C67-4B97-8AE9-4713F13C211E}" destId="{977088C3-7D04-4A16-9CD4-140BC12A1237}" srcOrd="1" destOrd="0" presId="urn:microsoft.com/office/officeart/2005/8/layout/orgChart1"/>
    <dgm:cxn modelId="{BCA4FCE7-61D4-4797-A7BA-E0FDE03C00F8}" type="presParOf" srcId="{977088C3-7D04-4A16-9CD4-140BC12A1237}" destId="{9384125A-72B3-4D83-8D85-669E50C92372}" srcOrd="0" destOrd="0" presId="urn:microsoft.com/office/officeart/2005/8/layout/orgChart1"/>
    <dgm:cxn modelId="{0C452FCD-1BB8-44BB-B571-2C908EB3E28F}" type="presParOf" srcId="{9384125A-72B3-4D83-8D85-669E50C92372}" destId="{2EC2E766-0C46-480E-AFC8-179ACDC7EC52}" srcOrd="0" destOrd="0" presId="urn:microsoft.com/office/officeart/2005/8/layout/orgChart1"/>
    <dgm:cxn modelId="{1BD0790F-3562-471E-AA49-140A0EB2502A}" type="presParOf" srcId="{9384125A-72B3-4D83-8D85-669E50C92372}" destId="{06EC76AF-EC3B-45E7-A3A1-06E9A998FE80}" srcOrd="1" destOrd="0" presId="urn:microsoft.com/office/officeart/2005/8/layout/orgChart1"/>
    <dgm:cxn modelId="{9A2AEAD6-F68E-45FA-8844-268518AA17CE}" type="presParOf" srcId="{977088C3-7D04-4A16-9CD4-140BC12A1237}" destId="{BCD92A36-5136-4A4C-A939-997DB18AB3ED}" srcOrd="1" destOrd="0" presId="urn:microsoft.com/office/officeart/2005/8/layout/orgChart1"/>
    <dgm:cxn modelId="{E2AD9B83-3F1A-4D5C-9143-21D9EF9FC397}" type="presParOf" srcId="{BCD92A36-5136-4A4C-A939-997DB18AB3ED}" destId="{143B19E1-FC65-454D-B6D3-E5D5EBD679B0}" srcOrd="0" destOrd="0" presId="urn:microsoft.com/office/officeart/2005/8/layout/orgChart1"/>
    <dgm:cxn modelId="{B931320B-59F2-4B43-9724-64DD3094B184}" type="presParOf" srcId="{BCD92A36-5136-4A4C-A939-997DB18AB3ED}" destId="{D8FA66E4-74D3-4F7A-9889-BCA89D793E0D}" srcOrd="1" destOrd="0" presId="urn:microsoft.com/office/officeart/2005/8/layout/orgChart1"/>
    <dgm:cxn modelId="{2EA6E5AD-AAE7-468D-A392-1DAF5EC3E2BE}" type="presParOf" srcId="{D8FA66E4-74D3-4F7A-9889-BCA89D793E0D}" destId="{354D2028-4EDC-4834-8BBA-BF940A86123A}" srcOrd="0" destOrd="0" presId="urn:microsoft.com/office/officeart/2005/8/layout/orgChart1"/>
    <dgm:cxn modelId="{722DB4EF-533B-49C5-B6D7-3213C2631DF1}" type="presParOf" srcId="{354D2028-4EDC-4834-8BBA-BF940A86123A}" destId="{FB9F0622-F83C-42ED-910B-DDE33E4D0E13}" srcOrd="0" destOrd="0" presId="urn:microsoft.com/office/officeart/2005/8/layout/orgChart1"/>
    <dgm:cxn modelId="{6C6A2354-5D64-4148-B283-5B32D5C49FAD}" type="presParOf" srcId="{354D2028-4EDC-4834-8BBA-BF940A86123A}" destId="{ACAE94E3-CE54-4330-9C5A-44804CA38D85}" srcOrd="1" destOrd="0" presId="urn:microsoft.com/office/officeart/2005/8/layout/orgChart1"/>
    <dgm:cxn modelId="{6EC7DF3F-8B2D-43FB-B5F5-4A8E7B592D96}" type="presParOf" srcId="{D8FA66E4-74D3-4F7A-9889-BCA89D793E0D}" destId="{9913E4CB-6F20-4C26-BD6C-97899C5CE040}" srcOrd="1" destOrd="0" presId="urn:microsoft.com/office/officeart/2005/8/layout/orgChart1"/>
    <dgm:cxn modelId="{EF6EEF04-C016-4B3B-95FB-2526C54EF6F8}" type="presParOf" srcId="{9913E4CB-6F20-4C26-BD6C-97899C5CE040}" destId="{AE8B147C-2C12-4598-829D-D09D08FBEE15}" srcOrd="0" destOrd="0" presId="urn:microsoft.com/office/officeart/2005/8/layout/orgChart1"/>
    <dgm:cxn modelId="{32403849-0DF9-4862-B94F-DEF2387C36C7}" type="presParOf" srcId="{9913E4CB-6F20-4C26-BD6C-97899C5CE040}" destId="{F7E40337-07AD-44FA-9C22-1FD830E5FA8A}" srcOrd="1" destOrd="0" presId="urn:microsoft.com/office/officeart/2005/8/layout/orgChart1"/>
    <dgm:cxn modelId="{ACBE7D06-ABED-43B1-8FAB-1E3B38562B06}" type="presParOf" srcId="{F7E40337-07AD-44FA-9C22-1FD830E5FA8A}" destId="{CB91D46F-BF24-4BB3-A5DB-7A8D6E806030}" srcOrd="0" destOrd="0" presId="urn:microsoft.com/office/officeart/2005/8/layout/orgChart1"/>
    <dgm:cxn modelId="{61400E0B-FCAD-43CB-8CE5-233EB7EEA4C7}" type="presParOf" srcId="{CB91D46F-BF24-4BB3-A5DB-7A8D6E806030}" destId="{ED3B5354-34B7-436A-95AE-21A0C473209C}" srcOrd="0" destOrd="0" presId="urn:microsoft.com/office/officeart/2005/8/layout/orgChart1"/>
    <dgm:cxn modelId="{59463FBD-4E2B-4FB0-B209-2769C5DA4C89}" type="presParOf" srcId="{CB91D46F-BF24-4BB3-A5DB-7A8D6E806030}" destId="{A118822C-FD82-4FE4-9BF4-4D7254F86B03}" srcOrd="1" destOrd="0" presId="urn:microsoft.com/office/officeart/2005/8/layout/orgChart1"/>
    <dgm:cxn modelId="{B8EB7E1F-2617-48D5-999D-60253DF1EA4D}" type="presParOf" srcId="{F7E40337-07AD-44FA-9C22-1FD830E5FA8A}" destId="{4217F262-70E7-47C4-9562-9C811BD066CE}" srcOrd="1" destOrd="0" presId="urn:microsoft.com/office/officeart/2005/8/layout/orgChart1"/>
    <dgm:cxn modelId="{52C08BDC-E6E6-4DC3-AF0C-4D0FDB95C98C}" type="presParOf" srcId="{F7E40337-07AD-44FA-9C22-1FD830E5FA8A}" destId="{5C49093A-44F9-49F3-8736-DFC8C35FD5EC}" srcOrd="2" destOrd="0" presId="urn:microsoft.com/office/officeart/2005/8/layout/orgChart1"/>
    <dgm:cxn modelId="{572D5A2B-F5E0-4C46-82BF-34F871969624}" type="presParOf" srcId="{D8FA66E4-74D3-4F7A-9889-BCA89D793E0D}" destId="{6D602FF9-A076-4BAA-87A4-A810AC3535ED}" srcOrd="2" destOrd="0" presId="urn:microsoft.com/office/officeart/2005/8/layout/orgChart1"/>
    <dgm:cxn modelId="{DFF1173A-7527-48EE-BBB7-B2C6549E8C33}" type="presParOf" srcId="{977088C3-7D04-4A16-9CD4-140BC12A1237}" destId="{41AF0826-2109-4DD9-943F-A64A12E3B7A0}" srcOrd="2" destOrd="0" presId="urn:microsoft.com/office/officeart/2005/8/layout/orgChart1"/>
    <dgm:cxn modelId="{D3806AEA-1A79-4464-9222-650AFC034D0D}" type="presParOf" srcId="{AD5BB6FE-2B95-4D80-A2D5-E9B32DC5BDF6}" destId="{649D5E74-916A-4ADB-BA99-DE09B4463D86}" srcOrd="2" destOrd="0" presId="urn:microsoft.com/office/officeart/2005/8/layout/orgChart1"/>
    <dgm:cxn modelId="{E50F0C9B-7257-436E-A27B-520916CE3524}" type="presParOf" srcId="{C32735D4-5CD7-4733-AEFC-1C38F108481F}" destId="{2BE4D02C-319A-4385-A1CE-A66F840D005B}" srcOrd="2" destOrd="0" presId="urn:microsoft.com/office/officeart/2005/8/layout/orgChart1"/>
    <dgm:cxn modelId="{C7BF5E71-4DA3-4713-AEFB-1B1953EF1FCE}" type="presParOf" srcId="{1191E69A-210A-4796-B0A8-AC112605558E}" destId="{308D390C-E05B-4640-9A19-3FF2408ABB33}" srcOrd="2" destOrd="0" presId="urn:microsoft.com/office/officeart/2005/8/layout/orgChart1"/>
    <dgm:cxn modelId="{AD63E8CD-AD8E-40F8-AA0D-88CE51C7C637}" type="presParOf" srcId="{1191E69A-210A-4796-B0A8-AC112605558E}" destId="{B9A13559-9DA9-4454-85FB-E1CCD5AD41C6}" srcOrd="3" destOrd="0" presId="urn:microsoft.com/office/officeart/2005/8/layout/orgChart1"/>
    <dgm:cxn modelId="{F02F2886-2CEF-4E0B-BFB0-00689C050441}" type="presParOf" srcId="{B9A13559-9DA9-4454-85FB-E1CCD5AD41C6}" destId="{2E1DE07F-3493-4A23-A7A9-DDC6A9359494}" srcOrd="0" destOrd="0" presId="urn:microsoft.com/office/officeart/2005/8/layout/orgChart1"/>
    <dgm:cxn modelId="{61244A1A-C99D-4D65-9415-485F5870E0CE}" type="presParOf" srcId="{2E1DE07F-3493-4A23-A7A9-DDC6A9359494}" destId="{A0BDCB09-E1B7-4422-AF39-BB4BCF1A7F4A}" srcOrd="0" destOrd="0" presId="urn:microsoft.com/office/officeart/2005/8/layout/orgChart1"/>
    <dgm:cxn modelId="{2E34CBF1-F0F5-4B06-A50F-A979611BC5C3}" type="presParOf" srcId="{2E1DE07F-3493-4A23-A7A9-DDC6A9359494}" destId="{3B6A7E17-7B0C-4F29-B163-472DD539474A}" srcOrd="1" destOrd="0" presId="urn:microsoft.com/office/officeart/2005/8/layout/orgChart1"/>
    <dgm:cxn modelId="{36B13B43-6C2E-41D0-92F3-5F225FBDDD7E}" type="presParOf" srcId="{B9A13559-9DA9-4454-85FB-E1CCD5AD41C6}" destId="{761F89E7-B9AB-4662-AB6B-F17F92340483}" srcOrd="1" destOrd="0" presId="urn:microsoft.com/office/officeart/2005/8/layout/orgChart1"/>
    <dgm:cxn modelId="{6CAD2F62-B16C-4DCC-B069-075682A30383}" type="presParOf" srcId="{761F89E7-B9AB-4662-AB6B-F17F92340483}" destId="{8CF244C5-3CC6-4730-AE6C-3BA8ACA65911}" srcOrd="0" destOrd="0" presId="urn:microsoft.com/office/officeart/2005/8/layout/orgChart1"/>
    <dgm:cxn modelId="{600D5BBF-0EB7-4CEB-83CE-EE2354E68BC7}" type="presParOf" srcId="{761F89E7-B9AB-4662-AB6B-F17F92340483}" destId="{AE63383D-C8D4-42BC-953C-2C2E621917BF}" srcOrd="1" destOrd="0" presId="urn:microsoft.com/office/officeart/2005/8/layout/orgChart1"/>
    <dgm:cxn modelId="{AEC0B3DA-88DF-4D63-9DAA-F963B3447E49}" type="presParOf" srcId="{AE63383D-C8D4-42BC-953C-2C2E621917BF}" destId="{D1BBFDF0-D306-4AAA-B24F-06212E34482C}" srcOrd="0" destOrd="0" presId="urn:microsoft.com/office/officeart/2005/8/layout/orgChart1"/>
    <dgm:cxn modelId="{D602E7F1-F0B5-43B0-BAF9-A7C85CFDCAF8}" type="presParOf" srcId="{D1BBFDF0-D306-4AAA-B24F-06212E34482C}" destId="{38206C2C-1CC1-4FF7-B4FB-0FA719BB5277}" srcOrd="0" destOrd="0" presId="urn:microsoft.com/office/officeart/2005/8/layout/orgChart1"/>
    <dgm:cxn modelId="{99A3729F-D707-41DE-A68A-00E2638755F4}" type="presParOf" srcId="{D1BBFDF0-D306-4AAA-B24F-06212E34482C}" destId="{0BB541E0-0E88-46D4-B20B-9BCD1B9F91B2}" srcOrd="1" destOrd="0" presId="urn:microsoft.com/office/officeart/2005/8/layout/orgChart1"/>
    <dgm:cxn modelId="{BA8AD81F-9989-4997-8363-B373C338254E}" type="presParOf" srcId="{AE63383D-C8D4-42BC-953C-2C2E621917BF}" destId="{F37C7F93-D8CE-4E34-8C50-CAC1FCAA2D69}" srcOrd="1" destOrd="0" presId="urn:microsoft.com/office/officeart/2005/8/layout/orgChart1"/>
    <dgm:cxn modelId="{83C0158F-29BA-4BA8-B3FC-FCE0F750B866}" type="presParOf" srcId="{AE63383D-C8D4-42BC-953C-2C2E621917BF}" destId="{E72DC43D-AF09-4B1B-BCE1-E474F2CC83C7}" srcOrd="2" destOrd="0" presId="urn:microsoft.com/office/officeart/2005/8/layout/orgChart1"/>
    <dgm:cxn modelId="{05618AB3-3AF8-4D19-AB02-418B7681DB13}" type="presParOf" srcId="{761F89E7-B9AB-4662-AB6B-F17F92340483}" destId="{A52CE83A-0E48-4ED2-B3C9-27025D6D4930}" srcOrd="2" destOrd="0" presId="urn:microsoft.com/office/officeart/2005/8/layout/orgChart1"/>
    <dgm:cxn modelId="{A0AD0477-DD36-4879-900B-A1D42068070E}" type="presParOf" srcId="{761F89E7-B9AB-4662-AB6B-F17F92340483}" destId="{85F71753-3C49-4831-AE5B-833E2EB63597}" srcOrd="3" destOrd="0" presId="urn:microsoft.com/office/officeart/2005/8/layout/orgChart1"/>
    <dgm:cxn modelId="{6DE3119B-B583-4B62-89FF-DAD2C80B69C0}" type="presParOf" srcId="{85F71753-3C49-4831-AE5B-833E2EB63597}" destId="{A6108957-BF40-449F-A777-E189881BC09E}" srcOrd="0" destOrd="0" presId="urn:microsoft.com/office/officeart/2005/8/layout/orgChart1"/>
    <dgm:cxn modelId="{709B939A-001B-40D7-8788-53DC6D46F1E4}" type="presParOf" srcId="{A6108957-BF40-449F-A777-E189881BC09E}" destId="{D2AB1308-6B03-41D7-BA18-3CF304D46271}" srcOrd="0" destOrd="0" presId="urn:microsoft.com/office/officeart/2005/8/layout/orgChart1"/>
    <dgm:cxn modelId="{04D05D41-C098-4A4B-8A65-0FFF9A0797FB}" type="presParOf" srcId="{A6108957-BF40-449F-A777-E189881BC09E}" destId="{E3E8EC0F-B431-4B65-97E7-073E885BEF2F}" srcOrd="1" destOrd="0" presId="urn:microsoft.com/office/officeart/2005/8/layout/orgChart1"/>
    <dgm:cxn modelId="{17482632-186C-47F3-83C8-FF1DD401CAF8}" type="presParOf" srcId="{85F71753-3C49-4831-AE5B-833E2EB63597}" destId="{F0BB38EE-BF43-4290-9B2F-D5B97943F22D}" srcOrd="1" destOrd="0" presId="urn:microsoft.com/office/officeart/2005/8/layout/orgChart1"/>
    <dgm:cxn modelId="{8F90AAA8-00CA-4F26-93EE-3CD72C8DA8C3}" type="presParOf" srcId="{85F71753-3C49-4831-AE5B-833E2EB63597}" destId="{8E5A291B-737B-4655-800C-62191D577BA1}" srcOrd="2" destOrd="0" presId="urn:microsoft.com/office/officeart/2005/8/layout/orgChart1"/>
    <dgm:cxn modelId="{F272029D-369B-4AA5-BEAE-B14304368547}" type="presParOf" srcId="{B9A13559-9DA9-4454-85FB-E1CCD5AD41C6}" destId="{EFC3F3D6-BA4A-4725-8441-56DEF6C0E0F8}" srcOrd="2" destOrd="0" presId="urn:microsoft.com/office/officeart/2005/8/layout/orgChart1"/>
    <dgm:cxn modelId="{24135B65-6A19-49C6-8ED8-FC86272C10B6}" type="presParOf" srcId="{33D7DDA1-D980-4463-B05A-E8A1A8F783A7}" destId="{3B861A02-9312-451E-B1C1-DD018523B81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 sz="1500" b="1" i="0" kern="1200" baseline="0" dirty="0">
              <a:latin typeface="Alexandria" pitchFamily="2" charset="-78"/>
              <a:cs typeface="Alexandria" pitchFamily="2" charset="-78"/>
            </a:rPr>
            <a:t>B-Agency contract.</a:t>
          </a:r>
        </a:p>
        <a:p>
          <a:pPr marL="0" lvl="0" indent="0" algn="ctr" defTabSz="666750">
            <a:lnSpc>
              <a:spcPct val="90000"/>
            </a:lnSpc>
            <a:spcBef>
              <a:spcPct val="0"/>
            </a:spcBef>
            <a:spcAft>
              <a:spcPct val="35000"/>
            </a:spcAft>
            <a:buNone/>
          </a:pPr>
          <a:endParaRPr lang="en-US" sz="1500" b="1" i="0" kern="1200" baseline="0" dirty="0">
            <a:latin typeface="Alexandria" pitchFamily="2" charset="-78"/>
            <a:cs typeface="Alexandria" pitchFamily="2" charset="-78"/>
          </a:endParaRPr>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 sz="1500" b="1" i="0" kern="1200" baseline="0" dirty="0">
              <a:latin typeface="Alexandria" pitchFamily="2" charset="-78"/>
              <a:cs typeface="Alexandria" pitchFamily="2" charset="-78"/>
            </a:rPr>
            <a:t>Battle of forms</a:t>
          </a:r>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 sz="1500" b="1" i="0" kern="1200" baseline="0" dirty="0">
              <a:latin typeface="Alexandria" pitchFamily="2" charset="-78"/>
              <a:cs typeface="Alexandria" pitchFamily="2" charset="-78"/>
            </a:rPr>
            <a:t>a- standard contracts.</a:t>
          </a:r>
        </a:p>
        <a:p>
          <a:pPr marL="0" lvl="0" indent="0" algn="ctr" defTabSz="666750" rtl="1">
            <a:lnSpc>
              <a:spcPct val="90000"/>
            </a:lnSpc>
            <a:spcBef>
              <a:spcPct val="0"/>
            </a:spcBef>
            <a:spcAft>
              <a:spcPct val="35000"/>
            </a:spcAft>
            <a:buNone/>
          </a:pPr>
          <a:endParaRPr lang="en-US" sz="1500" b="1" i="0" kern="1200" baseline="0" dirty="0">
            <a:latin typeface="Alexandria" pitchFamily="2" charset="-78"/>
            <a:cs typeface="Alexandria" pitchFamily="2" charset="-78"/>
          </a:endParaRPr>
        </a:p>
      </dsp:txBody>
      <dsp:txXfrm>
        <a:off x="3323432" y="1051692"/>
        <a:ext cx="128829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CE83A-0E48-4ED2-B3C9-27025D6D4930}">
      <dsp:nvSpPr>
        <dsp:cNvPr id="0" name=""/>
        <dsp:cNvSpPr/>
      </dsp:nvSpPr>
      <dsp:spPr>
        <a:xfrm>
          <a:off x="7597133" y="1459752"/>
          <a:ext cx="725692" cy="1387965"/>
        </a:xfrm>
        <a:custGeom>
          <a:avLst/>
          <a:gdLst/>
          <a:ahLst/>
          <a:cxnLst/>
          <a:rect l="0" t="0" r="0" b="0"/>
          <a:pathLst>
            <a:path>
              <a:moveTo>
                <a:pt x="0" y="0"/>
              </a:moveTo>
              <a:lnTo>
                <a:pt x="0" y="1387965"/>
              </a:lnTo>
              <a:lnTo>
                <a:pt x="725692" y="1387965"/>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F244C5-3CC6-4730-AE6C-3BA8ACA65911}">
      <dsp:nvSpPr>
        <dsp:cNvPr id="0" name=""/>
        <dsp:cNvSpPr/>
      </dsp:nvSpPr>
      <dsp:spPr>
        <a:xfrm>
          <a:off x="7597133" y="1459752"/>
          <a:ext cx="693256" cy="607546"/>
        </a:xfrm>
        <a:custGeom>
          <a:avLst/>
          <a:gdLst/>
          <a:ahLst/>
          <a:cxnLst/>
          <a:rect l="0" t="0" r="0" b="0"/>
          <a:pathLst>
            <a:path>
              <a:moveTo>
                <a:pt x="0" y="0"/>
              </a:moveTo>
              <a:lnTo>
                <a:pt x="0" y="607546"/>
              </a:lnTo>
              <a:lnTo>
                <a:pt x="693256" y="607546"/>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8D390C-E05B-4640-9A19-3FF2408ABB33}">
      <dsp:nvSpPr>
        <dsp:cNvPr id="0" name=""/>
        <dsp:cNvSpPr/>
      </dsp:nvSpPr>
      <dsp:spPr>
        <a:xfrm>
          <a:off x="5853148" y="603951"/>
          <a:ext cx="2956827" cy="253124"/>
        </a:xfrm>
        <a:custGeom>
          <a:avLst/>
          <a:gdLst/>
          <a:ahLst/>
          <a:cxnLst/>
          <a:rect l="0" t="0" r="0" b="0"/>
          <a:pathLst>
            <a:path>
              <a:moveTo>
                <a:pt x="0" y="0"/>
              </a:moveTo>
              <a:lnTo>
                <a:pt x="0" y="126562"/>
              </a:lnTo>
              <a:lnTo>
                <a:pt x="2956827" y="126562"/>
              </a:lnTo>
              <a:lnTo>
                <a:pt x="2956827" y="253124"/>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8B147C-2C12-4598-829D-D09D08FBEE15}">
      <dsp:nvSpPr>
        <dsp:cNvPr id="0" name=""/>
        <dsp:cNvSpPr/>
      </dsp:nvSpPr>
      <dsp:spPr>
        <a:xfrm>
          <a:off x="2893319" y="3879176"/>
          <a:ext cx="408356" cy="548508"/>
        </a:xfrm>
        <a:custGeom>
          <a:avLst/>
          <a:gdLst/>
          <a:ahLst/>
          <a:cxnLst/>
          <a:rect l="0" t="0" r="0" b="0"/>
          <a:pathLst>
            <a:path>
              <a:moveTo>
                <a:pt x="408356" y="0"/>
              </a:moveTo>
              <a:lnTo>
                <a:pt x="0" y="548508"/>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3B19E1-FC65-454D-B6D3-E5D5EBD679B0}">
      <dsp:nvSpPr>
        <dsp:cNvPr id="0" name=""/>
        <dsp:cNvSpPr/>
      </dsp:nvSpPr>
      <dsp:spPr>
        <a:xfrm>
          <a:off x="4855847" y="3156077"/>
          <a:ext cx="91440" cy="91440"/>
        </a:xfrm>
        <a:custGeom>
          <a:avLst/>
          <a:gdLst/>
          <a:ahLst/>
          <a:cxnLst/>
          <a:rect l="0" t="0" r="0" b="0"/>
          <a:pathLst>
            <a:path>
              <a:moveTo>
                <a:pt x="45720" y="45720"/>
              </a:moveTo>
              <a:lnTo>
                <a:pt x="46973" y="45720"/>
              </a:lnTo>
              <a:lnTo>
                <a:pt x="46973" y="120421"/>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E62D44-A755-400B-BDAE-44C762094FC1}">
      <dsp:nvSpPr>
        <dsp:cNvPr id="0" name=""/>
        <dsp:cNvSpPr/>
      </dsp:nvSpPr>
      <dsp:spPr>
        <a:xfrm>
          <a:off x="4838935" y="2187202"/>
          <a:ext cx="91440" cy="411917"/>
        </a:xfrm>
        <a:custGeom>
          <a:avLst/>
          <a:gdLst/>
          <a:ahLst/>
          <a:cxnLst/>
          <a:rect l="0" t="0" r="0" b="0"/>
          <a:pathLst>
            <a:path>
              <a:moveTo>
                <a:pt x="45720" y="0"/>
              </a:moveTo>
              <a:lnTo>
                <a:pt x="45720" y="285355"/>
              </a:lnTo>
              <a:lnTo>
                <a:pt x="62631" y="285355"/>
              </a:lnTo>
              <a:lnTo>
                <a:pt x="62631" y="411917"/>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A3C2C5-5A04-4303-8447-CFC44C677145}">
      <dsp:nvSpPr>
        <dsp:cNvPr id="0" name=""/>
        <dsp:cNvSpPr/>
      </dsp:nvSpPr>
      <dsp:spPr>
        <a:xfrm>
          <a:off x="2653907" y="1446717"/>
          <a:ext cx="2230748" cy="207730"/>
        </a:xfrm>
        <a:custGeom>
          <a:avLst/>
          <a:gdLst/>
          <a:ahLst/>
          <a:cxnLst/>
          <a:rect l="0" t="0" r="0" b="0"/>
          <a:pathLst>
            <a:path>
              <a:moveTo>
                <a:pt x="0" y="0"/>
              </a:moveTo>
              <a:lnTo>
                <a:pt x="0" y="81168"/>
              </a:lnTo>
              <a:lnTo>
                <a:pt x="2230748" y="81168"/>
              </a:lnTo>
              <a:lnTo>
                <a:pt x="2230748" y="207730"/>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AB7273-DAAE-4FF9-AE28-C782831768A3}">
      <dsp:nvSpPr>
        <dsp:cNvPr id="0" name=""/>
        <dsp:cNvSpPr/>
      </dsp:nvSpPr>
      <dsp:spPr>
        <a:xfrm>
          <a:off x="0" y="2262440"/>
          <a:ext cx="247147" cy="2053864"/>
        </a:xfrm>
        <a:custGeom>
          <a:avLst/>
          <a:gdLst/>
          <a:ahLst/>
          <a:cxnLst/>
          <a:rect l="0" t="0" r="0" b="0"/>
          <a:pathLst>
            <a:path>
              <a:moveTo>
                <a:pt x="247147" y="0"/>
              </a:moveTo>
              <a:lnTo>
                <a:pt x="0" y="2053864"/>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BA5037-1FF3-42D9-BF63-96429CFA4724}">
      <dsp:nvSpPr>
        <dsp:cNvPr id="0" name=""/>
        <dsp:cNvSpPr/>
      </dsp:nvSpPr>
      <dsp:spPr>
        <a:xfrm>
          <a:off x="0" y="2262440"/>
          <a:ext cx="247147" cy="1342548"/>
        </a:xfrm>
        <a:custGeom>
          <a:avLst/>
          <a:gdLst/>
          <a:ahLst/>
          <a:cxnLst/>
          <a:rect l="0" t="0" r="0" b="0"/>
          <a:pathLst>
            <a:path>
              <a:moveTo>
                <a:pt x="247147" y="0"/>
              </a:moveTo>
              <a:lnTo>
                <a:pt x="0" y="1342548"/>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8DF764-A096-45E7-99FC-F9F83DCDAA11}">
      <dsp:nvSpPr>
        <dsp:cNvPr id="0" name=""/>
        <dsp:cNvSpPr/>
      </dsp:nvSpPr>
      <dsp:spPr>
        <a:xfrm>
          <a:off x="0" y="2262440"/>
          <a:ext cx="247147" cy="604009"/>
        </a:xfrm>
        <a:custGeom>
          <a:avLst/>
          <a:gdLst/>
          <a:ahLst/>
          <a:cxnLst/>
          <a:rect l="0" t="0" r="0" b="0"/>
          <a:pathLst>
            <a:path>
              <a:moveTo>
                <a:pt x="247147" y="0"/>
              </a:moveTo>
              <a:lnTo>
                <a:pt x="0" y="604009"/>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5036BF-D91A-4C0D-AFEC-461A2BCA54D6}">
      <dsp:nvSpPr>
        <dsp:cNvPr id="0" name=""/>
        <dsp:cNvSpPr/>
      </dsp:nvSpPr>
      <dsp:spPr>
        <a:xfrm>
          <a:off x="1235735" y="1446717"/>
          <a:ext cx="1418171" cy="213046"/>
        </a:xfrm>
        <a:custGeom>
          <a:avLst/>
          <a:gdLst/>
          <a:ahLst/>
          <a:cxnLst/>
          <a:rect l="0" t="0" r="0" b="0"/>
          <a:pathLst>
            <a:path>
              <a:moveTo>
                <a:pt x="1418171" y="0"/>
              </a:moveTo>
              <a:lnTo>
                <a:pt x="1418171" y="86484"/>
              </a:lnTo>
              <a:lnTo>
                <a:pt x="0" y="86484"/>
              </a:lnTo>
              <a:lnTo>
                <a:pt x="0" y="213046"/>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538979-1533-4883-A199-9E5799E5AF6D}">
      <dsp:nvSpPr>
        <dsp:cNvPr id="0" name=""/>
        <dsp:cNvSpPr/>
      </dsp:nvSpPr>
      <dsp:spPr>
        <a:xfrm>
          <a:off x="2653907" y="603951"/>
          <a:ext cx="3199240" cy="240088"/>
        </a:xfrm>
        <a:custGeom>
          <a:avLst/>
          <a:gdLst/>
          <a:ahLst/>
          <a:cxnLst/>
          <a:rect l="0" t="0" r="0" b="0"/>
          <a:pathLst>
            <a:path>
              <a:moveTo>
                <a:pt x="3199240" y="0"/>
              </a:moveTo>
              <a:lnTo>
                <a:pt x="3199240" y="113526"/>
              </a:lnTo>
              <a:lnTo>
                <a:pt x="0" y="113526"/>
              </a:lnTo>
              <a:lnTo>
                <a:pt x="0" y="240088"/>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97C2DB-814F-4758-AB43-7ACDD883EAFC}">
      <dsp:nvSpPr>
        <dsp:cNvPr id="0" name=""/>
        <dsp:cNvSpPr/>
      </dsp:nvSpPr>
      <dsp:spPr>
        <a:xfrm>
          <a:off x="2128156" y="1273"/>
          <a:ext cx="7449983"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 sz="2000" b="1" kern="1200" dirty="0">
              <a:latin typeface="Alexandria" pitchFamily="2" charset="-78"/>
              <a:cs typeface="Alexandria" pitchFamily="2" charset="-78"/>
            </a:rPr>
            <a:t>Elements of company contract</a:t>
          </a:r>
        </a:p>
      </dsp:txBody>
      <dsp:txXfrm>
        <a:off x="2128156" y="1273"/>
        <a:ext cx="7449983" cy="602677"/>
      </dsp:txXfrm>
    </dsp:sp>
    <dsp:sp modelId="{B1D59CB3-A677-4F09-A12C-B38327E81E5E}">
      <dsp:nvSpPr>
        <dsp:cNvPr id="0" name=""/>
        <dsp:cNvSpPr/>
      </dsp:nvSpPr>
      <dsp:spPr>
        <a:xfrm>
          <a:off x="797311" y="844039"/>
          <a:ext cx="371319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Substantive elements of company contract</a:t>
          </a:r>
        </a:p>
      </dsp:txBody>
      <dsp:txXfrm>
        <a:off x="797311" y="844039"/>
        <a:ext cx="3713191" cy="602677"/>
      </dsp:txXfrm>
    </dsp:sp>
    <dsp:sp modelId="{86B7BC1D-0A49-4753-9AC4-DAE196A9F192}">
      <dsp:nvSpPr>
        <dsp:cNvPr id="0" name=""/>
        <dsp:cNvSpPr/>
      </dsp:nvSpPr>
      <dsp:spPr>
        <a:xfrm>
          <a:off x="0" y="1659763"/>
          <a:ext cx="247147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General substantive elements</a:t>
          </a:r>
        </a:p>
      </dsp:txBody>
      <dsp:txXfrm>
        <a:off x="0" y="1659763"/>
        <a:ext cx="2471471" cy="602677"/>
      </dsp:txXfrm>
    </dsp:sp>
    <dsp:sp modelId="{15EE29D8-696F-482D-80A3-5A84D0509B97}">
      <dsp:nvSpPr>
        <dsp:cNvPr id="0" name=""/>
        <dsp:cNvSpPr/>
      </dsp:nvSpPr>
      <dsp:spPr>
        <a:xfrm>
          <a:off x="0" y="2565111"/>
          <a:ext cx="2340738"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 sz="1800" b="1" kern="1200" dirty="0">
              <a:latin typeface="Alexandria" pitchFamily="2" charset="-78"/>
              <a:cs typeface="Alexandria" pitchFamily="2" charset="-78"/>
            </a:rPr>
            <a:t>consent</a:t>
          </a:r>
        </a:p>
      </dsp:txBody>
      <dsp:txXfrm>
        <a:off x="0" y="2565111"/>
        <a:ext cx="2340738" cy="602677"/>
      </dsp:txXfrm>
    </dsp:sp>
    <dsp:sp modelId="{844C0DFE-4006-4B50-9F5B-C0EEDC964348}">
      <dsp:nvSpPr>
        <dsp:cNvPr id="0" name=""/>
        <dsp:cNvSpPr/>
      </dsp:nvSpPr>
      <dsp:spPr>
        <a:xfrm>
          <a:off x="0" y="3303650"/>
          <a:ext cx="2381057"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Legality of the object</a:t>
          </a:r>
        </a:p>
      </dsp:txBody>
      <dsp:txXfrm>
        <a:off x="0" y="3303650"/>
        <a:ext cx="2381057" cy="602677"/>
      </dsp:txXfrm>
    </dsp:sp>
    <dsp:sp modelId="{8F7EE65A-4C9E-497D-AF18-B3FB91A08EC5}">
      <dsp:nvSpPr>
        <dsp:cNvPr id="0" name=""/>
        <dsp:cNvSpPr/>
      </dsp:nvSpPr>
      <dsp:spPr>
        <a:xfrm>
          <a:off x="0" y="4014966"/>
          <a:ext cx="2452245"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 sz="1800" b="1" kern="1200" dirty="0">
              <a:latin typeface="Alexandria" pitchFamily="2" charset="-78"/>
              <a:cs typeface="Alexandria" pitchFamily="2" charset="-78"/>
            </a:rPr>
            <a:t>Legality of cause</a:t>
          </a:r>
        </a:p>
      </dsp:txBody>
      <dsp:txXfrm>
        <a:off x="0" y="4014966"/>
        <a:ext cx="2452245" cy="602677"/>
      </dsp:txXfrm>
    </dsp:sp>
    <dsp:sp modelId="{0EDAB278-E121-45DD-AD0C-7D22111118C1}">
      <dsp:nvSpPr>
        <dsp:cNvPr id="0" name=""/>
        <dsp:cNvSpPr/>
      </dsp:nvSpPr>
      <dsp:spPr>
        <a:xfrm>
          <a:off x="3664409" y="1654447"/>
          <a:ext cx="2440493" cy="5327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Special substantive elements</a:t>
          </a:r>
        </a:p>
      </dsp:txBody>
      <dsp:txXfrm>
        <a:off x="3664409" y="1654447"/>
        <a:ext cx="2440493" cy="532754"/>
      </dsp:txXfrm>
    </dsp:sp>
    <dsp:sp modelId="{2EC2E766-0C46-480E-AFC8-179ACDC7EC52}">
      <dsp:nvSpPr>
        <dsp:cNvPr id="0" name=""/>
        <dsp:cNvSpPr/>
      </dsp:nvSpPr>
      <dsp:spPr>
        <a:xfrm>
          <a:off x="2890414" y="2599120"/>
          <a:ext cx="4022304"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the association of two or more companies</a:t>
          </a:r>
        </a:p>
      </dsp:txBody>
      <dsp:txXfrm>
        <a:off x="2890414" y="2599120"/>
        <a:ext cx="4022304" cy="602677"/>
      </dsp:txXfrm>
    </dsp:sp>
    <dsp:sp modelId="{FB9F0622-F83C-42ED-910B-DDE33E4D0E13}">
      <dsp:nvSpPr>
        <dsp:cNvPr id="0" name=""/>
        <dsp:cNvSpPr/>
      </dsp:nvSpPr>
      <dsp:spPr>
        <a:xfrm>
          <a:off x="2901389" y="3276499"/>
          <a:ext cx="4002862"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The intention to share profit and losses</a:t>
          </a:r>
        </a:p>
      </dsp:txBody>
      <dsp:txXfrm>
        <a:off x="2901389" y="3276499"/>
        <a:ext cx="4002862" cy="602677"/>
      </dsp:txXfrm>
    </dsp:sp>
    <dsp:sp modelId="{ED3B5354-34B7-436A-95AE-21A0C473209C}">
      <dsp:nvSpPr>
        <dsp:cNvPr id="0" name=""/>
        <dsp:cNvSpPr/>
      </dsp:nvSpPr>
      <dsp:spPr>
        <a:xfrm>
          <a:off x="2893319" y="4126346"/>
          <a:ext cx="397439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Contribution in money kind or in service</a:t>
          </a:r>
        </a:p>
      </dsp:txBody>
      <dsp:txXfrm>
        <a:off x="2893319" y="4126346"/>
        <a:ext cx="3974391" cy="602677"/>
      </dsp:txXfrm>
    </dsp:sp>
    <dsp:sp modelId="{A0BDCB09-E1B7-4422-AF39-BB4BCF1A7F4A}">
      <dsp:nvSpPr>
        <dsp:cNvPr id="0" name=""/>
        <dsp:cNvSpPr/>
      </dsp:nvSpPr>
      <dsp:spPr>
        <a:xfrm>
          <a:off x="7293923" y="857075"/>
          <a:ext cx="3032105"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Formal elements of company contract</a:t>
          </a:r>
        </a:p>
      </dsp:txBody>
      <dsp:txXfrm>
        <a:off x="7293923" y="857075"/>
        <a:ext cx="3032105" cy="602677"/>
      </dsp:txXfrm>
    </dsp:sp>
    <dsp:sp modelId="{38206C2C-1CC1-4FF7-B4FB-0FA719BB5277}">
      <dsp:nvSpPr>
        <dsp:cNvPr id="0" name=""/>
        <dsp:cNvSpPr/>
      </dsp:nvSpPr>
      <dsp:spPr>
        <a:xfrm>
          <a:off x="8290389" y="1765961"/>
          <a:ext cx="2035639"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Contract must be written</a:t>
          </a:r>
        </a:p>
      </dsp:txBody>
      <dsp:txXfrm>
        <a:off x="8290389" y="1765961"/>
        <a:ext cx="2035639" cy="602677"/>
      </dsp:txXfrm>
    </dsp:sp>
    <dsp:sp modelId="{D2AB1308-6B03-41D7-BA18-3CF304D46271}">
      <dsp:nvSpPr>
        <dsp:cNvPr id="0" name=""/>
        <dsp:cNvSpPr/>
      </dsp:nvSpPr>
      <dsp:spPr>
        <a:xfrm>
          <a:off x="8322826" y="2546380"/>
          <a:ext cx="2003202"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Contract must be publicized</a:t>
          </a:r>
        </a:p>
      </dsp:txBody>
      <dsp:txXfrm>
        <a:off x="8322826" y="2546380"/>
        <a:ext cx="2003202" cy="602677"/>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9E824-8B1C-11F8-D14D-ECB32615B7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342B-14B6-B916-5E2C-DED160555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E7684-D5CC-87FA-D828-8B48AF9A4B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37B6C-537E-E4E0-B0AF-8402C79F7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4920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EF38F-8CD8-8725-0BEE-93834B17A2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497156-0B33-EF95-0F93-912D8810F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11224D-91C6-FBDB-A729-360B8EA0CC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F0A76A-4A36-474C-9CDA-28FEB2DBC9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4780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BB739-65B3-AD2D-A7CF-6189D3A125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466A1-1D29-A37C-CE14-3617FAA998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A0C961-109C-4646-C9DD-91CA6C410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3585C-A884-E62C-6E02-A1484EF8BC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3048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67271-F2DD-6249-CD2F-EB7D453C50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68D69A-98CF-684E-7220-CE41BE985D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D2E560-6231-90C9-A4CD-385E27C768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5F3993-DE09-1E3D-1B8D-ADC5608D6E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1590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4A4E4-98AD-40C4-52AC-E00414FB63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05B809-F2C7-6379-53D6-52D63EA59B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4B055E-EAD5-BAD3-580E-C9E069978AC9}"/>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3545DA2A-2076-9A28-4849-770CBD4050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4161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459B1-2B53-4797-E63F-A0AE0462F8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D46BFB-D7E0-940F-268F-581C14A4AF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5CD3FB-071C-0C50-79AA-1E6CA14A68B7}"/>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7A7A443D-3A8D-4C8A-BB8D-6E3AECBF38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008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5B188-369C-704A-8656-9FE54B8FB4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E490ED-EA13-F156-B908-AFB9C5AE98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DB387-E511-DB1E-F1BA-46BB0E7D4802}"/>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D37B0510-6A82-AF46-74E3-8FCFBA646E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9973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59E52-745F-0086-102A-F34265AB6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E490C5-D569-6B55-959A-484E13F046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4B92C0-C625-D1B3-B398-DBB3F08BD5FE}"/>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0E9CFEEB-56E7-6E4A-39A6-4B351C01FEE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9288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D6A28-291B-D4CF-4AC0-38C3EDA9A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84915C-2B65-A316-C9D2-D5AE0908C8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A1B17E-3FD9-3F04-D968-341480EC62A1}"/>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558D4247-03B8-462F-6286-94B529A1414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4040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5FCD3-7359-AD9D-5FD3-2C17F638B9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091FC-5361-2A82-8DB1-31DD22F8C4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C6A06D-CDD2-C080-C3FF-0ED52477DA7B}"/>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DD441131-A2B4-D26C-9589-A2902A685D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99559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E1EF6-4F9B-ED87-8197-EE5C649F8C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9E0BDE-941F-DC32-9614-DA80F3B7E6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9C0C92-4049-C3FA-37D0-040CEF91B705}"/>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6C2D720E-D1D5-0189-DA41-98E4506336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967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A45B7-197E-47C0-5764-44F64A4593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82E93-9840-9EF5-4FBE-5F97F5C5FA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759DCE-DEAD-60A0-5EA0-3E4A29AD35D5}"/>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D9A0593F-F5F6-8865-9BF3-99DF98CE26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49286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97626-9A45-AEC6-6A65-704C6A0FD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99490-AE05-E286-55E4-17E4C4E1CB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118CE9-9939-37E6-F07B-B078CA26391E}"/>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7B78F33A-AD0F-184E-9A59-0D4067E013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5945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6A657-F6C9-E9A9-2548-05335B3FCD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E1081-C769-90E3-EF03-5379D4B279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CD697A-AFED-26A6-3F2D-D53806A770B9}"/>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CB48A359-11FA-92E5-6615-2D94A88A31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7234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3A36-8D62-1023-81A8-5A30DA9D5B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C92143-B8CA-95D7-1F18-36970C4DB8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A83328-BBA7-CAE1-7B67-278E8D5D2017}"/>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E23C2098-3D97-90F5-3A9F-CF24A8455C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33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B2866-290C-A5C2-1670-8F7CE59F09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482ADF-D31E-C194-0C94-77FB69AC08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39DCE9-E807-5CBA-6823-FDE28528BF5D}"/>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332F0654-FA8A-A138-DC3B-DB8EE73627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0245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E1819-0365-1193-0026-67616DDD49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C0722-712E-852D-0D65-5ADB18BC41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3E6DA7-7659-B23E-AA39-DD3E534AC352}"/>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5971761E-7A0B-E105-6303-7E9611F6D8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0871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5EC99-0FC1-679B-CDB5-7FE831161F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74E41-8219-2D58-00A6-88FF3750B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429F83-E686-1C1A-7744-3E8D83DE396F}"/>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36575343-167C-5762-0D65-B2B259C9FC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62214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E56B8-D02F-9D6E-A7AE-093B5C419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E144DD-C61E-9401-9B91-7FB5440CE3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462209-0522-59E1-D916-342E52810C4D}"/>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1A4156E7-462D-ECF5-E7D6-29ACA5C262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6029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4E1A8-F551-088A-70D0-B52659EFC8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C394D4-DFCF-3D12-07A1-F2DA101FA9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CA42E0-C8DE-CB6C-3B4E-6CD444F2B6D2}"/>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7617C8CE-9B22-EE60-B11A-8DB75BD467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2756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BE2E5-2476-D19D-B4DA-12033734F1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37CCA2-2A3F-70C3-743E-387712EECF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B59E1-F4BA-D824-4233-03BEAF0C2B44}"/>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18F95F55-74C8-C7CF-D999-8FE552CC63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12757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2EEDC-A79C-5E32-74B1-67D32169A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BF1B8-F068-2C27-DBBB-1D802BF98E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8FEF7-68BF-E858-BCB0-1F0D847E8577}"/>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6C116B30-30F4-AFC9-03CC-4899F2E512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98491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A7D73-8913-E631-265F-81CF72B85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0BB21-6D17-78E7-B257-B0A1F3F287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87ECC-586F-909E-CB6F-905978FB6ADA}"/>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B35977FB-3EBA-7A9C-513C-9E4665D5D1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67976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9588F-10B6-6DA9-17D1-82477DFB17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90D2F-DA58-131E-98F1-170F90942A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7141A-B18B-09DB-6F51-60CA1D608310}"/>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10B9C68F-2023-B6E1-2B64-53654F9CE8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29209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32BA1-4048-5E32-5FB2-B7B6B9AAF1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C9CA3E-627C-2519-6697-CC0F5668EB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0CEBFB-A398-6AE8-8030-81FDA8199329}"/>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68B058E7-0970-242F-1111-D9F75D50AB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37295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0E74F-6340-DA43-55C1-30EC1D5C1C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CA513E-E018-DE69-4415-0AC8193B24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DCD647-CF09-663E-90C2-AFC281A1C14A}"/>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26843356-362D-0515-15AE-C5659462BB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53549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5B2D8-4883-FE23-0962-ED747521D7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BA620D-287C-7DC2-F21C-3403AE962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FAA7AA-E8C6-3C4C-C4E2-505D089C6162}"/>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27447B88-8B98-4028-D670-1163DE3907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04184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EC5EF-9CF7-2F2F-D25D-1E7EBF94F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1CAC9B-864F-5A04-DEF2-F76FA0A574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B355C8-87AA-CEB5-B97E-5954257EB962}"/>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E6A83FA6-40BF-4F74-2834-5FDBB11E1F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770404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9EF60-C6BD-0DF0-A1FC-7F7CA0620D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24AFA-A466-2362-E2CC-E43AD0AFD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E10932-1CF2-E55C-A6E0-14AB846BD688}"/>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5298F56B-D323-7011-038D-982B8BD082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29390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A06C3-BF27-D8B0-E429-8E9AE0DF5A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00790D-8610-782F-F5CA-EBB9496EF8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A7F5B7-B241-C73D-6446-35FAC43DD70F}"/>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E3804316-DE68-70A0-7244-29AD5E3F8B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05138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94576-FD69-EAE2-1C69-8D5A80B9E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B0F46F-A121-7C6D-68F1-9692DB9EF5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436E6-A248-D974-8615-3A2F6985AC64}"/>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FF5CD0A6-7F40-052C-C266-135C530F87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23085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953A9-ABC2-C782-D53C-83C5787E0A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5B1F73-C119-2BCF-890A-279E4AC876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D85872-8E3B-28D4-26B9-9723E757EB0F}"/>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23EC7728-DA14-8BC3-9389-A6FCB382F6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79942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F3EF2-FBC8-15AE-5546-87D16ECDA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CF837C-22B3-C665-6601-0A25ADF308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114B4-9538-F050-FE09-A75F9BE922B0}"/>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124F215E-007C-29B0-1F78-8E9F925675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62974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 sz="2800" b="1" dirty="0">
                <a:solidFill>
                  <a:schemeClr val="tx1"/>
                </a:solidFill>
                <a:latin typeface="Alexandria" charset="0"/>
                <a:cs typeface="Alexandria" charset="0"/>
              </a:rPr>
              <a:t>Lecture 7</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6679"/>
    </mc:Choice>
    <mc:Fallback xmlns="">
      <p:transition spd="slow" advTm="2667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 sz="2800" b="1" dirty="0">
                <a:latin typeface="Alexandria" pitchFamily="2" charset="-78"/>
                <a:cs typeface="Alexandria" pitchFamily="2" charset="-78"/>
              </a:rPr>
              <a:t>Lecture goals</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en"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en"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a:t>
            </a:r>
          </a:p>
          <a:p>
            <a:pPr marL="0" marR="0" lvl="0" indent="0" defTabSz="914400" rtl="1" eaLnBrk="1" fontAlgn="auto" latinLnBrk="0" hangingPunct="1">
              <a:lnSpc>
                <a:spcPct val="150000"/>
              </a:lnSpc>
              <a:spcBef>
                <a:spcPts val="0"/>
              </a:spcBef>
              <a:spcAft>
                <a:spcPts val="0"/>
              </a:spcAft>
              <a:buClrTx/>
              <a:buSzTx/>
              <a:buFontTx/>
              <a:buNone/>
              <a:tabLst/>
              <a:defRPr/>
            </a:pPr>
            <a:r>
              <a:rPr lang="en" sz="2200" b="1" dirty="0">
                <a:solidFill>
                  <a:prstClr val="black"/>
                </a:solidFill>
                <a:latin typeface="Alexandria" pitchFamily="2" charset="-78"/>
                <a:cs typeface="Alexandria" pitchFamily="2" charset="-78"/>
              </a:rPr>
              <a:t>2- Our educational goals today</a:t>
            </a:r>
          </a:p>
          <a:p>
            <a:pPr marL="0" marR="0" lvl="0" indent="0" defTabSz="914400" rtl="1" eaLnBrk="1" fontAlgn="auto" latinLnBrk="0" hangingPunct="1">
              <a:lnSpc>
                <a:spcPct val="150000"/>
              </a:lnSpc>
              <a:spcBef>
                <a:spcPts val="0"/>
              </a:spcBef>
              <a:spcAft>
                <a:spcPts val="0"/>
              </a:spcAft>
              <a:buClrTx/>
              <a:buSzTx/>
              <a:buFontTx/>
              <a:buNone/>
              <a:tabLst/>
              <a:defRPr/>
            </a:pPr>
            <a:r>
              <a:rPr lang="en"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 sz="2200" b="1" dirty="0">
                <a:solidFill>
                  <a:prstClr val="black"/>
                </a:solidFill>
                <a:latin typeface="Alexandria" pitchFamily="2" charset="-78"/>
                <a:cs typeface="Alexandria" pitchFamily="2" charset="-78"/>
              </a:rPr>
              <a:t>4- References</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4180"/>
    </mc:Choice>
    <mc:Fallback xmlns="">
      <p:transition spd="slow" advTm="641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824395986"/>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76681"/>
    </mc:Choice>
    <mc:Fallback xmlns="">
      <p:transition spd="slow" advTm="2766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83705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232350" y="3937545"/>
            <a:ext cx="6573640" cy="2393027"/>
          </a:xfrm>
          <a:prstGeom prst="rect">
            <a:avLst/>
          </a:prstGeom>
          <a:noFill/>
        </p:spPr>
        <p:txBody>
          <a:bodyPr wrap="square">
            <a:spAutoFit/>
          </a:bodyPr>
          <a:lstStyle/>
          <a:p>
            <a:pPr>
              <a:lnSpc>
                <a:spcPct val="120000"/>
              </a:lnSpc>
            </a:pPr>
            <a:endParaRPr lang="en-US" dirty="0">
              <a:latin typeface="Alexandria" charset="0"/>
              <a:cs typeface="Alexandria" charset="0"/>
            </a:endParaRPr>
          </a:p>
          <a:p>
            <a:pPr>
              <a:lnSpc>
                <a:spcPct val="120000"/>
              </a:lnSpc>
            </a:pPr>
            <a:r>
              <a:rPr lang="en" dirty="0">
                <a:latin typeface="Alexandria" charset="0"/>
                <a:cs typeface="Alexandria" charset="0"/>
              </a:rPr>
              <a:t>Part 4: Sources of obligation</a:t>
            </a:r>
            <a:endParaRPr lang="ar-EG" dirty="0">
              <a:latin typeface="Alexandria" charset="0"/>
              <a:cs typeface="Alexandria" charset="0"/>
            </a:endParaRPr>
          </a:p>
          <a:p>
            <a:pPr>
              <a:lnSpc>
                <a:spcPct val="120000"/>
              </a:lnSpc>
            </a:pPr>
            <a:r>
              <a:rPr lang="en" dirty="0">
                <a:latin typeface="Alexandria" charset="0"/>
                <a:cs typeface="Alexandria" charset="0"/>
              </a:rPr>
              <a:t>VI- Different applications of business-related contracts.</a:t>
            </a:r>
          </a:p>
          <a:p>
            <a:pPr>
              <a:lnSpc>
                <a:spcPct val="120000"/>
              </a:lnSpc>
            </a:pPr>
            <a:r>
              <a:rPr lang="en" dirty="0">
                <a:latin typeface="Alexandria" charset="0"/>
                <a:cs typeface="Alexandria" charset="0"/>
              </a:rPr>
              <a:t>c- franchise contract</a:t>
            </a:r>
            <a:r>
              <a:rPr lang="en-US" dirty="0">
                <a:latin typeface="Alexandria" charset="0"/>
                <a:cs typeface="Alexandria" charset="0"/>
              </a:rPr>
              <a:t>.</a:t>
            </a:r>
          </a:p>
          <a:p>
            <a:pPr>
              <a:lnSpc>
                <a:spcPct val="120000"/>
              </a:lnSpc>
            </a:pPr>
            <a:endParaRPr lang="en-US" dirty="0">
              <a:latin typeface="Alexandria" charset="0"/>
              <a:cs typeface="Alexandria" charset="0"/>
            </a:endParaRPr>
          </a:p>
          <a:p>
            <a:pPr>
              <a:lnSpc>
                <a:spcPct val="120000"/>
              </a:lnSpc>
            </a:pPr>
            <a:r>
              <a:rPr lang="en-US" dirty="0">
                <a:latin typeface="Alexandria" charset="0"/>
                <a:cs typeface="Alexandria" charset="0"/>
              </a:rPr>
              <a:t>Part 5: business acts.</a:t>
            </a:r>
          </a:p>
          <a:p>
            <a:pPr>
              <a:lnSpc>
                <a:spcPct val="120000"/>
              </a:lnSpc>
            </a:pPr>
            <a:r>
              <a:rPr lang="en-US" dirty="0">
                <a:latin typeface="Alexandria" charset="0"/>
                <a:cs typeface="Alexandria" charset="0"/>
              </a:rPr>
              <a:t>A- companies. </a:t>
            </a:r>
            <a:endParaRPr lang="ar-EG" dirty="0">
              <a:latin typeface="Alexandria" charset="0"/>
              <a:cs typeface="Alexandria" charset="0"/>
            </a:endParaRP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 sz="2800" b="1" dirty="0">
                <a:solidFill>
                  <a:srgbClr val="00B0F0"/>
                </a:solidFill>
                <a:latin typeface="Alexandria" charset="0"/>
                <a:cs typeface="Alexandria" charset="0"/>
              </a:rPr>
              <a:t>2- educational goal today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65"/>
    </mc:Choice>
    <mc:Fallback xmlns="">
      <p:transition spd="slow" advTm="706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22FD0-39B4-598B-1E96-559C581136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C35166-CF74-C570-3EE7-8E693BAC68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039BE6-41AA-1262-015D-52C36D923081}"/>
              </a:ext>
            </a:extLst>
          </p:cNvPr>
          <p:cNvSpPr/>
          <p:nvPr/>
        </p:nvSpPr>
        <p:spPr>
          <a:xfrm>
            <a:off x="220578" y="1081307"/>
            <a:ext cx="9099691" cy="54296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sz="2400" b="1" dirty="0">
                <a:solidFill>
                  <a:prstClr val="black"/>
                </a:solidFill>
                <a:latin typeface="Alexandria" pitchFamily="2" charset="-78"/>
                <a:cs typeface="Alexandria" pitchFamily="2" charset="-78"/>
              </a:rPr>
              <a:t>c- franchise contract </a:t>
            </a: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sz="2400" b="1" dirty="0">
                <a:solidFill>
                  <a:prstClr val="black"/>
                </a:solidFill>
                <a:latin typeface="Alexandria" pitchFamily="2" charset="-78"/>
                <a:cs typeface="Alexandria" pitchFamily="2" charset="-78"/>
              </a:rPr>
              <a:t>1- introduction :</a:t>
            </a: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dirty="0">
                <a:solidFill>
                  <a:prstClr val="black"/>
                </a:solidFill>
                <a:latin typeface="Alexandria" pitchFamily="2" charset="-78"/>
                <a:cs typeface="Alexandria" pitchFamily="2" charset="-78"/>
              </a:rPr>
              <a:t>Franchising is concluded when a company or institution called the </a:t>
            </a:r>
            <a:r>
              <a:rPr lang="en" dirty="0">
                <a:solidFill>
                  <a:srgbClr val="00AEEF"/>
                </a:solidFill>
                <a:latin typeface="Alexandria" pitchFamily="2" charset="-78"/>
                <a:cs typeface="Alexandria" pitchFamily="2" charset="-78"/>
              </a:rPr>
              <a:t>franchisor </a:t>
            </a:r>
            <a:r>
              <a:rPr lang="en" dirty="0">
                <a:solidFill>
                  <a:prstClr val="black"/>
                </a:solidFill>
                <a:latin typeface="Alexandria" pitchFamily="2" charset="-78"/>
                <a:cs typeface="Alexandria" pitchFamily="2" charset="-78"/>
              </a:rPr>
              <a:t>or licensor rents its distinctive brand name, product, service or technology, as well as its production, marketing, administrative and accounting systems, all this is called the Franchise Package.</a:t>
            </a: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dirty="0">
                <a:solidFill>
                  <a:prstClr val="black"/>
                </a:solidFill>
                <a:latin typeface="Alexandria" pitchFamily="2" charset="-78"/>
                <a:cs typeface="Alexandria" pitchFamily="2" charset="-78"/>
              </a:rPr>
              <a:t>to another person or company </a:t>
            </a:r>
            <a:r>
              <a:rPr lang="en-US" dirty="0">
                <a:solidFill>
                  <a:prstClr val="black"/>
                </a:solidFill>
                <a:latin typeface="Alexandria" pitchFamily="2" charset="-78"/>
                <a:cs typeface="Alexandria" pitchFamily="2" charset="-78"/>
              </a:rPr>
              <a:t>is called </a:t>
            </a:r>
            <a:r>
              <a:rPr lang="en" dirty="0">
                <a:solidFill>
                  <a:prstClr val="black"/>
                </a:solidFill>
                <a:latin typeface="Alexandria" pitchFamily="2" charset="-78"/>
                <a:cs typeface="Alexandria" pitchFamily="2" charset="-78"/>
              </a:rPr>
              <a:t>  </a:t>
            </a:r>
            <a:r>
              <a:rPr lang="en" dirty="0">
                <a:solidFill>
                  <a:srgbClr val="00AEEF"/>
                </a:solidFill>
                <a:latin typeface="Alexandria" pitchFamily="2" charset="-78"/>
                <a:cs typeface="Alexandria" pitchFamily="2" charset="-78"/>
              </a:rPr>
              <a:t>The franchisee or </a:t>
            </a:r>
            <a:r>
              <a:rPr lang="en" dirty="0">
                <a:solidFill>
                  <a:prstClr val="black"/>
                </a:solidFill>
                <a:latin typeface="Alexandria" pitchFamily="2" charset="-78"/>
                <a:cs typeface="Alexandria" pitchFamily="2" charset="-78"/>
              </a:rPr>
              <a:t>the licensee. Franchisee  want to benefit from the success of the product and brand name of the leasing company.</a:t>
            </a: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dirty="0">
                <a:solidFill>
                  <a:prstClr val="black"/>
                </a:solidFill>
                <a:latin typeface="Alexandria" pitchFamily="2" charset="-78"/>
                <a:cs typeface="Alexandria" pitchFamily="2" charset="-78"/>
              </a:rPr>
              <a:t>franshise grants the franshisee this right in a </a:t>
            </a:r>
            <a:r>
              <a:rPr lang="en" u="sng" dirty="0">
                <a:solidFill>
                  <a:prstClr val="black"/>
                </a:solidFill>
                <a:latin typeface="Alexandria" pitchFamily="2" charset="-78"/>
                <a:cs typeface="Alexandria" pitchFamily="2" charset="-78"/>
              </a:rPr>
              <a:t>specific area </a:t>
            </a:r>
            <a:r>
              <a:rPr lang="en" dirty="0">
                <a:solidFill>
                  <a:prstClr val="black"/>
                </a:solidFill>
                <a:latin typeface="Alexandria" pitchFamily="2" charset="-78"/>
                <a:cs typeface="Alexandria" pitchFamily="2" charset="-78"/>
              </a:rPr>
              <a:t>and for a </a:t>
            </a:r>
            <a:r>
              <a:rPr lang="en" u="sng" dirty="0">
                <a:solidFill>
                  <a:prstClr val="black"/>
                </a:solidFill>
                <a:latin typeface="Alexandria" pitchFamily="2" charset="-78"/>
                <a:cs typeface="Alexandria" pitchFamily="2" charset="-78"/>
              </a:rPr>
              <a:t>specific period</a:t>
            </a:r>
            <a:r>
              <a:rPr lang="en" dirty="0">
                <a:solidFill>
                  <a:prstClr val="black"/>
                </a:solidFill>
                <a:latin typeface="Alexandria" pitchFamily="2" charset="-78"/>
                <a:cs typeface="Alexandria" pitchFamily="2" charset="-78"/>
              </a:rPr>
              <a:t>, which is the period of the contract between the two parties. This can be at the local or international level.</a:t>
            </a:r>
            <a:endParaRPr lang="ar-EG"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D5C01BD-4576-45B5-B298-6BC6CC6B81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4652FF4-46D5-9151-EFDA-509CEEC486F9}"/>
              </a:ext>
            </a:extLst>
          </p:cNvPr>
          <p:cNvPicPr>
            <a:picLocks noChangeAspect="1"/>
          </p:cNvPicPr>
          <p:nvPr/>
        </p:nvPicPr>
        <p:blipFill>
          <a:blip r:embed="rId4"/>
          <a:stretch>
            <a:fillRect/>
          </a:stretch>
        </p:blipFill>
        <p:spPr>
          <a:xfrm>
            <a:off x="9320270" y="1180657"/>
            <a:ext cx="2885362" cy="5086350"/>
          </a:xfrm>
          <a:prstGeom prst="rect">
            <a:avLst/>
          </a:prstGeom>
        </p:spPr>
      </p:pic>
    </p:spTree>
    <p:extLst>
      <p:ext uri="{BB962C8B-B14F-4D97-AF65-F5344CB8AC3E}">
        <p14:creationId xmlns:p14="http://schemas.microsoft.com/office/powerpoint/2010/main" val="260412504"/>
      </p:ext>
    </p:extLst>
  </p:cSld>
  <p:clrMapOvr>
    <a:masterClrMapping/>
  </p:clrMapOvr>
  <mc:AlternateContent xmlns:mc="http://schemas.openxmlformats.org/markup-compatibility/2006" xmlns:p14="http://schemas.microsoft.com/office/powerpoint/2010/main">
    <mc:Choice Requires="p14">
      <p:transition spd="slow" p14:dur="2000" advTm="168123"/>
    </mc:Choice>
    <mc:Fallback xmlns="">
      <p:transition spd="slow" advTm="1681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34E53-F404-0512-2AFD-AE52EE4964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7988B0-23D6-487D-4E5C-C92393C9A0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6F5843E-0EF5-F7FA-EBF6-801879606F32}"/>
              </a:ext>
            </a:extLst>
          </p:cNvPr>
          <p:cNvSpPr/>
          <p:nvPr/>
        </p:nvSpPr>
        <p:spPr>
          <a:xfrm>
            <a:off x="220579" y="1155869"/>
            <a:ext cx="814122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dirty="0">
                <a:solidFill>
                  <a:prstClr val="black"/>
                </a:solidFill>
                <a:latin typeface="Alexandria" pitchFamily="2" charset="-78"/>
                <a:cs typeface="Alexandria" pitchFamily="2" charset="-78"/>
              </a:rPr>
              <a:t> the franchisor grants this right in return for an amount paid to the franchisor, which is called the </a:t>
            </a:r>
            <a:r>
              <a:rPr lang="en" dirty="0">
                <a:solidFill>
                  <a:srgbClr val="00AEEF"/>
                </a:solidFill>
                <a:latin typeface="Alexandria" pitchFamily="2" charset="-78"/>
                <a:cs typeface="Alexandria" pitchFamily="2" charset="-78"/>
              </a:rPr>
              <a:t>franchise fee</a:t>
            </a:r>
            <a:r>
              <a:rPr lang="en" dirty="0">
                <a:solidFill>
                  <a:prstClr val="black"/>
                </a:solidFill>
                <a:latin typeface="Alexandria" pitchFamily="2" charset="-78"/>
                <a:cs typeface="Alexandria" pitchFamily="2" charset="-78"/>
              </a:rPr>
              <a:t>, in addition to a percentage of the total sales value, which is called </a:t>
            </a:r>
            <a:r>
              <a:rPr lang="en" dirty="0">
                <a:solidFill>
                  <a:srgbClr val="00AEEF"/>
                </a:solidFill>
                <a:latin typeface="Alexandria" pitchFamily="2" charset="-78"/>
                <a:cs typeface="Alexandria" pitchFamily="2" charset="-78"/>
              </a:rPr>
              <a:t>Royalty.</a:t>
            </a:r>
            <a:endParaRPr lang="ar-EG" dirty="0">
              <a:solidFill>
                <a:srgbClr val="00AEEF"/>
              </a:solidFill>
              <a:latin typeface="Alexandria" pitchFamily="2" charset="-78"/>
              <a:cs typeface="Alexandria" pitchFamily="2" charset="-78"/>
            </a:endParaRP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endParaRPr lang="ar-EG" dirty="0">
              <a:solidFill>
                <a:prstClr val="black"/>
              </a:solidFill>
              <a:latin typeface="Alexandria" pitchFamily="2" charset="-78"/>
              <a:cs typeface="Alexandria" pitchFamily="2" charset="-78"/>
            </a:endParaRPr>
          </a:p>
          <a:p>
            <a:pPr marL="274320" marR="0" lvl="0" indent="-274320" algn="l" defTabSz="914400" eaLnBrk="1" fontAlgn="auto" latinLnBrk="0" hangingPunct="1">
              <a:lnSpc>
                <a:spcPct val="150000"/>
              </a:lnSpc>
              <a:spcBef>
                <a:spcPct val="20000"/>
              </a:spcBef>
              <a:spcAft>
                <a:spcPts val="0"/>
              </a:spcAft>
              <a:buClr>
                <a:srgbClr val="0BD0D9"/>
              </a:buClr>
              <a:buSzPct val="95000"/>
              <a:buFont typeface="Wingdings 2"/>
              <a:buChar char=""/>
              <a:tabLst/>
              <a:defRPr/>
            </a:pPr>
            <a:r>
              <a:rPr lang="en" dirty="0">
                <a:solidFill>
                  <a:prstClr val="black"/>
                </a:solidFill>
                <a:latin typeface="Alexandria" pitchFamily="2" charset="-78"/>
                <a:cs typeface="Alexandria" pitchFamily="2" charset="-78"/>
              </a:rPr>
              <a:t>The franchisee's activity is </a:t>
            </a:r>
            <a:r>
              <a:rPr lang="en" dirty="0">
                <a:solidFill>
                  <a:srgbClr val="00AEEF"/>
                </a:solidFill>
                <a:latin typeface="Alexandria" pitchFamily="2" charset="-78"/>
                <a:cs typeface="Alexandria" pitchFamily="2" charset="-78"/>
              </a:rPr>
              <a:t>not considered a branch of the franchisor's activity</a:t>
            </a:r>
            <a:r>
              <a:rPr lang="en" dirty="0">
                <a:solidFill>
                  <a:prstClr val="black"/>
                </a:solidFill>
                <a:latin typeface="Alexandria" pitchFamily="2" charset="-78"/>
                <a:cs typeface="Alexandria" pitchFamily="2" charset="-78"/>
              </a:rPr>
              <a:t>. It is considered </a:t>
            </a:r>
            <a:r>
              <a:rPr lang="en" u="sng" dirty="0">
                <a:solidFill>
                  <a:prstClr val="black"/>
                </a:solidFill>
                <a:latin typeface="Alexandria" pitchFamily="2" charset="-78"/>
                <a:cs typeface="Alexandria" pitchFamily="2" charset="-78"/>
              </a:rPr>
              <a:t>an independent business </a:t>
            </a:r>
            <a:r>
              <a:rPr lang="en" dirty="0">
                <a:solidFill>
                  <a:prstClr val="black"/>
                </a:solidFill>
                <a:latin typeface="Alexandria" pitchFamily="2" charset="-78"/>
                <a:cs typeface="Alexandria" pitchFamily="2" charset="-78"/>
              </a:rPr>
              <a:t>or project under the trade name of the franchisee (licensor), but it is distinguished by complete </a:t>
            </a:r>
            <a:r>
              <a:rPr lang="en" u="sng" dirty="0">
                <a:solidFill>
                  <a:prstClr val="black"/>
                </a:solidFill>
                <a:latin typeface="Alexandria" pitchFamily="2" charset="-78"/>
                <a:cs typeface="Alexandria" pitchFamily="2" charset="-78"/>
              </a:rPr>
              <a:t>similarity between the different franshised units </a:t>
            </a:r>
            <a:r>
              <a:rPr lang="en" dirty="0">
                <a:solidFill>
                  <a:prstClr val="black"/>
                </a:solidFill>
                <a:latin typeface="Alexandria" pitchFamily="2" charset="-78"/>
                <a:cs typeface="Alexandria" pitchFamily="2" charset="-78"/>
              </a:rPr>
              <a:t>in different regions despite they are  owned by multiple people (Franchisees).</a:t>
            </a:r>
            <a:endPar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FCCD839-32BC-7461-1FAF-979D87BB6D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BBA7A39-83C2-77CC-4754-F708866475E9}"/>
              </a:ext>
            </a:extLst>
          </p:cNvPr>
          <p:cNvPicPr>
            <a:picLocks noChangeAspect="1"/>
          </p:cNvPicPr>
          <p:nvPr/>
        </p:nvPicPr>
        <p:blipFill>
          <a:blip r:embed="rId4"/>
          <a:stretch>
            <a:fillRect/>
          </a:stretch>
        </p:blipFill>
        <p:spPr>
          <a:xfrm>
            <a:off x="8908732" y="1244907"/>
            <a:ext cx="3062689" cy="4882939"/>
          </a:xfrm>
          <a:prstGeom prst="rect">
            <a:avLst/>
          </a:prstGeom>
        </p:spPr>
      </p:pic>
    </p:spTree>
    <p:extLst>
      <p:ext uri="{BB962C8B-B14F-4D97-AF65-F5344CB8AC3E}">
        <p14:creationId xmlns:p14="http://schemas.microsoft.com/office/powerpoint/2010/main" val="802043642"/>
      </p:ext>
    </p:extLst>
  </p:cSld>
  <p:clrMapOvr>
    <a:masterClrMapping/>
  </p:clrMapOvr>
  <mc:AlternateContent xmlns:mc="http://schemas.openxmlformats.org/markup-compatibility/2006" xmlns:p14="http://schemas.microsoft.com/office/powerpoint/2010/main">
    <mc:Choice Requires="p14">
      <p:transition spd="slow" p14:dur="2000" advTm="168123"/>
    </mc:Choice>
    <mc:Fallback xmlns="">
      <p:transition spd="slow" advTm="1681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27C78-E220-4C8F-4F9E-5425586E3D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914140-101B-BED2-C519-2D5AEBD340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2D7799A-1155-FA71-1D9F-27019006DC05}"/>
              </a:ext>
            </a:extLst>
          </p:cNvPr>
          <p:cNvSpPr/>
          <p:nvPr/>
        </p:nvSpPr>
        <p:spPr>
          <a:xfrm>
            <a:off x="220579" y="1155869"/>
            <a:ext cx="764103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just" defTabSz="91440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 sz="2400"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legal definition of a commercial franchise:</a:t>
            </a:r>
          </a:p>
          <a:p>
            <a:pPr marL="274320" marR="0" lvl="0" indent="-274320" algn="just" defTabSz="91440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the contract by which the first party (the franchisor) is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granted the right to use intellectual property rights</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(trade name - trademark - patent) in addition to the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technical knowledge to produce goods, distribute products and provide services</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the second party (the franchisee) to enable him to start the commercial activity and perform work in the franchise area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 return of fees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paid by the franchisee</a:t>
            </a:r>
            <a:endParaRPr kumimoji="0" lang="fa-IR"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E1C3DD4-BB78-7E75-520A-57945954EE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39BC187-507C-12A8-EC12-6155EA44AB1B}"/>
              </a:ext>
            </a:extLst>
          </p:cNvPr>
          <p:cNvPicPr>
            <a:picLocks noChangeAspect="1"/>
          </p:cNvPicPr>
          <p:nvPr/>
        </p:nvPicPr>
        <p:blipFill>
          <a:blip r:embed="rId4"/>
          <a:srcRect r="925" b="18362"/>
          <a:stretch/>
        </p:blipFill>
        <p:spPr>
          <a:xfrm>
            <a:off x="7950471" y="1684948"/>
            <a:ext cx="2944269" cy="3544974"/>
          </a:xfrm>
          <a:prstGeom prst="rect">
            <a:avLst/>
          </a:prstGeom>
        </p:spPr>
      </p:pic>
    </p:spTree>
    <p:extLst>
      <p:ext uri="{BB962C8B-B14F-4D97-AF65-F5344CB8AC3E}">
        <p14:creationId xmlns:p14="http://schemas.microsoft.com/office/powerpoint/2010/main" val="2484423684"/>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35CB-86F3-3EBB-6226-4E1CC5C305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E53278-4E79-0E91-B707-93E8348A14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B7F7916-2F4F-423C-165F-05D3823DCBF6}"/>
              </a:ext>
            </a:extLst>
          </p:cNvPr>
          <p:cNvSpPr/>
          <p:nvPr/>
        </p:nvSpPr>
        <p:spPr>
          <a:xfrm>
            <a:off x="180431" y="925417"/>
            <a:ext cx="8897467" cy="585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sz="2400"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basic pillars of managing commercial franchise systems</a:t>
            </a:r>
            <a:r>
              <a:rPr lang="en" sz="2400" b="1" dirty="0">
                <a:solidFill>
                  <a:prstClr val="black"/>
                </a:solidFill>
                <a:latin typeface="Alexandria" pitchFamily="2" charset="-78"/>
                <a:cs typeface="Alexandria" pitchFamily="2" charset="-78"/>
              </a:rPr>
              <a: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Franchisor :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who owns a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successful business activity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 a well-known trade name and successful management systems.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fa-IR"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Franchisee :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 is the one who has the following: • The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administrative and financial ability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establish a commercial project • The willingness to work hard • The willingness to commit to the franchisor’s work system • The commitment to pay the franchise fees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fa-IR"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Franchise Contract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This system is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only implemented through an agreement</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between the grantor and the grantee.</a:t>
            </a:r>
            <a:endParaRPr kumimoji="0" lang="en-US"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90EC19A-2344-9E59-27C6-660E48919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98AA745-02AB-3927-D5E2-A2478E60BE06}"/>
              </a:ext>
            </a:extLst>
          </p:cNvPr>
          <p:cNvPicPr>
            <a:picLocks noChangeAspect="1"/>
          </p:cNvPicPr>
          <p:nvPr/>
        </p:nvPicPr>
        <p:blipFill>
          <a:blip r:embed="rId4"/>
          <a:stretch>
            <a:fillRect/>
          </a:stretch>
        </p:blipFill>
        <p:spPr>
          <a:xfrm>
            <a:off x="9077899" y="1473782"/>
            <a:ext cx="3197694" cy="4569528"/>
          </a:xfrm>
          <a:prstGeom prst="rect">
            <a:avLst/>
          </a:prstGeom>
        </p:spPr>
      </p:pic>
    </p:spTree>
    <p:extLst>
      <p:ext uri="{BB962C8B-B14F-4D97-AF65-F5344CB8AC3E}">
        <p14:creationId xmlns:p14="http://schemas.microsoft.com/office/powerpoint/2010/main" val="197087566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23F99-F52F-17B4-838A-67F4142AAB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F88EF7-91C0-9B90-E4B7-2669B8247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C80005-B593-4DEE-BE94-CE6D1D074E13}"/>
              </a:ext>
            </a:extLst>
          </p:cNvPr>
          <p:cNvSpPr/>
          <p:nvPr/>
        </p:nvSpPr>
        <p:spPr>
          <a:xfrm>
            <a:off x="477886" y="1214956"/>
            <a:ext cx="118311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4- </a:t>
            </a: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Privilege package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includes leasing the distinctive brand as well as the leasing company’s production, marketing, administrative and accounting systems.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u="sng" dirty="0">
                <a:solidFill>
                  <a:prstClr val="black"/>
                </a:solidFill>
                <a:latin typeface="Alexandria" pitchFamily="2" charset="-78"/>
                <a:cs typeface="Alexandria" pitchFamily="2" charset="-78"/>
              </a:rPr>
              <a:t>I</a:t>
            </a:r>
            <a:r>
              <a:rPr lang="en" u="sng" dirty="0">
                <a:solidFill>
                  <a:prstClr val="black"/>
                </a:solidFill>
                <a:latin typeface="Alexandria" pitchFamily="2" charset="-78"/>
                <a:cs typeface="Alexandria" pitchFamily="2" charset="-78"/>
              </a:rPr>
              <a:t>t may also include Franchise support systems </a:t>
            </a:r>
            <a:r>
              <a:rPr lang="en" dirty="0">
                <a:solidFill>
                  <a:prstClr val="black"/>
                </a:solidFill>
                <a:latin typeface="Alexandria" pitchFamily="2" charset="-78"/>
                <a:cs typeface="Alexandria" pitchFamily="2" charset="-78"/>
              </a:rPr>
              <a:t>may also include: • Information technology • Internet services • Research and development • Franchise promotion • Accounting systems • Financial auditing and quality control • Support team • Financing methods.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5-Franchise fee :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 amount paid to the franchisor. This is called the Franchise Fee. In addition to a percentage of the total sales value, which is called Royalty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6- The franchise area: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the geographical area agreed upon in the legal contract for the commercial franchise between the franchisor and the franchisee to operate the activity within the framework of this area, whether through commercial units wholly owned by the franchisee or by granting him sub-franchises .</a:t>
            </a:r>
            <a:endParaRPr kumimoji="0" lang="fa-IR"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EAC3746-69D0-6AE6-2688-010A14A57C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37228165"/>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61AE3-8A1A-B550-6BED-E8CC8992CC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5E3B1B-00E9-D24A-F687-FB6E7925CF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084159B-34AA-4990-DD72-7E4FE140A655}"/>
              </a:ext>
            </a:extLst>
          </p:cNvPr>
          <p:cNvSpPr/>
          <p:nvPr/>
        </p:nvSpPr>
        <p:spPr>
          <a:xfrm>
            <a:off x="477887" y="1035586"/>
            <a:ext cx="7972050" cy="5742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4- Franchising Advantages:</a:t>
            </a: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A Proven System: </a:t>
            </a:r>
            <a:r>
              <a:rPr lang="en" dirty="0">
                <a:solidFill>
                  <a:prstClr val="black"/>
                </a:solidFill>
                <a:latin typeface="Alexandria" pitchFamily="2" charset="-78"/>
                <a:cs typeface="Alexandria" pitchFamily="2" charset="-78"/>
              </a:rPr>
              <a:t>A franchise increases your chances of business success because you </a:t>
            </a:r>
            <a:r>
              <a:rPr lang="en" dirty="0">
                <a:solidFill>
                  <a:srgbClr val="00AEEF"/>
                </a:solidFill>
                <a:latin typeface="Alexandria" pitchFamily="2" charset="-78"/>
                <a:cs typeface="Alexandria" pitchFamily="2" charset="-78"/>
              </a:rPr>
              <a:t>work under a proven system</a:t>
            </a:r>
            <a:r>
              <a:rPr lang="en" dirty="0">
                <a:solidFill>
                  <a:prstClr val="black"/>
                </a:solidFill>
                <a:latin typeface="Alexandria" pitchFamily="2" charset="-78"/>
                <a:cs typeface="Alexandria" pitchFamily="2" charset="-78"/>
              </a:rPr>
              <a:t>. Franchises offer consumers consistency from a familiar brand.</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Help Getting Started: </a:t>
            </a:r>
            <a:r>
              <a:rPr lang="en" dirty="0">
                <a:solidFill>
                  <a:prstClr val="black"/>
                </a:solidFill>
                <a:latin typeface="Alexandria" pitchFamily="2" charset="-78"/>
                <a:cs typeface="Alexandria" pitchFamily="2" charset="-78"/>
              </a:rPr>
              <a:t>Before even opening the business, the franchise offers </a:t>
            </a:r>
            <a:r>
              <a:rPr lang="en" dirty="0">
                <a:solidFill>
                  <a:srgbClr val="00AEEF"/>
                </a:solidFill>
                <a:latin typeface="Alexandria" pitchFamily="2" charset="-78"/>
                <a:cs typeface="Alexandria" pitchFamily="2" charset="-78"/>
              </a:rPr>
              <a:t>support in the form of site selection, design, construction, financing, training, and a grand-opening program</a:t>
            </a:r>
            <a:r>
              <a:rPr lang="en" dirty="0">
                <a:solidFill>
                  <a:prstClr val="black"/>
                </a:solidFill>
                <a:latin typeface="Alexandria" pitchFamily="2" charset="-78"/>
                <a:cs typeface="Alexandria" pitchFamily="2" charset="-78"/>
              </a:rPr>
              <a: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b="1" dirty="0">
                <a:solidFill>
                  <a:prstClr val="black"/>
                </a:solidFill>
                <a:latin typeface="Alexandria" pitchFamily="2" charset="-78"/>
                <a:cs typeface="Alexandria" pitchFamily="2" charset="-78"/>
              </a:rPr>
              <a:t>Lower Failure Rate: </a:t>
            </a:r>
            <a:r>
              <a:rPr lang="en-US" dirty="0">
                <a:solidFill>
                  <a:prstClr val="black"/>
                </a:solidFill>
                <a:latin typeface="Alexandria" pitchFamily="2" charset="-78"/>
                <a:cs typeface="Alexandria" pitchFamily="2" charset="-78"/>
              </a:rPr>
              <a:t>Generally speaking, franchises have a lower failure rate when </a:t>
            </a:r>
            <a:r>
              <a:rPr lang="en-US" dirty="0">
                <a:solidFill>
                  <a:srgbClr val="00AEEF"/>
                </a:solidFill>
                <a:latin typeface="Alexandria" pitchFamily="2" charset="-78"/>
                <a:cs typeface="Alexandria" pitchFamily="2" charset="-78"/>
              </a:rPr>
              <a:t>compared to solo businesses</a:t>
            </a:r>
            <a:r>
              <a:rPr lang="en-US" dirty="0">
                <a:solidFill>
                  <a:prstClr val="black"/>
                </a:solidFill>
                <a:latin typeface="Alexandria" pitchFamily="2" charset="-78"/>
                <a:cs typeface="Alexandria" pitchFamily="2" charset="-78"/>
              </a:rPr>
              <a:t>. This is due to the fact that franchises are already proven to be successful and have a working concept.</a:t>
            </a:r>
          </a:p>
        </p:txBody>
      </p:sp>
      <p:pic>
        <p:nvPicPr>
          <p:cNvPr id="5" name="Graphic 21">
            <a:extLst>
              <a:ext uri="{FF2B5EF4-FFF2-40B4-BE49-F238E27FC236}">
                <a16:creationId xmlns:a16="http://schemas.microsoft.com/office/drawing/2014/main" id="{A52F21DF-5ADE-EF08-37E5-2DE190AB43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7C51FC0-0E29-813B-ECF8-97AEB05E3F93}"/>
              </a:ext>
            </a:extLst>
          </p:cNvPr>
          <p:cNvPicPr>
            <a:picLocks noChangeAspect="1"/>
          </p:cNvPicPr>
          <p:nvPr/>
        </p:nvPicPr>
        <p:blipFill>
          <a:blip r:embed="rId4"/>
          <a:stretch>
            <a:fillRect/>
          </a:stretch>
        </p:blipFill>
        <p:spPr>
          <a:xfrm>
            <a:off x="8560106" y="1927952"/>
            <a:ext cx="3154007" cy="3810183"/>
          </a:xfrm>
          <a:prstGeom prst="rect">
            <a:avLst/>
          </a:prstGeom>
        </p:spPr>
      </p:pic>
    </p:spTree>
    <p:extLst>
      <p:ext uri="{BB962C8B-B14F-4D97-AF65-F5344CB8AC3E}">
        <p14:creationId xmlns:p14="http://schemas.microsoft.com/office/powerpoint/2010/main" val="1563816598"/>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338B5-6939-AB4A-0E55-EF236729E5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AA5838-37C6-BA1F-945A-227C512CC0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86F2D76-9FB3-3986-86B6-3B4FE7DF1C02}"/>
              </a:ext>
            </a:extLst>
          </p:cNvPr>
          <p:cNvSpPr/>
          <p:nvPr/>
        </p:nvSpPr>
        <p:spPr>
          <a:xfrm>
            <a:off x="477886" y="1332676"/>
            <a:ext cx="8600013" cy="5118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Continued Support: </a:t>
            </a:r>
            <a:r>
              <a:rPr lang="en" dirty="0">
                <a:solidFill>
                  <a:prstClr val="black"/>
                </a:solidFill>
                <a:latin typeface="Alexandria" pitchFamily="2" charset="-78"/>
                <a:cs typeface="Alexandria" pitchFamily="2" charset="-78"/>
              </a:rPr>
              <a:t>The </a:t>
            </a:r>
            <a:r>
              <a:rPr lang="en" dirty="0">
                <a:solidFill>
                  <a:srgbClr val="00AEEF"/>
                </a:solidFill>
                <a:latin typeface="Alexandria" pitchFamily="2" charset="-78"/>
                <a:cs typeface="Alexandria" pitchFamily="2" charset="-78"/>
              </a:rPr>
              <a:t>support continues after the business is open </a:t>
            </a:r>
            <a:r>
              <a:rPr lang="en" dirty="0">
                <a:solidFill>
                  <a:prstClr val="black"/>
                </a:solidFill>
                <a:latin typeface="Alexandria" pitchFamily="2" charset="-78"/>
                <a:cs typeface="Alexandria" pitchFamily="2" charset="-78"/>
              </a:rPr>
              <a:t>in the form of training, national and regional advertising, operating procedures, operational assistance, ongoing supervision and management support, increased spending power, and access to bulk purchasing.</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A Fast-Track to a New Field: </a:t>
            </a:r>
            <a:r>
              <a:rPr lang="en" dirty="0">
                <a:solidFill>
                  <a:prstClr val="black"/>
                </a:solidFill>
                <a:latin typeface="Alexandria" pitchFamily="2" charset="-78"/>
                <a:cs typeface="Alexandria" pitchFamily="2" charset="-78"/>
              </a:rPr>
              <a:t>You can enter an entirely new industry without having to go back to school. The </a:t>
            </a:r>
            <a:r>
              <a:rPr lang="en" dirty="0">
                <a:solidFill>
                  <a:srgbClr val="00AEEF"/>
                </a:solidFill>
                <a:latin typeface="Alexandria" pitchFamily="2" charset="-78"/>
                <a:cs typeface="Alexandria" pitchFamily="2" charset="-78"/>
              </a:rPr>
              <a:t>franchisor will teach you how to do everything </a:t>
            </a:r>
            <a:r>
              <a:rPr lang="en" dirty="0">
                <a:solidFill>
                  <a:prstClr val="black"/>
                </a:solidFill>
                <a:latin typeface="Alexandria" pitchFamily="2" charset="-78"/>
                <a:cs typeface="Alexandria" pitchFamily="2" charset="-78"/>
              </a:rPr>
              <a:t>and tell you everything that you need to know.</a:t>
            </a:r>
          </a:p>
        </p:txBody>
      </p:sp>
      <p:pic>
        <p:nvPicPr>
          <p:cNvPr id="5" name="Graphic 21">
            <a:extLst>
              <a:ext uri="{FF2B5EF4-FFF2-40B4-BE49-F238E27FC236}">
                <a16:creationId xmlns:a16="http://schemas.microsoft.com/office/drawing/2014/main" id="{6F6785EB-BDFC-5B08-A2A4-29A02913B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889F8F4-9CEA-EC75-3DC6-B217D2C38482}"/>
              </a:ext>
            </a:extLst>
          </p:cNvPr>
          <p:cNvPicPr>
            <a:picLocks noChangeAspect="1"/>
          </p:cNvPicPr>
          <p:nvPr/>
        </p:nvPicPr>
        <p:blipFill>
          <a:blip r:embed="rId4"/>
          <a:stretch>
            <a:fillRect/>
          </a:stretch>
        </p:blipFill>
        <p:spPr>
          <a:xfrm>
            <a:off x="9314245" y="1531345"/>
            <a:ext cx="2619375" cy="4557677"/>
          </a:xfrm>
          <a:prstGeom prst="rect">
            <a:avLst/>
          </a:prstGeom>
        </p:spPr>
      </p:pic>
    </p:spTree>
    <p:extLst>
      <p:ext uri="{BB962C8B-B14F-4D97-AF65-F5344CB8AC3E}">
        <p14:creationId xmlns:p14="http://schemas.microsoft.com/office/powerpoint/2010/main" val="748434960"/>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E7205-0B95-69A1-1EC6-293E52332F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822BCD-66CF-DE4E-C557-25C1F96CAFB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89C04D1-2118-F752-0926-C21FAC68FA25}"/>
              </a:ext>
            </a:extLst>
          </p:cNvPr>
          <p:cNvSpPr/>
          <p:nvPr/>
        </p:nvSpPr>
        <p:spPr>
          <a:xfrm>
            <a:off x="477886" y="1214956"/>
            <a:ext cx="7784765"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Brand Recognition: </a:t>
            </a:r>
            <a:r>
              <a:rPr lang="en" dirty="0">
                <a:solidFill>
                  <a:prstClr val="black"/>
                </a:solidFill>
                <a:latin typeface="Alexandria" pitchFamily="2" charset="-78"/>
                <a:cs typeface="Alexandria" pitchFamily="2" charset="-78"/>
              </a:rPr>
              <a:t>As a </a:t>
            </a:r>
            <a:r>
              <a:rPr lang="en" dirty="0">
                <a:solidFill>
                  <a:srgbClr val="00AEEF"/>
                </a:solidFill>
                <a:latin typeface="Alexandria" pitchFamily="2" charset="-78"/>
                <a:cs typeface="Alexandria" pitchFamily="2" charset="-78"/>
              </a:rPr>
              <a:t>recognizable brand</a:t>
            </a:r>
            <a:r>
              <a:rPr lang="en" dirty="0">
                <a:solidFill>
                  <a:prstClr val="black"/>
                </a:solidFill>
                <a:latin typeface="Alexandria" pitchFamily="2" charset="-78"/>
                <a:cs typeface="Alexandria" pitchFamily="2" charset="-78"/>
              </a:rPr>
              <a:t>, franchisees have a built-in fan base that new independent businesses simply don't have.</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Vendor Relationships: </a:t>
            </a:r>
            <a:r>
              <a:rPr lang="en" dirty="0">
                <a:solidFill>
                  <a:prstClr val="black"/>
                </a:solidFill>
                <a:latin typeface="Alexandria" pitchFamily="2" charset="-78"/>
                <a:cs typeface="Alexandria" pitchFamily="2" charset="-78"/>
              </a:rPr>
              <a:t>An advantage to investing in a franchise business is the fact that the franchiser likely has relationships with vendors. </a:t>
            </a:r>
            <a:r>
              <a:rPr lang="en-US" dirty="0">
                <a:solidFill>
                  <a:srgbClr val="00AEEF"/>
                </a:solidFill>
                <a:latin typeface="Alexandria" pitchFamily="2" charset="-78"/>
                <a:cs typeface="Alexandria" pitchFamily="2" charset="-78"/>
              </a:rPr>
              <a:t>T</a:t>
            </a:r>
            <a:r>
              <a:rPr lang="en" dirty="0">
                <a:solidFill>
                  <a:srgbClr val="00AEEF"/>
                </a:solidFill>
                <a:latin typeface="Alexandria" pitchFamily="2" charset="-78"/>
                <a:cs typeface="Alexandria" pitchFamily="2" charset="-78"/>
              </a:rPr>
              <a:t>he franchisee doesn’t not have to worry about where to get supplies.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No Prior Experience Necessary: </a:t>
            </a:r>
            <a:r>
              <a:rPr lang="en" dirty="0">
                <a:solidFill>
                  <a:prstClr val="black"/>
                </a:solidFill>
                <a:latin typeface="Alexandria" pitchFamily="2" charset="-78"/>
                <a:cs typeface="Alexandria" pitchFamily="2" charset="-78"/>
              </a:rPr>
              <a:t>Since the franchisor provides you with great support and training, you likely don't need a ton - or any - prior business experience. </a:t>
            </a:r>
            <a:r>
              <a:rPr lang="en" dirty="0">
                <a:solidFill>
                  <a:srgbClr val="00AEEF"/>
                </a:solidFill>
                <a:latin typeface="Alexandria" pitchFamily="2" charset="-78"/>
                <a:cs typeface="Alexandria" pitchFamily="2" charset="-78"/>
              </a:rPr>
              <a:t>The franchisor will give you all the tools to run the franchise business properly.</a:t>
            </a:r>
            <a:endParaRPr kumimoji="0" lang="en-US" sz="1600" i="0"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BAD06B0-6EC3-F194-8AC6-62D411244C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104D02E-FD3C-BCDE-FA7C-94E1BD8CCD73}"/>
              </a:ext>
            </a:extLst>
          </p:cNvPr>
          <p:cNvPicPr>
            <a:picLocks noChangeAspect="1"/>
          </p:cNvPicPr>
          <p:nvPr/>
        </p:nvPicPr>
        <p:blipFill>
          <a:blip r:embed="rId4"/>
          <a:stretch>
            <a:fillRect/>
          </a:stretch>
        </p:blipFill>
        <p:spPr>
          <a:xfrm>
            <a:off x="8883520" y="1716613"/>
            <a:ext cx="2621507" cy="4560203"/>
          </a:xfrm>
          <a:prstGeom prst="rect">
            <a:avLst/>
          </a:prstGeom>
        </p:spPr>
      </p:pic>
    </p:spTree>
    <p:extLst>
      <p:ext uri="{BB962C8B-B14F-4D97-AF65-F5344CB8AC3E}">
        <p14:creationId xmlns:p14="http://schemas.microsoft.com/office/powerpoint/2010/main" val="4178242768"/>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BDC95-130A-235D-3BE8-2041DAE628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FC8190-7C13-2837-AB4B-13DE1D5773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3050916-D12E-F723-B360-BDB622650C54}"/>
              </a:ext>
            </a:extLst>
          </p:cNvPr>
          <p:cNvSpPr/>
          <p:nvPr/>
        </p:nvSpPr>
        <p:spPr>
          <a:xfrm>
            <a:off x="477886" y="1214956"/>
            <a:ext cx="8390692"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5- Franchising Disadvantages:</a:t>
            </a:r>
            <a:endParaRPr lang="en-US" sz="1600" b="1"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Limited Control: </a:t>
            </a:r>
            <a:r>
              <a:rPr lang="en" dirty="0">
                <a:solidFill>
                  <a:prstClr val="black"/>
                </a:solidFill>
                <a:latin typeface="Alexandria" pitchFamily="2" charset="-78"/>
                <a:cs typeface="Alexandria" pitchFamily="2" charset="-78"/>
              </a:rPr>
              <a:t>As a </a:t>
            </a:r>
            <a:r>
              <a:rPr lang="en" dirty="0">
                <a:solidFill>
                  <a:srgbClr val="00AEEF"/>
                </a:solidFill>
                <a:latin typeface="Alexandria" pitchFamily="2" charset="-78"/>
                <a:cs typeface="Alexandria" pitchFamily="2" charset="-78"/>
              </a:rPr>
              <a:t>franchise business owner, you have limited control</a:t>
            </a:r>
            <a:r>
              <a:rPr lang="en" dirty="0">
                <a:solidFill>
                  <a:prstClr val="black"/>
                </a:solidFill>
                <a:latin typeface="Alexandria" pitchFamily="2" charset="-78"/>
                <a:cs typeface="Alexandria" pitchFamily="2" charset="-78"/>
              </a:rPr>
              <a:t>. The franchisee is the one who provides the working system, so the franchisee has to follow it.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Costs: </a:t>
            </a:r>
            <a:r>
              <a:rPr lang="en" dirty="0">
                <a:solidFill>
                  <a:prstClr val="black"/>
                </a:solidFill>
                <a:latin typeface="Alexandria" pitchFamily="2" charset="-78"/>
                <a:cs typeface="Alexandria" pitchFamily="2" charset="-78"/>
              </a:rPr>
              <a:t>Opening a franchise is not a cheap endeavor. On top of the </a:t>
            </a:r>
            <a:r>
              <a:rPr lang="en" dirty="0">
                <a:solidFill>
                  <a:srgbClr val="00AEEF"/>
                </a:solidFill>
                <a:latin typeface="Alexandria" pitchFamily="2" charset="-78"/>
                <a:cs typeface="Alexandria" pitchFamily="2" charset="-78"/>
              </a:rPr>
              <a:t>initial franchise fees and royalty fees</a:t>
            </a:r>
            <a:r>
              <a:rPr lang="en" dirty="0">
                <a:solidFill>
                  <a:prstClr val="black"/>
                </a:solidFill>
                <a:latin typeface="Alexandria" pitchFamily="2" charset="-78"/>
                <a:cs typeface="Alexandria" pitchFamily="2" charset="-78"/>
              </a:rPr>
              <a:t>, the franchisee is responsible for coming up with all of the capital to open the business and managing overhead.</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Lack of Privacy: </a:t>
            </a:r>
            <a:r>
              <a:rPr lang="en" dirty="0">
                <a:solidFill>
                  <a:prstClr val="black"/>
                </a:solidFill>
                <a:latin typeface="Alexandria" pitchFamily="2" charset="-78"/>
                <a:cs typeface="Alexandria" pitchFamily="2" charset="-78"/>
              </a:rPr>
              <a:t>Being a franchisee also comes with a lack of financial privacy. The franchise agreement will likely come with a stipulation that the </a:t>
            </a:r>
            <a:r>
              <a:rPr lang="en" dirty="0">
                <a:solidFill>
                  <a:srgbClr val="00AEEF"/>
                </a:solidFill>
                <a:latin typeface="Alexandria" pitchFamily="2" charset="-78"/>
                <a:cs typeface="Alexandria" pitchFamily="2" charset="-78"/>
              </a:rPr>
              <a:t>franchiser can oversee the entire financial system of the business.</a:t>
            </a:r>
          </a:p>
        </p:txBody>
      </p:sp>
      <p:pic>
        <p:nvPicPr>
          <p:cNvPr id="5" name="Graphic 21">
            <a:extLst>
              <a:ext uri="{FF2B5EF4-FFF2-40B4-BE49-F238E27FC236}">
                <a16:creationId xmlns:a16="http://schemas.microsoft.com/office/drawing/2014/main" id="{9608F1FB-114C-4181-51B1-F45575539E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40128C4-8807-7D25-F948-006E3E737D86}"/>
              </a:ext>
            </a:extLst>
          </p:cNvPr>
          <p:cNvPicPr>
            <a:picLocks noChangeAspect="1"/>
          </p:cNvPicPr>
          <p:nvPr/>
        </p:nvPicPr>
        <p:blipFill>
          <a:blip r:embed="rId4"/>
          <a:stretch>
            <a:fillRect/>
          </a:stretch>
        </p:blipFill>
        <p:spPr>
          <a:xfrm>
            <a:off x="9094739" y="1378760"/>
            <a:ext cx="2814495" cy="5023078"/>
          </a:xfrm>
          <a:prstGeom prst="rect">
            <a:avLst/>
          </a:prstGeom>
        </p:spPr>
      </p:pic>
    </p:spTree>
    <p:extLst>
      <p:ext uri="{BB962C8B-B14F-4D97-AF65-F5344CB8AC3E}">
        <p14:creationId xmlns:p14="http://schemas.microsoft.com/office/powerpoint/2010/main" val="726489416"/>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16A2A-4AE2-4D33-844A-B4BA8668B7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A6EFE6-0E4F-4EEB-5320-E9D694E744E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D800D98-CDF9-AE9C-8D94-0909E72A1E0A}"/>
              </a:ext>
            </a:extLst>
          </p:cNvPr>
          <p:cNvSpPr/>
          <p:nvPr/>
        </p:nvSpPr>
        <p:spPr>
          <a:xfrm>
            <a:off x="477886" y="1214956"/>
            <a:ext cx="8787300"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Reputation Control: </a:t>
            </a:r>
            <a:r>
              <a:rPr lang="en" dirty="0">
                <a:solidFill>
                  <a:prstClr val="black"/>
                </a:solidFill>
                <a:latin typeface="Alexandria" pitchFamily="2" charset="-78"/>
                <a:cs typeface="Alexandria" pitchFamily="2" charset="-78"/>
              </a:rPr>
              <a:t>All it takes is </a:t>
            </a:r>
            <a:r>
              <a:rPr lang="en" dirty="0">
                <a:solidFill>
                  <a:srgbClr val="00AEEF"/>
                </a:solidFill>
                <a:latin typeface="Alexandria" pitchFamily="2" charset="-78"/>
                <a:cs typeface="Alexandria" pitchFamily="2" charset="-78"/>
              </a:rPr>
              <a:t>one bad franchisee to upset the applecart and the whole franchise system </a:t>
            </a:r>
            <a:r>
              <a:rPr lang="en" dirty="0">
                <a:solidFill>
                  <a:prstClr val="black"/>
                </a:solidFill>
                <a:latin typeface="Alexandria" pitchFamily="2" charset="-78"/>
                <a:cs typeface="Alexandria" pitchFamily="2" charset="-78"/>
              </a:rPr>
              <a:t>can be tarnished.</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Difficult to Resell: </a:t>
            </a:r>
            <a:r>
              <a:rPr lang="en" dirty="0">
                <a:solidFill>
                  <a:prstClr val="black"/>
                </a:solidFill>
                <a:latin typeface="Alexandria" pitchFamily="2" charset="-78"/>
                <a:cs typeface="Alexandria" pitchFamily="2" charset="-78"/>
              </a:rPr>
              <a:t>Once your time as a franchise owner with a brand is over, you may sell it back to the franchiser as part of your exit strategy. But it may be difficult to find someone to buy your franchise store or business because the </a:t>
            </a:r>
            <a:r>
              <a:rPr lang="en" dirty="0">
                <a:solidFill>
                  <a:srgbClr val="00AEEF"/>
                </a:solidFill>
                <a:latin typeface="Alexandria" pitchFamily="2" charset="-78"/>
                <a:cs typeface="Alexandria" pitchFamily="2" charset="-78"/>
              </a:rPr>
              <a:t>franchiser has to approve it</a:t>
            </a:r>
            <a:r>
              <a:rPr lang="en" dirty="0">
                <a:solidFill>
                  <a:prstClr val="black"/>
                </a:solidFill>
                <a:latin typeface="Alexandria" pitchFamily="2" charset="-78"/>
                <a:cs typeface="Alexandria" pitchFamily="2" charset="-78"/>
              </a:rPr>
              <a:t>.</a:t>
            </a:r>
            <a:endParaRPr lang="ar-EG"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Possibility of dissoving the contract: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parent company (franchisee) sets strict legal rules in the franchise sale contracts that may sometimes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lead to terminating the franchise contract if these rules are not adhered to.</a:t>
            </a:r>
            <a:endParaRPr kumimoji="0" lang="en-US" i="0"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1AA0D19-CA74-6C40-56CF-C3502DA3B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1095249-8093-6ED7-EF2F-83E56ADAAF40}"/>
              </a:ext>
            </a:extLst>
          </p:cNvPr>
          <p:cNvPicPr>
            <a:picLocks noChangeAspect="1"/>
          </p:cNvPicPr>
          <p:nvPr/>
        </p:nvPicPr>
        <p:blipFill>
          <a:blip r:embed="rId4"/>
          <a:stretch>
            <a:fillRect/>
          </a:stretch>
        </p:blipFill>
        <p:spPr>
          <a:xfrm>
            <a:off x="9457464" y="1477912"/>
            <a:ext cx="2619375" cy="4879187"/>
          </a:xfrm>
          <a:prstGeom prst="rect">
            <a:avLst/>
          </a:prstGeom>
        </p:spPr>
      </p:pic>
    </p:spTree>
    <p:extLst>
      <p:ext uri="{BB962C8B-B14F-4D97-AF65-F5344CB8AC3E}">
        <p14:creationId xmlns:p14="http://schemas.microsoft.com/office/powerpoint/2010/main" val="2680520910"/>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916CC-6A74-BDE8-65D1-AE0686D6C3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0F4A85-D784-4967-DAA0-B7C51CB48AA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63E864A-13FB-1E5F-6B5B-EBE90234EDCA}"/>
              </a:ext>
            </a:extLst>
          </p:cNvPr>
          <p:cNvSpPr/>
          <p:nvPr/>
        </p:nvSpPr>
        <p:spPr>
          <a:xfrm>
            <a:off x="477886" y="1214956"/>
            <a:ext cx="118311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6- Obligations of the parties to the franchise agreement: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000" b="1" dirty="0">
                <a:solidFill>
                  <a:prstClr val="black"/>
                </a:solidFill>
                <a:latin typeface="Alexandria" pitchFamily="2" charset="-78"/>
                <a:cs typeface="Alexandria" pitchFamily="2" charset="-78"/>
              </a:rPr>
              <a:t>I- Obligations of the franchisee </a:t>
            </a:r>
            <a:r>
              <a:rPr lang="en" sz="2000" dirty="0">
                <a:solidFill>
                  <a:prstClr val="black"/>
                </a:solidFill>
                <a:latin typeface="Alexandria" pitchFamily="2" charset="-78"/>
                <a:cs typeface="Alexandria" pitchFamily="2" charset="-78"/>
              </a:rPr>
              <a:t>: </a:t>
            </a:r>
            <a:r>
              <a:rPr lang="en" dirty="0">
                <a:solidFill>
                  <a:srgbClr val="00AEEF"/>
                </a:solidFill>
                <a:latin typeface="Alexandria" pitchFamily="2" charset="-78"/>
                <a:cs typeface="Alexandria" pitchFamily="2" charset="-78"/>
              </a:rPr>
              <a:t>Adherence to the systems and standards </a:t>
            </a:r>
            <a:r>
              <a:rPr lang="en" dirty="0">
                <a:solidFill>
                  <a:prstClr val="black"/>
                </a:solidFill>
                <a:latin typeface="Alexandria" pitchFamily="2" charset="-78"/>
                <a:cs typeface="Alexandria" pitchFamily="2" charset="-78"/>
              </a:rPr>
              <a:t>established and developed by the licensor so that he can reap the best benefits from the commercial opportunities available under the franchise agreement and so that he can achieve success. The matter does not stop at increasing the income of each party only, but rather goes beyond that to </a:t>
            </a:r>
            <a:r>
              <a:rPr lang="en" dirty="0">
                <a:solidFill>
                  <a:srgbClr val="00AEEF"/>
                </a:solidFill>
                <a:latin typeface="Alexandria" pitchFamily="2" charset="-78"/>
                <a:cs typeface="Alexandria" pitchFamily="2" charset="-78"/>
              </a:rPr>
              <a:t>contribute </a:t>
            </a:r>
            <a:r>
              <a:rPr lang="en" dirty="0" err="1">
                <a:solidFill>
                  <a:srgbClr val="00AEEF"/>
                </a:solidFill>
                <a:latin typeface="Alexandria" pitchFamily="2" charset="-78"/>
                <a:cs typeface="Alexandria" pitchFamily="2" charset="-78"/>
              </a:rPr>
              <a:t>to </a:t>
            </a:r>
            <a:r>
              <a:rPr lang="en" dirty="0">
                <a:solidFill>
                  <a:srgbClr val="00AEEF"/>
                </a:solidFill>
                <a:latin typeface="Alexandria" pitchFamily="2" charset="-78"/>
                <a:cs typeface="Alexandria" pitchFamily="2" charset="-78"/>
              </a:rPr>
              <a:t>establishing a good customer base and ensuring a share of the market</a:t>
            </a:r>
            <a:r>
              <a:rPr lang="en" dirty="0">
                <a:solidFill>
                  <a:prstClr val="black"/>
                </a:solidFill>
                <a:latin typeface="Alexandria" pitchFamily="2" charset="-78"/>
                <a:cs typeface="Alexandria" pitchFamily="2" charset="-78"/>
              </a:rPr>
              <a:t>. This depends on commitment and adherence to the systems, which are the operating manual, work procedures, quality control requirements and standards, confidentiality requirements standards, raw materials, resources, etc.</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BBF662E-81AA-8BF4-24ED-A4F3477FD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5706563"/>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3CF81-4B79-DF21-3C23-A9615AB98C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6C2398-61F1-AA0B-3459-A610C5849E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60BBC1F-5F88-0496-4EC4-B932C3B848E6}"/>
              </a:ext>
            </a:extLst>
          </p:cNvPr>
          <p:cNvSpPr/>
          <p:nvPr/>
        </p:nvSpPr>
        <p:spPr>
          <a:xfrm>
            <a:off x="444835" y="1155869"/>
            <a:ext cx="8611030"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000" b="1" dirty="0">
                <a:solidFill>
                  <a:prstClr val="black"/>
                </a:solidFill>
                <a:latin typeface="Alexandria" pitchFamily="2" charset="-78"/>
                <a:cs typeface="Alexandria" pitchFamily="2" charset="-78"/>
              </a:rPr>
              <a:t>II- franchisor’s obligations: </a:t>
            </a:r>
            <a:r>
              <a:rPr lang="en" dirty="0">
                <a:solidFill>
                  <a:prstClr val="black"/>
                </a:solidFill>
                <a:latin typeface="Alexandria" pitchFamily="2" charset="-78"/>
                <a:cs typeface="Alexandria" pitchFamily="2" charset="-78"/>
              </a:rPr>
              <a:t>Licensing the licensee to </a:t>
            </a:r>
            <a:r>
              <a:rPr lang="en" dirty="0">
                <a:solidFill>
                  <a:srgbClr val="00AEEF"/>
                </a:solidFill>
                <a:latin typeface="Alexandria" pitchFamily="2" charset="-78"/>
                <a:cs typeface="Alexandria" pitchFamily="2" charset="-78"/>
              </a:rPr>
              <a:t>use his intellectual property rights</a:t>
            </a:r>
            <a:r>
              <a:rPr lang="en" dirty="0">
                <a:solidFill>
                  <a:prstClr val="black"/>
                </a:solidFill>
                <a:latin typeface="Alexandria" pitchFamily="2" charset="-78"/>
                <a:cs typeface="Alexandria" pitchFamily="2" charset="-78"/>
              </a:rPr>
              <a:t>, including trademarks, industrial models, patents, trade secrets, technical know-how, and manufacturing data, as well as providing the </a:t>
            </a:r>
            <a:r>
              <a:rPr lang="en" dirty="0">
                <a:solidFill>
                  <a:srgbClr val="00AEEF"/>
                </a:solidFill>
                <a:latin typeface="Alexandria" pitchFamily="2" charset="-78"/>
                <a:cs typeface="Alexandria" pitchFamily="2" charset="-78"/>
              </a:rPr>
              <a:t>necessary support and training </a:t>
            </a:r>
            <a:r>
              <a:rPr lang="en" dirty="0">
                <a:solidFill>
                  <a:prstClr val="black"/>
                </a:solidFill>
                <a:latin typeface="Alexandria" pitchFamily="2" charset="-78"/>
                <a:cs typeface="Alexandria" pitchFamily="2" charset="-78"/>
              </a:rPr>
              <a:t>on an ongoing basis to ensure the efficient transfer of the system subject to the franchise to the licensee. The licensor must provide the licensee with an </a:t>
            </a:r>
            <a:r>
              <a:rPr lang="en" dirty="0">
                <a:solidFill>
                  <a:srgbClr val="00AEEF"/>
                </a:solidFill>
                <a:latin typeface="Alexandria" pitchFamily="2" charset="-78"/>
                <a:cs typeface="Alexandria" pitchFamily="2" charset="-78"/>
              </a:rPr>
              <a:t>Operational Manual </a:t>
            </a:r>
            <a:r>
              <a:rPr lang="en" dirty="0">
                <a:solidFill>
                  <a:prstClr val="black"/>
                </a:solidFill>
                <a:latin typeface="Alexandria" pitchFamily="2" charset="-78"/>
                <a:cs typeface="Alexandria" pitchFamily="2" charset="-78"/>
              </a:rPr>
              <a:t>, which contains all of the above.</a:t>
            </a:r>
          </a:p>
        </p:txBody>
      </p:sp>
      <p:pic>
        <p:nvPicPr>
          <p:cNvPr id="5" name="Graphic 21">
            <a:extLst>
              <a:ext uri="{FF2B5EF4-FFF2-40B4-BE49-F238E27FC236}">
                <a16:creationId xmlns:a16="http://schemas.microsoft.com/office/drawing/2014/main" id="{74F213C6-438F-BAA0-6BAF-076038E526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140EB89-1F27-1AB6-3966-23CC6E31F305}"/>
              </a:ext>
            </a:extLst>
          </p:cNvPr>
          <p:cNvPicPr>
            <a:picLocks noChangeAspect="1"/>
          </p:cNvPicPr>
          <p:nvPr/>
        </p:nvPicPr>
        <p:blipFill>
          <a:blip r:embed="rId4"/>
          <a:stretch>
            <a:fillRect/>
          </a:stretch>
        </p:blipFill>
        <p:spPr>
          <a:xfrm>
            <a:off x="9140098" y="2049136"/>
            <a:ext cx="2857500" cy="3755101"/>
          </a:xfrm>
          <a:prstGeom prst="rect">
            <a:avLst/>
          </a:prstGeom>
        </p:spPr>
      </p:pic>
    </p:spTree>
    <p:extLst>
      <p:ext uri="{BB962C8B-B14F-4D97-AF65-F5344CB8AC3E}">
        <p14:creationId xmlns:p14="http://schemas.microsoft.com/office/powerpoint/2010/main" val="330074783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6B601-074E-D31D-CAE3-9730EEC8BA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2F4D21-D28D-9D2E-FCD1-46F16BF1B49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3BEBAF4-37B6-4D61-CDCB-5582188D84EF}"/>
              </a:ext>
            </a:extLst>
          </p:cNvPr>
          <p:cNvSpPr/>
          <p:nvPr/>
        </p:nvSpPr>
        <p:spPr>
          <a:xfrm>
            <a:off x="477886" y="914400"/>
            <a:ext cx="11831138" cy="5864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7- Factors to Consider When Deciding to Franchise: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  Choose a successful and suitable brand: </a:t>
            </a:r>
            <a:r>
              <a:rPr lang="en" dirty="0">
                <a:solidFill>
                  <a:prstClr val="black"/>
                </a:solidFill>
                <a:latin typeface="Alexandria" pitchFamily="2" charset="-78"/>
                <a:cs typeface="Alexandria" pitchFamily="2" charset="-78"/>
              </a:rPr>
              <a:t>While this step may seem obvious, many entrepreneurs who have purchased franchise rights for promising brands – NOT GROWN UP ENOUGH- suffer after a period of time from many problems. </a:t>
            </a:r>
            <a:r>
              <a:rPr lang="en" dirty="0">
                <a:solidFill>
                  <a:srgbClr val="00AEEF"/>
                </a:solidFill>
                <a:latin typeface="Alexandria" pitchFamily="2" charset="-78"/>
                <a:cs typeface="Alexandria" pitchFamily="2" charset="-78"/>
              </a:rPr>
              <a:t>Study the market, ask for as much information as possible and review the company’s revenues. </a:t>
            </a:r>
            <a:r>
              <a:rPr lang="en" dirty="0">
                <a:solidFill>
                  <a:prstClr val="black"/>
                </a:solidFill>
                <a:latin typeface="Alexandria" pitchFamily="2" charset="-78"/>
                <a:cs typeface="Alexandria" pitchFamily="2" charset="-78"/>
              </a:rPr>
              <a:t>Investigate the existence of </a:t>
            </a:r>
            <a:r>
              <a:rPr lang="en" dirty="0">
                <a:solidFill>
                  <a:srgbClr val="00AEEF"/>
                </a:solidFill>
                <a:latin typeface="Alexandria" pitchFamily="2" charset="-78"/>
                <a:cs typeface="Alexandria" pitchFamily="2" charset="-78"/>
              </a:rPr>
              <a:t>legal issues or disputes</a:t>
            </a:r>
            <a:r>
              <a:rPr lang="en" dirty="0">
                <a:solidFill>
                  <a:prstClr val="black"/>
                </a:solidFill>
                <a:latin typeface="Alexandria" pitchFamily="2" charset="-78"/>
                <a:cs typeface="Alexandria" pitchFamily="2" charset="-78"/>
              </a:rPr>
              <a:t> between franchisors and their customers.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srgbClr val="00AEEF"/>
                </a:solidFill>
                <a:latin typeface="Alexandria" pitchFamily="2" charset="-78"/>
                <a:cs typeface="Alexandria" pitchFamily="2" charset="-78"/>
              </a:rPr>
              <a:t>Elements of a successful franchise</a:t>
            </a:r>
            <a:r>
              <a:rPr lang="en-US" dirty="0">
                <a:solidFill>
                  <a:prstClr val="black"/>
                </a:solidFill>
                <a:latin typeface="Alexandria" pitchFamily="2" charset="-78"/>
                <a:cs typeface="Alexandria" pitchFamily="2" charset="-78"/>
              </a:rPr>
              <a:t>: • Unified and continuous quality level • A strong market segment • Elements that outperform competitors • Ease of transferring knowledge of activity performance • Availability of mental image elements • Advanced information systems • Continuous increase in sales • Good reputation and credibility • Length of practical experience • High learning curve •</a:t>
            </a: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Make sure there is a </a:t>
            </a:r>
            <a:r>
              <a:rPr lang="en" dirty="0">
                <a:solidFill>
                  <a:srgbClr val="00AEEF"/>
                </a:solidFill>
                <a:latin typeface="Alexandria" pitchFamily="2" charset="-78"/>
                <a:cs typeface="Alexandria" pitchFamily="2" charset="-78"/>
              </a:rPr>
              <a:t>need for this brand in the market </a:t>
            </a:r>
            <a:r>
              <a:rPr lang="en" dirty="0">
                <a:solidFill>
                  <a:prstClr val="black"/>
                </a:solidFill>
                <a:latin typeface="Alexandria" pitchFamily="2" charset="-78"/>
                <a:cs typeface="Alexandria" pitchFamily="2" charset="-78"/>
              </a:rPr>
              <a:t>and you should look for a suitable location that is easy to access and in an area that is not saturated with the same products.</a:t>
            </a:r>
          </a:p>
        </p:txBody>
      </p:sp>
      <p:pic>
        <p:nvPicPr>
          <p:cNvPr id="5" name="Graphic 21">
            <a:extLst>
              <a:ext uri="{FF2B5EF4-FFF2-40B4-BE49-F238E27FC236}">
                <a16:creationId xmlns:a16="http://schemas.microsoft.com/office/drawing/2014/main" id="{252053EB-3123-F60C-7A7A-A829CD5033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99815820"/>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979D1-ADFC-A3CD-AAE5-57E835C947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E404D4-C675-434E-2DE4-E96D3240D3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13AD8B-6B35-6396-5C7F-B77E0C4BA4AF}"/>
              </a:ext>
            </a:extLst>
          </p:cNvPr>
          <p:cNvSpPr/>
          <p:nvPr/>
        </p:nvSpPr>
        <p:spPr>
          <a:xfrm>
            <a:off x="477886" y="1214956"/>
            <a:ext cx="777374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II- </a:t>
            </a:r>
            <a:r>
              <a:rPr kumimoji="0" lang="en" b="1"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Hire a strong core team: </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is the case when starting any company, the core team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contributes greatly to the success or failure of the project.</a:t>
            </a:r>
            <a:r>
              <a:rPr kumimoji="0" lang="en"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Train them by providing training courses and organizing visits to other sites as the most important responsibilities of the </a:t>
            </a:r>
            <a:r>
              <a:rPr kumimoji="0" lang="en" i="0"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core team are to train new employees and develop their skills.</a:t>
            </a:r>
            <a:endParaRPr kumimoji="0" lang="en-US" i="0"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5D6B203-EB70-0D78-CDCE-2D70E9B1E5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9265167-4572-C0CD-A92D-810F7F373672}"/>
              </a:ext>
            </a:extLst>
          </p:cNvPr>
          <p:cNvPicPr>
            <a:picLocks noChangeAspect="1"/>
          </p:cNvPicPr>
          <p:nvPr/>
        </p:nvPicPr>
        <p:blipFill>
          <a:blip r:embed="rId4"/>
          <a:stretch>
            <a:fillRect/>
          </a:stretch>
        </p:blipFill>
        <p:spPr>
          <a:xfrm>
            <a:off x="8721457" y="1696598"/>
            <a:ext cx="2857500" cy="4263527"/>
          </a:xfrm>
          <a:prstGeom prst="rect">
            <a:avLst/>
          </a:prstGeom>
        </p:spPr>
      </p:pic>
    </p:spTree>
    <p:extLst>
      <p:ext uri="{BB962C8B-B14F-4D97-AF65-F5344CB8AC3E}">
        <p14:creationId xmlns:p14="http://schemas.microsoft.com/office/powerpoint/2010/main" val="1172656387"/>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8B497-D4C4-6C11-A00C-54E1D91901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583750-D2C6-6D20-D2D5-97B32E01D96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419AEC2-DF18-52A4-7689-B04917494E9C}"/>
              </a:ext>
            </a:extLst>
          </p:cNvPr>
          <p:cNvSpPr/>
          <p:nvPr/>
        </p:nvSpPr>
        <p:spPr>
          <a:xfrm>
            <a:off x="477886" y="1214956"/>
            <a:ext cx="118311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III- Obtaining financing: </a:t>
            </a:r>
            <a:r>
              <a:rPr lang="en" dirty="0">
                <a:solidFill>
                  <a:prstClr val="black"/>
                </a:solidFill>
                <a:latin typeface="Alexandria" pitchFamily="2" charset="-78"/>
                <a:cs typeface="Alexandria" pitchFamily="2" charset="-78"/>
              </a:rPr>
              <a:t>Purchasing a franchise </a:t>
            </a:r>
            <a:r>
              <a:rPr lang="en" dirty="0">
                <a:solidFill>
                  <a:srgbClr val="00AEEF"/>
                </a:solidFill>
                <a:latin typeface="Alexandria" pitchFamily="2" charset="-78"/>
                <a:cs typeface="Alexandria" pitchFamily="2" charset="-78"/>
              </a:rPr>
              <a:t>is not a low-cost project</a:t>
            </a:r>
            <a:r>
              <a:rPr lang="en" dirty="0">
                <a:solidFill>
                  <a:prstClr val="black"/>
                </a:solidFill>
                <a:latin typeface="Alexandria" pitchFamily="2" charset="-78"/>
                <a:cs typeface="Alexandria" pitchFamily="2" charset="-78"/>
              </a:rPr>
              <a:t>. The franchisee must </a:t>
            </a:r>
            <a:r>
              <a:rPr lang="en" u="sng" dirty="0">
                <a:solidFill>
                  <a:prstClr val="black"/>
                </a:solidFill>
                <a:latin typeface="Alexandria" pitchFamily="2" charset="-78"/>
                <a:cs typeface="Alexandria" pitchFamily="2" charset="-78"/>
              </a:rPr>
              <a:t>cover rent, salaries, operating costs, maintenance, and bills, in addition to paying franchise fees and operating royalties, which can be very high.</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For example, the franchise fee for a McDonald's store is $45,000 and the cost required to open a McDonald's store ranges from $500,000 to $1.6 million. As for operating </a:t>
            </a:r>
            <a:r>
              <a:rPr lang="en" dirty="0" err="1">
                <a:solidFill>
                  <a:prstClr val="black"/>
                </a:solidFill>
                <a:latin typeface="Alexandria" pitchFamily="2" charset="-78"/>
                <a:cs typeface="Alexandria" pitchFamily="2" charset="-78"/>
              </a:rPr>
              <a:t>fees </a:t>
            </a:r>
            <a:r>
              <a:rPr lang="en" dirty="0">
                <a:solidFill>
                  <a:prstClr val="black"/>
                </a:solidFill>
                <a:latin typeface="Alexandria" pitchFamily="2" charset="-78"/>
                <a:cs typeface="Alexandria" pitchFamily="2" charset="-78"/>
              </a:rPr>
              <a:t>, they represent about 12.5% of total annual sales.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At Dunkin </a:t>
            </a:r>
            <a:r>
              <a:rPr lang="en" dirty="0" err="1">
                <a:solidFill>
                  <a:prstClr val="black"/>
                </a:solidFill>
                <a:latin typeface="Alexandria" pitchFamily="2" charset="-78"/>
                <a:cs typeface="Alexandria" pitchFamily="2" charset="-78"/>
              </a:rPr>
              <a:t>Donuts </a:t>
            </a:r>
            <a:r>
              <a:rPr lang="en" dirty="0">
                <a:solidFill>
                  <a:prstClr val="black"/>
                </a:solidFill>
                <a:latin typeface="Alexandria" pitchFamily="2" charset="-78"/>
                <a:cs typeface="Alexandria" pitchFamily="2" charset="-78"/>
              </a:rPr>
              <a:t>, for example, the franchisee pays about 5.9% of total annual sales plus a franchise fee that ranges from $40,000 to $80,000. So, study all operating costs, franchise fees, and profit margins, and create a clear and detailed financial plan, then approach banks or financial institutions to get the loan you need. Don’t expect a franchisor to come to your aid if you run into financial difficulties.</a:t>
            </a:r>
            <a:endParaRPr kumimoji="0" lang="en-US"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9F3B8D5-F6A5-3899-6260-FC245F6585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09868013"/>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5A4FB-20FC-DA04-5AB2-C706579FF3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13DB6C-5435-EDC0-E940-C9766902A1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68D9ACE-41B6-22DD-604E-406AD391ACE1}"/>
              </a:ext>
            </a:extLst>
          </p:cNvPr>
          <p:cNvSpPr/>
          <p:nvPr/>
        </p:nvSpPr>
        <p:spPr>
          <a:xfrm>
            <a:off x="477886" y="1214956"/>
            <a:ext cx="10527965"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IV- Be prepared to give up your creative tendencies </a:t>
            </a:r>
            <a:r>
              <a:rPr lang="en" dirty="0">
                <a:solidFill>
                  <a:prstClr val="black"/>
                </a:solidFill>
                <a:latin typeface="Alexandria" pitchFamily="2" charset="-78"/>
                <a:cs typeface="Alexandria" pitchFamily="2" charset="-78"/>
              </a:rPr>
              <a:t>: </a:t>
            </a:r>
            <a:r>
              <a:rPr lang="en" dirty="0">
                <a:solidFill>
                  <a:srgbClr val="00AEEF"/>
                </a:solidFill>
                <a:latin typeface="Alexandria" pitchFamily="2" charset="-78"/>
                <a:cs typeface="Alexandria" pitchFamily="2" charset="-78"/>
              </a:rPr>
              <a:t>Standardization</a:t>
            </a:r>
            <a:r>
              <a:rPr lang="en" dirty="0">
                <a:solidFill>
                  <a:prstClr val="black"/>
                </a:solidFill>
                <a:latin typeface="Alexandria" pitchFamily="2" charset="-78"/>
                <a:cs typeface="Alexandria" pitchFamily="2" charset="-78"/>
              </a:rPr>
              <a:t> Franchising companies impose many controls and conditions on the franchisee, </a:t>
            </a:r>
            <a:r>
              <a:rPr lang="en" dirty="0">
                <a:solidFill>
                  <a:srgbClr val="00AEEF"/>
                </a:solidFill>
                <a:latin typeface="Alexandria" pitchFamily="2" charset="-78"/>
                <a:cs typeface="Alexandria" pitchFamily="2" charset="-78"/>
              </a:rPr>
              <a:t>not only financially but also operationally. </a:t>
            </a:r>
            <a:r>
              <a:rPr lang="en" dirty="0">
                <a:solidFill>
                  <a:prstClr val="black"/>
                </a:solidFill>
                <a:latin typeface="Alexandria" pitchFamily="2" charset="-78"/>
                <a:cs typeface="Alexandria" pitchFamily="2" charset="-78"/>
              </a:rPr>
              <a:t>They determine the interior design, the products offered, the employee’s dress code, and other matters. Although there are some franchise companies that are flexible in dealing with their customers and allow them to control some aspects, they are very </a:t>
            </a:r>
            <a:r>
              <a:rPr lang="en" dirty="0" err="1">
                <a:solidFill>
                  <a:prstClr val="black"/>
                </a:solidFill>
                <a:latin typeface="Alexandria" pitchFamily="2" charset="-78"/>
                <a:cs typeface="Alexandria" pitchFamily="2" charset="-78"/>
              </a:rPr>
              <a:t>few </a:t>
            </a:r>
            <a:r>
              <a:rPr lang="en" dirty="0">
                <a:solidFill>
                  <a:prstClr val="black"/>
                </a:solidFill>
                <a:latin typeface="Alexandria" pitchFamily="2" charset="-78"/>
                <a:cs typeface="Alexandria" pitchFamily="2" charset="-78"/>
              </a:rPr>
              <a: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If the franchisee is someone who does not accept monotony and conformity and who values their creative freedom, then the franchise system is not the right investment option for him.</a:t>
            </a:r>
          </a:p>
        </p:txBody>
      </p:sp>
      <p:pic>
        <p:nvPicPr>
          <p:cNvPr id="5" name="Graphic 21">
            <a:extLst>
              <a:ext uri="{FF2B5EF4-FFF2-40B4-BE49-F238E27FC236}">
                <a16:creationId xmlns:a16="http://schemas.microsoft.com/office/drawing/2014/main" id="{E617B940-C36B-EC88-1854-F15C39CFC6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6695919"/>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D01B6-B5EC-7BE6-C384-89B0A9A851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7336C1-51D1-36A9-30CB-2AE5F3D1CB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003092D-4C1D-5B46-2942-9F929D9A8BC6}"/>
              </a:ext>
            </a:extLst>
          </p:cNvPr>
          <p:cNvSpPr/>
          <p:nvPr/>
        </p:nvSpPr>
        <p:spPr>
          <a:xfrm>
            <a:off x="477886" y="1214956"/>
            <a:ext cx="118311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8- Franchise granting methods: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 </a:t>
            </a:r>
            <a:r>
              <a:rPr lang="en" dirty="0">
                <a:solidFill>
                  <a:prstClr val="black"/>
                </a:solidFill>
                <a:latin typeface="Alexandria" pitchFamily="2" charset="-78"/>
                <a:cs typeface="Alexandria" pitchFamily="2" charset="-78"/>
              </a:rPr>
              <a:t>There are </a:t>
            </a:r>
            <a:r>
              <a:rPr lang="en" u="sng" dirty="0">
                <a:solidFill>
                  <a:schemeClr val="tx1"/>
                </a:solidFill>
                <a:latin typeface="Alexandria" pitchFamily="2" charset="-78"/>
                <a:cs typeface="Alexandria" pitchFamily="2" charset="-78"/>
              </a:rPr>
              <a:t>three methods </a:t>
            </a:r>
            <a:r>
              <a:rPr lang="en" dirty="0">
                <a:solidFill>
                  <a:prstClr val="black"/>
                </a:solidFill>
                <a:latin typeface="Alexandria" pitchFamily="2" charset="-78"/>
                <a:cs typeface="Alexandria" pitchFamily="2" charset="-78"/>
              </a:rPr>
              <a:t>for granting a commercial franchise , which are:</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 individual unit franchise: </a:t>
            </a:r>
            <a:r>
              <a:rPr lang="en" dirty="0">
                <a:solidFill>
                  <a:prstClr val="black"/>
                </a:solidFill>
                <a:latin typeface="Alexandria" pitchFamily="2" charset="-78"/>
                <a:cs typeface="Alexandria" pitchFamily="2" charset="-78"/>
              </a:rPr>
              <a:t>It is </a:t>
            </a:r>
            <a:r>
              <a:rPr lang="en" dirty="0">
                <a:solidFill>
                  <a:srgbClr val="00AEEF"/>
                </a:solidFill>
                <a:latin typeface="Alexandria" pitchFamily="2" charset="-78"/>
                <a:cs typeface="Alexandria" pitchFamily="2" charset="-78"/>
              </a:rPr>
              <a:t>the individual project</a:t>
            </a:r>
            <a:r>
              <a:rPr lang="en" dirty="0">
                <a:solidFill>
                  <a:prstClr val="black"/>
                </a:solidFill>
                <a:latin typeface="Alexandria" pitchFamily="2" charset="-78"/>
                <a:cs typeface="Alexandria" pitchFamily="2" charset="-78"/>
              </a:rPr>
              <a:t>, where in this system the franchisee grants the franchise right to individual units directly, and this is suitable in the local system for granting the franchise.</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II- Granting multi-unit franchises: </a:t>
            </a:r>
            <a:r>
              <a:rPr lang="en" dirty="0">
                <a:solidFill>
                  <a:prstClr val="black"/>
                </a:solidFill>
                <a:latin typeface="Alexandria" pitchFamily="2" charset="-78"/>
                <a:cs typeface="Alexandria" pitchFamily="2" charset="-78"/>
              </a:rPr>
              <a:t>in which the franchise buyer pays a low total amount to purchase </a:t>
            </a:r>
            <a:r>
              <a:rPr lang="en" dirty="0">
                <a:solidFill>
                  <a:srgbClr val="00AEEF"/>
                </a:solidFill>
                <a:latin typeface="Alexandria" pitchFamily="2" charset="-78"/>
                <a:cs typeface="Alexandria" pitchFamily="2" charset="-78"/>
              </a:rPr>
              <a:t>several units of the same franchise (several branches) for his personal account </a:t>
            </a:r>
            <a:r>
              <a:rPr lang="en" dirty="0">
                <a:solidFill>
                  <a:prstClr val="black"/>
                </a:solidFill>
                <a:latin typeface="Alexandria" pitchFamily="2" charset="-78"/>
                <a:cs typeface="Alexandria" pitchFamily="2" charset="-78"/>
              </a:rPr>
              <a:t>and </a:t>
            </a:r>
            <a:r>
              <a:rPr lang="en" dirty="0">
                <a:solidFill>
                  <a:srgbClr val="00AEEF"/>
                </a:solidFill>
                <a:latin typeface="Alexandria" pitchFamily="2" charset="-78"/>
                <a:cs typeface="Alexandria" pitchFamily="2" charset="-78"/>
              </a:rPr>
              <a:t>does not dispose of them by selling or renting them without prior approval from the seller</a:t>
            </a:r>
            <a:r>
              <a:rPr lang="en" dirty="0">
                <a:solidFill>
                  <a:prstClr val="black"/>
                </a:solidFill>
                <a:latin typeface="Alexandria" pitchFamily="2" charset="-78"/>
                <a:cs typeface="Alexandria" pitchFamily="2" charset="-78"/>
              </a:rPr>
              <a:t>, such as the McDonald’s restaurant chain in Egypt. This is a system suitable for granting franchises to large companies.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46B070F-8949-50A5-45E8-568A31081A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321894"/>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D49C5-4539-3910-FA1B-A4379236E4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DADF17-3404-2835-3168-955EFDE1A0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7FF150-40E6-638C-3948-AF59DAEA0B88}"/>
              </a:ext>
            </a:extLst>
          </p:cNvPr>
          <p:cNvSpPr/>
          <p:nvPr/>
        </p:nvSpPr>
        <p:spPr>
          <a:xfrm>
            <a:off x="477886" y="1214956"/>
            <a:ext cx="118311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b="1" dirty="0">
                <a:solidFill>
                  <a:prstClr val="black"/>
                </a:solidFill>
                <a:latin typeface="Alexandria" pitchFamily="2" charset="-78"/>
                <a:cs typeface="Alexandria" pitchFamily="2" charset="-78"/>
              </a:rPr>
              <a:t>III- Sub –Franchise </a:t>
            </a:r>
            <a:r>
              <a:rPr lang="en-US" b="1" dirty="0">
                <a:solidFill>
                  <a:prstClr val="black"/>
                </a:solidFill>
                <a:latin typeface="Alexandria" pitchFamily="2" charset="-78"/>
                <a:cs typeface="Alexandria" pitchFamily="2" charset="-78"/>
              </a:rPr>
              <a:t>( Master Franchise) </a:t>
            </a:r>
            <a:r>
              <a:rPr lang="en" b="1" dirty="0">
                <a:solidFill>
                  <a:prstClr val="black"/>
                </a:solidFill>
                <a:latin typeface="Alexandria" pitchFamily="2" charset="-78"/>
                <a:cs typeface="Alexandria" pitchFamily="2" charset="-78"/>
              </a:rPr>
              <a:t>: </a:t>
            </a:r>
            <a:r>
              <a:rPr lang="en" dirty="0">
                <a:solidFill>
                  <a:prstClr val="black"/>
                </a:solidFill>
                <a:latin typeface="Alexandria" pitchFamily="2" charset="-78"/>
                <a:cs typeface="Alexandria" pitchFamily="2" charset="-78"/>
              </a:rPr>
              <a:t>Granting a </a:t>
            </a:r>
            <a:r>
              <a:rPr lang="en" dirty="0">
                <a:solidFill>
                  <a:srgbClr val="00AEEF"/>
                </a:solidFill>
                <a:latin typeface="Alexandria" pitchFamily="2" charset="-78"/>
                <a:cs typeface="Alexandria" pitchFamily="2" charset="-78"/>
              </a:rPr>
              <a:t>multi-unit franchise while the buyer retains the right to sell or lease the franchise in a specific territory</a:t>
            </a:r>
            <a:r>
              <a:rPr lang="en" dirty="0">
                <a:solidFill>
                  <a:prstClr val="black"/>
                </a:solidFill>
                <a:latin typeface="Alexandria" pitchFamily="2" charset="-78"/>
                <a:cs typeface="Alexandria" pitchFamily="2" charset="-78"/>
              </a:rPr>
              <a: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E32443D-FFB8-C327-A680-1C829EA58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499C3A28-CF1F-E9C2-A64B-26079F73F3B0}"/>
              </a:ext>
            </a:extLst>
          </p:cNvPr>
          <p:cNvPicPr>
            <a:picLocks noChangeAspect="1"/>
          </p:cNvPicPr>
          <p:nvPr/>
        </p:nvPicPr>
        <p:blipFill>
          <a:blip r:embed="rId4"/>
          <a:stretch>
            <a:fillRect/>
          </a:stretch>
        </p:blipFill>
        <p:spPr>
          <a:xfrm>
            <a:off x="815248" y="2324558"/>
            <a:ext cx="11027885" cy="4241495"/>
          </a:xfrm>
          <a:prstGeom prst="rect">
            <a:avLst/>
          </a:prstGeom>
        </p:spPr>
      </p:pic>
    </p:spTree>
    <p:extLst>
      <p:ext uri="{BB962C8B-B14F-4D97-AF65-F5344CB8AC3E}">
        <p14:creationId xmlns:p14="http://schemas.microsoft.com/office/powerpoint/2010/main" val="1808704268"/>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BC022-6F99-54E9-900C-A829241623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17AAC1-4300-8126-B5E4-7D38D9D33B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6379572-AF1B-9D48-9938-ECC97928A7D6}"/>
              </a:ext>
            </a:extLst>
          </p:cNvPr>
          <p:cNvSpPr/>
          <p:nvPr/>
        </p:nvSpPr>
        <p:spPr>
          <a:xfrm>
            <a:off x="477886" y="1214956"/>
            <a:ext cx="7244938"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9- Types of Franchise Systems: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000" b="1" dirty="0">
                <a:solidFill>
                  <a:prstClr val="black"/>
                </a:solidFill>
                <a:latin typeface="Alexandria" pitchFamily="2" charset="-78"/>
                <a:cs typeface="Alexandria" pitchFamily="2" charset="-78"/>
              </a:rPr>
              <a:t>I- Manufacturing Franchise</a:t>
            </a:r>
            <a:r>
              <a:rPr lang="en" sz="2000" dirty="0">
                <a:solidFill>
                  <a:prstClr val="black"/>
                </a:solidFill>
                <a:latin typeface="Alexandria" pitchFamily="2" charset="-78"/>
                <a:cs typeface="Alexandria" pitchFamily="2" charset="-78"/>
              </a:rPr>
              <a:t>: </a:t>
            </a:r>
            <a:r>
              <a:rPr lang="en" dirty="0">
                <a:solidFill>
                  <a:prstClr val="black"/>
                </a:solidFill>
                <a:latin typeface="Alexandria" pitchFamily="2" charset="-78"/>
                <a:cs typeface="Alexandria" pitchFamily="2" charset="-78"/>
              </a:rPr>
              <a:t>The licensee grants the licensee the </a:t>
            </a:r>
            <a:r>
              <a:rPr lang="en" dirty="0">
                <a:solidFill>
                  <a:srgbClr val="00AEEF"/>
                </a:solidFill>
                <a:latin typeface="Alexandria" pitchFamily="2" charset="-78"/>
                <a:cs typeface="Alexandria" pitchFamily="2" charset="-78"/>
              </a:rPr>
              <a:t>rights to manufacture a product and sell it under the licensor’s commercial name and trademark</a:t>
            </a:r>
            <a:r>
              <a:rPr lang="en" dirty="0">
                <a:solidFill>
                  <a:prstClr val="black"/>
                </a:solidFill>
                <a:latin typeface="Alexandria" pitchFamily="2" charset="-78"/>
                <a:cs typeface="Alexandria" pitchFamily="2" charset="-78"/>
              </a:rPr>
              <a:t>, using the licensor’s raw materials, specifications, or technologies. Sometimes, it grants the licensee the right to use a </a:t>
            </a:r>
            <a:r>
              <a:rPr lang="en" dirty="0" err="1">
                <a:solidFill>
                  <a:prstClr val="black"/>
                </a:solidFill>
                <a:latin typeface="Alexandria" pitchFamily="2" charset="-78"/>
                <a:cs typeface="Alexandria" pitchFamily="2" charset="-78"/>
              </a:rPr>
              <a:t>trade secret </a:t>
            </a:r>
            <a:r>
              <a:rPr lang="en" dirty="0">
                <a:solidFill>
                  <a:prstClr val="black"/>
                </a:solidFill>
                <a:latin typeface="Alexandria" pitchFamily="2" charset="-78"/>
                <a:cs typeface="Alexandria" pitchFamily="2" charset="-78"/>
              </a:rPr>
              <a:t>or patented technology. This type of franchise is widely used </a:t>
            </a:r>
            <a:r>
              <a:rPr lang="en" dirty="0" err="1">
                <a:solidFill>
                  <a:prstClr val="black"/>
                </a:solidFill>
                <a:latin typeface="Alexandria" pitchFamily="2" charset="-78"/>
                <a:cs typeface="Alexandria" pitchFamily="2" charset="-78"/>
              </a:rPr>
              <a:t>in </a:t>
            </a:r>
            <a:r>
              <a:rPr lang="en" dirty="0">
                <a:solidFill>
                  <a:prstClr val="black"/>
                </a:solidFill>
                <a:latin typeface="Alexandria" pitchFamily="2" charset="-78"/>
                <a:cs typeface="Alexandria" pitchFamily="2" charset="-78"/>
              </a:rPr>
              <a:t>the </a:t>
            </a:r>
            <a:r>
              <a:rPr lang="en" u="sng" dirty="0">
                <a:solidFill>
                  <a:prstClr val="black"/>
                </a:solidFill>
                <a:latin typeface="Alexandria" pitchFamily="2" charset="-78"/>
                <a:cs typeface="Alexandria" pitchFamily="2" charset="-78"/>
              </a:rPr>
              <a:t>food and beverage industries.</a:t>
            </a:r>
          </a:p>
        </p:txBody>
      </p:sp>
      <p:pic>
        <p:nvPicPr>
          <p:cNvPr id="5" name="Graphic 21">
            <a:extLst>
              <a:ext uri="{FF2B5EF4-FFF2-40B4-BE49-F238E27FC236}">
                <a16:creationId xmlns:a16="http://schemas.microsoft.com/office/drawing/2014/main" id="{DE0E0C79-886E-220C-A6D8-4404DF61B6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7F49E75-175C-F488-2FE8-DC6173AA577F}"/>
              </a:ext>
            </a:extLst>
          </p:cNvPr>
          <p:cNvPicPr>
            <a:picLocks noChangeAspect="1"/>
          </p:cNvPicPr>
          <p:nvPr/>
        </p:nvPicPr>
        <p:blipFill>
          <a:blip r:embed="rId4"/>
          <a:stretch>
            <a:fillRect/>
          </a:stretch>
        </p:blipFill>
        <p:spPr>
          <a:xfrm>
            <a:off x="7893320" y="1766002"/>
            <a:ext cx="3376935" cy="4458528"/>
          </a:xfrm>
          <a:prstGeom prst="rect">
            <a:avLst/>
          </a:prstGeom>
        </p:spPr>
      </p:pic>
    </p:spTree>
    <p:extLst>
      <p:ext uri="{BB962C8B-B14F-4D97-AF65-F5344CB8AC3E}">
        <p14:creationId xmlns:p14="http://schemas.microsoft.com/office/powerpoint/2010/main" val="1541521416"/>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4907C-F6A6-E1B9-4344-C32A0ACFB4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7A810E-ECF9-350F-E029-1244C017BC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D3DE75-17A5-3B1B-8772-970D3E09BF9D}"/>
              </a:ext>
            </a:extLst>
          </p:cNvPr>
          <p:cNvSpPr/>
          <p:nvPr/>
        </p:nvSpPr>
        <p:spPr>
          <a:xfrm>
            <a:off x="1091202" y="1214956"/>
            <a:ext cx="10663796"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000" b="1" dirty="0">
                <a:solidFill>
                  <a:prstClr val="black"/>
                </a:solidFill>
                <a:latin typeface="Alexandria" pitchFamily="2" charset="-78"/>
                <a:cs typeface="Alexandria" pitchFamily="2" charset="-78"/>
              </a:rPr>
              <a:t>II- Business Format Franchise </a:t>
            </a:r>
            <a:r>
              <a:rPr lang="en" b="1" dirty="0">
                <a:solidFill>
                  <a:prstClr val="black"/>
                </a:solidFill>
                <a:latin typeface="Alexandria" pitchFamily="2" charset="-78"/>
                <a:cs typeface="Alexandria" pitchFamily="2" charset="-78"/>
              </a:rPr>
              <a:t>: </a:t>
            </a:r>
            <a:r>
              <a:rPr lang="en" dirty="0">
                <a:solidFill>
                  <a:prstClr val="black"/>
                </a:solidFill>
                <a:latin typeface="Alexandria" pitchFamily="2" charset="-78"/>
                <a:cs typeface="Alexandria" pitchFamily="2" charset="-78"/>
              </a:rPr>
              <a:t>According to this system, the licensor usually does not manufacture any goods, but rather </a:t>
            </a:r>
            <a:r>
              <a:rPr lang="en" dirty="0">
                <a:solidFill>
                  <a:srgbClr val="00AEEF"/>
                </a:solidFill>
                <a:latin typeface="Alexandria" pitchFamily="2" charset="-78"/>
                <a:cs typeface="Alexandria" pitchFamily="2" charset="-78"/>
              </a:rPr>
              <a:t>provides the equipment, raw materials, packaging and advertising materials, and other means of producing and distributing goods and services.</a:t>
            </a:r>
            <a:r>
              <a:rPr lang="en" dirty="0">
                <a:solidFill>
                  <a:prstClr val="black"/>
                </a:solidFill>
                <a:latin typeface="Alexandria" pitchFamily="2" charset="-78"/>
                <a:cs typeface="Alexandria" pitchFamily="2" charset="-78"/>
              </a:rPr>
              <a:t> On the other hand, the licensee deals with the services of the licensor subject to the franchise, so that he adopts the licensor’s trademark and its comprehensive method of displaying products to become part of his commercial identity.</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This is the most common and popular type of franchise, in addition to being considered the ideal type for franchising hotels, inns and </a:t>
            </a:r>
            <a:r>
              <a:rPr lang="en" u="sng" dirty="0">
                <a:solidFill>
                  <a:prstClr val="black"/>
                </a:solidFill>
                <a:latin typeface="Alexandria" pitchFamily="2" charset="-78"/>
                <a:cs typeface="Alexandria" pitchFamily="2" charset="-78"/>
              </a:rPr>
              <a:t>fast food restaurants</a:t>
            </a:r>
            <a:r>
              <a:rPr lang="en" dirty="0">
                <a:solidFill>
                  <a:prstClr val="black"/>
                </a:solidFill>
                <a:latin typeface="Alexandria" pitchFamily="2" charset="-78"/>
                <a:cs typeface="Alexandria" pitchFamily="2" charset="-78"/>
              </a:rPr>
              <a:t>. Here, the franchisee invests a large sum of money to obtain the franchise right and often needs professional management to manage the project.</a:t>
            </a:r>
          </a:p>
        </p:txBody>
      </p:sp>
      <p:pic>
        <p:nvPicPr>
          <p:cNvPr id="5" name="Graphic 21">
            <a:extLst>
              <a:ext uri="{FF2B5EF4-FFF2-40B4-BE49-F238E27FC236}">
                <a16:creationId xmlns:a16="http://schemas.microsoft.com/office/drawing/2014/main" id="{AEE38AAF-35D9-9F29-F8C2-2FEADF6203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0282569"/>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A6CFB-A853-7FE1-7D64-D01D0BD7C6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559D99-4D5C-B4E5-E4F7-A70DEF7448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0A9B7B3-A13E-316D-B8E5-860FFFEB00C4}"/>
              </a:ext>
            </a:extLst>
          </p:cNvPr>
          <p:cNvSpPr/>
          <p:nvPr/>
        </p:nvSpPr>
        <p:spPr>
          <a:xfrm>
            <a:off x="1091202" y="1214956"/>
            <a:ext cx="9535910"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000" b="1" dirty="0">
                <a:solidFill>
                  <a:prstClr val="black"/>
                </a:solidFill>
                <a:latin typeface="Alexandria" pitchFamily="2" charset="-78"/>
                <a:cs typeface="Alexandria" pitchFamily="2" charset="-78"/>
              </a:rPr>
              <a:t>III- Distribution Franchise : </a:t>
            </a:r>
            <a:r>
              <a:rPr lang="en" dirty="0">
                <a:solidFill>
                  <a:prstClr val="black"/>
                </a:solidFill>
                <a:latin typeface="Alexandria" pitchFamily="2" charset="-78"/>
                <a:cs typeface="Alexandria" pitchFamily="2" charset="-78"/>
              </a:rPr>
              <a:t>This form aims to </a:t>
            </a:r>
            <a:r>
              <a:rPr lang="en" dirty="0">
                <a:solidFill>
                  <a:srgbClr val="00AEEF"/>
                </a:solidFill>
                <a:latin typeface="Alexandria" pitchFamily="2" charset="-78"/>
                <a:cs typeface="Alexandria" pitchFamily="2" charset="-78"/>
              </a:rPr>
              <a:t>establish a distribution center for goods manufactured by the licensor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Under this form, the licensor - or his representative - manufactures the product and sells it to the licensees who themselves sell it to consumers under the licensor’s trademark. This form of franchise </a:t>
            </a:r>
            <a:r>
              <a:rPr lang="en" dirty="0">
                <a:solidFill>
                  <a:srgbClr val="00AEEF"/>
                </a:solidFill>
                <a:latin typeface="Alexandria" pitchFamily="2" charset="-78"/>
                <a:cs typeface="Alexandria" pitchFamily="2" charset="-78"/>
              </a:rPr>
              <a:t>provides the licensor with a distribution system to market his product </a:t>
            </a:r>
            <a:r>
              <a:rPr lang="en" dirty="0">
                <a:solidFill>
                  <a:prstClr val="black"/>
                </a:solidFill>
                <a:latin typeface="Alexandria" pitchFamily="2" charset="-78"/>
                <a:cs typeface="Alexandria" pitchFamily="2" charset="-78"/>
              </a:rPr>
              <a:t>and gives the licensor the right to prevent the licensee from selling a competing product. Examples of this type of franchise include gas stations, car dealers, ready-made clothing stores, jewelry stores, and women’s accessories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In this type, the franchisee spends large sums of money </a:t>
            </a:r>
            <a:r>
              <a:rPr lang="en" dirty="0" err="1">
                <a:solidFill>
                  <a:prstClr val="black"/>
                </a:solidFill>
                <a:latin typeface="Alexandria" pitchFamily="2" charset="-78"/>
                <a:cs typeface="Alexandria" pitchFamily="2" charset="-78"/>
              </a:rPr>
              <a:t>on </a:t>
            </a:r>
            <a:r>
              <a:rPr lang="en" dirty="0">
                <a:solidFill>
                  <a:prstClr val="black"/>
                </a:solidFill>
                <a:latin typeface="Alexandria" pitchFamily="2" charset="-78"/>
                <a:cs typeface="Alexandria" pitchFamily="2" charset="-78"/>
              </a:rPr>
              <a:t>equipping the sales outlet in terms of location, furnishings and decorations, and the licensee takes over the management and operation himself .</a:t>
            </a:r>
            <a:endParaRPr lang="ar-EG"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B6AF18D-1CFE-1120-9AD9-2D4902442B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10946725"/>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58C98-666C-BD0B-96FE-2308ED0768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8A033E-E18B-DA95-27EA-2E21B88323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CE6E456-696B-BD4A-E936-3F908C49812C}"/>
              </a:ext>
            </a:extLst>
          </p:cNvPr>
          <p:cNvSpPr/>
          <p:nvPr/>
        </p:nvSpPr>
        <p:spPr>
          <a:xfrm>
            <a:off x="1091202" y="1214956"/>
            <a:ext cx="9535910"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sz="2400" dirty="0">
                <a:solidFill>
                  <a:srgbClr val="00AEEF"/>
                </a:solidFill>
                <a:latin typeface="Alexandria" pitchFamily="2" charset="-78"/>
                <a:cs typeface="Alexandria" pitchFamily="2" charset="-78"/>
              </a:rPr>
              <a:t>P</a:t>
            </a:r>
            <a:r>
              <a:rPr lang="en" sz="2400" dirty="0">
                <a:solidFill>
                  <a:srgbClr val="00AEEF"/>
                </a:solidFill>
                <a:latin typeface="Alexandria" pitchFamily="2" charset="-78"/>
                <a:cs typeface="Alexandria" pitchFamily="2" charset="-78"/>
              </a:rPr>
              <a:t>art 5:  </a:t>
            </a:r>
            <a:r>
              <a:rPr lang="en-US" sz="2400" dirty="0">
                <a:solidFill>
                  <a:srgbClr val="00AEEF"/>
                </a:solidFill>
                <a:latin typeface="Alexandria" pitchFamily="2" charset="-78"/>
                <a:cs typeface="Alexandria" pitchFamily="2" charset="-78"/>
              </a:rPr>
              <a:t>business acts.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schemeClr val="tx1"/>
                </a:solidFill>
                <a:latin typeface="Alexandria" pitchFamily="2" charset="-78"/>
                <a:cs typeface="Alexandria" pitchFamily="2" charset="-78"/>
              </a:rPr>
              <a:t>This part will be devoted for studying business related acts either exercised by a natural person as a sole trader, or exercised by a group of natural persons who gathered with the aim of achieving profit which takes the form of a company. In includes also the different kinds of commercial acts as distinguished from civil non-commercial acts </a:t>
            </a:r>
          </a:p>
        </p:txBody>
      </p:sp>
      <p:pic>
        <p:nvPicPr>
          <p:cNvPr id="5" name="Graphic 21">
            <a:extLst>
              <a:ext uri="{FF2B5EF4-FFF2-40B4-BE49-F238E27FC236}">
                <a16:creationId xmlns:a16="http://schemas.microsoft.com/office/drawing/2014/main" id="{A8125659-09FF-FD5A-7B7F-D206C6D840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99090373"/>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DE1CC-9C9A-72C7-BF17-CC9AD7B3F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6764B3-7F74-FD07-6E73-C84591152D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95853D8-75AC-A5EE-DF75-5D06AABAE685}"/>
              </a:ext>
            </a:extLst>
          </p:cNvPr>
          <p:cNvSpPr/>
          <p:nvPr/>
        </p:nvSpPr>
        <p:spPr>
          <a:xfrm>
            <a:off x="1091202" y="1214956"/>
            <a:ext cx="6995179"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eaLnBrk="1" fontAlgn="auto" latinLnBrk="0" hangingPunct="1">
              <a:lnSpc>
                <a:spcPct val="150000"/>
              </a:lnSpc>
              <a:spcBef>
                <a:spcPct val="20000"/>
              </a:spcBef>
              <a:spcAft>
                <a:spcPts val="0"/>
              </a:spcAft>
              <a:buClr>
                <a:srgbClr val="0BD0D9"/>
              </a:buClr>
              <a:buSzPct val="95000"/>
              <a:tabLst/>
              <a:defRPr/>
            </a:pPr>
            <a:r>
              <a:rPr lang="en" sz="2400" b="1" dirty="0">
                <a:solidFill>
                  <a:prstClr val="black"/>
                </a:solidFill>
                <a:latin typeface="Alexandria" pitchFamily="2" charset="-78"/>
                <a:cs typeface="Alexandria" pitchFamily="2" charset="-78"/>
              </a:rPr>
              <a:t>A-</a:t>
            </a:r>
            <a:r>
              <a:rPr lang="en-US" sz="2400" b="1" dirty="0">
                <a:solidFill>
                  <a:prstClr val="black"/>
                </a:solidFill>
                <a:latin typeface="Alexandria" pitchFamily="2" charset="-78"/>
                <a:cs typeface="Alexandria" pitchFamily="2" charset="-78"/>
              </a:rPr>
              <a:t> companies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 sz="2400" b="1"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sz="2400" b="1" dirty="0">
                <a:solidFill>
                  <a:prstClr val="black"/>
                </a:solidFill>
                <a:latin typeface="Alexandria" pitchFamily="2" charset="-78"/>
                <a:cs typeface="Alexandria" pitchFamily="2" charset="-78"/>
              </a:rPr>
              <a:t>1- Definition of the company contract: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The Civil Code defined the company as a contract by </a:t>
            </a:r>
            <a:r>
              <a:rPr lang="en" dirty="0">
                <a:solidFill>
                  <a:srgbClr val="00AEEF"/>
                </a:solidFill>
                <a:latin typeface="Alexandria" pitchFamily="2" charset="-78"/>
                <a:cs typeface="Alexandria" pitchFamily="2" charset="-78"/>
              </a:rPr>
              <a:t>which two or more persons undertake to contribute to a financial project</a:t>
            </a:r>
            <a:r>
              <a:rPr lang="en" dirty="0">
                <a:solidFill>
                  <a:prstClr val="black"/>
                </a:solidFill>
                <a:latin typeface="Alexandria" pitchFamily="2" charset="-78"/>
                <a:cs typeface="Alexandria" pitchFamily="2" charset="-78"/>
              </a:rPr>
              <a:t> by providing a share of money or work to share any profit or loss that may arise from this project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9503861-B134-CED3-2667-C0F5804716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ECA5B64-B70B-A394-1DCA-4AB510E504D4}"/>
              </a:ext>
            </a:extLst>
          </p:cNvPr>
          <p:cNvPicPr>
            <a:picLocks noChangeAspect="1"/>
          </p:cNvPicPr>
          <p:nvPr/>
        </p:nvPicPr>
        <p:blipFill>
          <a:blip r:embed="rId4"/>
          <a:stretch>
            <a:fillRect/>
          </a:stretch>
        </p:blipFill>
        <p:spPr>
          <a:xfrm>
            <a:off x="8582140" y="2192357"/>
            <a:ext cx="2966807" cy="3676330"/>
          </a:xfrm>
          <a:prstGeom prst="rect">
            <a:avLst/>
          </a:prstGeom>
        </p:spPr>
      </p:pic>
    </p:spTree>
    <p:extLst>
      <p:ext uri="{BB962C8B-B14F-4D97-AF65-F5344CB8AC3E}">
        <p14:creationId xmlns:p14="http://schemas.microsoft.com/office/powerpoint/2010/main" val="3078824485"/>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7E2AD-A662-65C7-D5B7-D970E1816C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D52A0-265D-C7A6-4F01-A80D197387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867B987-6F53-9C6B-A37F-E2DFE930D891}"/>
              </a:ext>
            </a:extLst>
          </p:cNvPr>
          <p:cNvSpPr/>
          <p:nvPr/>
        </p:nvSpPr>
        <p:spPr>
          <a:xfrm>
            <a:off x="180431" y="1214956"/>
            <a:ext cx="11827955"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sz="2400" b="1" dirty="0">
                <a:solidFill>
                  <a:prstClr val="black"/>
                </a:solidFill>
                <a:latin typeface="Alexandria" pitchFamily="2" charset="-78"/>
                <a:cs typeface="Alexandria" pitchFamily="2" charset="-78"/>
              </a:rPr>
              <a:t>2</a:t>
            </a:r>
            <a:r>
              <a:rPr lang="en" sz="2400" b="1" dirty="0">
                <a:solidFill>
                  <a:prstClr val="black"/>
                </a:solidFill>
                <a:latin typeface="Alexandria" pitchFamily="2" charset="-78"/>
                <a:cs typeface="Alexandria" pitchFamily="2" charset="-78"/>
              </a:rPr>
              <a:t>-  Characteristics of the company contract:</a:t>
            </a:r>
          </a:p>
          <a:p>
            <a:pPr marL="800100" lvl="1" indent="-342900" algn="just">
              <a:lnSpc>
                <a:spcPct val="150000"/>
              </a:lnSpc>
              <a:spcBef>
                <a:spcPct val="20000"/>
              </a:spcBef>
              <a:buClr>
                <a:srgbClr val="0BD0D9"/>
              </a:buClr>
              <a:buSzPct val="95000"/>
              <a:buFont typeface="Arial" panose="020B0604020202020204" pitchFamily="34" charset="0"/>
              <a:buChar char="•"/>
              <a:defRPr/>
            </a:pPr>
            <a:r>
              <a:rPr lang="en" sz="2000" b="1" dirty="0">
                <a:solidFill>
                  <a:prstClr val="black"/>
                </a:solidFill>
                <a:latin typeface="Alexandria" pitchFamily="2" charset="-78"/>
                <a:cs typeface="Alexandria" pitchFamily="2" charset="-78"/>
              </a:rPr>
              <a:t>I- General characteristics of the company contract:</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 b="1" dirty="0">
                <a:solidFill>
                  <a:prstClr val="black"/>
                </a:solidFill>
                <a:latin typeface="Alexandria" pitchFamily="2" charset="-78"/>
                <a:cs typeface="Alexandria" pitchFamily="2" charset="-78"/>
              </a:rPr>
              <a:t>A nominated contract </a:t>
            </a:r>
            <a:r>
              <a:rPr lang="en" dirty="0">
                <a:solidFill>
                  <a:prstClr val="black"/>
                </a:solidFill>
                <a:latin typeface="Alexandria" pitchFamily="2" charset="-78"/>
                <a:cs typeface="Alexandria" pitchFamily="2" charset="-78"/>
              </a:rPr>
              <a:t>: where the law has organized special rules for the company contract, civil law. And commercial legislation.</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 b="1" dirty="0">
                <a:solidFill>
                  <a:prstClr val="black"/>
                </a:solidFill>
                <a:latin typeface="Alexandria" pitchFamily="2" charset="-78"/>
                <a:cs typeface="Alexandria" pitchFamily="2" charset="-78"/>
              </a:rPr>
              <a:t>Formal contract </a:t>
            </a:r>
            <a:r>
              <a:rPr lang="en" dirty="0">
                <a:solidFill>
                  <a:prstClr val="black"/>
                </a:solidFill>
                <a:latin typeface="Alexandria" pitchFamily="2" charset="-78"/>
                <a:cs typeface="Alexandria" pitchFamily="2" charset="-78"/>
              </a:rPr>
              <a:t>: where the contract is not concluded except in writing as a formal element. - A contract binding on all partners, where the contract imposes reciprocal obligations on the partners.</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 b="1" dirty="0">
                <a:solidFill>
                  <a:prstClr val="black"/>
                </a:solidFill>
                <a:latin typeface="Alexandria" pitchFamily="2" charset="-78"/>
                <a:cs typeface="Alexandria" pitchFamily="2" charset="-78"/>
              </a:rPr>
              <a:t>Exchange contract (onerous): </a:t>
            </a:r>
            <a:r>
              <a:rPr lang="en" dirty="0">
                <a:solidFill>
                  <a:prstClr val="black"/>
                </a:solidFill>
                <a:latin typeface="Alexandria" pitchFamily="2" charset="-78"/>
                <a:cs typeface="Alexandria" pitchFamily="2" charset="-78"/>
              </a:rPr>
              <a:t>where each partner gets a share of the company’s profits when they are achieved - in exchange for his share or shares in the company’s capital.</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US" b="1" dirty="0">
                <a:solidFill>
                  <a:prstClr val="black"/>
                </a:solidFill>
                <a:latin typeface="Alexandria" pitchFamily="2" charset="-78"/>
                <a:cs typeface="Alexandria" pitchFamily="2" charset="-78"/>
              </a:rPr>
              <a:t>C</a:t>
            </a:r>
            <a:r>
              <a:rPr lang="en" b="1" dirty="0">
                <a:solidFill>
                  <a:prstClr val="black"/>
                </a:solidFill>
                <a:latin typeface="Alexandria" pitchFamily="2" charset="-78"/>
                <a:cs typeface="Alexandria" pitchFamily="2" charset="-78"/>
              </a:rPr>
              <a:t>ontinuous contract: </a:t>
            </a:r>
            <a:r>
              <a:rPr lang="en" dirty="0">
                <a:solidFill>
                  <a:prstClr val="black"/>
                </a:solidFill>
                <a:latin typeface="Alexandria" pitchFamily="2" charset="-78"/>
                <a:cs typeface="Alexandria" pitchFamily="2" charset="-78"/>
              </a:rPr>
              <a:t>The company’s contract takes a period of time to be implemented, as it is considered a continuous contract.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C5C1CC4-4D93-2F85-B574-34980E8CC2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96244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D2CF6-3B59-51A5-D264-C65AB5CE79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6C5B25-195D-9916-8979-987867DFD8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220A228-5BA1-BB67-8E11-0ECEA27F7EED}"/>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eaLnBrk="1" fontAlgn="auto" latinLnBrk="0" hangingPunct="1">
              <a:lnSpc>
                <a:spcPct val="150000"/>
              </a:lnSpc>
              <a:spcBef>
                <a:spcPct val="20000"/>
              </a:spcBef>
              <a:spcAft>
                <a:spcPts val="0"/>
              </a:spcAft>
              <a:buClr>
                <a:srgbClr val="0BD0D9"/>
              </a:buClr>
              <a:buSzPct val="95000"/>
              <a:tabLst/>
              <a:defRPr/>
            </a:pPr>
            <a:r>
              <a:rPr lang="en" sz="2000" b="1" dirty="0">
                <a:solidFill>
                  <a:prstClr val="black"/>
                </a:solidFill>
                <a:latin typeface="Alexandria" pitchFamily="2" charset="-78"/>
                <a:cs typeface="Alexandria" pitchFamily="2" charset="-78"/>
              </a:rPr>
              <a:t>II - Special characteristics of the company contract: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ar-EG" b="1" dirty="0">
              <a:solidFill>
                <a:prstClr val="black"/>
              </a:solidFill>
              <a:latin typeface="Alexandria" pitchFamily="2" charset="-78"/>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 dirty="0">
                <a:solidFill>
                  <a:prstClr val="black"/>
                </a:solidFill>
                <a:latin typeface="Alexandria" pitchFamily="2" charset="-78"/>
                <a:cs typeface="Alexandria" pitchFamily="2" charset="-78"/>
              </a:rPr>
              <a:t>The company contract is distinguished from other contracts by two main advantages:</a:t>
            </a:r>
          </a:p>
          <a:p>
            <a:pPr marL="285750" marR="0" lvl="0" indent="-285750" algn="just" defTabSz="914400" eaLnBrk="1" fontAlgn="auto" latinLnBrk="0" hangingPunct="1">
              <a:lnSpc>
                <a:spcPct val="150000"/>
              </a:lnSpc>
              <a:spcBef>
                <a:spcPct val="20000"/>
              </a:spcBef>
              <a:spcAft>
                <a:spcPts val="0"/>
              </a:spcAft>
              <a:buClr>
                <a:srgbClr val="0BD0D9"/>
              </a:buClr>
              <a:buSzPct val="95000"/>
              <a:buFontTx/>
              <a:buChar char="-"/>
              <a:tabLst/>
              <a:defRPr/>
            </a:pPr>
            <a:r>
              <a:rPr lang="en" dirty="0">
                <a:solidFill>
                  <a:prstClr val="black"/>
                </a:solidFill>
                <a:latin typeface="Alexandria" pitchFamily="2" charset="-78"/>
                <a:cs typeface="Alexandria" pitchFamily="2" charset="-78"/>
              </a:rPr>
              <a:t>The company, as a legal entity, acquires </a:t>
            </a:r>
            <a:r>
              <a:rPr lang="en" b="1" dirty="0">
                <a:solidFill>
                  <a:srgbClr val="00AEEF"/>
                </a:solidFill>
                <a:latin typeface="Alexandria" pitchFamily="2" charset="-78"/>
                <a:cs typeface="Alexandria" pitchFamily="2" charset="-78"/>
              </a:rPr>
              <a:t>a legal personality independent </a:t>
            </a:r>
            <a:r>
              <a:rPr lang="en" dirty="0">
                <a:solidFill>
                  <a:prstClr val="black"/>
                </a:solidFill>
                <a:latin typeface="Alexandria" pitchFamily="2" charset="-78"/>
                <a:cs typeface="Alexandria" pitchFamily="2" charset="-78"/>
              </a:rPr>
              <a:t>of the partners’ personality, with all the resulting effects.</a:t>
            </a:r>
          </a:p>
          <a:p>
            <a:pPr marL="285750" marR="0" lvl="0" indent="-285750" algn="just" defTabSz="914400" eaLnBrk="1" fontAlgn="auto" latinLnBrk="0" hangingPunct="1">
              <a:lnSpc>
                <a:spcPct val="150000"/>
              </a:lnSpc>
              <a:spcBef>
                <a:spcPct val="20000"/>
              </a:spcBef>
              <a:spcAft>
                <a:spcPts val="0"/>
              </a:spcAft>
              <a:buClr>
                <a:srgbClr val="0BD0D9"/>
              </a:buClr>
              <a:buSzPct val="95000"/>
              <a:buFontTx/>
              <a:buChar char="-"/>
              <a:tabLst/>
              <a:defRPr/>
            </a:pPr>
            <a:endParaRPr lang="en" dirty="0">
              <a:solidFill>
                <a:prstClr val="black"/>
              </a:solidFill>
              <a:latin typeface="Alexandria" pitchFamily="2" charset="-78"/>
              <a:cs typeface="Alexandria" pitchFamily="2" charset="-78"/>
            </a:endParaRPr>
          </a:p>
          <a:p>
            <a:pPr marR="0" lvl="0" algn="just" defTabSz="914400" eaLnBrk="1" fontAlgn="auto" latinLnBrk="0" hangingPunct="1">
              <a:lnSpc>
                <a:spcPct val="150000"/>
              </a:lnSpc>
              <a:spcBef>
                <a:spcPct val="20000"/>
              </a:spcBef>
              <a:spcAft>
                <a:spcPts val="0"/>
              </a:spcAft>
              <a:buClr>
                <a:srgbClr val="0BD0D9"/>
              </a:buClr>
              <a:buSzPct val="95000"/>
              <a:tabLst/>
              <a:defRPr/>
            </a:pPr>
            <a:r>
              <a:rPr lang="en" b="1" dirty="0">
                <a:solidFill>
                  <a:prstClr val="black"/>
                </a:solidFill>
                <a:latin typeface="Alexandria" pitchFamily="2" charset="-78"/>
                <a:cs typeface="Alexandria" pitchFamily="2" charset="-78"/>
              </a:rPr>
              <a:t>- </a:t>
            </a:r>
            <a:r>
              <a:rPr lang="en" b="1" dirty="0">
                <a:solidFill>
                  <a:srgbClr val="00AEEF"/>
                </a:solidFill>
                <a:latin typeface="Alexandria" pitchFamily="2" charset="-78"/>
                <a:cs typeface="Alexandria" pitchFamily="2" charset="-78"/>
              </a:rPr>
              <a:t>The interests of the partners in the company contract are united and not conflicting</a:t>
            </a:r>
            <a:r>
              <a:rPr lang="en" b="1" dirty="0">
                <a:solidFill>
                  <a:prstClr val="black"/>
                </a:solidFill>
                <a:latin typeface="Alexandria" pitchFamily="2" charset="-78"/>
                <a:cs typeface="Alexandria" pitchFamily="2" charset="-78"/>
              </a:rPr>
              <a:t>: </a:t>
            </a:r>
            <a:r>
              <a:rPr lang="en" dirty="0">
                <a:solidFill>
                  <a:prstClr val="black"/>
                </a:solidFill>
                <a:latin typeface="Alexandria" pitchFamily="2" charset="-78"/>
                <a:cs typeface="Alexandria" pitchFamily="2" charset="-78"/>
              </a:rPr>
              <a:t>The contract is based on cooperation and acceptance of the risks arising from the project with the aim of achieving the interests of the partners and the company alike, unlike some other contracts such as the sales contract where the interests of the seller and the buyer conflict.</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1227F9F-4A21-66C7-7008-25C620ADBD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02250161"/>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86F7C-105D-F5D5-8608-5DFE7C3C2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EF1D6-766A-3B86-C865-4FCE5BE78A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1B400E3-5A1B-A808-8E4B-E8735BB02B7C}"/>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a:t>
            </a:r>
            <a:r>
              <a:rPr kumimoji="0" lang="en"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company </a:t>
            </a:r>
            <a:r>
              <a:rPr lang="en" sz="2400" b="1" dirty="0">
                <a:solidFill>
                  <a:prstClr val="black"/>
                </a:solidFill>
                <a:latin typeface="Alexandria" pitchFamily="2" charset="-78"/>
                <a:cs typeface="Alexandria" pitchFamily="2" charset="-78"/>
              </a:rPr>
              <a:t>form</a:t>
            </a:r>
            <a:r>
              <a:rPr kumimoji="0" lang="en"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the provisions of most Arab busines laws, a company established in the country must take one of the following forms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 dirty="0">
                <a:solidFill>
                  <a:prstClr val="black"/>
                </a:solidFill>
                <a:latin typeface="Alexandria" pitchFamily="2" charset="-78"/>
                <a:cs typeface="Alexandria" pitchFamily="2" charset="-78"/>
              </a:rPr>
              <a:t>1-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General Partnership. </a:t>
            </a:r>
          </a:p>
          <a:p>
            <a:pPr marR="0" lvl="0" algn="just" defTabSz="914400" eaLnBrk="1" fontAlgn="auto" latinLnBrk="0" hangingPunct="1">
              <a:lnSpc>
                <a:spcPct val="150000"/>
              </a:lnSpc>
              <a:spcBef>
                <a:spcPct val="20000"/>
              </a:spcBef>
              <a:spcAft>
                <a:spcPts val="0"/>
              </a:spcAft>
              <a:buClr>
                <a:srgbClr val="0BD0D9"/>
              </a:buClr>
              <a:buSzPct val="95000"/>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lang="en" dirty="0">
                <a:solidFill>
                  <a:prstClr val="black"/>
                </a:solidFill>
                <a:latin typeface="Alexandria" pitchFamily="2" charset="-78"/>
                <a:cs typeface="Alexandria" pitchFamily="2" charset="-78"/>
              </a:rPr>
              <a:t>Simple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Limited Partnership .</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 dirty="0">
                <a:solidFill>
                  <a:prstClr val="black"/>
                </a:solidFill>
                <a:latin typeface="Alexandria" pitchFamily="2" charset="-78"/>
                <a:cs typeface="Alexandria" pitchFamily="2" charset="-78"/>
              </a:rPr>
              <a:t>3-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Joint stock company </a:t>
            </a:r>
          </a:p>
          <a:p>
            <a:pPr marR="0" lvl="0" algn="just" defTabSz="914400" eaLnBrk="1" fontAlgn="auto" latinLnBrk="0" hangingPunct="1">
              <a:lnSpc>
                <a:spcPct val="150000"/>
              </a:lnSpc>
              <a:spcBef>
                <a:spcPct val="20000"/>
              </a:spcBef>
              <a:spcAft>
                <a:spcPts val="0"/>
              </a:spcAft>
              <a:buClr>
                <a:srgbClr val="0BD0D9"/>
              </a:buClr>
              <a:buSzPct val="95000"/>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Limited liability company.</a:t>
            </a:r>
          </a:p>
          <a:p>
            <a:pPr marR="0" lvl="0" algn="just" defTabSz="914400" eaLnBrk="1" fontAlgn="auto" latinLnBrk="0" hangingPunct="1">
              <a:lnSpc>
                <a:spcPct val="150000"/>
              </a:lnSpc>
              <a:spcBef>
                <a:spcPct val="20000"/>
              </a:spcBef>
              <a:spcAft>
                <a:spcPts val="0"/>
              </a:spcAft>
              <a:buClr>
                <a:srgbClr val="0BD0D9"/>
              </a:buClr>
              <a:buSzPct val="95000"/>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Limited partnership.</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US" dirty="0">
                <a:solidFill>
                  <a:prstClr val="black"/>
                </a:solidFill>
                <a:latin typeface="Alexandria" pitchFamily="2" charset="-78"/>
                <a:cs typeface="Alexandria" pitchFamily="2" charset="-78"/>
              </a:rPr>
              <a:t>These  types are exclusive.  Each country defines the form of companies within its territory in an exclusive way so </a:t>
            </a:r>
            <a:r>
              <a:rPr lang="en" dirty="0">
                <a:solidFill>
                  <a:prstClr val="black"/>
                </a:solidFill>
                <a:latin typeface="Alexandria" pitchFamily="2" charset="-78"/>
                <a:cs typeface="Alexandria" pitchFamily="2" charset="-78"/>
              </a:rPr>
              <a:t>stablishing a company outside these kinds is totally void.</a:t>
            </a: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8EFD1AB-CE1B-04CC-86A9-637626297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8575254"/>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1D116-693A-D3D5-1283-582010C1D2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AF694A-D27D-52DA-2903-41CA948817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55640E1-E9CC-FA1B-4E2F-D7579A58C678}"/>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extent of the partners’ right to choose the form of the commercial company:</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rule is that partners have </a:t>
            </a:r>
            <a:r>
              <a:rPr kumimoji="0" lang="en"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absolute freedom to choose the form of the company </a:t>
            </a:r>
            <a:r>
              <a:rPr kumimoji="0" lang="en"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they see as appropriate for them, provided that this form falls within the forms stipulated by law</a:t>
            </a:r>
            <a:r>
              <a:rPr kumimoji="0" lang="en"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However, the law may restrict the will of individuals in choosing the form of the company execrcising certain commercial activity </a:t>
            </a:r>
            <a:r>
              <a:rPr kumimoji="0" lang="en"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order to achieve certain considerations. For example, some legislators prohibit the establishment of a </a:t>
            </a:r>
            <a:r>
              <a:rPr kumimoji="0" lang="en"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limited liability company to conduct insurance, banking, savings, receiving deposits, </a:t>
            </a:r>
            <a:r>
              <a:rPr kumimoji="0" lang="en"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investing money on behalf of others in general, in order to protect others dealing with this company, given the small amount of credit it provides to others.</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87380C5-3089-8DE6-3451-D85C05E3D1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748028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2696D-832C-F8CD-9D42-EAFDF97E79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272BB7-E2CB-8591-A416-02508FA7A4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A93E997-A35E-EFB4-189A-AAAE5D8F8485}"/>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a:t>
            </a:r>
            <a:r>
              <a:rPr kumimoji="0" lang="en"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hese Companies are divided into the following groups:</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b="1" dirty="0">
                <a:solidFill>
                  <a:prstClr val="black"/>
                </a:solidFill>
                <a:latin typeface="Alexandria" pitchFamily="2" charset="-78"/>
                <a:cs typeface="Alexandria" pitchFamily="2" charset="-78"/>
              </a:rPr>
              <a:t>I- </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Personal companies: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These companies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are based on personal consideration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mutual trust between a group of people who are linked by certain ties, such as friendship. Therefore, the acceptance of each partner to contribute to the company is based on understanding and trust between him and the other partners. Therefore, it is said that these companies are based on the person, not on money. These companies such as General Partnership</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Partners may  be liable for the company’s debts outside their shares.</a:t>
            </a:r>
            <a:endParaRPr kumimoji="0" lang="en"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F93912F-D419-EA1E-9908-BA72BAA740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31624191"/>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A71F8-0F90-8EB7-2708-1DE201088D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D4FE8E-F0A3-278D-6C13-BA7EEC4CB2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26C2286-1A65-9ADB-5A4B-94DDF90F8172}"/>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 Capital companies: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Capital companies are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based on financial considerations</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this company works to collect the largest possible amount of capital necessary to achieve the company’s purpose, and the ideal model for these companies is the joint-stock company.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Partners may never be liable for the company’s debts outside their shares.</a:t>
            </a:r>
            <a:endParaRPr kumimoji="0" lang="en"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Mixed nature companies: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category of companies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combines the characteristics of personal companies and capital companies</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includes the limited partnership and the limited liability company.</a:t>
            </a: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C2F85E0-46C1-B32A-624E-479197D550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7121215"/>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74F17-6D7E-7759-B6AC-C2361C0732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02DD3C-7FCA-C7A7-F732-B7EE14997E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4FD086D-43BB-4A54-9668-E42A3E3AAE26}"/>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a:t>
            </a:r>
            <a:r>
              <a:rPr kumimoji="0" lang="en"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t>
            </a:r>
            <a:r>
              <a:rPr lang="en" sz="2400" b="1" dirty="0">
                <a:solidFill>
                  <a:prstClr val="black"/>
                </a:solidFill>
                <a:latin typeface="Alexandria" pitchFamily="2" charset="-78"/>
                <a:cs typeface="Alexandria" pitchFamily="2" charset="-78"/>
              </a:rPr>
              <a:t>elements</a:t>
            </a:r>
            <a:r>
              <a:rPr kumimoji="0" lang="en"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the company contract are divided into:</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b="1" dirty="0">
                <a:solidFill>
                  <a:prstClr val="black"/>
                </a:solidFill>
                <a:latin typeface="Alexandria" pitchFamily="2" charset="-78"/>
                <a:cs typeface="Alexandria" pitchFamily="2" charset="-78"/>
              </a:rPr>
              <a:t>First: The objective elements, which are divided into two subgroups:</a:t>
            </a:r>
          </a:p>
          <a:p>
            <a:pPr marR="0" lvl="0" algn="just" defTabSz="914400" eaLnBrk="1" fontAlgn="auto" latinLnBrk="0" hangingPunct="1">
              <a:lnSpc>
                <a:spcPct val="150000"/>
              </a:lnSpc>
              <a:spcBef>
                <a:spcPct val="20000"/>
              </a:spcBef>
              <a:spcAft>
                <a:spcPts val="0"/>
              </a:spcAft>
              <a:buClr>
                <a:srgbClr val="0BD0D9"/>
              </a:buClr>
              <a:buSzPct val="95000"/>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General substantive elements: </a:t>
            </a:r>
            <a:r>
              <a:rPr lang="en" dirty="0">
                <a:solidFill>
                  <a:prstClr val="black"/>
                </a:solidFill>
                <a:latin typeface="Alexandria" pitchFamily="2" charset="-78"/>
                <a:cs typeface="Alexandria" pitchFamily="2" charset="-78"/>
              </a:rPr>
              <a:t>that include</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general requirements of the validity of all contracts</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are consent, subject matter, and cause.</a:t>
            </a:r>
          </a:p>
          <a:p>
            <a:pPr marR="0" lvl="0" algn="just" defTabSz="914400" eaLnBrk="1" fontAlgn="auto" latinLnBrk="0" hangingPunct="1">
              <a:lnSpc>
                <a:spcPct val="150000"/>
              </a:lnSpc>
              <a:spcBef>
                <a:spcPct val="20000"/>
              </a:spcBef>
              <a:spcAft>
                <a:spcPts val="0"/>
              </a:spcAft>
              <a:buClr>
                <a:srgbClr val="0BD0D9"/>
              </a:buClr>
              <a:buSzPct val="95000"/>
              <a:tabLst/>
              <a:defRPr/>
            </a:pPr>
            <a:r>
              <a:rPr lang="en-US" b="1" dirty="0">
                <a:solidFill>
                  <a:prstClr val="black"/>
                </a:solidFill>
                <a:latin typeface="Alexandria" pitchFamily="2" charset="-78"/>
                <a:cs typeface="Alexandria" pitchFamily="2" charset="-78"/>
              </a:rPr>
              <a:t>B</a:t>
            </a:r>
            <a:r>
              <a:rPr lang="en" b="1" dirty="0">
                <a:solidFill>
                  <a:prstClr val="black"/>
                </a:solidFill>
                <a:latin typeface="Alexandria" pitchFamily="2" charset="-78"/>
                <a:cs typeface="Alexandria" pitchFamily="2" charset="-78"/>
              </a:rPr>
              <a:t>- </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special substantive elements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company contract specifically .</a:t>
            </a:r>
          </a:p>
          <a:p>
            <a:pPr marR="0" lvl="0" algn="just" defTabSz="914400" eaLnBrk="1" fontAlgn="auto" latinLnBrk="0" hangingPunct="1">
              <a:lnSpc>
                <a:spcPct val="150000"/>
              </a:lnSpc>
              <a:spcBef>
                <a:spcPct val="20000"/>
              </a:spcBef>
              <a:spcAft>
                <a:spcPts val="0"/>
              </a:spcAft>
              <a:buClr>
                <a:srgbClr val="0BD0D9"/>
              </a:buClr>
              <a:buSzPct val="95000"/>
              <a:tabLst/>
              <a:defRPr/>
            </a:pP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 Formal elements: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Since the company will deal with others,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it is necessary to inform others of its existence.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Therefore, the formal elements of the contract that demonstrate the legal existence of the company must be present.</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one of the pillars of the contract is missing, the company is void, but this voidness has some characteristics that distinguish it from the general rules.</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0C4DCB7-90F7-832E-5EE3-DD31EF3E0C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9346543"/>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6ACDD-CB31-CCD5-2CD9-8A06B367E2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48BFC4-B646-3821-8E0F-5E6E875102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B48D042-BA65-1503-09BB-D1A457B95BB7}"/>
              </a:ext>
            </a:extLst>
          </p:cNvPr>
          <p:cNvSpPr/>
          <p:nvPr/>
        </p:nvSpPr>
        <p:spPr>
          <a:xfrm>
            <a:off x="1091201" y="1214956"/>
            <a:ext cx="1075139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3D59B21-642E-EDC6-7AA4-E6E5CB2066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7E840835-6595-003C-0E5B-98B475E89FBE}"/>
              </a:ext>
            </a:extLst>
          </p:cNvPr>
          <p:cNvGraphicFramePr/>
          <p:nvPr>
            <p:extLst>
              <p:ext uri="{D42A27DB-BD31-4B8C-83A1-F6EECF244321}">
                <p14:modId xmlns:p14="http://schemas.microsoft.com/office/powerpoint/2010/main" val="2445451219"/>
              </p:ext>
            </p:extLst>
          </p:nvPr>
        </p:nvGraphicFramePr>
        <p:xfrm>
          <a:off x="1315843" y="1628078"/>
          <a:ext cx="10326029" cy="4884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36672477"/>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8316C-CD29-B33D-C38C-41D4150C1A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16BE78-ED06-FAEF-48D0-0DA7F3BFE2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604AE77-6607-A03B-0768-B9458842BE91}"/>
              </a:ext>
            </a:extLst>
          </p:cNvPr>
          <p:cNvSpPr/>
          <p:nvPr/>
        </p:nvSpPr>
        <p:spPr>
          <a:xfrm>
            <a:off x="1091201" y="1214956"/>
            <a:ext cx="1084060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sz="2000" b="1" dirty="0">
                <a:solidFill>
                  <a:prstClr val="black"/>
                </a:solidFill>
                <a:latin typeface="Alexandria" pitchFamily="2" charset="-78"/>
                <a:cs typeface="Alexandria" pitchFamily="2" charset="-78"/>
              </a:rPr>
              <a:t>I- The substantive elements.</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general substantive elements</a:t>
            </a:r>
            <a:r>
              <a:rPr kumimoji="0" lang="en"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b="1" dirty="0">
                <a:solidFill>
                  <a:prstClr val="black"/>
                </a:solidFill>
                <a:latin typeface="Alexandria" pitchFamily="2" charset="-78"/>
                <a:cs typeface="Alexandria" pitchFamily="2" charset="-78"/>
              </a:rPr>
              <a:t>* </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consent:</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All the parties must have the consent to make a company of certain type.</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their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must  be free from what is called vices of consent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(mistake, fraud, duress, exploitation).</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Finally, they should </a:t>
            </a:r>
            <a:r>
              <a:rPr kumimoji="0" lang="en"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have the legal capacity </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make a company contract, i.e. all the parties must be mature </a:t>
            </a:r>
            <a:r>
              <a:rPr kumimoji="0" lang="en"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(attained the age of 18 or authorized to administrate business</a:t>
            </a: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must be of a sound mind. </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7CFDC3C-2C14-1605-611F-01434AE0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9264725"/>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53B2A-0798-CB5D-8CC8-FEBD5E5F26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006A73-C7BC-E0DA-A4EF-A9C30322314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2925EB3-664C-CAC8-5ED1-431F6D1FF4B5}"/>
              </a:ext>
            </a:extLst>
          </p:cNvPr>
          <p:cNvSpPr/>
          <p:nvPr/>
        </p:nvSpPr>
        <p:spPr>
          <a:xfrm>
            <a:off x="1091201" y="1214956"/>
            <a:ext cx="8504491" cy="4885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b="1" dirty="0">
                <a:solidFill>
                  <a:prstClr val="black"/>
                </a:solidFill>
                <a:latin typeface="Alexandria" pitchFamily="2" charset="-78"/>
                <a:cs typeface="Alexandria" pitchFamily="2" charset="-78"/>
              </a:rPr>
              <a:t>* </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Legality of the object:</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object of the contract is the economic activity that the company is created to carry on.</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object of the contract is unlawful the company contract will be void.</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endPar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lang="en" b="1" dirty="0">
                <a:solidFill>
                  <a:prstClr val="black"/>
                </a:solidFill>
                <a:latin typeface="Alexandria" pitchFamily="2" charset="-78"/>
                <a:cs typeface="Alexandria" pitchFamily="2" charset="-78"/>
              </a:rPr>
              <a:t>* </a:t>
            </a:r>
            <a:r>
              <a:rPr kumimoji="0" lang="en"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Legality of the cause of the contract:</a:t>
            </a:r>
          </a:p>
          <a:p>
            <a:pPr marL="0" marR="0" lvl="0" indent="0" algn="just" defTabSz="914400" eaLnBrk="1" fontAlgn="auto" latinLnBrk="0" hangingPunct="1">
              <a:lnSpc>
                <a:spcPct val="150000"/>
              </a:lnSpc>
              <a:spcBef>
                <a:spcPct val="20000"/>
              </a:spcBef>
              <a:spcAft>
                <a:spcPts val="0"/>
              </a:spcAft>
              <a:buClr>
                <a:srgbClr val="0BD0D9"/>
              </a:buClr>
              <a:buSzPct val="95000"/>
              <a:buFontTx/>
              <a:buNone/>
              <a:tabLst/>
              <a:defRPr/>
            </a:pPr>
            <a:r>
              <a:rPr kumimoji="0" lang="en"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cause of the company contract is the intention to make profit this cause is always lawful.</a:t>
            </a: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2900" marR="0" lvl="0" indent="-342900" algn="just" defTabSz="91440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175586F-A6CA-B16B-3E72-BB8C2EF38F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8307772"/>
      </p:ext>
    </p:extLst>
  </p:cSld>
  <p:clrMapOvr>
    <a:masterClrMapping/>
  </p:clrMapOvr>
  <mc:AlternateContent xmlns:mc="http://schemas.openxmlformats.org/markup-compatibility/2006" xmlns:p14="http://schemas.microsoft.com/office/powerpoint/2010/main">
    <mc:Choice Requires="p14">
      <p:transition spd="slow" p14:dur="2000" advTm="103365"/>
    </mc:Choice>
    <mc:Fallback xmlns="">
      <p:transition spd="slow" advTm="10336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elements/1.1/"/>
    <ds:schemaRef ds:uri="49100919-8a76-4266-be0c-7dc583902cb4"/>
    <ds:schemaRef ds:uri="http://purl.org/dc/terms/"/>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13094</TotalTime>
  <Words>3593</Words>
  <Application>Microsoft Office PowerPoint</Application>
  <PresentationFormat>Widescreen</PresentationFormat>
  <Paragraphs>243</Paragraphs>
  <Slides>40</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Alexandria regular</vt:lpstr>
      <vt:lpstr>Arial</vt:lpstr>
      <vt:lpstr>Calibri</vt:lpstr>
      <vt:lpstr>Calibri Light</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90</cp:revision>
  <dcterms:created xsi:type="dcterms:W3CDTF">2023-04-29T09:08:00Z</dcterms:created>
  <dcterms:modified xsi:type="dcterms:W3CDTF">2024-11-13T22:51:57Z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