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EA6B9F-542B-6937-2FCC-54F1B9960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E11B17-F73D-582E-1A23-A554B9C64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B2056-23CC-40E4-A924-F0E6A4A9799B}" type="datetimeFigureOut">
              <a:rPr lang="en-CA" smtClean="0"/>
              <a:t>2026-03-31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EAD5B2-9EFD-2551-EB69-4B472AD775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3F8461-7F14-08CB-E0A6-DD7D85100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7B70B-EA52-4184-99AB-D50FC6C2FF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68113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66FD97-0C39-7562-E91F-EC4CD4465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17F8E7-3713-5DF7-2477-AEB17762E6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F945C6-D89F-5208-E25E-BEB3FCFF46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7B2056-23CC-40E4-A924-F0E6A4A9799B}" type="datetimeFigureOut">
              <a:rPr lang="en-CA" smtClean="0"/>
              <a:t>2026-03-31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CC0C13-DEA2-F2A9-9BD7-A093AF6ADC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4928C-99AD-C111-382A-4B8B523E5B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17B70B-EA52-4184-99AB-D50FC6C2FFF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3207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7AA33C-0A45-624A-AC2C-6532CBDE6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9E5E93-0A38-A02F-1DEA-9099B0824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02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4CEE5-146B-D16B-FD27-07581EF87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376D8-DBFE-294C-53B4-E975D06683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43CD63-A2B3-A59C-7244-3DFA40876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50C18-413F-A616-0675-182BEC7D38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03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04151E-2801-AD7F-E645-CC03B627D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6585F-8A25-DF30-9F53-E3AA7532DE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4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9FF0C-8AE6-527D-6E89-D6CB38E4F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25294-F2CC-3EE7-0EC2-A15271C8E5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3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6C93E0-1AB5-AE86-E934-26CAB29AE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5921BB-44E1-9F3C-A26C-473961EAF4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0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C2E4D7-21C8-DAEC-599B-59951C90D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BA72E-F664-D420-3148-4780C09EF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3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4A0AF-808E-F6D8-CC2F-4F1625897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528D7-58BF-6540-BA33-457E82490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8776DC-06AE-A464-2E33-BEF73F098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8CEF9B-7979-814E-0D18-ECB2504B7E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8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D2793-4F00-DFB4-E479-82889E860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42A91-DB55-816F-7315-5B48615CDC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2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D100DF-877F-F02E-623B-3C58C0B82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17CB45-A930-7901-C60A-EFACD7C7C7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93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12CCF-991E-4377-84A6-867536803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088ED5-A021-71B6-9D74-50560B77EE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0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F3B53-F84E-82DE-166B-434D0E3FF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3E7BEA-367F-4114-CE7D-A4E2E3DC6E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8F280B-E621-D9F2-6F1C-FB9921564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ED4484-8751-4914-1477-E5F2D21509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46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22B35-ABC5-9974-E698-261ADE56B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D9763-6F07-AE35-7A5D-9942EC1D7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28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0CEE0C-D912-16A5-41BB-BED36C600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528B1-E294-0ECE-F869-387B587214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2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99DA02-9103-80EC-EFAF-E508B5C07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E4AA9-3506-0E6F-0737-7A3CE523EE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1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E858A7-84A0-70BC-86FA-22FDB5148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40C5B7-9F2E-B557-3E2A-EBC63081B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44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17112-E37F-8164-A2F2-43DB2151D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9E5BB1-F946-D9A9-4EB9-8DE9EA0125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8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EF3F4E-7CBB-8423-485C-CD8BE9E43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F4B109-EB17-10D7-E728-E75A3C6843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19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1F8898-91E6-706E-8BA4-76826DF55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30888-7597-5D5E-E8CA-6ACE67EBD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41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A72444-E822-6535-D117-75FBA92DF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6D39FB-768A-9FB9-DC43-F1E26E3CB7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67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D4BB6F-C089-00F0-358B-1E9BC6CF4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469C67-E651-F67A-B6BD-8359BD371D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5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E6B929-39CC-2F9F-DD46-34736E721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AF125-D804-D6BB-A831-E3D638AC4E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5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A2C598-E779-BD56-B514-6BAA857CC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59E8A-DAD2-09FF-AD29-309D1BD383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3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91C664-5C68-390F-3675-17F79BB7A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ADC32C-9FD5-7F48-46B1-A90D8DBB51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24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A16AE3-50FB-8397-931C-94AC130EC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05E6E-2093-6BED-8621-F4CB987C4A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05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AF889F-F278-DC16-31ED-FA1613B36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C4FED7-AACE-D53C-579F-03C55320B6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4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DCCE3D-1847-0079-DACD-4783120A6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8E8184-F014-4404-D05F-27BADA6A64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91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623F1C-7694-8BE0-6D7F-CB4AF8F87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655DF-D75F-90A6-B414-F24E9E40A8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122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8CA7E9-C9E9-B843-EAE9-5B60585C3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2333B7-6861-F83A-C57C-841B53A7FE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455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5F9CF7-96F6-80BD-7DE2-C6759CBDB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3BFE28-E448-5365-9829-1E153C7498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4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0653B7-0F69-F800-D3AF-8506DB080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701AF6-53AC-1A43-8C1A-05FCDACB63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739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9CA0E-989D-1267-06CB-E94DD99A1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F622C-B542-46CD-4DFA-5FD891B5D1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0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4022BC-38D7-8F7E-96E8-1892702DE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A0CEB-FA18-9DC6-8A5A-654A9267AB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97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17ADB1-F008-7053-1947-DF85F377E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B84837-24C2-6046-E618-63267CF283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29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C789FC-9568-69D9-F13D-A038549F9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D2C363-54F9-43B6-0939-D943B52B29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30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166306-16D5-9F2F-3434-A4EA11603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13C149-3D94-6C66-300F-3F5D508EFD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8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F303B9-272A-CCB7-BE96-22489E126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68772-62C8-5213-1B3F-C04C059ECD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3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069C4-CFDD-DED7-7178-3B4A8156F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E35147-F13C-C3F6-761A-237F1A144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847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810535-C2E4-05F6-DDDD-B084DD2FB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72EE61-A5EA-EA25-096F-78EC19764F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5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A10A9-C650-3F0E-EC32-229D6B7E3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B8F18C-32EF-6F30-E944-85E6F52ED3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68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BBF5A4-3E93-426A-D29A-991B9200C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60DF21-E6AF-5931-C97C-9EF2E0366A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4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2D563-92DB-4D68-11AF-DB58503D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AAB20-5A55-60D0-A2E3-42111949F6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444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EF831-C3E4-8D5D-B7B0-4886EB6A88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9F70A0-C5A3-B588-6888-AF1D002212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23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2F350C-5D1E-B39C-C059-AC6B5BED2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47D324-D894-A54D-3E17-D4EA4ED1B1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23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0E68FA-B37E-A5BD-ADB9-5ECE46A4D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AAE65-2B43-6C2B-4225-2915831828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4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57E551-7113-194C-D027-B4C68DA01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320A3-A2DF-059F-0A1B-E664EF796E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20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D54AB6-3A20-53D3-5216-9B1D0A03D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9303D-46ED-323C-805E-04E423577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12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668682-B8AD-1127-E04B-F40C0ACAB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44DB6D-C867-C744-C846-65E53FB1C1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9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01BB85-A265-B9D1-1CB5-7EE2B7E52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6CBEA-A36F-1F3B-7ABE-DD21D5A0C1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62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8FD8F-F148-F9D6-B78D-0E52C1A7D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F551AC-85F0-EEDA-4C18-B87116189F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1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65A999-99F6-DC94-9D36-A2980EFC7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9D360F-FED2-75F4-BC29-697BA5F51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24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C6E926-412F-8F87-0117-95937F062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DF9495-A049-4FB5-8FD9-AFE086C30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67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DB17EB-B703-BF8F-E61D-84A035174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CE37D-4756-793D-2D59-065E04E35B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5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05C29-B92A-5A9D-DEC1-C62AB620C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279E2-3A78-822D-63FE-B98AC3D97A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4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2B82FB-1E32-426D-DDD4-D7B05D969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3DDD8-7C27-4A01-A1AE-CCC5A9C01F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006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2026-03-31T16:42:34Z</dcterms:created>
  <dcterms:modified xsi:type="dcterms:W3CDTF">2026-03-31T16:42:34Z</dcterms:modified>
</cp:coreProperties>
</file>