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45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29" autoAdjust="0"/>
  </p:normalViewPr>
  <p:slideViewPr>
    <p:cSldViewPr snapToGrid="0">
      <p:cViewPr varScale="1">
        <p:scale>
          <a:sx n="77" d="100"/>
          <a:sy n="77" d="100"/>
        </p:scale>
        <p:origin x="88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341551-8DF5-4F09-A7D3-BB95A1C7A0E5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F6860-AD0B-4C25-8759-530E8C66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055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474747"/>
                </a:solidFill>
                <a:effectLst/>
                <a:latin typeface="Arial" panose="020B0604020202020204" pitchFamily="34" charset="0"/>
              </a:rPr>
              <a:t>In computing base and bounds refers to a simple form of virtual memory where access to computer memory is controlled by one or a small number of sets of processor registers called base and bounds registers. In its simplest form each user process is assigned a single contiguous segment of main memory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FF6860-AD0B-4C25-8759-530E8C666CF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072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FF6860-AD0B-4C25-8759-530E8C666CF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784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09C09-81AD-46E8-90DF-4ACE6EB770CD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B9F4D-7340-49DE-B1AD-412B12C08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07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071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08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89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48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354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44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961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576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552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89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4695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389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794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21829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266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113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9962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336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4101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151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6881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0935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8892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3675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123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869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414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3402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5902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595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589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4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55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754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09C09-81AD-46E8-90DF-4ACE6EB770CD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B9F4D-7340-49DE-B1AD-412B12C08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2025-07-03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5783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2025-07-03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778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29220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Lecture-4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405355" y="2921457"/>
            <a:ext cx="8805040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4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OS Attacks and Countermeasures 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Types of Malware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Relocation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Base / Bounds Registers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Buffer Overflow attack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Cross Site Scripting (XSS) attack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Input Validation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04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910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Define the difference between types of malware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virus effects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Determine the virus signatures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Build a protected memory and address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what is the memory corruption defenses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How to validating input syntax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04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75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83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7EABF8-1C8A-DEE2-24D4-FF271CFF6ADB}"/>
              </a:ext>
            </a:extLst>
          </p:cNvPr>
          <p:cNvSpPr txBox="1"/>
          <p:nvPr/>
        </p:nvSpPr>
        <p:spPr>
          <a:xfrm>
            <a:off x="212942" y="5699343"/>
            <a:ext cx="11903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A dropper is a Trojan horse that has been designed to install malware (such as viruses and backdoors) onto a computer. The malware within the dropper can be packaged to evade detection by antivirus software.</a:t>
            </a:r>
          </a:p>
          <a:p>
            <a:r>
              <a:rPr lang="en-US" sz="1200" b="1" dirty="0"/>
              <a:t>Hostile mobile code agent malware refers to malicious software designed to infiltrate mobile devices and carry out harmful actions</a:t>
            </a:r>
          </a:p>
        </p:txBody>
      </p:sp>
    </p:spTree>
    <p:extLst>
      <p:ext uri="{BB962C8B-B14F-4D97-AF65-F5344CB8AC3E}">
        <p14:creationId xmlns:p14="http://schemas.microsoft.com/office/powerpoint/2010/main" val="94062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0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3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21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48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3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26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9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F9CB75-E4C7-475C-ABD2-2880F2204CD9}"/>
              </a:ext>
            </a:extLst>
          </p:cNvPr>
          <p:cNvSpPr txBox="1"/>
          <p:nvPr/>
        </p:nvSpPr>
        <p:spPr>
          <a:xfrm>
            <a:off x="516835" y="5396948"/>
            <a:ext cx="11320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Relocation</a:t>
            </a:r>
            <a:r>
              <a:rPr lang="en-US" dirty="0"/>
              <a:t>, in the context of memory address protection, is the process of adjusting the addresses within a program or data so that it can be loaded and executed at a different location in memory than where it was initially designed to run.</a:t>
            </a:r>
          </a:p>
        </p:txBody>
      </p:sp>
    </p:spTree>
    <p:extLst>
      <p:ext uri="{BB962C8B-B14F-4D97-AF65-F5344CB8AC3E}">
        <p14:creationId xmlns:p14="http://schemas.microsoft.com/office/powerpoint/2010/main" val="228460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8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2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8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10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50EAC5-5658-37F2-D7BF-26188318C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DF1EEB-DA27-22B9-9C9B-F0B8E7A6CF22}"/>
              </a:ext>
            </a:extLst>
          </p:cNvPr>
          <p:cNvSpPr txBox="1"/>
          <p:nvPr/>
        </p:nvSpPr>
        <p:spPr>
          <a:xfrm>
            <a:off x="447259" y="1628794"/>
            <a:ext cx="640080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Tagged architecture</a:t>
            </a:r>
            <a:r>
              <a:rPr lang="en-US" dirty="0"/>
              <a:t> enhances memory address protection by associating extra bits (tags) with each memory word, acting as metadata that defines the data type or function. </a:t>
            </a:r>
          </a:p>
          <a:p>
            <a:endParaRPr lang="en-US" dirty="0"/>
          </a:p>
          <a:p>
            <a:r>
              <a:rPr lang="en-US" dirty="0"/>
              <a:t>These tags are checked at runtime by the hardware to enforce security policies, preventing unauthorized access and thus enhancing security. This contrasts with software-based approaches which can be more vulnerable to attacks</a:t>
            </a:r>
          </a:p>
          <a:p>
            <a:endParaRPr lang="en-US" dirty="0"/>
          </a:p>
          <a:p>
            <a:r>
              <a:rPr lang="en-US" dirty="0"/>
              <a:t>As shown in </a:t>
            </a:r>
            <a:r>
              <a:rPr lang="en-US" u="sng" dirty="0"/>
              <a:t>the figure</a:t>
            </a:r>
            <a:r>
              <a:rPr lang="en-US" dirty="0"/>
              <a:t>, one memory location may be protected as execute-only (for example, the object code of instructions), whereas another is protected for fetch-only (for example, read) data access, and another accessible for modification (for example, write). In this way, two adjacent locations can have different access rights. </a:t>
            </a:r>
          </a:p>
        </p:txBody>
      </p:sp>
    </p:spTree>
    <p:extLst>
      <p:ext uri="{BB962C8B-B14F-4D97-AF65-F5344CB8AC3E}">
        <p14:creationId xmlns:p14="http://schemas.microsoft.com/office/powerpoint/2010/main" val="258088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87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43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6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1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7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7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3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1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7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1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6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8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0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3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8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99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403</Words>
  <Application>Microsoft Office PowerPoint</Application>
  <PresentationFormat>Widescreen</PresentationFormat>
  <Paragraphs>42</Paragraphs>
  <Slides>41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8</cp:revision>
  <dcterms:created xsi:type="dcterms:W3CDTF">2024-06-30T18:24:34Z</dcterms:created>
  <dcterms:modified xsi:type="dcterms:W3CDTF">2025-07-03T08:18:47Z</dcterms:modified>
</cp:coreProperties>
</file>