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13" r:id="rId6"/>
    <p:sldId id="271" r:id="rId7"/>
    <p:sldId id="563" r:id="rId8"/>
    <p:sldId id="564" r:id="rId9"/>
    <p:sldId id="276" r:id="rId10"/>
    <p:sldId id="256" r:id="rId11"/>
    <p:sldId id="514" r:id="rId12"/>
    <p:sldId id="515" r:id="rId13"/>
    <p:sldId id="534" r:id="rId14"/>
    <p:sldId id="565" r:id="rId15"/>
    <p:sldId id="499" r:id="rId16"/>
    <p:sldId id="567" r:id="rId17"/>
    <p:sldId id="566" r:id="rId18"/>
    <p:sldId id="568" r:id="rId19"/>
    <p:sldId id="569" r:id="rId20"/>
    <p:sldId id="496" r:id="rId21"/>
    <p:sldId id="497" r:id="rId22"/>
    <p:sldId id="498" r:id="rId23"/>
    <p:sldId id="535" r:id="rId24"/>
    <p:sldId id="539" r:id="rId25"/>
    <p:sldId id="504" r:id="rId26"/>
    <p:sldId id="536" r:id="rId27"/>
    <p:sldId id="540" r:id="rId28"/>
    <p:sldId id="537" r:id="rId29"/>
    <p:sldId id="541" r:id="rId30"/>
    <p:sldId id="559" r:id="rId31"/>
    <p:sldId id="562" r:id="rId32"/>
    <p:sldId id="501" r:id="rId33"/>
    <p:sldId id="502" r:id="rId34"/>
    <p:sldId id="503" r:id="rId35"/>
    <p:sldId id="544" r:id="rId36"/>
    <p:sldId id="542" r:id="rId37"/>
    <p:sldId id="546" r:id="rId38"/>
    <p:sldId id="543" r:id="rId39"/>
    <p:sldId id="570" r:id="rId40"/>
    <p:sldId id="547" r:id="rId41"/>
    <p:sldId id="548" r:id="rId42"/>
    <p:sldId id="545" r:id="rId43"/>
    <p:sldId id="549" r:id="rId44"/>
    <p:sldId id="554" r:id="rId45"/>
    <p:sldId id="550" r:id="rId46"/>
    <p:sldId id="555" r:id="rId47"/>
    <p:sldId id="551" r:id="rId48"/>
    <p:sldId id="532" r:id="rId49"/>
    <p:sldId id="306" r:id="rId50"/>
    <p:sldId id="349" r:id="rId51"/>
    <p:sldId id="30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1"/>
            <p14:sldId id="563"/>
            <p14:sldId id="564"/>
            <p14:sldId id="276"/>
            <p14:sldId id="256"/>
            <p14:sldId id="514"/>
            <p14:sldId id="515"/>
            <p14:sldId id="534"/>
            <p14:sldId id="565"/>
            <p14:sldId id="499"/>
            <p14:sldId id="567"/>
            <p14:sldId id="566"/>
            <p14:sldId id="568"/>
            <p14:sldId id="569"/>
            <p14:sldId id="496"/>
            <p14:sldId id="497"/>
            <p14:sldId id="498"/>
            <p14:sldId id="535"/>
            <p14:sldId id="539"/>
            <p14:sldId id="504"/>
            <p14:sldId id="536"/>
            <p14:sldId id="540"/>
            <p14:sldId id="537"/>
            <p14:sldId id="541"/>
            <p14:sldId id="559"/>
            <p14:sldId id="562"/>
            <p14:sldId id="501"/>
            <p14:sldId id="502"/>
            <p14:sldId id="503"/>
            <p14:sldId id="544"/>
            <p14:sldId id="542"/>
            <p14:sldId id="546"/>
            <p14:sldId id="543"/>
            <p14:sldId id="570"/>
            <p14:sldId id="547"/>
            <p14:sldId id="548"/>
            <p14:sldId id="545"/>
            <p14:sldId id="549"/>
            <p14:sldId id="554"/>
            <p14:sldId id="550"/>
            <p14:sldId id="555"/>
            <p14:sldId id="551"/>
            <p14:sldId id="532"/>
            <p14:sldId id="306"/>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08B2-26DB-48A7-9D67-1DFFBC9AAF24}" v="169" dt="2025-01-07T14:26:34.567"/>
    <p1510:client id="{6AB89B94-C90C-463A-957A-30968F8FABD9}" v="17" dt="2025-01-07T18:59:16.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165" autoAdjust="0"/>
  </p:normalViewPr>
  <p:slideViewPr>
    <p:cSldViewPr snapToGrid="0">
      <p:cViewPr varScale="1">
        <p:scale>
          <a:sx n="80" d="100"/>
          <a:sy n="80" d="100"/>
        </p:scale>
        <p:origin x="75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07T14:26:34.566" v="604"/>
      <pc:docMkLst>
        <pc:docMk/>
      </pc:docMkLst>
      <pc:sldChg chg="modTransition">
        <pc:chgData name="shery tawfeeq" userId="19a96e0e89ed5f52" providerId="LiveId" clId="{3C9F08B2-26DB-48A7-9D67-1DFFBC9AAF24}" dt="2025-01-07T14:23:36.800" v="590"/>
        <pc:sldMkLst>
          <pc:docMk/>
          <pc:sldMk cId="0" sldId="256"/>
        </pc:sldMkLst>
      </pc:sldChg>
      <pc:sldChg chg="modSp mod modTransition">
        <pc:chgData name="shery tawfeeq" userId="19a96e0e89ed5f52" providerId="LiveId" clId="{3C9F08B2-26DB-48A7-9D67-1DFFBC9AAF24}" dt="2025-01-07T14:23:19.879" v="588"/>
        <pc:sldMkLst>
          <pc:docMk/>
          <pc:sldMk cId="0" sldId="271"/>
        </pc:sldMkLst>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modSp mod modTransition">
        <pc:chgData name="shery tawfeeq" userId="19a96e0e89ed5f52" providerId="LiveId" clId="{3C9F08B2-26DB-48A7-9D67-1DFFBC9AAF24}" dt="2025-01-07T14:23:29.768" v="589"/>
        <pc:sldMkLst>
          <pc:docMk/>
          <pc:sldMk cId="0" sldId="276"/>
        </pc:sldMkLst>
        <pc:spChg chg="mod">
          <ac:chgData name="shery tawfeeq" userId="19a96e0e89ed5f52" providerId="LiveId" clId="{3C9F08B2-26DB-48A7-9D67-1DFFBC9AAF24}" dt="2025-01-06T22:23:47.330" v="271"/>
          <ac:spMkLst>
            <pc:docMk/>
            <pc:sldMk cId="0" sldId="276"/>
            <ac:spMk id="3" creationId="{00000000-0000-0000-0000-000000000000}"/>
          </ac:spMkLst>
        </pc:spChg>
      </pc:sldChg>
      <pc:sldChg chg="addSp delSp modSp mod modTransition modAnim">
        <pc:chgData name="shery tawfeeq" userId="19a96e0e89ed5f52" providerId="LiveId" clId="{3C9F08B2-26DB-48A7-9D67-1DFFBC9AAF24}" dt="2025-01-07T14:22:25.392" v="584"/>
        <pc:sldMkLst>
          <pc:docMk/>
          <pc:sldMk cId="0" sldId="303"/>
        </pc:sldMkLst>
        <pc:spChg chg="add mod">
          <ac:chgData name="shery tawfeeq" userId="19a96e0e89ed5f52" providerId="LiveId" clId="{3C9F08B2-26DB-48A7-9D67-1DFFBC9AAF24}" dt="2025-01-06T23:16:35.337" v="469" actId="1076"/>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add del">
          <ac:chgData name="shery tawfeeq" userId="19a96e0e89ed5f52" providerId="LiveId" clId="{3C9F08B2-26DB-48A7-9D67-1DFFBC9AAF24}" dt="2025-01-06T23:16:23.671" v="468" actId="478"/>
          <ac:spMkLst>
            <pc:docMk/>
            <pc:sldMk cId="0" sldId="303"/>
            <ac:spMk id="10"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picChg chg="add mod">
          <ac:chgData name="shery tawfeeq" userId="19a96e0e89ed5f52" providerId="LiveId" clId="{3C9F08B2-26DB-48A7-9D67-1DFFBC9AAF24}" dt="2025-01-06T23:15:16.034" v="461"/>
          <ac:picMkLst>
            <pc:docMk/>
            <pc:sldMk cId="0" sldId="303"/>
            <ac:picMk id="3" creationId="{DEF45876-D0FE-A3E7-7569-1845A5E4E100}"/>
          </ac:picMkLst>
        </pc:picChg>
        <pc:picChg chg="add mod">
          <ac:chgData name="shery tawfeeq" userId="19a96e0e89ed5f52" providerId="LiveId" clId="{3C9F08B2-26DB-48A7-9D67-1DFFBC9AAF24}" dt="2025-01-06T23:20:26.847" v="517"/>
          <ac:picMkLst>
            <pc:docMk/>
            <pc:sldMk cId="0" sldId="303"/>
            <ac:picMk id="8" creationId="{29B7A51C-E48C-EF12-E21F-C08B808BE8F4}"/>
          </ac:picMkLst>
        </pc:picChg>
      </pc:sldChg>
      <pc:sldChg chg="addSp delSp modSp mod ord modTransition delAnim modAnim">
        <pc:chgData name="shery tawfeeq" userId="19a96e0e89ed5f52" providerId="LiveId" clId="{3C9F08B2-26DB-48A7-9D67-1DFFBC9AAF24}" dt="2025-01-07T14:25:29.927" v="598"/>
        <pc:sldMkLst>
          <pc:docMk/>
          <pc:sldMk cId="0" sldId="306"/>
        </pc:sldMkLst>
        <pc:spChg chg="add del">
          <ac:chgData name="shery tawfeeq" userId="19a96e0e89ed5f52" providerId="LiveId" clId="{3C9F08B2-26DB-48A7-9D67-1DFFBC9AAF24}" dt="2025-01-06T22:52:27.104" v="349" actId="22"/>
          <ac:spMkLst>
            <pc:docMk/>
            <pc:sldMk cId="0" sldId="306"/>
            <ac:spMk id="4" creationId="{49794664-D27E-CA4E-05E0-8DFCB27F38EC}"/>
          </ac:spMkLst>
        </pc:spChg>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del">
          <ac:chgData name="shery tawfeeq" userId="19a96e0e89ed5f52" providerId="LiveId" clId="{3C9F08B2-26DB-48A7-9D67-1DFFBC9AAF24}" dt="2025-01-06T22:52:55.169" v="352" actId="478"/>
          <ac:spMkLst>
            <pc:docMk/>
            <pc:sldMk cId="0" sldId="306"/>
            <ac:spMk id="7"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spChg chg="del">
          <ac:chgData name="shery tawfeeq" userId="19a96e0e89ed5f52" providerId="LiveId" clId="{3C9F08B2-26DB-48A7-9D67-1DFFBC9AAF24}" dt="2025-01-06T22:52:19.625" v="347" actId="478"/>
          <ac:spMkLst>
            <pc:docMk/>
            <pc:sldMk cId="0" sldId="306"/>
            <ac:spMk id="19" creationId="{00000000-0000-0000-0000-000000000000}"/>
          </ac:spMkLst>
        </pc:spChg>
        <pc:spChg chg="del">
          <ac:chgData name="shery tawfeeq" userId="19a96e0e89ed5f52" providerId="LiveId" clId="{3C9F08B2-26DB-48A7-9D67-1DFFBC9AAF24}" dt="2025-01-06T22:52:16.458" v="346" actId="478"/>
          <ac:spMkLst>
            <pc:docMk/>
            <pc:sldMk cId="0" sldId="306"/>
            <ac:spMk id="23"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picChg chg="add del mod">
          <ac:chgData name="shery tawfeeq" userId="19a96e0e89ed5f52" providerId="LiveId" clId="{3C9F08B2-26DB-48A7-9D67-1DFFBC9AAF24}" dt="2025-01-06T23:28:32.215" v="518" actId="478"/>
          <ac:picMkLst>
            <pc:docMk/>
            <pc:sldMk cId="0" sldId="306"/>
            <ac:picMk id="11" creationId="{80C056D2-84F8-445D-030A-B4FB06D951EF}"/>
          </ac:picMkLst>
        </pc:picChg>
        <pc:picChg chg="add mod">
          <ac:chgData name="shery tawfeeq" userId="19a96e0e89ed5f52" providerId="LiveId" clId="{3C9F08B2-26DB-48A7-9D67-1DFFBC9AAF24}" dt="2025-01-07T14:10:34.228" v="542"/>
          <ac:picMkLst>
            <pc:docMk/>
            <pc:sldMk cId="0" sldId="306"/>
            <ac:picMk id="13" creationId="{4C01EB90-A738-317F-90FB-34B6B6FDEFB4}"/>
          </ac:picMkLst>
        </pc:picChg>
      </pc:sldChg>
      <pc:sldChg chg="modTransition">
        <pc:chgData name="shery tawfeeq" userId="19a96e0e89ed5f52" providerId="LiveId" clId="{3C9F08B2-26DB-48A7-9D67-1DFFBC9AAF24}" dt="2025-01-07T14:23:09.187" v="587"/>
        <pc:sldMkLst>
          <pc:docMk/>
          <pc:sldMk cId="0" sldId="313"/>
        </pc:sldMkLst>
      </pc:sldChg>
      <pc:sldChg chg="addSp modSp ord modTransition modAnim">
        <pc:chgData name="shery tawfeeq" userId="19a96e0e89ed5f52" providerId="LiveId" clId="{3C9F08B2-26DB-48A7-9D67-1DFFBC9AAF24}" dt="2025-01-07T14:26:34.566" v="604"/>
        <pc:sldMkLst>
          <pc:docMk/>
          <pc:sldMk cId="0" sldId="349"/>
        </pc:sldMkLst>
        <pc:picChg chg="add mod">
          <ac:chgData name="shery tawfeeq" userId="19a96e0e89ed5f52" providerId="LiveId" clId="{3C9F08B2-26DB-48A7-9D67-1DFFBC9AAF24}" dt="2025-01-06T23:14:01.496" v="459"/>
          <ac:picMkLst>
            <pc:docMk/>
            <pc:sldMk cId="0" sldId="349"/>
            <ac:picMk id="3" creationId="{0B6D50A0-E3BA-DDFF-6E73-BECC85B74981}"/>
          </ac:picMkLst>
        </pc:picChg>
      </pc:sldChg>
      <pc:sldChg chg="addSp delSp modSp mod modTransition delAnim">
        <pc:chgData name="shery tawfeeq" userId="19a96e0e89ed5f52" providerId="LiveId" clId="{3C9F08B2-26DB-48A7-9D67-1DFFBC9AAF24}" dt="2025-01-07T14:22:49.517" v="58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picChg chg="add mod">
          <ac:chgData name="shery tawfeeq" userId="19a96e0e89ed5f52" providerId="LiveId" clId="{3C9F08B2-26DB-48A7-9D67-1DFFBC9AAF24}" dt="2025-01-07T13:47:35.242" v="520"/>
          <ac:picMkLst>
            <pc:docMk/>
            <pc:sldMk cId="0" sldId="480"/>
            <ac:picMk id="6" creationId="{14D6BBD8-C304-419B-18BF-07833403FB5F}"/>
          </ac:picMkLst>
        </pc:picChg>
        <pc:picChg chg="del">
          <ac:chgData name="shery tawfeeq" userId="19a96e0e89ed5f52" providerId="LiveId" clId="{3C9F08B2-26DB-48A7-9D67-1DFFBC9AAF24}" dt="2025-01-07T13:42:54.469" v="519" actId="478"/>
          <ac:picMkLst>
            <pc:docMk/>
            <pc:sldMk cId="0" sldId="480"/>
            <ac:picMk id="9" creationId="{FB4E36B9-A096-116A-9AEA-1BD33D51073D}"/>
          </ac:picMkLst>
        </pc:pic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modSp mod modTransition">
        <pc:chgData name="shery tawfeeq" userId="19a96e0e89ed5f52" providerId="LiveId" clId="{3C9F08B2-26DB-48A7-9D67-1DFFBC9AAF24}" dt="2025-01-07T14:23:42.935" v="591"/>
        <pc:sldMkLst>
          <pc:docMk/>
          <pc:sldMk cId="1584672584" sldId="496"/>
        </pc:sldMkLst>
        <pc:spChg chg="mod">
          <ac:chgData name="shery tawfeeq" userId="19a96e0e89ed5f52" providerId="LiveId" clId="{3C9F08B2-26DB-48A7-9D67-1DFFBC9AAF24}" dt="2025-01-06T22:24:01.155" v="276"/>
          <ac:spMkLst>
            <pc:docMk/>
            <pc:sldMk cId="1584672584" sldId="496"/>
            <ac:spMk id="3" creationId="{00000000-0000-0000-0000-000000000000}"/>
          </ac:spMkLst>
        </pc:spChg>
      </pc:sldChg>
      <pc:sldChg chg="addSp delSp modSp add mod ord modTransition delAnim modAnim">
        <pc:chgData name="shery tawfeeq" userId="19a96e0e89ed5f52" providerId="LiveId" clId="{3C9F08B2-26DB-48A7-9D67-1DFFBC9AAF24}" dt="2025-01-07T14:23:51.026" v="592"/>
        <pc:sldMkLst>
          <pc:docMk/>
          <pc:sldMk cId="665929241" sldId="497"/>
        </pc:sldMkLst>
        <pc:spChg chg="mod">
          <ac:chgData name="shery tawfeeq" userId="19a96e0e89ed5f52" providerId="LiveId" clId="{3C9F08B2-26DB-48A7-9D67-1DFFBC9AAF24}" dt="2025-01-06T20:02:11.886" v="6" actId="255"/>
          <ac:spMkLst>
            <pc:docMk/>
            <pc:sldMk cId="665929241" sldId="497"/>
            <ac:spMk id="24" creationId="{00000000-0000-0000-0000-000000000000}"/>
          </ac:spMkLst>
        </pc:spChg>
        <pc:picChg chg="del">
          <ac:chgData name="shery tawfeeq" userId="19a96e0e89ed5f52" providerId="LiveId" clId="{3C9F08B2-26DB-48A7-9D67-1DFFBC9AAF24}" dt="2025-01-06T20:02:19.607" v="7" actId="478"/>
          <ac:picMkLst>
            <pc:docMk/>
            <pc:sldMk cId="665929241" sldId="497"/>
            <ac:picMk id="2" creationId="{D512CC50-5190-BF0A-3C5D-7F215A50C690}"/>
          </ac:picMkLst>
        </pc:picChg>
        <pc:picChg chg="add mod">
          <ac:chgData name="shery tawfeeq" userId="19a96e0e89ed5f52" providerId="LiveId" clId="{3C9F08B2-26DB-48A7-9D67-1DFFBC9AAF24}" dt="2025-01-06T20:02:32.005" v="8"/>
          <ac:picMkLst>
            <pc:docMk/>
            <pc:sldMk cId="665929241" sldId="497"/>
            <ac:picMk id="3" creationId="{A188A8ED-319D-923D-B6D1-370906E8EA41}"/>
          </ac:picMkLst>
        </pc:picChg>
      </pc:sldChg>
      <pc:sldChg chg="addSp delSp modSp add mod ord modTransition delAnim modAnim">
        <pc:chgData name="shery tawfeeq" userId="19a96e0e89ed5f52" providerId="LiveId" clId="{3C9F08B2-26DB-48A7-9D67-1DFFBC9AAF24}" dt="2025-01-07T14:23:58.844" v="593"/>
        <pc:sldMkLst>
          <pc:docMk/>
          <pc:sldMk cId="1784990302" sldId="498"/>
        </pc:sldMkLst>
        <pc:spChg chg="mod">
          <ac:chgData name="shery tawfeeq" userId="19a96e0e89ed5f52" providerId="LiveId" clId="{3C9F08B2-26DB-48A7-9D67-1DFFBC9AAF24}" dt="2025-01-06T22:24:12.892" v="281"/>
          <ac:spMkLst>
            <pc:docMk/>
            <pc:sldMk cId="1784990302" sldId="498"/>
            <ac:spMk id="3" creationId="{00000000-0000-0000-0000-000000000000}"/>
          </ac:spMkLst>
        </pc:spChg>
        <pc:spChg chg="mod">
          <ac:chgData name="shery tawfeeq" userId="19a96e0e89ed5f52" providerId="LiveId" clId="{3C9F08B2-26DB-48A7-9D67-1DFFBC9AAF24}" dt="2025-01-06T20:04:06.388" v="16" actId="1076"/>
          <ac:spMkLst>
            <pc:docMk/>
            <pc:sldMk cId="1784990302" sldId="498"/>
            <ac:spMk id="48" creationId="{00000000-0000-0000-0000-000000000000}"/>
          </ac:spMkLst>
        </pc:spChg>
        <pc:picChg chg="del">
          <ac:chgData name="shery tawfeeq" userId="19a96e0e89ed5f52" providerId="LiveId" clId="{3C9F08B2-26DB-48A7-9D67-1DFFBC9AAF24}" dt="2025-01-06T20:04:12.264" v="18" actId="478"/>
          <ac:picMkLst>
            <pc:docMk/>
            <pc:sldMk cId="1784990302" sldId="498"/>
            <ac:picMk id="4" creationId="{46205C98-EA54-E1DB-71E0-3C8DB7DA8EEF}"/>
          </ac:picMkLst>
        </pc:picChg>
        <pc:picChg chg="add mod">
          <ac:chgData name="shery tawfeeq" userId="19a96e0e89ed5f52" providerId="LiveId" clId="{3C9F08B2-26DB-48A7-9D67-1DFFBC9AAF24}" dt="2025-01-06T20:04:27.670" v="19"/>
          <ac:picMkLst>
            <pc:docMk/>
            <pc:sldMk cId="1784990302" sldId="498"/>
            <ac:picMk id="6" creationId="{1279EA1B-E825-1888-C349-54DA3F986220}"/>
          </ac:picMkLst>
        </pc:picChg>
        <pc:picChg chg="add mod">
          <ac:chgData name="shery tawfeeq" userId="19a96e0e89ed5f52" providerId="LiveId" clId="{3C9F08B2-26DB-48A7-9D67-1DFFBC9AAF24}" dt="2025-01-06T20:09:00.853" v="24" actId="1440"/>
          <ac:picMkLst>
            <pc:docMk/>
            <pc:sldMk cId="1784990302" sldId="498"/>
            <ac:picMk id="8" creationId="{A782835C-0CF3-B06F-D3C0-1E4AD6A3B353}"/>
          </ac:picMkLst>
        </pc:picChg>
        <pc:picChg chg="del">
          <ac:chgData name="shery tawfeeq" userId="19a96e0e89ed5f52" providerId="LiveId" clId="{3C9F08B2-26DB-48A7-9D67-1DFFBC9AAF24}" dt="2025-01-06T20:04:09.977" v="17" actId="478"/>
          <ac:picMkLst>
            <pc:docMk/>
            <pc:sldMk cId="1784990302" sldId="498"/>
            <ac:picMk id="10" creationId="{047CC629-37B9-0FB3-BC8E-A1E1013D5AE2}"/>
          </ac:picMkLst>
        </pc:picChg>
      </pc:sldChg>
      <pc:sldChg chg="addSp delSp modSp add mod ord modTransition delAnim modAnim">
        <pc:chgData name="shery tawfeeq" userId="19a96e0e89ed5f52" providerId="LiveId" clId="{3C9F08B2-26DB-48A7-9D67-1DFFBC9AAF24}" dt="2025-01-07T14:17:51.852" v="554"/>
        <pc:sldMkLst>
          <pc:docMk/>
          <pc:sldMk cId="526482925" sldId="499"/>
        </pc:sldMkLst>
        <pc:spChg chg="mod">
          <ac:chgData name="shery tawfeeq" userId="19a96e0e89ed5f52" providerId="LiveId" clId="{3C9F08B2-26DB-48A7-9D67-1DFFBC9AAF24}" dt="2025-01-06T20:19:06.045" v="32"/>
          <ac:spMkLst>
            <pc:docMk/>
            <pc:sldMk cId="526482925" sldId="499"/>
            <ac:spMk id="41" creationId="{00000000-0000-0000-0000-000000000000}"/>
          </ac:spMkLst>
        </pc:spChg>
        <pc:picChg chg="add mod">
          <ac:chgData name="shery tawfeeq" userId="19a96e0e89ed5f52" providerId="LiveId" clId="{3C9F08B2-26DB-48A7-9D67-1DFFBC9AAF24}" dt="2025-01-06T20:19:27.578" v="34"/>
          <ac:picMkLst>
            <pc:docMk/>
            <pc:sldMk cId="526482925" sldId="499"/>
            <ac:picMk id="2" creationId="{80CC6D47-9B4A-BD6D-9E1B-21663BED2FAE}"/>
          </ac:picMkLst>
        </pc:picChg>
        <pc:picChg chg="del">
          <ac:chgData name="shery tawfeeq" userId="19a96e0e89ed5f52" providerId="LiveId" clId="{3C9F08B2-26DB-48A7-9D67-1DFFBC9AAF24}" dt="2025-01-06T20:19:08.323" v="33" actId="478"/>
          <ac:picMkLst>
            <pc:docMk/>
            <pc:sldMk cId="526482925" sldId="499"/>
            <ac:picMk id="7" creationId="{2198667E-7315-308B-CEA7-F45EF24B36CE}"/>
          </ac:picMkLst>
        </pc:picChg>
      </pc:sldChg>
      <pc:sldChg chg="addSp delSp modSp add del mod ord modTransition delAnim modAnim">
        <pc:chgData name="shery tawfeeq" userId="19a96e0e89ed5f52" providerId="LiveId" clId="{3C9F08B2-26DB-48A7-9D67-1DFFBC9AAF24}" dt="2025-01-07T14:18:04.663" v="555"/>
        <pc:sldMkLst>
          <pc:docMk/>
          <pc:sldMk cId="624478510" sldId="500"/>
        </pc:sldMkLst>
        <pc:spChg chg="mod">
          <ac:chgData name="shery tawfeeq" userId="19a96e0e89ed5f52" providerId="LiveId" clId="{3C9F08B2-26DB-48A7-9D67-1DFFBC9AAF24}" dt="2025-01-06T22:24:39.839" v="286"/>
          <ac:spMkLst>
            <pc:docMk/>
            <pc:sldMk cId="624478510" sldId="500"/>
            <ac:spMk id="3" creationId="{00000000-0000-0000-0000-000000000000}"/>
          </ac:spMkLst>
        </pc:spChg>
        <pc:spChg chg="mod">
          <ac:chgData name="shery tawfeeq" userId="19a96e0e89ed5f52" providerId="LiveId" clId="{3C9F08B2-26DB-48A7-9D67-1DFFBC9AAF24}" dt="2025-01-06T20:22:21.728" v="56" actId="1076"/>
          <ac:spMkLst>
            <pc:docMk/>
            <pc:sldMk cId="624478510" sldId="500"/>
            <ac:spMk id="48" creationId="{00000000-0000-0000-0000-000000000000}"/>
          </ac:spMkLst>
        </pc:spChg>
        <pc:picChg chg="add mod">
          <ac:chgData name="shery tawfeeq" userId="19a96e0e89ed5f52" providerId="LiveId" clId="{3C9F08B2-26DB-48A7-9D67-1DFFBC9AAF24}" dt="2025-01-06T20:23:59.962" v="66"/>
          <ac:picMkLst>
            <pc:docMk/>
            <pc:sldMk cId="624478510" sldId="500"/>
            <ac:picMk id="4" creationId="{4502608F-78CF-31F8-BF75-D0AFF831A41A}"/>
          </ac:picMkLst>
        </pc:picChg>
        <pc:picChg chg="del">
          <ac:chgData name="shery tawfeeq" userId="19a96e0e89ed5f52" providerId="LiveId" clId="{3C9F08B2-26DB-48A7-9D67-1DFFBC9AAF24}" dt="2025-01-06T20:21:45.182" v="50" actId="478"/>
          <ac:picMkLst>
            <pc:docMk/>
            <pc:sldMk cId="624478510" sldId="500"/>
            <ac:picMk id="8" creationId="{50D69297-572E-BE76-B81A-3E396A391684}"/>
          </ac:picMkLst>
        </pc:picChg>
        <pc:picChg chg="del">
          <ac:chgData name="shery tawfeeq" userId="19a96e0e89ed5f52" providerId="LiveId" clId="{3C9F08B2-26DB-48A7-9D67-1DFFBC9AAF24}" dt="2025-01-06T20:19:56.152" v="38" actId="478"/>
          <ac:picMkLst>
            <pc:docMk/>
            <pc:sldMk cId="624478510" sldId="500"/>
            <ac:picMk id="9" creationId="{81689B7D-728C-93D6-F444-840BA146C27F}"/>
          </ac:picMkLst>
        </pc:picChg>
        <pc:picChg chg="add mod">
          <ac:chgData name="shery tawfeeq" userId="19a96e0e89ed5f52" providerId="LiveId" clId="{3C9F08B2-26DB-48A7-9D67-1DFFBC9AAF24}" dt="2025-01-06T20:23:43.664" v="65" actId="1076"/>
          <ac:picMkLst>
            <pc:docMk/>
            <pc:sldMk cId="624478510" sldId="500"/>
            <ac:picMk id="1026" creationId="{5D9D726F-B4E7-665E-BF17-7CE96AA4278E}"/>
          </ac:picMkLst>
        </pc:picChg>
      </pc:sldChg>
      <pc:sldChg chg="addSp delSp modSp add mod ord modTransition delAnim modAnim">
        <pc:chgData name="shery tawfeeq" userId="19a96e0e89ed5f52" providerId="LiveId" clId="{3C9F08B2-26DB-48A7-9D67-1DFFBC9AAF24}" dt="2025-01-07T14:24:18.433" v="594"/>
        <pc:sldMkLst>
          <pc:docMk/>
          <pc:sldMk cId="2252565313" sldId="501"/>
        </pc:sldMkLst>
        <pc:spChg chg="mod">
          <ac:chgData name="shery tawfeeq" userId="19a96e0e89ed5f52" providerId="LiveId" clId="{3C9F08B2-26DB-48A7-9D67-1DFFBC9AAF24}" dt="2025-01-06T20:37:35.392" v="106" actId="207"/>
          <ac:spMkLst>
            <pc:docMk/>
            <pc:sldMk cId="2252565313" sldId="501"/>
            <ac:spMk id="24" creationId="{00000000-0000-0000-0000-000000000000}"/>
          </ac:spMkLst>
        </pc:spChg>
        <pc:picChg chg="add mod">
          <ac:chgData name="shery tawfeeq" userId="19a96e0e89ed5f52" providerId="LiveId" clId="{3C9F08B2-26DB-48A7-9D67-1DFFBC9AAF24}" dt="2025-01-06T20:26:31.054" v="78"/>
          <ac:picMkLst>
            <pc:docMk/>
            <pc:sldMk cId="2252565313" sldId="501"/>
            <ac:picMk id="2" creationId="{4B8EA01A-EB0E-2EE2-8DBA-1CCA3894B48D}"/>
          </ac:picMkLst>
        </pc:picChg>
        <pc:picChg chg="del">
          <ac:chgData name="shery tawfeeq" userId="19a96e0e89ed5f52" providerId="LiveId" clId="{3C9F08B2-26DB-48A7-9D67-1DFFBC9AAF24}" dt="2025-01-06T20:24:32.484" v="70" actId="478"/>
          <ac:picMkLst>
            <pc:docMk/>
            <pc:sldMk cId="2252565313" sldId="501"/>
            <ac:picMk id="3" creationId="{A188A8ED-319D-923D-B6D1-370906E8EA41}"/>
          </ac:picMkLst>
        </pc:picChg>
      </pc:sldChg>
      <pc:sldChg chg="addSp delSp modSp add mod ord modTransition delAnim modAnim">
        <pc:chgData name="shery tawfeeq" userId="19a96e0e89ed5f52" providerId="LiveId" clId="{3C9F08B2-26DB-48A7-9D67-1DFFBC9AAF24}" dt="2025-01-07T14:24:29.009" v="595"/>
        <pc:sldMkLst>
          <pc:docMk/>
          <pc:sldMk cId="1826110906" sldId="502"/>
        </pc:sldMkLst>
        <pc:spChg chg="mod">
          <ac:chgData name="shery tawfeeq" userId="19a96e0e89ed5f52" providerId="LiveId" clId="{3C9F08B2-26DB-48A7-9D67-1DFFBC9AAF24}" dt="2025-01-06T22:24:49.904" v="291"/>
          <ac:spMkLst>
            <pc:docMk/>
            <pc:sldMk cId="1826110906" sldId="502"/>
            <ac:spMk id="3" creationId="{00000000-0000-0000-0000-000000000000}"/>
          </ac:spMkLst>
        </pc:spChg>
        <pc:spChg chg="mod">
          <ac:chgData name="shery tawfeeq" userId="19a96e0e89ed5f52" providerId="LiveId" clId="{3C9F08B2-26DB-48A7-9D67-1DFFBC9AAF24}" dt="2025-01-06T20:37:55.423" v="108" actId="207"/>
          <ac:spMkLst>
            <pc:docMk/>
            <pc:sldMk cId="1826110906" sldId="502"/>
            <ac:spMk id="48" creationId="{00000000-0000-0000-0000-000000000000}"/>
          </ac:spMkLst>
        </pc:spChg>
        <pc:picChg chg="del">
          <ac:chgData name="shery tawfeeq" userId="19a96e0e89ed5f52" providerId="LiveId" clId="{3C9F08B2-26DB-48A7-9D67-1DFFBC9AAF24}" dt="2025-01-06T20:28:03.764" v="90" actId="478"/>
          <ac:picMkLst>
            <pc:docMk/>
            <pc:sldMk cId="1826110906" sldId="502"/>
            <ac:picMk id="4" creationId="{4502608F-78CF-31F8-BF75-D0AFF831A41A}"/>
          </ac:picMkLst>
        </pc:picChg>
        <pc:picChg chg="add mod">
          <ac:chgData name="shery tawfeeq" userId="19a96e0e89ed5f52" providerId="LiveId" clId="{3C9F08B2-26DB-48A7-9D67-1DFFBC9AAF24}" dt="2025-01-06T20:28:27.138" v="91"/>
          <ac:picMkLst>
            <pc:docMk/>
            <pc:sldMk cId="1826110906" sldId="502"/>
            <ac:picMk id="6" creationId="{481DF0CB-CE7C-9296-C151-479780336E2F}"/>
          </ac:picMkLst>
        </pc:picChg>
        <pc:picChg chg="del">
          <ac:chgData name="shery tawfeeq" userId="19a96e0e89ed5f52" providerId="LiveId" clId="{3C9F08B2-26DB-48A7-9D67-1DFFBC9AAF24}" dt="2025-01-06T20:28:31.831" v="92" actId="478"/>
          <ac:picMkLst>
            <pc:docMk/>
            <pc:sldMk cId="1826110906" sldId="502"/>
            <ac:picMk id="1026" creationId="{5D9D726F-B4E7-665E-BF17-7CE96AA4278E}"/>
          </ac:picMkLst>
        </pc:picChg>
        <pc:picChg chg="add mod">
          <ac:chgData name="shery tawfeeq" userId="19a96e0e89ed5f52" providerId="LiveId" clId="{3C9F08B2-26DB-48A7-9D67-1DFFBC9AAF24}" dt="2025-01-06T20:42:39.390" v="120" actId="1440"/>
          <ac:picMkLst>
            <pc:docMk/>
            <pc:sldMk cId="1826110906" sldId="502"/>
            <ac:picMk id="2050" creationId="{A575906E-A461-1BFF-6F43-81D5E1FDA2D5}"/>
          </ac:picMkLst>
        </pc:picChg>
      </pc:sldChg>
      <pc:sldChg chg="addSp delSp modSp add mod ord modTransition delAnim modAnim">
        <pc:chgData name="shery tawfeeq" userId="19a96e0e89ed5f52" providerId="LiveId" clId="{3C9F08B2-26DB-48A7-9D67-1DFFBC9AAF24}" dt="2025-01-07T14:18:42.472" v="558"/>
        <pc:sldMkLst>
          <pc:docMk/>
          <pc:sldMk cId="3623418779" sldId="503"/>
        </pc:sldMkLst>
        <pc:spChg chg="mod">
          <ac:chgData name="shery tawfeeq" userId="19a96e0e89ed5f52" providerId="LiveId" clId="{3C9F08B2-26DB-48A7-9D67-1DFFBC9AAF24}" dt="2025-01-06T20:38:28.368" v="110" actId="207"/>
          <ac:spMkLst>
            <pc:docMk/>
            <pc:sldMk cId="3623418779" sldId="503"/>
            <ac:spMk id="24" creationId="{00000000-0000-0000-0000-000000000000}"/>
          </ac:spMkLst>
        </pc:spChg>
        <pc:picChg chg="del">
          <ac:chgData name="shery tawfeeq" userId="19a96e0e89ed5f52" providerId="LiveId" clId="{3C9F08B2-26DB-48A7-9D67-1DFFBC9AAF24}" dt="2025-01-06T20:36:11.332" v="103" actId="478"/>
          <ac:picMkLst>
            <pc:docMk/>
            <pc:sldMk cId="3623418779" sldId="503"/>
            <ac:picMk id="2" creationId="{4B8EA01A-EB0E-2EE2-8DBA-1CCA3894B48D}"/>
          </ac:picMkLst>
        </pc:picChg>
        <pc:picChg chg="add mod">
          <ac:chgData name="shery tawfeeq" userId="19a96e0e89ed5f52" providerId="LiveId" clId="{3C9F08B2-26DB-48A7-9D67-1DFFBC9AAF24}" dt="2025-01-06T20:36:27.091" v="104"/>
          <ac:picMkLst>
            <pc:docMk/>
            <pc:sldMk cId="3623418779" sldId="503"/>
            <ac:picMk id="3" creationId="{E686D2B2-0396-5456-F822-91EBED62B5D5}"/>
          </ac:picMkLst>
        </pc:picChg>
      </pc:sldChg>
      <pc:sldChg chg="addSp delSp modSp add mod ord modTransition delAnim modAnim">
        <pc:chgData name="shery tawfeeq" userId="19a96e0e89ed5f52" providerId="LiveId" clId="{3C9F08B2-26DB-48A7-9D67-1DFFBC9AAF24}" dt="2025-01-07T14:18:55.844" v="559"/>
        <pc:sldMkLst>
          <pc:docMk/>
          <pc:sldMk cId="262867761" sldId="504"/>
        </pc:sldMkLst>
        <pc:spChg chg="mod">
          <ac:chgData name="shery tawfeeq" userId="19a96e0e89ed5f52" providerId="LiveId" clId="{3C9F08B2-26DB-48A7-9D67-1DFFBC9AAF24}" dt="2025-01-06T22:06:24.078" v="128"/>
          <ac:spMkLst>
            <pc:docMk/>
            <pc:sldMk cId="262867761" sldId="504"/>
            <ac:spMk id="41" creationId="{00000000-0000-0000-0000-000000000000}"/>
          </ac:spMkLst>
        </pc:spChg>
        <pc:picChg chg="del">
          <ac:chgData name="shery tawfeeq" userId="19a96e0e89ed5f52" providerId="LiveId" clId="{3C9F08B2-26DB-48A7-9D67-1DFFBC9AAF24}" dt="2025-01-06T22:06:39.821" v="129" actId="478"/>
          <ac:picMkLst>
            <pc:docMk/>
            <pc:sldMk cId="262867761" sldId="504"/>
            <ac:picMk id="2" creationId="{80CC6D47-9B4A-BD6D-9E1B-21663BED2FAE}"/>
          </ac:picMkLst>
        </pc:picChg>
        <pc:picChg chg="add mod">
          <ac:chgData name="shery tawfeeq" userId="19a96e0e89ed5f52" providerId="LiveId" clId="{3C9F08B2-26DB-48A7-9D67-1DFFBC9AAF24}" dt="2025-01-06T22:06:40.562" v="130"/>
          <ac:picMkLst>
            <pc:docMk/>
            <pc:sldMk cId="262867761" sldId="504"/>
            <ac:picMk id="7" creationId="{1503530F-2BFE-E8EC-A2C0-D55E2630500F}"/>
          </ac:picMkLst>
        </pc:picChg>
      </pc:sldChg>
      <pc:sldChg chg="addSp delSp modSp add mod ord modTransition delAnim modAnim">
        <pc:chgData name="shery tawfeeq" userId="19a96e0e89ed5f52" providerId="LiveId" clId="{3C9F08B2-26DB-48A7-9D67-1DFFBC9AAF24}" dt="2025-01-07T14:19:18.380" v="560"/>
        <pc:sldMkLst>
          <pc:docMk/>
          <pc:sldMk cId="3225467422" sldId="505"/>
        </pc:sldMkLst>
        <pc:spChg chg="mod">
          <ac:chgData name="shery tawfeeq" userId="19a96e0e89ed5f52" providerId="LiveId" clId="{3C9F08B2-26DB-48A7-9D67-1DFFBC9AAF24}" dt="2025-01-06T22:25:09.821" v="296"/>
          <ac:spMkLst>
            <pc:docMk/>
            <pc:sldMk cId="3225467422" sldId="505"/>
            <ac:spMk id="3" creationId="{00000000-0000-0000-0000-000000000000}"/>
          </ac:spMkLst>
        </pc:spChg>
        <pc:spChg chg="mod">
          <ac:chgData name="shery tawfeeq" userId="19a96e0e89ed5f52" providerId="LiveId" clId="{3C9F08B2-26DB-48A7-9D67-1DFFBC9AAF24}" dt="2025-01-06T22:13:45.953" v="198" actId="1076"/>
          <ac:spMkLst>
            <pc:docMk/>
            <pc:sldMk cId="3225467422" sldId="505"/>
            <ac:spMk id="48" creationId="{00000000-0000-0000-0000-000000000000}"/>
          </ac:spMkLst>
        </pc:spChg>
        <pc:picChg chg="del">
          <ac:chgData name="shery tawfeeq" userId="19a96e0e89ed5f52" providerId="LiveId" clId="{3C9F08B2-26DB-48A7-9D67-1DFFBC9AAF24}" dt="2025-01-06T22:07:23.109" v="136" actId="478"/>
          <ac:picMkLst>
            <pc:docMk/>
            <pc:sldMk cId="3225467422" sldId="505"/>
            <ac:picMk id="4" creationId="{4502608F-78CF-31F8-BF75-D0AFF831A41A}"/>
          </ac:picMkLst>
        </pc:picChg>
        <pc:picChg chg="add mod">
          <ac:chgData name="shery tawfeeq" userId="19a96e0e89ed5f52" providerId="LiveId" clId="{3C9F08B2-26DB-48A7-9D67-1DFFBC9AAF24}" dt="2025-01-06T22:14:28.697" v="202"/>
          <ac:picMkLst>
            <pc:docMk/>
            <pc:sldMk cId="3225467422" sldId="505"/>
            <ac:picMk id="6" creationId="{57E89AB7-2D77-E92F-EF31-9E7D4A0507A1}"/>
          </ac:picMkLst>
        </pc:picChg>
        <pc:picChg chg="del">
          <ac:chgData name="shery tawfeeq" userId="19a96e0e89ed5f52" providerId="LiveId" clId="{3C9F08B2-26DB-48A7-9D67-1DFFBC9AAF24}" dt="2025-01-06T22:08:24.273" v="142" actId="478"/>
          <ac:picMkLst>
            <pc:docMk/>
            <pc:sldMk cId="3225467422" sldId="505"/>
            <ac:picMk id="1026" creationId="{5D9D726F-B4E7-665E-BF17-7CE96AA4278E}"/>
          </ac:picMkLst>
        </pc:picChg>
      </pc:sldChg>
      <pc:sldChg chg="addSp delSp modSp add mod ord modTransition delAnim modAnim">
        <pc:chgData name="shery tawfeeq" userId="19a96e0e89ed5f52" providerId="LiveId" clId="{3C9F08B2-26DB-48A7-9D67-1DFFBC9AAF24}" dt="2025-01-07T14:19:24.468" v="561"/>
        <pc:sldMkLst>
          <pc:docMk/>
          <pc:sldMk cId="1752650320" sldId="506"/>
        </pc:sldMkLst>
        <pc:spChg chg="mod">
          <ac:chgData name="shery tawfeeq" userId="19a96e0e89ed5f52" providerId="LiveId" clId="{3C9F08B2-26DB-48A7-9D67-1DFFBC9AAF24}" dt="2025-01-06T22:21:30.568" v="252" actId="1076"/>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6T22:22:05.641" v="254"/>
          <ac:picMkLst>
            <pc:docMk/>
            <pc:sldMk cId="1752650320" sldId="506"/>
            <ac:picMk id="2" creationId="{F4CF28E1-0D6E-36E8-C641-5EE75862D72A}"/>
          </ac:picMkLst>
        </pc:picChg>
        <pc:picChg chg="del">
          <ac:chgData name="shery tawfeeq" userId="19a96e0e89ed5f52" providerId="LiveId" clId="{3C9F08B2-26DB-48A7-9D67-1DFFBC9AAF24}" dt="2025-01-06T22:15:17.713" v="207" actId="478"/>
          <ac:picMkLst>
            <pc:docMk/>
            <pc:sldMk cId="1752650320" sldId="506"/>
            <ac:picMk id="3" creationId="{E686D2B2-0396-5456-F822-91EBED62B5D5}"/>
          </ac:picMkLst>
        </pc:picChg>
      </pc:sldChg>
      <pc:sldChg chg="addSp delSp modSp add mod ord modTransition delAnim modAnim">
        <pc:chgData name="shery tawfeeq" userId="19a96e0e89ed5f52" providerId="LiveId" clId="{3C9F08B2-26DB-48A7-9D67-1DFFBC9AAF24}" dt="2025-01-07T14:25:00.686" v="596"/>
        <pc:sldMkLst>
          <pc:docMk/>
          <pc:sldMk cId="1641786519" sldId="507"/>
        </pc:sldMkLst>
        <pc:spChg chg="mod">
          <ac:chgData name="shery tawfeeq" userId="19a96e0e89ed5f52" providerId="LiveId" clId="{3C9F08B2-26DB-48A7-9D67-1DFFBC9AAF24}" dt="2025-01-06T22:25:27.313" v="301"/>
          <ac:spMkLst>
            <pc:docMk/>
            <pc:sldMk cId="1641786519" sldId="507"/>
            <ac:spMk id="3" creationId="{00000000-0000-0000-0000-000000000000}"/>
          </ac:spMkLst>
        </pc:spChg>
        <pc:spChg chg="mod">
          <ac:chgData name="shery tawfeeq" userId="19a96e0e89ed5f52" providerId="LiveId" clId="{3C9F08B2-26DB-48A7-9D67-1DFFBC9AAF24}" dt="2025-01-06T22:29:35.002" v="308"/>
          <ac:spMkLst>
            <pc:docMk/>
            <pc:sldMk cId="1641786519" sldId="507"/>
            <ac:spMk id="48" creationId="{00000000-0000-0000-0000-000000000000}"/>
          </ac:spMkLst>
        </pc:spChg>
        <pc:picChg chg="add del mod">
          <ac:chgData name="shery tawfeeq" userId="19a96e0e89ed5f52" providerId="LiveId" clId="{3C9F08B2-26DB-48A7-9D67-1DFFBC9AAF24}" dt="2025-01-07T14:12:55.789" v="543" actId="478"/>
          <ac:picMkLst>
            <pc:docMk/>
            <pc:sldMk cId="1641786519" sldId="507"/>
            <ac:picMk id="4" creationId="{A4D4C48B-4FC3-D024-533C-A5FA76809FF2}"/>
          </ac:picMkLst>
        </pc:picChg>
        <pc:picChg chg="del">
          <ac:chgData name="shery tawfeeq" userId="19a96e0e89ed5f52" providerId="LiveId" clId="{3C9F08B2-26DB-48A7-9D67-1DFFBC9AAF24}" dt="2025-01-06T22:22:28.193" v="261" actId="478"/>
          <ac:picMkLst>
            <pc:docMk/>
            <pc:sldMk cId="1641786519" sldId="507"/>
            <ac:picMk id="6" creationId="{57E89AB7-2D77-E92F-EF31-9E7D4A0507A1}"/>
          </ac:picMkLst>
        </pc:picChg>
        <pc:picChg chg="add mod">
          <ac:chgData name="shery tawfeeq" userId="19a96e0e89ed5f52" providerId="LiveId" clId="{3C9F08B2-26DB-48A7-9D67-1DFFBC9AAF24}" dt="2025-01-07T14:15:08.482" v="544"/>
          <ac:picMkLst>
            <pc:docMk/>
            <pc:sldMk cId="1641786519" sldId="507"/>
            <ac:picMk id="13" creationId="{675795C1-4C30-23AC-87FD-2CA64018F6ED}"/>
          </ac:picMkLst>
        </pc:picChg>
      </pc:sldChg>
      <pc:sldChg chg="addSp delSp modSp add mod ord modTransition delAnim modAnim">
        <pc:chgData name="shery tawfeeq" userId="19a96e0e89ed5f52" providerId="LiveId" clId="{3C9F08B2-26DB-48A7-9D67-1DFFBC9AAF24}" dt="2025-01-07T14:25:06.415" v="597"/>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7T13:51:24.901" v="521" actId="20577"/>
          <ac:spMkLst>
            <pc:docMk/>
            <pc:sldMk cId="4263090570" sldId="508"/>
            <ac:spMk id="24" creationId="{00000000-0000-0000-0000-000000000000}"/>
          </ac:spMkLst>
        </pc:spChg>
        <pc:spChg chg="mod">
          <ac:chgData name="shery tawfeeq" userId="19a96e0e89ed5f52" providerId="LiveId" clId="{3C9F08B2-26DB-48A7-9D67-1DFFBC9AAF24}" dt="2025-01-06T22:37:17.132" v="323" actId="14100"/>
          <ac:spMkLst>
            <pc:docMk/>
            <pc:sldMk cId="4263090570" sldId="508"/>
            <ac:spMk id="25" creationId="{00000000-0000-0000-0000-000000000000}"/>
          </ac:spMkLst>
        </pc:spChg>
        <pc:picChg chg="del">
          <ac:chgData name="shery tawfeeq" userId="19a96e0e89ed5f52" providerId="LiveId" clId="{3C9F08B2-26DB-48A7-9D67-1DFFBC9AAF24}" dt="2025-01-06T22:22:33.379" v="262" actId="478"/>
          <ac:picMkLst>
            <pc:docMk/>
            <pc:sldMk cId="4263090570" sldId="508"/>
            <ac:picMk id="2" creationId="{F4CF28E1-0D6E-36E8-C641-5EE75862D72A}"/>
          </ac:picMkLst>
        </pc:picChg>
        <pc:picChg chg="add del mod">
          <ac:chgData name="shery tawfeeq" userId="19a96e0e89ed5f52" providerId="LiveId" clId="{3C9F08B2-26DB-48A7-9D67-1DFFBC9AAF24}" dt="2025-01-07T13:52:43.088" v="524"/>
          <ac:picMkLst>
            <pc:docMk/>
            <pc:sldMk cId="4263090570" sldId="508"/>
            <ac:picMk id="4" creationId="{4D1BBC78-B87D-6393-7760-1ED57A5B8AE1}"/>
          </ac:picMkLst>
        </pc:picChg>
        <pc:picChg chg="add del mod ord">
          <ac:chgData name="shery tawfeeq" userId="19a96e0e89ed5f52" providerId="LiveId" clId="{3C9F08B2-26DB-48A7-9D67-1DFFBC9AAF24}" dt="2025-01-07T13:53:23.229" v="525"/>
          <ac:picMkLst>
            <pc:docMk/>
            <pc:sldMk cId="4263090570" sldId="508"/>
            <ac:picMk id="8" creationId="{5279F8CC-7B20-602D-55D6-EDEC87529B2C}"/>
          </ac:picMkLst>
        </pc:picChg>
        <pc:picChg chg="add del mod">
          <ac:chgData name="shery tawfeeq" userId="19a96e0e89ed5f52" providerId="LiveId" clId="{3C9F08B2-26DB-48A7-9D67-1DFFBC9AAF24}" dt="2025-01-07T13:53:40.293" v="527"/>
          <ac:picMkLst>
            <pc:docMk/>
            <pc:sldMk cId="4263090570" sldId="508"/>
            <ac:picMk id="9" creationId="{75D7D102-0529-3938-9792-8EE566A11D80}"/>
          </ac:picMkLst>
        </pc:picChg>
        <pc:picChg chg="add del mod ord">
          <ac:chgData name="shery tawfeeq" userId="19a96e0e89ed5f52" providerId="LiveId" clId="{3C9F08B2-26DB-48A7-9D67-1DFFBC9AAF24}" dt="2025-01-07T13:53:52.504" v="528"/>
          <ac:picMkLst>
            <pc:docMk/>
            <pc:sldMk cId="4263090570" sldId="508"/>
            <ac:picMk id="12" creationId="{8C98753E-8A0B-36E3-FC40-633C286A4AE6}"/>
          </ac:picMkLst>
        </pc:picChg>
        <pc:picChg chg="add del mod">
          <ac:chgData name="shery tawfeeq" userId="19a96e0e89ed5f52" providerId="LiveId" clId="{3C9F08B2-26DB-48A7-9D67-1DFFBC9AAF24}" dt="2025-01-07T13:53:55.113" v="530"/>
          <ac:picMkLst>
            <pc:docMk/>
            <pc:sldMk cId="4263090570" sldId="508"/>
            <ac:picMk id="13" creationId="{C67DD734-44F2-D5C7-625B-B08A54CDA4FF}"/>
          </ac:picMkLst>
        </pc:picChg>
        <pc:picChg chg="add del mod ord">
          <ac:chgData name="shery tawfeeq" userId="19a96e0e89ed5f52" providerId="LiveId" clId="{3C9F08B2-26DB-48A7-9D67-1DFFBC9AAF24}" dt="2025-01-07T13:55:33.368" v="531"/>
          <ac:picMkLst>
            <pc:docMk/>
            <pc:sldMk cId="4263090570" sldId="508"/>
            <ac:picMk id="16" creationId="{9A2703C3-193C-DC36-D1D2-84CE707AF8B7}"/>
          </ac:picMkLst>
        </pc:picChg>
        <pc:picChg chg="add del mod">
          <ac:chgData name="shery tawfeeq" userId="19a96e0e89ed5f52" providerId="LiveId" clId="{3C9F08B2-26DB-48A7-9D67-1DFFBC9AAF24}" dt="2025-01-07T13:56:11.271" v="533"/>
          <ac:picMkLst>
            <pc:docMk/>
            <pc:sldMk cId="4263090570" sldId="508"/>
            <ac:picMk id="17" creationId="{2DB65914-0EA9-59EC-CDC1-C56FACB66B2B}"/>
          </ac:picMkLst>
        </pc:picChg>
        <pc:picChg chg="add del mod ord">
          <ac:chgData name="shery tawfeeq" userId="19a96e0e89ed5f52" providerId="LiveId" clId="{3C9F08B2-26DB-48A7-9D67-1DFFBC9AAF24}" dt="2025-01-07T13:57:58.002" v="534"/>
          <ac:picMkLst>
            <pc:docMk/>
            <pc:sldMk cId="4263090570" sldId="508"/>
            <ac:picMk id="26" creationId="{042217F6-A2CE-E14B-D5A4-662AE591FAF7}"/>
          </ac:picMkLst>
        </pc:picChg>
        <pc:picChg chg="add del mod">
          <ac:chgData name="shery tawfeeq" userId="19a96e0e89ed5f52" providerId="LiveId" clId="{3C9F08B2-26DB-48A7-9D67-1DFFBC9AAF24}" dt="2025-01-07T13:58:09.800" v="536"/>
          <ac:picMkLst>
            <pc:docMk/>
            <pc:sldMk cId="4263090570" sldId="508"/>
            <ac:picMk id="27" creationId="{95470709-1A3A-9E3E-0F12-150D375B10BB}"/>
          </ac:picMkLst>
        </pc:picChg>
        <pc:picChg chg="add del mod ord">
          <ac:chgData name="shery tawfeeq" userId="19a96e0e89ed5f52" providerId="LiveId" clId="{3C9F08B2-26DB-48A7-9D67-1DFFBC9AAF24}" dt="2025-01-07T14:00:49.252" v="537"/>
          <ac:picMkLst>
            <pc:docMk/>
            <pc:sldMk cId="4263090570" sldId="508"/>
            <ac:picMk id="31" creationId="{9B254507-20DF-4F5B-F7E2-52D6F6B86AAB}"/>
          </ac:picMkLst>
        </pc:picChg>
        <pc:picChg chg="add mod">
          <ac:chgData name="shery tawfeeq" userId="19a96e0e89ed5f52" providerId="LiveId" clId="{3C9F08B2-26DB-48A7-9D67-1DFFBC9AAF24}" dt="2025-01-07T14:00:49.252" v="537"/>
          <ac:picMkLst>
            <pc:docMk/>
            <pc:sldMk cId="4263090570" sldId="508"/>
            <ac:picMk id="32" creationId="{5B95DC9F-4C68-49AC-FD49-18FBC06CBDBE}"/>
          </ac:picMkLst>
        </pc:picChg>
      </pc:sldChg>
      <pc:sldChg chg="addSp delSp modSp add mod ord modTransition delAnim modAnim">
        <pc:chgData name="shery tawfeeq" userId="19a96e0e89ed5f52" providerId="LiveId" clId="{3C9F08B2-26DB-48A7-9D67-1DFFBC9AAF24}" dt="2025-01-07T14:19:55.630" v="564"/>
        <pc:sldMkLst>
          <pc:docMk/>
          <pc:sldMk cId="3544253025" sldId="509"/>
        </pc:sldMkLst>
        <pc:spChg chg="mod">
          <ac:chgData name="shery tawfeeq" userId="19a96e0e89ed5f52" providerId="LiveId" clId="{3C9F08B2-26DB-48A7-9D67-1DFFBC9AAF24}" dt="2025-01-06T22:44:57.952" v="334" actId="20577"/>
          <ac:spMkLst>
            <pc:docMk/>
            <pc:sldMk cId="3544253025" sldId="509"/>
            <ac:spMk id="48" creationId="{00000000-0000-0000-0000-000000000000}"/>
          </ac:spMkLst>
        </pc:spChg>
        <pc:picChg chg="del">
          <ac:chgData name="shery tawfeeq" userId="19a96e0e89ed5f52" providerId="LiveId" clId="{3C9F08B2-26DB-48A7-9D67-1DFFBC9AAF24}" dt="2025-01-06T22:45:00.529" v="335" actId="478"/>
          <ac:picMkLst>
            <pc:docMk/>
            <pc:sldMk cId="3544253025" sldId="509"/>
            <ac:picMk id="4" creationId="{A4D4C48B-4FC3-D024-533C-A5FA76809FF2}"/>
          </ac:picMkLst>
        </pc:picChg>
        <pc:picChg chg="add del mod">
          <ac:chgData name="shery tawfeeq" userId="19a96e0e89ed5f52" providerId="LiveId" clId="{3C9F08B2-26DB-48A7-9D67-1DFFBC9AAF24}" dt="2025-01-07T14:07:42.394" v="540"/>
          <ac:picMkLst>
            <pc:docMk/>
            <pc:sldMk cId="3544253025" sldId="509"/>
            <ac:picMk id="12" creationId="{1A8FCA8B-03AC-07B8-F49A-D16C7DD44A14}"/>
          </ac:picMkLst>
        </pc:picChg>
        <pc:picChg chg="add del mod ord">
          <ac:chgData name="shery tawfeeq" userId="19a96e0e89ed5f52" providerId="LiveId" clId="{3C9F08B2-26DB-48A7-9D67-1DFFBC9AAF24}" dt="2025-01-07T14:09:12.240" v="541"/>
          <ac:picMkLst>
            <pc:docMk/>
            <pc:sldMk cId="3544253025" sldId="509"/>
            <ac:picMk id="17" creationId="{A7A478F8-79C2-AB2A-C7A3-33988B1FE35A}"/>
          </ac:picMkLst>
        </pc:picChg>
        <pc:picChg chg="add mod">
          <ac:chgData name="shery tawfeeq" userId="19a96e0e89ed5f52" providerId="LiveId" clId="{3C9F08B2-26DB-48A7-9D67-1DFFBC9AAF24}" dt="2025-01-07T14:09:12.240" v="541"/>
          <ac:picMkLst>
            <pc:docMk/>
            <pc:sldMk cId="3544253025" sldId="509"/>
            <ac:picMk id="18" creationId="{70919853-D809-7508-7B68-D4CE806ACC48}"/>
          </ac:picMkLst>
        </pc:picChg>
      </pc:sldChg>
      <pc:sldChg chg="addSp delSp modSp add mod ord modTransition delAnim modAnim">
        <pc:chgData name="shery tawfeeq" userId="19a96e0e89ed5f52" providerId="LiveId" clId="{3C9F08B2-26DB-48A7-9D67-1DFFBC9AAF24}" dt="2025-01-07T14:20:28.874" v="567"/>
        <pc:sldMkLst>
          <pc:docMk/>
          <pc:sldMk cId="2413712043" sldId="510"/>
        </pc:sldMkLst>
        <pc:spChg chg="add mod">
          <ac:chgData name="shery tawfeeq" userId="19a96e0e89ed5f52" providerId="LiveId" clId="{3C9F08B2-26DB-48A7-9D67-1DFFBC9AAF24}" dt="2025-01-06T23:04:08.569" v="410" actId="1076"/>
          <ac:spMkLst>
            <pc:docMk/>
            <pc:sldMk cId="2413712043" sldId="510"/>
            <ac:spMk id="10" creationId="{A7E45E5D-67A3-3F3B-A8EC-53103568B6A6}"/>
          </ac:spMkLst>
        </pc:spChg>
        <pc:spChg chg="mod">
          <ac:chgData name="shery tawfeeq" userId="19a96e0e89ed5f52" providerId="LiveId" clId="{3C9F08B2-26DB-48A7-9D67-1DFFBC9AAF24}" dt="2025-01-06T22:59:15.886" v="398" actId="20577"/>
          <ac:spMkLst>
            <pc:docMk/>
            <pc:sldMk cId="2413712043" sldId="510"/>
            <ac:spMk id="41" creationId="{D7248668-3ABB-64C8-5474-65D6511BB51C}"/>
          </ac:spMkLst>
        </pc:spChg>
        <pc:picChg chg="add del mod">
          <ac:chgData name="shery tawfeeq" userId="19a96e0e89ed5f52" providerId="LiveId" clId="{3C9F08B2-26DB-48A7-9D67-1DFFBC9AAF24}" dt="2025-01-06T23:04:12.281" v="411" actId="478"/>
          <ac:picMkLst>
            <pc:docMk/>
            <pc:sldMk cId="2413712043" sldId="510"/>
            <ac:picMk id="2" creationId="{6F1201BE-CC2C-CE81-732B-8329D9EA0A0C}"/>
          </ac:picMkLst>
        </pc:picChg>
        <pc:picChg chg="del">
          <ac:chgData name="shery tawfeeq" userId="19a96e0e89ed5f52" providerId="LiveId" clId="{3C9F08B2-26DB-48A7-9D67-1DFFBC9AAF24}" dt="2025-01-06T22:59:18.738" v="399" actId="478"/>
          <ac:picMkLst>
            <pc:docMk/>
            <pc:sldMk cId="2413712043" sldId="510"/>
            <ac:picMk id="7" creationId="{56C1DEE3-D949-9012-796D-73F3F1776E31}"/>
          </ac:picMkLst>
        </pc:picChg>
        <pc:picChg chg="add mod">
          <ac:chgData name="shery tawfeeq" userId="19a96e0e89ed5f52" providerId="LiveId" clId="{3C9F08B2-26DB-48A7-9D67-1DFFBC9AAF24}" dt="2025-01-06T22:59:54.133" v="401"/>
          <ac:picMkLst>
            <pc:docMk/>
            <pc:sldMk cId="2413712043" sldId="510"/>
            <ac:picMk id="8" creationId="{17BD9A37-1E91-96C6-38B7-067CB7160AFE}"/>
          </ac:picMkLst>
        </pc:picChg>
        <pc:picChg chg="add mod">
          <ac:chgData name="shery tawfeeq" userId="19a96e0e89ed5f52" providerId="LiveId" clId="{3C9F08B2-26DB-48A7-9D67-1DFFBC9AAF24}" dt="2025-01-06T23:04:24.963" v="412"/>
          <ac:picMkLst>
            <pc:docMk/>
            <pc:sldMk cId="2413712043" sldId="510"/>
            <ac:picMk id="12" creationId="{745F81A9-E79B-45BA-9871-18C3826187E6}"/>
          </ac:picMkLst>
        </pc:picChg>
      </pc:sldChg>
      <pc:sldChg chg="addSp delSp modSp add mod ord modTransition delAnim modAnim">
        <pc:chgData name="shery tawfeeq" userId="19a96e0e89ed5f52" providerId="LiveId" clId="{3C9F08B2-26DB-48A7-9D67-1DFFBC9AAF24}" dt="2025-01-07T14:20:48.615" v="568"/>
        <pc:sldMkLst>
          <pc:docMk/>
          <pc:sldMk cId="1961407119" sldId="511"/>
        </pc:sldMkLst>
        <pc:spChg chg="del">
          <ac:chgData name="shery tawfeeq" userId="19a96e0e89ed5f52" providerId="LiveId" clId="{3C9F08B2-26DB-48A7-9D67-1DFFBC9AAF24}" dt="2025-01-06T23:06:20.609" v="426" actId="478"/>
          <ac:spMkLst>
            <pc:docMk/>
            <pc:sldMk cId="1961407119" sldId="511"/>
            <ac:spMk id="3" creationId="{E1EB55E5-18A7-DAC4-6FBA-D145592D7365}"/>
          </ac:spMkLst>
        </pc:spChg>
        <pc:spChg chg="mod">
          <ac:chgData name="shery tawfeeq" userId="19a96e0e89ed5f52" providerId="LiveId" clId="{3C9F08B2-26DB-48A7-9D67-1DFFBC9AAF24}" dt="2025-01-06T23:08:51.500" v="440" actId="207"/>
          <ac:spMkLst>
            <pc:docMk/>
            <pc:sldMk cId="1961407119" sldId="511"/>
            <ac:spMk id="48" creationId="{941FB2AF-2009-E96D-A05E-1DF974D7FF41}"/>
          </ac:spMkLst>
        </pc:spChg>
        <pc:picChg chg="add del mod">
          <ac:chgData name="shery tawfeeq" userId="19a96e0e89ed5f52" providerId="LiveId" clId="{3C9F08B2-26DB-48A7-9D67-1DFFBC9AAF24}" dt="2025-01-06T23:11:14.321" v="445" actId="478"/>
          <ac:picMkLst>
            <pc:docMk/>
            <pc:sldMk cId="1961407119" sldId="511"/>
            <ac:picMk id="4" creationId="{8D77B293-0446-E355-35F7-B700D8968FAE}"/>
          </ac:picMkLst>
        </pc:picChg>
        <pc:picChg chg="del">
          <ac:chgData name="shery tawfeeq" userId="19a96e0e89ed5f52" providerId="LiveId" clId="{3C9F08B2-26DB-48A7-9D67-1DFFBC9AAF24}" dt="2025-01-06T23:05:50.925" v="424" actId="478"/>
          <ac:picMkLst>
            <pc:docMk/>
            <pc:sldMk cId="1961407119" sldId="511"/>
            <ac:picMk id="6" creationId="{D44EF157-9856-577D-03E6-7BCE674F4522}"/>
          </ac:picMkLst>
        </pc:picChg>
        <pc:picChg chg="add mod">
          <ac:chgData name="shery tawfeeq" userId="19a96e0e89ed5f52" providerId="LiveId" clId="{3C9F08B2-26DB-48A7-9D67-1DFFBC9AAF24}" dt="2025-01-06T23:11:15.333" v="446"/>
          <ac:picMkLst>
            <pc:docMk/>
            <pc:sldMk cId="1961407119" sldId="511"/>
            <ac:picMk id="8" creationId="{6B1E7B1A-8D51-73E3-5D8E-0B5D976648E0}"/>
          </ac:picMkLst>
        </pc:picChg>
      </pc:sldChg>
      <pc:sldChg chg="addSp modSp add mod modTransition modAnim">
        <pc:chgData name="shery tawfeeq" userId="19a96e0e89ed5f52" providerId="LiveId" clId="{3C9F08B2-26DB-48A7-9D67-1DFFBC9AAF24}" dt="2025-01-07T14:25:47.479" v="599"/>
        <pc:sldMkLst>
          <pc:docMk/>
          <pc:sldMk cId="874361575" sldId="512"/>
        </pc:sldMkLst>
        <pc:spChg chg="mod">
          <ac:chgData name="shery tawfeeq" userId="19a96e0e89ed5f52" providerId="LiveId" clId="{3C9F08B2-26DB-48A7-9D67-1DFFBC9AAF24}" dt="2025-01-06T23:10:01.352" v="442" actId="207"/>
          <ac:spMkLst>
            <pc:docMk/>
            <pc:sldMk cId="874361575" sldId="512"/>
            <ac:spMk id="24" creationId="{0D851FC4-D3C2-5C5D-BFB8-C1A5B8AECC4B}"/>
          </ac:spMkLst>
        </pc:spChg>
        <pc:picChg chg="add mod">
          <ac:chgData name="shery tawfeeq" userId="19a96e0e89ed5f52" providerId="LiveId" clId="{3C9F08B2-26DB-48A7-9D67-1DFFBC9AAF24}" dt="2025-01-06T23:10:40.272" v="444"/>
          <ac:picMkLst>
            <pc:docMk/>
            <pc:sldMk cId="874361575" sldId="512"/>
            <ac:picMk id="2" creationId="{4251037B-2BA8-A681-00C3-6817CDDE983F}"/>
          </ac:picMkLst>
        </pc:picChg>
      </pc:sldChg>
      <pc:sldChg chg="addSp delSp modSp add mod modTransition delAnim modAnim">
        <pc:chgData name="shery tawfeeq" userId="19a96e0e89ed5f52" providerId="LiveId" clId="{3C9F08B2-26DB-48A7-9D67-1DFFBC9AAF24}" dt="2025-01-07T14:21:11.017" v="572"/>
        <pc:sldMkLst>
          <pc:docMk/>
          <pc:sldMk cId="3979150165" sldId="513"/>
        </pc:sldMkLst>
        <pc:spChg chg="mod">
          <ac:chgData name="shery tawfeeq" userId="19a96e0e89ed5f52" providerId="LiveId" clId="{3C9F08B2-26DB-48A7-9D67-1DFFBC9AAF24}" dt="2025-01-06T23:12:50.600" v="456" actId="207"/>
          <ac:spMkLst>
            <pc:docMk/>
            <pc:sldMk cId="3979150165" sldId="513"/>
            <ac:spMk id="48" creationId="{12FED14E-6769-1F5A-BB41-4F8A4FFBE1DD}"/>
          </ac:spMkLst>
        </pc:spChg>
        <pc:picChg chg="add mod">
          <ac:chgData name="shery tawfeeq" userId="19a96e0e89ed5f52" providerId="LiveId" clId="{3C9F08B2-26DB-48A7-9D67-1DFFBC9AAF24}" dt="2025-01-06T23:11:49.479" v="448"/>
          <ac:picMkLst>
            <pc:docMk/>
            <pc:sldMk cId="3979150165" sldId="513"/>
            <ac:picMk id="3" creationId="{84F7CFDE-5921-5998-EB39-BD709BF95E73}"/>
          </ac:picMkLst>
        </pc:picChg>
        <pc:picChg chg="del">
          <ac:chgData name="shery tawfeeq" userId="19a96e0e89ed5f52" providerId="LiveId" clId="{3C9F08B2-26DB-48A7-9D67-1DFFBC9AAF24}" dt="2025-01-06T23:11:48.456" v="447" actId="478"/>
          <ac:picMkLst>
            <pc:docMk/>
            <pc:sldMk cId="3979150165" sldId="513"/>
            <ac:picMk id="4" creationId="{3CE14B00-8155-B57B-642B-651FCBEBA814}"/>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picChg chg="del">
          <ac:chgData name="shery tawfeeq" userId="19a96e0e89ed5f52" providerId="LiveId" clId="{6AB89B94-C90C-463A-957A-30968F8FABD9}" dt="2025-01-07T18:58:53.222" v="4" actId="478"/>
          <ac:picMkLst>
            <pc:docMk/>
            <pc:sldMk cId="0" sldId="256"/>
            <ac:picMk id="2" creationId="{D512CC50-5190-BF0A-3C5D-7F215A50C690}"/>
          </ac:picMkLst>
        </pc:picChg>
      </pc:sldChg>
      <pc:sldChg chg="delSp mod modTransition delAnim">
        <pc:chgData name="shery tawfeeq" userId="19a96e0e89ed5f52" providerId="LiveId" clId="{6AB89B94-C90C-463A-957A-30968F8FABD9}" dt="2025-01-07T18:58:36.672" v="2" actId="478"/>
        <pc:sldMkLst>
          <pc:docMk/>
          <pc:sldMk cId="0" sldId="271"/>
        </pc:sldMkLst>
        <pc:picChg chg="del">
          <ac:chgData name="shery tawfeeq" userId="19a96e0e89ed5f52" providerId="LiveId" clId="{6AB89B94-C90C-463A-957A-30968F8FABD9}" dt="2025-01-07T18:58:36.672" v="2" actId="478"/>
          <ac:picMkLst>
            <pc:docMk/>
            <pc:sldMk cId="0" sldId="271"/>
            <ac:picMk id="7" creationId="{2198667E-7315-308B-CEA7-F45EF24B36CE}"/>
          </ac:picMkLst>
        </pc:picChg>
      </pc:sldChg>
      <pc:sldChg chg="delSp mod modTransition delAnim">
        <pc:chgData name="shery tawfeeq" userId="19a96e0e89ed5f52" providerId="LiveId" clId="{6AB89B94-C90C-463A-957A-30968F8FABD9}" dt="2025-01-07T18:58:42.546" v="3" actId="478"/>
        <pc:sldMkLst>
          <pc:docMk/>
          <pc:sldMk cId="0" sldId="276"/>
        </pc:sldMkLst>
        <pc:picChg chg="del">
          <ac:chgData name="shery tawfeeq" userId="19a96e0e89ed5f52" providerId="LiveId" clId="{6AB89B94-C90C-463A-957A-30968F8FABD9}" dt="2025-01-07T18:58:42.546" v="3" actId="478"/>
          <ac:picMkLst>
            <pc:docMk/>
            <pc:sldMk cId="0" sldId="276"/>
            <ac:picMk id="9" creationId="{81689B7D-728C-93D6-F444-840BA146C27F}"/>
          </ac:picMkLst>
        </pc:picChg>
      </pc:sldChg>
      <pc:sldChg chg="delSp mod modTransition delAnim">
        <pc:chgData name="shery tawfeeq" userId="19a96e0e89ed5f52" providerId="LiveId" clId="{6AB89B94-C90C-463A-957A-30968F8FABD9}" dt="2025-01-07T19:00:44.667" v="21" actId="478"/>
        <pc:sldMkLst>
          <pc:docMk/>
          <pc:sldMk cId="0" sldId="303"/>
        </pc:sldMkLst>
        <pc:picChg chg="del">
          <ac:chgData name="shery tawfeeq" userId="19a96e0e89ed5f52" providerId="LiveId" clId="{6AB89B94-C90C-463A-957A-30968F8FABD9}" dt="2025-01-07T19:00:44.667" v="21" actId="478"/>
          <ac:picMkLst>
            <pc:docMk/>
            <pc:sldMk cId="0" sldId="303"/>
            <ac:picMk id="8" creationId="{29B7A51C-E48C-EF12-E21F-C08B808BE8F4}"/>
          </ac:picMkLst>
        </pc:picChg>
      </pc:sldChg>
      <pc:sldChg chg="delSp modTransition modAnim">
        <pc:chgData name="shery tawfeeq" userId="19a96e0e89ed5f52" providerId="LiveId" clId="{6AB89B94-C90C-463A-957A-30968F8FABD9}" dt="2025-01-07T18:58:12.713" v="0"/>
        <pc:sldMkLst>
          <pc:docMk/>
          <pc:sldMk cId="0" sldId="306"/>
        </pc:sldMkLst>
        <pc:picChg chg="del">
          <ac:chgData name="shery tawfeeq" userId="19a96e0e89ed5f52" providerId="LiveId" clId="{6AB89B94-C90C-463A-957A-30968F8FABD9}" dt="2025-01-07T18:58:12.713" v="0"/>
          <ac:picMkLst>
            <pc:docMk/>
            <pc:sldMk cId="0" sldId="306"/>
            <ac:picMk id="13" creationId="{4C01EB90-A738-317F-90FB-34B6B6FDEFB4}"/>
          </ac:picMkLst>
        </pc:picChg>
      </pc:sldChg>
      <pc:sldChg chg="delSp mod modTransition delAnim">
        <pc:chgData name="shery tawfeeq" userId="19a96e0e89ed5f52" providerId="LiveId" clId="{6AB89B94-C90C-463A-957A-30968F8FABD9}" dt="2025-01-07T18:58:24.090" v="1" actId="478"/>
        <pc:sldMkLst>
          <pc:docMk/>
          <pc:sldMk cId="0" sldId="313"/>
        </pc:sldMkLst>
        <pc:picChg chg="del">
          <ac:chgData name="shery tawfeeq" userId="19a96e0e89ed5f52" providerId="LiveId" clId="{6AB89B94-C90C-463A-957A-30968F8FABD9}" dt="2025-01-07T18:58:24.090" v="1" actId="478"/>
          <ac:picMkLst>
            <pc:docMk/>
            <pc:sldMk cId="0" sldId="313"/>
            <ac:picMk id="9" creationId="{61588F25-E131-4210-A136-EFA3C784C640}"/>
          </ac:picMkLst>
        </pc:picChg>
      </pc:sldChg>
      <pc:sldChg chg="delSp mod modTransition delAnim">
        <pc:chgData name="shery tawfeeq" userId="19a96e0e89ed5f52" providerId="LiveId" clId="{6AB89B94-C90C-463A-957A-30968F8FABD9}" dt="2025-01-07T19:00:34.232" v="20" actId="478"/>
        <pc:sldMkLst>
          <pc:docMk/>
          <pc:sldMk cId="0" sldId="349"/>
        </pc:sldMkLst>
        <pc:picChg chg="del">
          <ac:chgData name="shery tawfeeq" userId="19a96e0e89ed5f52" providerId="LiveId" clId="{6AB89B94-C90C-463A-957A-30968F8FABD9}" dt="2025-01-07T19:00:34.232" v="20" actId="478"/>
          <ac:picMkLst>
            <pc:docMk/>
            <pc:sldMk cId="0" sldId="349"/>
            <ac:picMk id="3" creationId="{0B6D50A0-E3BA-DDFF-6E73-BECC85B74981}"/>
          </ac:picMkLst>
        </pc:picChg>
      </pc:sldChg>
      <pc:sldChg chg="delSp modTransition modAnim">
        <pc:chgData name="shery tawfeeq" userId="19a96e0e89ed5f52" providerId="LiveId" clId="{6AB89B94-C90C-463A-957A-30968F8FABD9}" dt="2025-01-07T18:58:12.713" v="0"/>
        <pc:sldMkLst>
          <pc:docMk/>
          <pc:sldMk cId="0" sldId="480"/>
        </pc:sldMkLst>
        <pc:picChg chg="del">
          <ac:chgData name="shery tawfeeq" userId="19a96e0e89ed5f52" providerId="LiveId" clId="{6AB89B94-C90C-463A-957A-30968F8FABD9}" dt="2025-01-07T18:58:12.713" v="0"/>
          <ac:picMkLst>
            <pc:docMk/>
            <pc:sldMk cId="0" sldId="480"/>
            <ac:picMk id="6" creationId="{14D6BBD8-C304-419B-18BF-07833403FB5F}"/>
          </ac:picMkLst>
        </pc:picChg>
      </pc:sldChg>
      <pc:sldChg chg="delSp mod modTransition delAnim">
        <pc:chgData name="shery tawfeeq" userId="19a96e0e89ed5f52" providerId="LiveId" clId="{6AB89B94-C90C-463A-957A-30968F8FABD9}" dt="2025-01-07T18:58:57.181" v="5" actId="478"/>
        <pc:sldMkLst>
          <pc:docMk/>
          <pc:sldMk cId="1584672584" sldId="496"/>
        </pc:sldMkLst>
        <pc:picChg chg="del">
          <ac:chgData name="shery tawfeeq" userId="19a96e0e89ed5f52" providerId="LiveId" clId="{6AB89B94-C90C-463A-957A-30968F8FABD9}" dt="2025-01-07T18:58:57.181" v="5" actId="478"/>
          <ac:picMkLst>
            <pc:docMk/>
            <pc:sldMk cId="1584672584" sldId="496"/>
            <ac:picMk id="4" creationId="{46205C98-EA54-E1DB-71E0-3C8DB7DA8EEF}"/>
          </ac:picMkLst>
        </pc:picChg>
      </pc:sldChg>
      <pc:sldChg chg="delSp mod modTransition delAnim">
        <pc:chgData name="shery tawfeeq" userId="19a96e0e89ed5f52" providerId="LiveId" clId="{6AB89B94-C90C-463A-957A-30968F8FABD9}" dt="2025-01-07T18:59:03.233" v="6" actId="478"/>
        <pc:sldMkLst>
          <pc:docMk/>
          <pc:sldMk cId="665929241" sldId="497"/>
        </pc:sldMkLst>
        <pc:picChg chg="del">
          <ac:chgData name="shery tawfeeq" userId="19a96e0e89ed5f52" providerId="LiveId" clId="{6AB89B94-C90C-463A-957A-30968F8FABD9}" dt="2025-01-07T18:59:03.233" v="6" actId="478"/>
          <ac:picMkLst>
            <pc:docMk/>
            <pc:sldMk cId="665929241" sldId="497"/>
            <ac:picMk id="3" creationId="{A188A8ED-319D-923D-B6D1-370906E8EA41}"/>
          </ac:picMkLst>
        </pc:picChg>
      </pc:sldChg>
      <pc:sldChg chg="delSp mod modTransition delAnim">
        <pc:chgData name="shery tawfeeq" userId="19a96e0e89ed5f52" providerId="LiveId" clId="{6AB89B94-C90C-463A-957A-30968F8FABD9}" dt="2025-01-07T18:59:11.467" v="7" actId="478"/>
        <pc:sldMkLst>
          <pc:docMk/>
          <pc:sldMk cId="1784990302" sldId="498"/>
        </pc:sldMkLst>
        <pc:picChg chg="del">
          <ac:chgData name="shery tawfeeq" userId="19a96e0e89ed5f52" providerId="LiveId" clId="{6AB89B94-C90C-463A-957A-30968F8FABD9}" dt="2025-01-07T18:59:11.467" v="7" actId="478"/>
          <ac:picMkLst>
            <pc:docMk/>
            <pc:sldMk cId="1784990302" sldId="498"/>
            <ac:picMk id="6" creationId="{1279EA1B-E825-1888-C349-54DA3F986220}"/>
          </ac:picMkLst>
        </pc:picChg>
      </pc:sldChg>
      <pc:sldChg chg="delSp mod modTransition delAnim">
        <pc:chgData name="shery tawfeeq" userId="19a96e0e89ed5f52" providerId="LiveId" clId="{6AB89B94-C90C-463A-957A-30968F8FABD9}" dt="2025-01-07T18:59:18.115" v="8" actId="478"/>
        <pc:sldMkLst>
          <pc:docMk/>
          <pc:sldMk cId="526482925" sldId="499"/>
        </pc:sldMkLst>
        <pc:picChg chg="del">
          <ac:chgData name="shery tawfeeq" userId="19a96e0e89ed5f52" providerId="LiveId" clId="{6AB89B94-C90C-463A-957A-30968F8FABD9}" dt="2025-01-07T18:59:18.115" v="8" actId="478"/>
          <ac:picMkLst>
            <pc:docMk/>
            <pc:sldMk cId="526482925" sldId="499"/>
            <ac:picMk id="2" creationId="{80CC6D47-9B4A-BD6D-9E1B-21663BED2FAE}"/>
          </ac:picMkLst>
        </pc:picChg>
      </pc:sldChg>
      <pc:sldChg chg="delSp mod modTransition delAnim">
        <pc:chgData name="shery tawfeeq" userId="19a96e0e89ed5f52" providerId="LiveId" clId="{6AB89B94-C90C-463A-957A-30968F8FABD9}" dt="2025-01-07T18:59:22.090" v="9" actId="478"/>
        <pc:sldMkLst>
          <pc:docMk/>
          <pc:sldMk cId="624478510" sldId="500"/>
        </pc:sldMkLst>
        <pc:picChg chg="del">
          <ac:chgData name="shery tawfeeq" userId="19a96e0e89ed5f52" providerId="LiveId" clId="{6AB89B94-C90C-463A-957A-30968F8FABD9}" dt="2025-01-07T18:59:22.090" v="9" actId="478"/>
          <ac:picMkLst>
            <pc:docMk/>
            <pc:sldMk cId="624478510" sldId="500"/>
            <ac:picMk id="4" creationId="{4502608F-78CF-31F8-BF75-D0AFF831A41A}"/>
          </ac:picMkLst>
        </pc:picChg>
      </pc:sldChg>
      <pc:sldChg chg="delSp mod modTransition delAnim">
        <pc:chgData name="shery tawfeeq" userId="19a96e0e89ed5f52" providerId="LiveId" clId="{6AB89B94-C90C-463A-957A-30968F8FABD9}" dt="2025-01-07T18:59:33.365" v="10" actId="478"/>
        <pc:sldMkLst>
          <pc:docMk/>
          <pc:sldMk cId="2252565313" sldId="501"/>
        </pc:sldMkLst>
        <pc:picChg chg="del">
          <ac:chgData name="shery tawfeeq" userId="19a96e0e89ed5f52" providerId="LiveId" clId="{6AB89B94-C90C-463A-957A-30968F8FABD9}" dt="2025-01-07T18:59:33.365" v="10" actId="478"/>
          <ac:picMkLst>
            <pc:docMk/>
            <pc:sldMk cId="2252565313" sldId="501"/>
            <ac:picMk id="2" creationId="{4B8EA01A-EB0E-2EE2-8DBA-1CCA3894B48D}"/>
          </ac:picMkLst>
        </pc:picChg>
      </pc:sldChg>
      <pc:sldChg chg="delSp mod modTransition delAnim">
        <pc:chgData name="shery tawfeeq" userId="19a96e0e89ed5f52" providerId="LiveId" clId="{6AB89B94-C90C-463A-957A-30968F8FABD9}" dt="2025-01-07T18:59:38.286" v="11" actId="478"/>
        <pc:sldMkLst>
          <pc:docMk/>
          <pc:sldMk cId="1826110906" sldId="502"/>
        </pc:sldMkLst>
        <pc:picChg chg="del">
          <ac:chgData name="shery tawfeeq" userId="19a96e0e89ed5f52" providerId="LiveId" clId="{6AB89B94-C90C-463A-957A-30968F8FABD9}" dt="2025-01-07T18:59:38.286" v="11" actId="478"/>
          <ac:picMkLst>
            <pc:docMk/>
            <pc:sldMk cId="1826110906" sldId="502"/>
            <ac:picMk id="6" creationId="{481DF0CB-CE7C-9296-C151-479780336E2F}"/>
          </ac:picMkLst>
        </pc:picChg>
      </pc:sldChg>
      <pc:sldChg chg="delSp mod modTransition delAnim">
        <pc:chgData name="shery tawfeeq" userId="19a96e0e89ed5f52" providerId="LiveId" clId="{6AB89B94-C90C-463A-957A-30968F8FABD9}" dt="2025-01-07T18:59:43.152" v="12" actId="478"/>
        <pc:sldMkLst>
          <pc:docMk/>
          <pc:sldMk cId="3623418779" sldId="503"/>
        </pc:sldMkLst>
        <pc:picChg chg="del">
          <ac:chgData name="shery tawfeeq" userId="19a96e0e89ed5f52" providerId="LiveId" clId="{6AB89B94-C90C-463A-957A-30968F8FABD9}" dt="2025-01-07T18:59:43.152" v="12" actId="478"/>
          <ac:picMkLst>
            <pc:docMk/>
            <pc:sldMk cId="3623418779" sldId="503"/>
            <ac:picMk id="3" creationId="{E686D2B2-0396-5456-F822-91EBED62B5D5}"/>
          </ac:picMkLst>
        </pc:picChg>
      </pc:sldChg>
      <pc:sldChg chg="delSp mod modTransition delAnim">
        <pc:chgData name="shery tawfeeq" userId="19a96e0e89ed5f52" providerId="LiveId" clId="{6AB89B94-C90C-463A-957A-30968F8FABD9}" dt="2025-01-07T18:59:48.610" v="13" actId="478"/>
        <pc:sldMkLst>
          <pc:docMk/>
          <pc:sldMk cId="262867761" sldId="504"/>
        </pc:sldMkLst>
        <pc:picChg chg="del">
          <ac:chgData name="shery tawfeeq" userId="19a96e0e89ed5f52" providerId="LiveId" clId="{6AB89B94-C90C-463A-957A-30968F8FABD9}" dt="2025-01-07T18:59:48.610" v="13" actId="478"/>
          <ac:picMkLst>
            <pc:docMk/>
            <pc:sldMk cId="262867761" sldId="504"/>
            <ac:picMk id="7" creationId="{1503530F-2BFE-E8EC-A2C0-D55E2630500F}"/>
          </ac:picMkLst>
        </pc:picChg>
      </pc:sldChg>
      <pc:sldChg chg="delSp mod modTransition delAnim">
        <pc:chgData name="shery tawfeeq" userId="19a96e0e89ed5f52" providerId="LiveId" clId="{6AB89B94-C90C-463A-957A-30968F8FABD9}" dt="2025-01-07T18:59:53.754" v="14" actId="478"/>
        <pc:sldMkLst>
          <pc:docMk/>
          <pc:sldMk cId="3225467422" sldId="505"/>
        </pc:sldMkLst>
        <pc:picChg chg="del">
          <ac:chgData name="shery tawfeeq" userId="19a96e0e89ed5f52" providerId="LiveId" clId="{6AB89B94-C90C-463A-957A-30968F8FABD9}" dt="2025-01-07T18:59:53.754" v="14" actId="478"/>
          <ac:picMkLst>
            <pc:docMk/>
            <pc:sldMk cId="3225467422" sldId="505"/>
            <ac:picMk id="6" creationId="{57E89AB7-2D77-E92F-EF31-9E7D4A0507A1}"/>
          </ac:picMkLst>
        </pc:picChg>
      </pc:sldChg>
      <pc:sldChg chg="delSp mod modTransition delAnim">
        <pc:chgData name="shery tawfeeq" userId="19a96e0e89ed5f52" providerId="LiveId" clId="{6AB89B94-C90C-463A-957A-30968F8FABD9}" dt="2025-01-07T18:59:58.726" v="15" actId="478"/>
        <pc:sldMkLst>
          <pc:docMk/>
          <pc:sldMk cId="1752650320" sldId="506"/>
        </pc:sldMkLst>
        <pc:picChg chg="del">
          <ac:chgData name="shery tawfeeq" userId="19a96e0e89ed5f52" providerId="LiveId" clId="{6AB89B94-C90C-463A-957A-30968F8FABD9}" dt="2025-01-07T18:59:58.726" v="15" actId="478"/>
          <ac:picMkLst>
            <pc:docMk/>
            <pc:sldMk cId="1752650320" sldId="506"/>
            <ac:picMk id="2" creationId="{F4CF28E1-0D6E-36E8-C641-5EE75862D72A}"/>
          </ac:picMkLst>
        </pc:picChg>
      </pc:sldChg>
      <pc:sldChg chg="delSp modTransition modAnim">
        <pc:chgData name="shery tawfeeq" userId="19a96e0e89ed5f52" providerId="LiveId" clId="{6AB89B94-C90C-463A-957A-30968F8FABD9}" dt="2025-01-07T18:58:12.713" v="0"/>
        <pc:sldMkLst>
          <pc:docMk/>
          <pc:sldMk cId="1641786519" sldId="507"/>
        </pc:sldMkLst>
        <pc:picChg chg="del">
          <ac:chgData name="shery tawfeeq" userId="19a96e0e89ed5f52" providerId="LiveId" clId="{6AB89B94-C90C-463A-957A-30968F8FABD9}" dt="2025-01-07T18:58:12.713" v="0"/>
          <ac:picMkLst>
            <pc:docMk/>
            <pc:sldMk cId="1641786519" sldId="507"/>
            <ac:picMk id="13" creationId="{675795C1-4C30-23AC-87FD-2CA64018F6ED}"/>
          </ac:picMkLst>
        </pc:picChg>
      </pc:sldChg>
      <pc:sldChg chg="delSp modTransition modAnim">
        <pc:chgData name="shery tawfeeq" userId="19a96e0e89ed5f52" providerId="LiveId" clId="{6AB89B94-C90C-463A-957A-30968F8FABD9}" dt="2025-01-07T18:58:12.713" v="0"/>
        <pc:sldMkLst>
          <pc:docMk/>
          <pc:sldMk cId="4263090570" sldId="508"/>
        </pc:sldMkLst>
        <pc:picChg chg="del">
          <ac:chgData name="shery tawfeeq" userId="19a96e0e89ed5f52" providerId="LiveId" clId="{6AB89B94-C90C-463A-957A-30968F8FABD9}" dt="2025-01-07T18:58:12.713" v="0"/>
          <ac:picMkLst>
            <pc:docMk/>
            <pc:sldMk cId="4263090570" sldId="508"/>
            <ac:picMk id="32" creationId="{5B95DC9F-4C68-49AC-FD49-18FBC06CBDBE}"/>
          </ac:picMkLst>
        </pc:picChg>
      </pc:sldChg>
      <pc:sldChg chg="delSp modTransition modAnim">
        <pc:chgData name="shery tawfeeq" userId="19a96e0e89ed5f52" providerId="LiveId" clId="{6AB89B94-C90C-463A-957A-30968F8FABD9}" dt="2025-01-07T18:58:12.713" v="0"/>
        <pc:sldMkLst>
          <pc:docMk/>
          <pc:sldMk cId="3544253025" sldId="509"/>
        </pc:sldMkLst>
        <pc:picChg chg="del">
          <ac:chgData name="shery tawfeeq" userId="19a96e0e89ed5f52" providerId="LiveId" clId="{6AB89B94-C90C-463A-957A-30968F8FABD9}" dt="2025-01-07T18:58:12.713" v="0"/>
          <ac:picMkLst>
            <pc:docMk/>
            <pc:sldMk cId="3544253025" sldId="509"/>
            <ac:picMk id="18" creationId="{70919853-D809-7508-7B68-D4CE806ACC48}"/>
          </ac:picMkLst>
        </pc:picChg>
      </pc:sldChg>
      <pc:sldChg chg="delSp mod modTransition delAnim">
        <pc:chgData name="shery tawfeeq" userId="19a96e0e89ed5f52" providerId="LiveId" clId="{6AB89B94-C90C-463A-957A-30968F8FABD9}" dt="2025-01-07T19:00:11.654" v="16" actId="478"/>
        <pc:sldMkLst>
          <pc:docMk/>
          <pc:sldMk cId="2413712043" sldId="510"/>
        </pc:sldMkLst>
        <pc:picChg chg="del">
          <ac:chgData name="shery tawfeeq" userId="19a96e0e89ed5f52" providerId="LiveId" clId="{6AB89B94-C90C-463A-957A-30968F8FABD9}" dt="2025-01-07T19:00:11.654" v="16" actId="478"/>
          <ac:picMkLst>
            <pc:docMk/>
            <pc:sldMk cId="2413712043" sldId="510"/>
            <ac:picMk id="12" creationId="{745F81A9-E79B-45BA-9871-18C3826187E6}"/>
          </ac:picMkLst>
        </pc:picChg>
      </pc:sldChg>
      <pc:sldChg chg="delSp mod modTransition delAnim">
        <pc:chgData name="shery tawfeeq" userId="19a96e0e89ed5f52" providerId="LiveId" clId="{6AB89B94-C90C-463A-957A-30968F8FABD9}" dt="2025-01-07T19:00:21.598" v="17" actId="478"/>
        <pc:sldMkLst>
          <pc:docMk/>
          <pc:sldMk cId="1961407119" sldId="511"/>
        </pc:sldMkLst>
        <pc:picChg chg="del">
          <ac:chgData name="shery tawfeeq" userId="19a96e0e89ed5f52" providerId="LiveId" clId="{6AB89B94-C90C-463A-957A-30968F8FABD9}" dt="2025-01-07T19:00:21.598" v="17" actId="478"/>
          <ac:picMkLst>
            <pc:docMk/>
            <pc:sldMk cId="1961407119" sldId="511"/>
            <ac:picMk id="8" creationId="{6B1E7B1A-8D51-73E3-5D8E-0B5D976648E0}"/>
          </ac:picMkLst>
        </pc:picChg>
      </pc:sldChg>
      <pc:sldChg chg="delSp mod modTransition delAnim">
        <pc:chgData name="shery tawfeeq" userId="19a96e0e89ed5f52" providerId="LiveId" clId="{6AB89B94-C90C-463A-957A-30968F8FABD9}" dt="2025-01-07T19:00:25.950" v="18" actId="478"/>
        <pc:sldMkLst>
          <pc:docMk/>
          <pc:sldMk cId="874361575" sldId="512"/>
        </pc:sldMkLst>
        <pc:picChg chg="del">
          <ac:chgData name="shery tawfeeq" userId="19a96e0e89ed5f52" providerId="LiveId" clId="{6AB89B94-C90C-463A-957A-30968F8FABD9}" dt="2025-01-07T19:00:25.950" v="18" actId="478"/>
          <ac:picMkLst>
            <pc:docMk/>
            <pc:sldMk cId="874361575" sldId="512"/>
            <ac:picMk id="2" creationId="{4251037B-2BA8-A681-00C3-6817CDDE983F}"/>
          </ac:picMkLst>
        </pc:picChg>
      </pc:sldChg>
      <pc:sldChg chg="delSp mod modTransition delAnim">
        <pc:chgData name="shery tawfeeq" userId="19a96e0e89ed5f52" providerId="LiveId" clId="{6AB89B94-C90C-463A-957A-30968F8FABD9}" dt="2025-01-07T19:00:30.241" v="19" actId="478"/>
        <pc:sldMkLst>
          <pc:docMk/>
          <pc:sldMk cId="3979150165" sldId="513"/>
        </pc:sldMkLst>
        <pc:picChg chg="del">
          <ac:chgData name="shery tawfeeq" userId="19a96e0e89ed5f52" providerId="LiveId" clId="{6AB89B94-C90C-463A-957A-30968F8FABD9}" dt="2025-01-07T19:00:30.241" v="19" actId="478"/>
          <ac:picMkLst>
            <pc:docMk/>
            <pc:sldMk cId="3979150165" sldId="513"/>
            <ac:picMk id="3" creationId="{84F7CFDE-5921-5998-EB39-BD709BF95E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57983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37924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18.xml"/><Relationship Id="rId5" Type="http://schemas.openxmlformats.org/officeDocument/2006/relationships/image" Target="../media/image23.jpeg"/><Relationship Id="rId4" Type="http://schemas.openxmlformats.org/officeDocument/2006/relationships/image" Target="../media/image22.jpeg"/></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svg"/></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2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2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343455" y="2884267"/>
            <a:ext cx="1366080"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733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274989" y="2091905"/>
            <a:ext cx="5748565" cy="584775"/>
          </a:xfrm>
          <a:prstGeom prst="rect">
            <a:avLst/>
          </a:prstGeom>
          <a:noFill/>
        </p:spPr>
        <p:txBody>
          <a:bodyPr wrap="square">
            <a:spAutoFit/>
          </a:bodyPr>
          <a:lstStyle/>
          <a:p>
            <a:r>
              <a:rPr lang="en-US" sz="32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2000" b="1" dirty="0">
                <a:solidFill>
                  <a:schemeClr val="bg1"/>
                </a:solidFill>
                <a:effectLst>
                  <a:outerShdw blurRad="38100" dist="38100" dir="2700000" algn="tl">
                    <a:srgbClr val="000000">
                      <a:alpha val="43137"/>
                    </a:srgbClr>
                  </a:outerShdw>
                </a:effectLst>
                <a:latin typeface="Alexandria" charset="0"/>
                <a:cs typeface="Alexandria" charset="0"/>
              </a:rPr>
              <a:t>2</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707886"/>
          </a:xfrm>
          <a:prstGeom prst="rect">
            <a:avLst/>
          </a:prstGeom>
          <a:noFill/>
        </p:spPr>
        <p:txBody>
          <a:bodyPr wrap="square">
            <a:spAutoFit/>
          </a:bodyPr>
          <a:lstStyle/>
          <a:p>
            <a:r>
              <a:rPr lang="en-US" sz="4000" b="1" dirty="0">
                <a:solidFill>
                  <a:schemeClr val="accent2"/>
                </a:solidFill>
                <a:effectLst>
                  <a:outerShdw blurRad="38100" dist="38100" dir="2700000" algn="tl">
                    <a:srgbClr val="000000">
                      <a:alpha val="43137"/>
                    </a:srgbClr>
                  </a:outerShdw>
                </a:effectLst>
                <a:cs typeface="Tajawal Medium" panose="00000600000000000000" pitchFamily="2" charset="-78"/>
              </a:rPr>
              <a:t>Conclusion</a:t>
            </a:r>
            <a:r>
              <a:rPr lang="en-US" sz="3600" b="1" dirty="0">
                <a:solidFill>
                  <a:schemeClr val="accent2"/>
                </a:solidFill>
                <a:effectLst>
                  <a:outerShdw blurRad="38100" dist="38100" dir="2700000" algn="tl">
                    <a:srgbClr val="000000">
                      <a:alpha val="43137"/>
                    </a:srgbClr>
                  </a:outerShdw>
                </a:effectLst>
                <a:cs typeface="Tajawal Medium" panose="00000600000000000000" pitchFamily="2" charset="-78"/>
              </a:rPr>
              <a:t>:</a:t>
            </a:r>
            <a:endParaRPr lang="en-US" sz="2800" b="1" dirty="0">
              <a:solidFill>
                <a:schemeClr val="accent2"/>
              </a:solidFill>
              <a:effectLst>
                <a:outerShdw blurRad="38100" dist="38100" dir="2700000" algn="tl">
                  <a:srgbClr val="000000">
                    <a:alpha val="43137"/>
                  </a:srgbClr>
                </a:outerShdw>
              </a:effectLst>
              <a:cs typeface="Tajawal Medium" panose="00000600000000000000" pitchFamily="2" charset="-78"/>
            </a:endParaRPr>
          </a:p>
        </p:txBody>
      </p:sp>
      <p:sp>
        <p:nvSpPr>
          <p:cNvPr id="11" name="TextBox 10">
            <a:extLst>
              <a:ext uri="{FF2B5EF4-FFF2-40B4-BE49-F238E27FC236}">
                <a16:creationId xmlns:a16="http://schemas.microsoft.com/office/drawing/2014/main" id="{3B36BBD7-C95C-4577-A959-F3CC8FDF0C3D}"/>
              </a:ext>
            </a:extLst>
          </p:cNvPr>
          <p:cNvSpPr txBox="1"/>
          <p:nvPr/>
        </p:nvSpPr>
        <p:spPr>
          <a:xfrm>
            <a:off x="3385474" y="2412739"/>
            <a:ext cx="8417320" cy="4031873"/>
          </a:xfrm>
          <a:prstGeom prst="rect">
            <a:avLst/>
          </a:prstGeom>
          <a:noFill/>
        </p:spPr>
        <p:txBody>
          <a:bodyPr wrap="square" rtlCol="0">
            <a:spAutoFit/>
          </a:bodyPr>
          <a:lstStyle/>
          <a:p>
            <a:pPr lvl="0"/>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 and ‘Consumer’ </a:t>
            </a:r>
            <a:endPar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‘Journalism’? Who Are ‘Journalists’?</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Features</a:t>
            </a:r>
          </a:p>
          <a:p>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New Journalistic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Identities</a:t>
            </a:r>
          </a:p>
          <a:p>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Journalists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on Social Media</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736736" y="4843462"/>
            <a:ext cx="3776483" cy="1200329"/>
          </a:xfrm>
          <a:prstGeom prst="rect">
            <a:avLst/>
          </a:prstGeom>
          <a:noFill/>
        </p:spPr>
        <p:txBody>
          <a:bodyPr wrap="none" rtlCol="0">
            <a:spAutoFit/>
          </a:bodyPr>
          <a:lstStyle/>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 </a:t>
            </a:r>
          </a:p>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production media</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a:t>
            </a:r>
            <a:r>
              <a:rPr lang="ar-EG"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3</a:t>
            </a:r>
            <a:endPar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0856"/>
            <a:ext cx="8417320" cy="3539430"/>
          </a:xfrm>
          <a:prstGeom prst="rect">
            <a:avLst/>
          </a:prstGeom>
          <a:noFill/>
        </p:spPr>
        <p:txBody>
          <a:bodyPr wrap="square" rtlCol="0">
            <a:spAutoFit/>
          </a:bodyPr>
          <a:lstStyle/>
          <a:p>
            <a:pPr lvl="0"/>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Public Relations: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PR?</a:t>
            </a:r>
            <a:endPar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 Editing and Other Essentials.</a:t>
            </a:r>
            <a:endPar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Risk</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and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Crisis</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Management.</a:t>
            </a:r>
          </a:p>
          <a:p>
            <a:pPr lvl="0" algn="l"/>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Convergence</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and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SMIs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SMIs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20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25602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012806" y="4843462"/>
            <a:ext cx="3224344" cy="1077218"/>
          </a:xfrm>
          <a:prstGeom prst="rect">
            <a:avLst/>
          </a:prstGeom>
          <a:noFill/>
        </p:spPr>
        <p:txBody>
          <a:bodyPr wrap="none" rtlCol="0">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Public Relations: </a:t>
            </a:r>
            <a:endParaRPr lang="ar-EG"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PR?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a:t>
            </a:r>
            <a:r>
              <a:rPr lang="ar-EG"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3</a:t>
            </a:r>
            <a:endPar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2862458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27424" y="1039775"/>
            <a:ext cx="7043147"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Public Relations: What Is PR?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09142" y="2149236"/>
            <a:ext cx="6321425"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 Relations”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according to Public Relations Institute of Australia (PRIA) is: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‘Public relations is the deliberate, planned and sustained effort to establish mutual understanding between an organisation and its publics’.</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1026" name="Picture 2" descr="What is PR Marketing?">
            <a:extLst>
              <a:ext uri="{FF2B5EF4-FFF2-40B4-BE49-F238E27FC236}">
                <a16:creationId xmlns:a16="http://schemas.microsoft.com/office/drawing/2014/main" id="{59B794D9-EE39-4967-B54C-68C2D2EA06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9757" y="2695575"/>
            <a:ext cx="2749518" cy="23050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57057" y="1725385"/>
            <a:ext cx="8793760" cy="34320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6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traditionally</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two-way process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whereby</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communicator also listens</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responds to those they are communicating with</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order 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create understanding and an ongoing relationship that benefits both parties.</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2109302"/>
            <a:ext cx="9986789"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has links to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that it uses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same tools, formats and publications to reach its audiences.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journalists end up working in PR,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similar are the activities, roles and outputs in both professions.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Those who do cross over are sometime said, by their former colleagues, to have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‘gone to the Dark Side’.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C9CC90B-5ACE-4D62-B618-7BDD8079CC68}"/>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8" name="TextBox 7">
            <a:extLst>
              <a:ext uri="{FF2B5EF4-FFF2-40B4-BE49-F238E27FC236}">
                <a16:creationId xmlns:a16="http://schemas.microsoft.com/office/drawing/2014/main" id="{E8404A71-E580-4728-8061-430EBD801F5A}"/>
              </a:ext>
            </a:extLst>
          </p:cNvPr>
          <p:cNvSpPr txBox="1"/>
          <p:nvPr/>
        </p:nvSpPr>
        <p:spPr>
          <a:xfrm>
            <a:off x="2427424" y="1039775"/>
            <a:ext cx="7043147"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Public Relations: What Is PR?</a:t>
            </a:r>
          </a:p>
        </p:txBody>
      </p:sp>
    </p:spTree>
    <p:extLst>
      <p:ext uri="{BB962C8B-B14F-4D97-AF65-F5344CB8AC3E}">
        <p14:creationId xmlns:p14="http://schemas.microsoft.com/office/powerpoint/2010/main" val="21084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6916" y="1702564"/>
            <a:ext cx="8762999" cy="33396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speaks 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tension that exists between journalism,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often sees itself as striving for objectivity in its reporting, and PR, which is inherently about persuasion and the telling of a story from a particular point of view.</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41850591"/>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49296" y="2022919"/>
            <a:ext cx="6321425"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also has links to advertising and marketing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that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all three are concerned with persuasion.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difference is,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with PR, persuasion traditionally relates to a message, set of values, a reputation or a solution, rather than a product.</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383CFD82-8C63-451E-8C8E-D9077C26BECA}"/>
              </a:ext>
            </a:extLst>
          </p:cNvPr>
          <p:cNvSpPr txBox="1"/>
          <p:nvPr/>
        </p:nvSpPr>
        <p:spPr>
          <a:xfrm>
            <a:off x="2427424" y="1039775"/>
            <a:ext cx="7043147"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Public Relations: What Is PR?</a:t>
            </a:r>
          </a:p>
        </p:txBody>
      </p:sp>
      <p:pic>
        <p:nvPicPr>
          <p:cNvPr id="4" name="Picture 3">
            <a:extLst>
              <a:ext uri="{FF2B5EF4-FFF2-40B4-BE49-F238E27FC236}">
                <a16:creationId xmlns:a16="http://schemas.microsoft.com/office/drawing/2014/main" id="{6AAAABCA-43EB-40F9-9E69-4388463D09F4}"/>
              </a:ext>
            </a:extLst>
          </p:cNvPr>
          <p:cNvPicPr>
            <a:picLocks noChangeAspect="1"/>
          </p:cNvPicPr>
          <p:nvPr/>
        </p:nvPicPr>
        <p:blipFill>
          <a:blip r:embed="rId3"/>
          <a:stretch>
            <a:fillRect/>
          </a:stretch>
        </p:blipFill>
        <p:spPr>
          <a:xfrm>
            <a:off x="8002737" y="2865598"/>
            <a:ext cx="2838449" cy="20102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047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2437" y="1285192"/>
            <a:ext cx="8762999" cy="408926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also has links to the arts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it strives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evoke feelings and responses in an audience via the artefacts it creates.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 performative element to PR too;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relationship it strives to establish and manage between organisations and publics can sometimes be likened to that of performer and audience.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 organisation has to win over the public, much as a performer has to win over an audience.</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793203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881"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accent2"/>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270007" y="5023335"/>
            <a:ext cx="4709943" cy="954107"/>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a:t>
            </a:r>
            <a:endParaRPr lang="ar-EG"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Editing and Other Essentials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BB53F322-68E0-41DC-8EF4-ABC6017853CC}"/>
              </a:ext>
            </a:extLst>
          </p:cNvPr>
          <p:cNvSpPr txBox="1"/>
          <p:nvPr/>
        </p:nvSpPr>
        <p:spPr>
          <a:xfrm>
            <a:off x="4888620" y="1370604"/>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55999" y="1019069"/>
            <a:ext cx="74881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Copywriting, Editing and Other Essentials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86010" y="2465646"/>
            <a:ext cx="5109990"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good PR practitioner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something of a chameleon.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are able to write in whatever form(s) a particular media genre demands.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3074" name="Picture 2" descr="Public Relations in an ever-changing world, Marketing &amp; Advertising News,  ET BrandEquity">
            <a:extLst>
              <a:ext uri="{FF2B5EF4-FFF2-40B4-BE49-F238E27FC236}">
                <a16:creationId xmlns:a16="http://schemas.microsoft.com/office/drawing/2014/main" id="{C17EB3E0-29C5-432C-BB8B-E396A702E5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8500" y="2426235"/>
            <a:ext cx="3581399" cy="2888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1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2437" y="1381611"/>
            <a:ext cx="876299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Traditionally</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genres were persuasive op ed pieces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profiles and features and, to a large degree, press releases written in inverted pyramid style, the same format as news stories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Whatever the form, the hope was the text would be so fit for purpose, it would be used by the target media outlet(s),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hopefully, with as little editing as possible, meaning the client’s message would be communicated clearly and without adulteration to its intended public.</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114456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2124105"/>
            <a:ext cx="9921475" cy="364792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5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writers today, however</a:t>
            </a:r>
            <a:r>
              <a:rPr lang="en-GB" sz="25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might have to write the op ed, plus a snappy 280- character teaser for </a:t>
            </a:r>
            <a:r>
              <a:rPr lang="en-GB" sz="25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Twitter, and a punchier, edited version of that tweet, with an image or video, for Instagram and Facebook</a:t>
            </a:r>
            <a:r>
              <a:rPr lang="en-GB" sz="25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might eschew the op ed altogether and craft the message </a:t>
            </a:r>
            <a:r>
              <a:rPr lang="en-GB" sz="25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an Instagram or Facebook story, or a YouTube or TikTok video. </a:t>
            </a:r>
            <a:endParaRPr lang="en-US" sz="25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9" name="TextBox 8">
            <a:extLst>
              <a:ext uri="{FF2B5EF4-FFF2-40B4-BE49-F238E27FC236}">
                <a16:creationId xmlns:a16="http://schemas.microsoft.com/office/drawing/2014/main" id="{12093320-CA9B-4C78-8A56-3914E7C1EB57}"/>
              </a:ext>
            </a:extLst>
          </p:cNvPr>
          <p:cNvSpPr txBox="1"/>
          <p:nvPr/>
        </p:nvSpPr>
        <p:spPr>
          <a:xfrm>
            <a:off x="2465524" y="1019069"/>
            <a:ext cx="74881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Copywriting, Editing and Other Essentials</a:t>
            </a:r>
          </a:p>
        </p:txBody>
      </p:sp>
    </p:spTree>
    <p:extLst>
      <p:ext uri="{BB962C8B-B14F-4D97-AF65-F5344CB8AC3E}">
        <p14:creationId xmlns:p14="http://schemas.microsoft.com/office/powerpoint/2010/main" val="1549413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2232" y="2012824"/>
            <a:ext cx="5127169"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potential combination of formats and channels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necessary to reach a target audience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continues to increase in complexity, as the social media landscape evolves.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descr="Public Relations (PR): Simply Manipulation? - ABOPR">
            <a:extLst>
              <a:ext uri="{FF2B5EF4-FFF2-40B4-BE49-F238E27FC236}">
                <a16:creationId xmlns:a16="http://schemas.microsoft.com/office/drawing/2014/main" id="{0670892B-F407-4124-BFDA-4B3AF15CCEE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9193" y="2162174"/>
            <a:ext cx="4600575" cy="253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42968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04161"/>
            <a:ext cx="10095806"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although the basic skill set hasn’t changed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 today makes use of multi-modal media to craft messages that work in whichever format the chosen media channel requires.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crucial practitioners can not only write, but also create or curate imagery and video confidently for these disparate platforms.</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AC92B4F-C7B6-4052-BE18-C059D01DD153}"/>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F2880E3-0256-418D-B6EC-2FFC10B5931C}"/>
              </a:ext>
            </a:extLst>
          </p:cNvPr>
          <p:cNvSpPr txBox="1"/>
          <p:nvPr/>
        </p:nvSpPr>
        <p:spPr>
          <a:xfrm>
            <a:off x="2455999" y="1019069"/>
            <a:ext cx="74881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Copywriting, Editing and Other Essentials</a:t>
            </a:r>
          </a:p>
        </p:txBody>
      </p:sp>
    </p:spTree>
    <p:extLst>
      <p:ext uri="{BB962C8B-B14F-4D97-AF65-F5344CB8AC3E}">
        <p14:creationId xmlns:p14="http://schemas.microsoft.com/office/powerpoint/2010/main" val="1584672584"/>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439561"/>
            <a:ext cx="6009241"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TikTok videos, Instagram stories, tweets, Facebook posts and other social media forms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structures equally as rigid,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some ways, as those of legacy media artefacts, such as news articles.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Being able to craft messages in whatever format a particular social media channel demands is essential.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Public Relations Finger Clip Art - Businessperson - Free Transparent PNG  Clipart Images Download">
            <a:extLst>
              <a:ext uri="{FF2B5EF4-FFF2-40B4-BE49-F238E27FC236}">
                <a16:creationId xmlns:a16="http://schemas.microsoft.com/office/drawing/2014/main" id="{B900B3CB-FA42-4DCF-849F-51F80818A2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9918" y="2552700"/>
            <a:ext cx="2366582" cy="2180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2244602"/>
            <a:ext cx="10037604"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use of such structures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removes the potential distraction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 message with an unfamiliar shape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might provide.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instance, a Facebook post of 63, 206 characters (the maximum size allowed) might contain incredibly useful information, but so unusual is its shape and size that this becomes the main consideration, not the message itself.</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9F693F9E-D26F-449F-8B82-03B9F8417CB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8" name="TextBox 7">
            <a:extLst>
              <a:ext uri="{FF2B5EF4-FFF2-40B4-BE49-F238E27FC236}">
                <a16:creationId xmlns:a16="http://schemas.microsoft.com/office/drawing/2014/main" id="{55ED8C2B-E459-43A1-A432-34217548E2DA}"/>
              </a:ext>
            </a:extLst>
          </p:cNvPr>
          <p:cNvSpPr txBox="1"/>
          <p:nvPr/>
        </p:nvSpPr>
        <p:spPr>
          <a:xfrm>
            <a:off x="2465524" y="1019069"/>
            <a:ext cx="74881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Copywriting, Editing and Other Essentials</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8275" y="1753700"/>
            <a:ext cx="8462723"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err="1">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Middleness</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means that these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formats and ways of writing are not fixed.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works today might be obsolete tomorrow. The move from 140 to 280 characters by Twitter is a prime example of this, as is the emergence of TikTok with its brief video format, and the rise of stories on Facebook and Instagram.</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6771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094513" y="1962055"/>
            <a:ext cx="5861957"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professionals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need to be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among the first to master new forms of communication.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must also be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willing to change and to drop formats and platforms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no longer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meet their client’s needs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and/or have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become outdated.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98B89E-7B91-47AF-9102-03C3A3F500D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A62BEC16-C2F9-41F6-8DCD-32D01131635B}"/>
              </a:ext>
            </a:extLst>
          </p:cNvPr>
          <p:cNvSpPr txBox="1"/>
          <p:nvPr/>
        </p:nvSpPr>
        <p:spPr>
          <a:xfrm>
            <a:off x="2465524" y="1019069"/>
            <a:ext cx="74881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Copywriting, Editing and Other Essentials</a:t>
            </a:r>
          </a:p>
        </p:txBody>
      </p:sp>
      <p:pic>
        <p:nvPicPr>
          <p:cNvPr id="2" name="Picture 2" descr="Keep Your Designs Fresh with Update Cliparts">
            <a:extLst>
              <a:ext uri="{FF2B5EF4-FFF2-40B4-BE49-F238E27FC236}">
                <a16:creationId xmlns:a16="http://schemas.microsoft.com/office/drawing/2014/main" id="{773F7C85-71DD-4742-B2FD-F624A9416F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5530" y="2315627"/>
            <a:ext cx="3228975" cy="3228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316536"/>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138743" y="4883106"/>
            <a:ext cx="4669868"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Risk and Crisis Management.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4D776A-3BDF-4B46-980A-BD847EB9B76F}"/>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794320D6-706E-482F-982F-22C53BDC6811}"/>
              </a:ext>
            </a:extLst>
          </p:cNvPr>
          <p:cNvSpPr txBox="1"/>
          <p:nvPr/>
        </p:nvSpPr>
        <p:spPr>
          <a:xfrm>
            <a:off x="48600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262867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882243" y="1509008"/>
            <a:ext cx="5310986"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Risk and crisis management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two of the most crucial roles that PR organisations undertake.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first point to consider in relation to this topic is that in the complex social media realm, everyone ‘will face a crisis’.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Public Relations Images - Free Download on Freepik">
            <a:extLst>
              <a:ext uri="{FF2B5EF4-FFF2-40B4-BE49-F238E27FC236}">
                <a16:creationId xmlns:a16="http://schemas.microsoft.com/office/drawing/2014/main" id="{C357906A-8845-43A6-A130-6297EB08CB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2338" y="2160486"/>
            <a:ext cx="2744887" cy="274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9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167" y="1993866"/>
            <a:ext cx="10037604"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breaks 24/7, and so the timeliness of responses to perceived or potential crises,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they inevitably emerge, is crucial.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Hesitation, in terms of response time,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could be seen as confusion,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that an organisation is struggling to come up with an ‘excuse’. Rushing into a response too soon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could be seen as responding without really knowing all the facts.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C7A1B97-66B6-4844-9400-579F2DC230C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ar-EG" sz="1800" b="1" dirty="0">
                <a:solidFill>
                  <a:schemeClr val="bg1"/>
                </a:solidFill>
                <a:effectLst>
                  <a:outerShdw blurRad="38100" dist="38100" dir="2700000" algn="tl">
                    <a:srgbClr val="000000">
                      <a:alpha val="43137"/>
                    </a:srgbClr>
                  </a:outerShdw>
                </a:effectLst>
                <a:latin typeface="Alexandria" charset="0"/>
                <a:cs typeface="Alexandria" charset="0"/>
              </a:rPr>
              <a:t>3</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EFA7AF8F-1E4D-4C9F-9905-B7D27B4E3514}"/>
              </a:ext>
            </a:extLst>
          </p:cNvPr>
          <p:cNvSpPr txBox="1"/>
          <p:nvPr/>
        </p:nvSpPr>
        <p:spPr>
          <a:xfrm>
            <a:off x="2465524" y="1019069"/>
            <a:ext cx="74881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Risk and Crisis Management</a:t>
            </a:r>
          </a:p>
        </p:txBody>
      </p:sp>
    </p:spTree>
    <p:extLst>
      <p:ext uri="{BB962C8B-B14F-4D97-AF65-F5344CB8AC3E}">
        <p14:creationId xmlns:p14="http://schemas.microsoft.com/office/powerpoint/2010/main" val="4194472259"/>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747156" y="1626033"/>
            <a:ext cx="8266454"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responses be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confined to social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legacy media</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less effective perhaps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still carrying greater gravitas, be the main channel? </a:t>
            </a:r>
          </a:p>
          <a:p>
            <a:pPr marL="0" marR="0" indent="457200" algn="just">
              <a:lnSpc>
                <a:spcPct val="150000"/>
              </a:lnSpc>
              <a:spcBef>
                <a:spcPts val="0"/>
              </a:spcBef>
              <a:spcAft>
                <a:spcPts val="300"/>
              </a:spcAft>
            </a:pP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failure to respond appropriately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 turn a molehill into a reputation-savaging mountain in no time on social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 most medium and small PR organisations do not have (cannot afford) a dedicated crisis management team/person.</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927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39341"/>
            <a:ext cx="9841662" cy="402001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Garrick offers a three-point model for risk management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works to underpin all PR work, making the consideration of crisis an essential part of any campaign/post and therefore everybody’s business:</a:t>
            </a:r>
          </a:p>
          <a:p>
            <a:pPr marL="0" marR="0" indent="457200" algn="just">
              <a:lnSpc>
                <a:spcPct val="150000"/>
              </a:lnSpc>
              <a:spcBef>
                <a:spcPts val="0"/>
              </a:spcBef>
              <a:spcAft>
                <a:spcPts val="300"/>
              </a:spcAft>
            </a:pP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What can go wrong?</a:t>
            </a:r>
          </a:p>
          <a:p>
            <a:pPr marL="0" marR="0" indent="457200" algn="just">
              <a:lnSpc>
                <a:spcPct val="150000"/>
              </a:lnSpc>
              <a:spcBef>
                <a:spcPts val="0"/>
              </a:spcBef>
              <a:spcAft>
                <a:spcPts val="300"/>
              </a:spcAft>
            </a:pP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How likely is that to happen?</a:t>
            </a:r>
          </a:p>
          <a:p>
            <a:pPr marL="0" marR="0" indent="457200" algn="just">
              <a:lnSpc>
                <a:spcPct val="150000"/>
              </a:lnSpc>
              <a:spcBef>
                <a:spcPts val="0"/>
              </a:spcBef>
              <a:spcAft>
                <a:spcPts val="300"/>
              </a:spcAft>
            </a:pP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What are the consequences if it does happen?</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C84D5ED-F528-4D20-AE54-854793117695}"/>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10" name="TextBox 9">
            <a:extLst>
              <a:ext uri="{FF2B5EF4-FFF2-40B4-BE49-F238E27FC236}">
                <a16:creationId xmlns:a16="http://schemas.microsoft.com/office/drawing/2014/main" id="{14342AC4-D09B-4B7C-AF9B-4EAD4C330CB4}"/>
              </a:ext>
            </a:extLst>
          </p:cNvPr>
          <p:cNvSpPr txBox="1"/>
          <p:nvPr/>
        </p:nvSpPr>
        <p:spPr>
          <a:xfrm>
            <a:off x="2465524" y="1019069"/>
            <a:ext cx="748810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Risk and Crisis Management</a:t>
            </a:r>
          </a:p>
        </p:txBody>
      </p:sp>
    </p:spTree>
    <p:extLst>
      <p:ext uri="{BB962C8B-B14F-4D97-AF65-F5344CB8AC3E}">
        <p14:creationId xmlns:p14="http://schemas.microsoft.com/office/powerpoint/2010/main" val="324165722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667659" y="5023335"/>
            <a:ext cx="3751348"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Convergence and SMIs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Tree>
    <p:extLst>
      <p:ext uri="{BB962C8B-B14F-4D97-AF65-F5344CB8AC3E}">
        <p14:creationId xmlns:p14="http://schemas.microsoft.com/office/powerpoint/2010/main" val="1058211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41390"/>
            <a:ext cx="6470863"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PR, advertising and marketing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increasingly bypass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traditional media in favour of direct communication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audiences via social media,</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artefacts they produce begin to look the same. </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pic>
        <p:nvPicPr>
          <p:cNvPr id="8194" name="Picture 2" descr="Public Relations Vector Art, Icons, and Graphics for Free Download">
            <a:extLst>
              <a:ext uri="{FF2B5EF4-FFF2-40B4-BE49-F238E27FC236}">
                <a16:creationId xmlns:a16="http://schemas.microsoft.com/office/drawing/2014/main" id="{E17E25CD-112E-491C-8AFE-E27D6D9A0D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34350" y="2580064"/>
            <a:ext cx="2800349" cy="2581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4490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2530" y="1634536"/>
            <a:ext cx="8417320"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that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all three use the same tools and work in the same media spaces,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makes sense.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if PR begins to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look and function like advertising and marketing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if that two-way relationship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 organisation and public, based on mutual understanding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replaced by one way,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organisation-centric communication,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then PR risks becoming propaganda.</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18560"/>
            <a:ext cx="10128463"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the same time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PR begins to look more like advertising and marketing,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 they begin to function more like PR.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using media tools and channels that are essentially dialogic and rhizomic,</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(advertising and marketing) are drawn into the world of the two-way relationship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campaigns are built more on an ongoing exchange between publics and organisations rather than on a one-way transmission of material and message to a passive audience.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0FC12A55-6D8C-426A-B093-B30DAE126E63}"/>
              </a:ext>
            </a:extLst>
          </p:cNvPr>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69572" y="1736602"/>
            <a:ext cx="8656964" cy="324736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area where this convergence is especially visible is in the SMI arena.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Here, social media figures with perceived influence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co-opted by PR, marketing and advertising agencies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promote products and ideas via their social media feeds.</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00205"/>
            <a:ext cx="7172992"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Working with a SMI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requires ongoing relationship management between all parties involved:</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client, SMI and social media followers,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is characteristic of PR. Conversely, SMIs usually demand compensation either financial, or in kind, which turns the relationship into a paid advertising/marketing-type endorsement.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13FD18C-7041-4A66-A509-8BC8BC5D20DC}"/>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DD73638C-210B-407A-ACDA-3B93EE8DAE8F}"/>
              </a:ext>
            </a:extLst>
          </p:cNvPr>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pic>
        <p:nvPicPr>
          <p:cNvPr id="9218" name="Picture 2" descr="Delivering memorable brand experiences in 2024 | Articles">
            <a:extLst>
              <a:ext uri="{FF2B5EF4-FFF2-40B4-BE49-F238E27FC236}">
                <a16:creationId xmlns:a16="http://schemas.microsoft.com/office/drawing/2014/main" id="{3A13EB36-0718-4B0A-995A-FF6F720E5E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020"/>
          <a:stretch/>
        </p:blipFill>
        <p:spPr bwMode="auto">
          <a:xfrm>
            <a:off x="8440328" y="2991281"/>
            <a:ext cx="2547610" cy="2181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910470"/>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61933" y="2266902"/>
            <a:ext cx="550208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UK and USA,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has been law for a number of years that any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compensation is acknowledged in the actual posts made by SMIs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that audiences are aware of when comment is being paid for.</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691AD3E-5389-4789-98B1-FA688B89FD2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A308DA1A-4264-481C-9A76-890A307233C3}"/>
              </a:ext>
            </a:extLst>
          </p:cNvPr>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pic>
        <p:nvPicPr>
          <p:cNvPr id="10242" name="Picture 2" descr="Public Relations Articles - Inquiries Journal">
            <a:extLst>
              <a:ext uri="{FF2B5EF4-FFF2-40B4-BE49-F238E27FC236}">
                <a16:creationId xmlns:a16="http://schemas.microsoft.com/office/drawing/2014/main" id="{8E6C429E-4B0C-4D0B-ADAD-080943414C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8275" y="2638424"/>
            <a:ext cx="3257550" cy="27632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700763"/>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71598" y="1482151"/>
            <a:ext cx="8901898"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Australia,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Australian Association of National Advertisers (AANA)</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updated its code of ethics in February 2021 to require similar disclosure (AANA, 2021).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the PRIA Code of Ethics merely requires that practitioners must be ready and able to disclose such information if and when required (Public Relations Institute of Australia, 2019)</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81761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28033" y="2102259"/>
            <a:ext cx="9961096"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muddies the waters somewhat,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the convergent nature of the PR/advertising relationship.</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 this convergence will resolve is a question for the future,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the state of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middleness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which we find ourselves is likely to persist for some time. Nevertheless,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 practitioners need to be aware of the process, the effects it has on their profession and its role in the communications field.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F1388FA-10B4-4B72-B2D1-6A40696D394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AE917E1B-8AB6-4853-B3A2-1B3455B588A3}"/>
              </a:ext>
            </a:extLst>
          </p:cNvPr>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spTree>
    <p:extLst>
      <p:ext uri="{BB962C8B-B14F-4D97-AF65-F5344CB8AC3E}">
        <p14:creationId xmlns:p14="http://schemas.microsoft.com/office/powerpoint/2010/main" val="1101849358"/>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246812" y="4896514"/>
            <a:ext cx="2584362"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Are SMIs?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4D776A-3BDF-4B46-980A-BD847EB9B76F}"/>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794320D6-706E-482F-982F-22C53BDC6811}"/>
              </a:ext>
            </a:extLst>
          </p:cNvPr>
          <p:cNvSpPr txBox="1"/>
          <p:nvPr/>
        </p:nvSpPr>
        <p:spPr>
          <a:xfrm>
            <a:off x="48600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Tree>
    <p:extLst>
      <p:ext uri="{BB962C8B-B14F-4D97-AF65-F5344CB8AC3E}">
        <p14:creationId xmlns:p14="http://schemas.microsoft.com/office/powerpoint/2010/main" val="25286474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16529" y="1322613"/>
            <a:ext cx="8444690" cy="422224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6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Increasingly,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audiences seek information about brands and organisations via social media,</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 use of ad blockers increases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trust in traditional media and means of communication is eroded by ideas of fake news and bias,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only way to claim space in social media, whether for PR or marketing purposes, is via the use of SMIs.</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0989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87931" y="1503707"/>
            <a:ext cx="5845626"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SMIs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people who have established credibility with large social media audiences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 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knowledge and expertise on particular topics,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thereby exert a significant influence on their followers’ and peer consumers’ decisions.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005E7EF3-C757-4CBE-812E-7E3832DC693D}"/>
              </a:ext>
            </a:extLst>
          </p:cNvPr>
          <p:cNvPicPr>
            <a:picLocks noChangeAspect="1"/>
          </p:cNvPicPr>
          <p:nvPr/>
        </p:nvPicPr>
        <p:blipFill>
          <a:blip r:embed="rId3"/>
          <a:stretch>
            <a:fillRect/>
          </a:stretch>
        </p:blipFill>
        <p:spPr>
          <a:xfrm>
            <a:off x="7233557" y="1628775"/>
            <a:ext cx="3429000" cy="3429000"/>
          </a:xfrm>
          <a:prstGeom prst="rect">
            <a:avLst/>
          </a:prstGeom>
        </p:spPr>
      </p:pic>
    </p:spTree>
    <p:extLst>
      <p:ext uri="{BB962C8B-B14F-4D97-AF65-F5344CB8AC3E}">
        <p14:creationId xmlns:p14="http://schemas.microsoft.com/office/powerpoint/2010/main" val="4065077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082142" y="2130837"/>
            <a:ext cx="6939643"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figures are perceived,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their audiences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more authentic in their opinions of a product or idea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 a celebrity paid to sell the same might be,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even though SMIs are usually compensated in some way for the use or inclusion of a product in their feeds.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2EE4793-A573-455A-9E6B-F15A2A0CA5C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D835B38E-0852-4781-BF64-6E0AB134AB33}"/>
              </a:ext>
            </a:extLst>
          </p:cNvPr>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pic>
        <p:nvPicPr>
          <p:cNvPr id="12290" name="Picture 2" descr="Public Relations Advertising Business Clip Art PNG">
            <a:extLst>
              <a:ext uri="{FF2B5EF4-FFF2-40B4-BE49-F238E27FC236}">
                <a16:creationId xmlns:a16="http://schemas.microsoft.com/office/drawing/2014/main" id="{752BEB16-2C91-4B51-A4AE-DEF073E75F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0215" y="2851495"/>
            <a:ext cx="2592160" cy="2338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154270"/>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85900" y="1645441"/>
            <a:ext cx="4912489"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dialogic nature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social media gives followers the illusion of intimacy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they are somehow in contact,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could be if they wanted to be, with the person they follow.</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3314" name="Picture 2" descr="Public Relations Stock Vector Illustration and Royalty Free Public  Relations Clipart">
            <a:extLst>
              <a:ext uri="{FF2B5EF4-FFF2-40B4-BE49-F238E27FC236}">
                <a16:creationId xmlns:a16="http://schemas.microsoft.com/office/drawing/2014/main" id="{120FF4E7-83F6-4157-9BCD-3D8FDE96A6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2247899"/>
            <a:ext cx="2971800"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5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00226"/>
            <a:ext cx="9951570" cy="376885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perceived authenticity</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comes from the idea that SMIs social media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feeds give followers genuine insight</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into the lives of people they admire and respect and, hopefully, for PR purposes, want to mimic.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insights are necessarily curated, edited and sometimes even scripted, and thus are, at times, removed from notions of authenticity, but nevertheless they have the appearance of being so.</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Being seen as authentic and authoritative is key to building an audience.</a:t>
            </a:r>
            <a:endParaRPr lang="en-US"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76FE566-34A8-42D4-B680-2AA34FEB9C2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96BA10F0-5F1F-41BF-8653-7710927E0A7D}"/>
              </a:ext>
            </a:extLst>
          </p:cNvPr>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spTree>
    <p:extLst>
      <p:ext uri="{BB962C8B-B14F-4D97-AF65-F5344CB8AC3E}">
        <p14:creationId xmlns:p14="http://schemas.microsoft.com/office/powerpoint/2010/main" val="1641500195"/>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4886" y="1704978"/>
            <a:ext cx="8539843"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with all aspects of PR,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plays to think carefully about how and why a brand might use a SMI.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SMI may be working for several brands at once,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 it is important to be aware there are no conflicts of interest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might damage a brand’s reputation and/or reduce the effectiveness of an influencer.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0102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16537"/>
            <a:ext cx="6879078"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Control of an influencer’s messaging is also an issue.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Unless a contract stipulates that</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SMI will use word for word and image for image a brand’s copy,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absolute control is lost once the SMI is given a brief.</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C3FE90B-9D8A-456B-97C9-F7254C72C16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9" name="TextBox 8">
            <a:extLst>
              <a:ext uri="{FF2B5EF4-FFF2-40B4-BE49-F238E27FC236}">
                <a16:creationId xmlns:a16="http://schemas.microsoft.com/office/drawing/2014/main" id="{F277414E-B72A-4706-9C63-7276B7B2F3F5}"/>
              </a:ext>
            </a:extLst>
          </p:cNvPr>
          <p:cNvSpPr txBox="1"/>
          <p:nvPr/>
        </p:nvSpPr>
        <p:spPr>
          <a:xfrm>
            <a:off x="2494730" y="1051788"/>
            <a:ext cx="532665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Convergence and SMIs</a:t>
            </a:r>
          </a:p>
        </p:txBody>
      </p:sp>
      <p:pic>
        <p:nvPicPr>
          <p:cNvPr id="14338" name="Picture 2" descr="Public Relations Pr Stock Vector Illustration and Royalty Free Public  Relations Pr Clipart">
            <a:extLst>
              <a:ext uri="{FF2B5EF4-FFF2-40B4-BE49-F238E27FC236}">
                <a16:creationId xmlns:a16="http://schemas.microsoft.com/office/drawing/2014/main" id="{1BD7DE52-49DA-4B52-A381-F176CD5670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7770" y="2562225"/>
            <a:ext cx="2610280" cy="261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033622"/>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83543" y="1465830"/>
            <a:ext cx="8461347"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SMIs are ‘rightly protective of their relationship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their audience and they’ll also have firm views about what works and more importantly what doesn’t’. Thus,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may be reluctant to post copy that threatens that relationship.</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8369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CEE4BB6-7FE3-4DF2-A4D2-1AAF37C8B9BC}"/>
              </a:ext>
            </a:extLst>
          </p:cNvPr>
          <p:cNvSpPr txBox="1"/>
          <p:nvPr/>
        </p:nvSpPr>
        <p:spPr>
          <a:xfrm>
            <a:off x="3359072" y="1614637"/>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
        <p:nvSpPr>
          <p:cNvPr id="12" name="TextBox 11">
            <a:extLst>
              <a:ext uri="{FF2B5EF4-FFF2-40B4-BE49-F238E27FC236}">
                <a16:creationId xmlns:a16="http://schemas.microsoft.com/office/drawing/2014/main" id="{12954F47-20A5-47B5-B767-4294873E73EC}"/>
              </a:ext>
            </a:extLst>
          </p:cNvPr>
          <p:cNvSpPr txBox="1"/>
          <p:nvPr/>
        </p:nvSpPr>
        <p:spPr>
          <a:xfrm>
            <a:off x="3385474" y="2490856"/>
            <a:ext cx="8417320" cy="3539430"/>
          </a:xfrm>
          <a:prstGeom prst="rect">
            <a:avLst/>
          </a:prstGeom>
          <a:noFill/>
        </p:spPr>
        <p:txBody>
          <a:bodyPr wrap="square" rtlCol="0">
            <a:spAutoFit/>
          </a:bodyPr>
          <a:lstStyle/>
          <a:p>
            <a:pPr lvl="0"/>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Public Relations: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PR?</a:t>
            </a:r>
            <a:endPar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 Editing and Other Essentials.</a:t>
            </a:r>
            <a:endPar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Risk</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and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Crisis</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Management.</a:t>
            </a:r>
          </a:p>
          <a:p>
            <a:pPr lvl="0" algn="l"/>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Convergence</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and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SMIs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a:t>
            </a:r>
            <a:r>
              <a:rPr lang="en-GB"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SMIs</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33339469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4564890" cy="4441409"/>
          </a:xfrm>
          <a:prstGeom prst="rect">
            <a:avLst/>
          </a:prstGeom>
        </p:spPr>
        <p:txBody>
          <a:bodyPr wrap="square">
            <a:spAutoFit/>
          </a:bodyPr>
          <a:lstStyle/>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Jay Daniel Thompson &amp; John Weldon (2022),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Content Production for Digital Media: An Introduction, Springer Nature Singapore.</a:t>
            </a:r>
          </a:p>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Jenkins, H., Ford, S., &amp; Green, J. (2013).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Spreadable media: Creating value and meaning in a networked culture. New York University Press. </a:t>
            </a: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884636" y="3645030"/>
            <a:ext cx="848249" cy="8111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817032" y="3820364"/>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11"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5A232C9D-85AD-4C2B-B916-B39D453B13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4429" y="4478005"/>
            <a:ext cx="1411498"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2" descr="Content Production for Digital Media: An Introduction | SpringerLink">
            <a:extLst>
              <a:ext uri="{FF2B5EF4-FFF2-40B4-BE49-F238E27FC236}">
                <a16:creationId xmlns:a16="http://schemas.microsoft.com/office/drawing/2014/main" id="{383ECE9D-ADC3-4A15-8BEB-9D1A62CD79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0549" y="4478006"/>
            <a:ext cx="1343895"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5049" y="3009938"/>
            <a:ext cx="6416949" cy="646331"/>
          </a:xfrm>
          <a:prstGeom prst="rect">
            <a:avLst/>
          </a:prstGeom>
          <a:noFill/>
        </p:spPr>
        <p:txBody>
          <a:bodyPr wrap="none" rtlCol="0">
            <a:spAutoFit/>
          </a:bodyPr>
          <a:lstStyle/>
          <a:p>
            <a:r>
              <a:rPr lang="en-US" sz="36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733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3</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6BCAAC3-39EA-45A6-B355-350081A348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1368</TotalTime>
  <Words>2341</Words>
  <Application>Microsoft Office PowerPoint</Application>
  <PresentationFormat>Widescreen</PresentationFormat>
  <Paragraphs>152</Paragraphs>
  <Slides>48</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Microsoft GothicNeo</vt:lpstr>
      <vt:lpstr>Alexandria</vt:lpstr>
      <vt:lpstr>Arial</vt:lpstr>
      <vt:lpstr>Calibri</vt:lpstr>
      <vt:lpstr>Calibri Light</vt:lpstr>
      <vt:lpstr>Maiandra GD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14</cp:revision>
  <dcterms:created xsi:type="dcterms:W3CDTF">2023-04-29T09:08:00Z</dcterms:created>
  <dcterms:modified xsi:type="dcterms:W3CDTF">2025-06-25T12:11:40Z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